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7" r:id="rId3"/>
    <p:sldId id="264" r:id="rId4"/>
    <p:sldId id="307" r:id="rId5"/>
    <p:sldId id="313" r:id="rId7"/>
    <p:sldId id="312" r:id="rId8"/>
    <p:sldId id="258" r:id="rId9"/>
    <p:sldId id="266" r:id="rId10"/>
    <p:sldId id="267" r:id="rId11"/>
    <p:sldId id="272" r:id="rId12"/>
    <p:sldId id="273" r:id="rId13"/>
    <p:sldId id="275" r:id="rId14"/>
    <p:sldId id="277" r:id="rId15"/>
    <p:sldId id="278" r:id="rId16"/>
    <p:sldId id="279" r:id="rId17"/>
    <p:sldId id="282" r:id="rId18"/>
    <p:sldId id="283" r:id="rId19"/>
    <p:sldId id="286" r:id="rId20"/>
    <p:sldId id="290" r:id="rId21"/>
    <p:sldId id="287" r:id="rId22"/>
    <p:sldId id="291" r:id="rId23"/>
    <p:sldId id="292" r:id="rId24"/>
    <p:sldId id="301" r:id="rId25"/>
    <p:sldId id="296" r:id="rId26"/>
    <p:sldId id="300" r:id="rId27"/>
    <p:sldId id="299" r:id="rId28"/>
    <p:sldId id="302" r:id="rId29"/>
    <p:sldId id="303" r:id="rId30"/>
    <p:sldId id="260" r:id="rId31"/>
    <p:sldId id="308" r:id="rId32"/>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9B8CD0"/>
    <a:srgbClr val="CC3300"/>
    <a:srgbClr val="FDFDFD"/>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2874" y="-1140"/>
      </p:cViewPr>
      <p:guideLst>
        <p:guide orient="horz" pos="1865"/>
        <p:guide pos="380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p:cNvSpPr>
          <p:nvPr>
            <p:ph type="sldImg" idx="2"/>
          </p:nvPr>
        </p:nvSpPr>
        <p:spPr bwMode="auto">
          <a:xfrm>
            <a:off x="1050925" y="754063"/>
            <a:ext cx="4572000" cy="329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8163" y="4387850"/>
            <a:ext cx="5780087"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
第二级
第三级
第四级
第五级</a:t>
            </a:r>
            <a:endParaRPr lang="zh-CN" smtClean="0"/>
          </a:p>
        </p:txBody>
      </p:sp>
      <p:sp>
        <p:nvSpPr>
          <p:cNvPr id="2052" name="Rectangle 4"/>
          <p:cNvSpPr>
            <a:spLocks noGrp="1" noChangeArrowheads="1"/>
          </p:cNvSpPr>
          <p:nvPr>
            <p:ph type="hdr" sz="quarter"/>
          </p:nvPr>
        </p:nvSpPr>
        <p:spPr bwMode="auto">
          <a:xfrm>
            <a:off x="0" y="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en-US"/>
          </a:p>
        </p:txBody>
      </p:sp>
      <p:sp>
        <p:nvSpPr>
          <p:cNvPr id="2053" name="Rectangle 5"/>
          <p:cNvSpPr>
            <a:spLocks noGrp="1" noChangeArrowheads="1"/>
          </p:cNvSpPr>
          <p:nvPr>
            <p:ph type="dt" idx="1"/>
          </p:nvPr>
        </p:nvSpPr>
        <p:spPr bwMode="auto">
          <a:xfrm>
            <a:off x="3883025" y="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a:lvl1pPr>
          </a:lstStyle>
          <a:p>
            <a:fld id="{27202FD7-5909-4823-8CA9-B84A7D242543}" type="datetimeFigureOut">
              <a:rPr lang="zh-CN" altLang="en-US"/>
            </a:fld>
            <a:endParaRPr lang="zh-CN" altLang="en-US"/>
          </a:p>
        </p:txBody>
      </p:sp>
      <p:sp>
        <p:nvSpPr>
          <p:cNvPr id="2054" name="Rectangle 6"/>
          <p:cNvSpPr>
            <a:spLocks noGrp="1" noChangeArrowheads="1"/>
          </p:cNvSpPr>
          <p:nvPr>
            <p:ph type="ftr" sz="quarter" idx="4"/>
          </p:nvPr>
        </p:nvSpPr>
        <p:spPr bwMode="auto">
          <a:xfrm>
            <a:off x="0" y="868680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en-US"/>
          </a:p>
        </p:txBody>
      </p:sp>
      <p:sp>
        <p:nvSpPr>
          <p:cNvPr id="2055" name="Rectangle 7"/>
          <p:cNvSpPr>
            <a:spLocks noGrp="1" noChangeArrowheads="1"/>
          </p:cNvSpPr>
          <p:nvPr>
            <p:ph type="sldNum" sz="quarter" idx="5"/>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a:lvl1pPr>
          </a:lstStyle>
          <a:p>
            <a:fld id="{0D580D6C-761E-4F12-A39F-73E1B3B2426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379413" y="684213"/>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http://meihua.docer.com/</a:t>
            </a:r>
            <a:endParaRPr lang="zh-CN" altLang="en-US"/>
          </a:p>
        </p:txBody>
      </p:sp>
      <p:sp>
        <p:nvSpPr>
          <p:cNvPr id="61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BD450760-289B-47D0-B768-FA9778BA776A}" type="slidenum">
              <a:rPr lang="zh-CN" altLang="en-US" sz="1200"/>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BA3F7F34-4E5E-4E3B-8491-DE202E20C4C0}"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en-US"/>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E80B37CF-A388-4D86-9BA2-AC933799EF99}"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en-US"/>
          </a:p>
        </p:txBody>
      </p:sp>
      <p:sp>
        <p:nvSpPr>
          <p:cNvPr id="3584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4D5D3691-B01A-4AA6-81AF-BF6AA35EF63A}"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t>http://docer.wps.cn</a:t>
            </a: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74923E15-8D79-43E1-9D84-7B8DF299FCD8}" type="slidenum">
              <a:rPr lang="zh-CN" altLang="en-US" sz="1200">
                <a:latin typeface="Calibri" panose="020F0502020204030204" pitchFamily="34" charset="0"/>
              </a:rPr>
            </a:fld>
            <a:endParaRPr 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3994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BF0934D4-9130-41BE-90AD-FE6E5FCEB5D5}"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198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01727FE9-FA92-48C9-ACC8-7AB2E9DE7CED}" type="slidenum">
              <a:rPr lang="zh-CN" altLang="en-US" sz="1200">
                <a:latin typeface="Calibri" panose="020F0502020204030204" pitchFamily="34" charset="0"/>
              </a:rPr>
            </a:fld>
            <a:endParaRPr 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403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09207DBE-FAC0-4173-AD60-1A1293C009B5}" type="slidenum">
              <a:rPr lang="zh-CN" altLang="en-US" sz="1200">
                <a:latin typeface="Calibri" panose="020F0502020204030204" pitchFamily="34" charset="0"/>
              </a:rPr>
            </a:fld>
            <a:endParaRPr 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79413" y="684213"/>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t>http://docer.wps.cn</a:t>
            </a:r>
            <a:endParaRPr lang="zh-CN" altLang="en-US"/>
          </a:p>
        </p:txBody>
      </p:sp>
      <p:sp>
        <p:nvSpPr>
          <p:cNvPr id="4608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8BEB86DF-04EB-44C5-9E8B-092F53F48001}" type="slidenum">
              <a:rPr lang="zh-CN" altLang="en-US" sz="1200">
                <a:latin typeface="Calibri" panose="020F0502020204030204" pitchFamily="34" charset="0"/>
              </a:rPr>
            </a:fld>
            <a:endParaRPr 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813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E83193F6-CAE2-4A99-A73A-01D2184AD405}" type="slidenum">
              <a:rPr lang="zh-CN" altLang="en-US" sz="1200">
                <a:latin typeface="Calibri" panose="020F0502020204030204" pitchFamily="34" charset="0"/>
              </a:rPr>
            </a:fld>
            <a:endParaRPr 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685800" y="1141413"/>
            <a:ext cx="5486400" cy="3086100"/>
          </a:xfrm>
        </p:spPr>
      </p:sp>
      <p:sp>
        <p:nvSpPr>
          <p:cNvPr id="15363" name="备注占位符 2"/>
          <p:cNvSpPr>
            <a:spLocks noGrp="1" noChangeArrowheads="1"/>
          </p:cNvSpPr>
          <p:nvPr>
            <p:ph type="body" idx="1"/>
          </p:nvPr>
        </p:nvSpPr>
        <p:spPr>
          <a:xfrm>
            <a:off x="684213" y="4398963"/>
            <a:ext cx="5486400" cy="3600450"/>
          </a:xfrm>
          <a:noFill/>
        </p:spPr>
        <p:txBody>
          <a:bodyPr/>
          <a:lstStyle/>
          <a:p>
            <a:pPr>
              <a:spcBef>
                <a:spcPct val="0"/>
              </a:spcBef>
            </a:pPr>
            <a:r>
              <a:rPr lang="zh-CN" altLang="en-US"/>
              <a:t>模板来自于 </a:t>
            </a:r>
            <a:r>
              <a:rPr lang="en-US"/>
              <a:t>http://docer.wps.cn</a:t>
            </a:r>
            <a:endParaRPr lang="zh-CN" altLang="en-US"/>
          </a:p>
        </p:txBody>
      </p:sp>
      <p:sp>
        <p:nvSpPr>
          <p:cNvPr id="1536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1497BAC8-B19A-4769-A9EB-B8CD52280438}"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http://meihua.docer.com/</a:t>
            </a:r>
            <a:endParaRPr lang="zh-CN" altLang="en-US"/>
          </a:p>
        </p:txBody>
      </p:sp>
      <p:sp>
        <p:nvSpPr>
          <p:cNvPr id="1741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95046084-7622-427B-A2EA-2CDECA50DAEB}"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xfrm>
            <a:off x="685800" y="1141413"/>
            <a:ext cx="5486400" cy="3086100"/>
          </a:xfrm>
        </p:spPr>
      </p:sp>
      <p:sp>
        <p:nvSpPr>
          <p:cNvPr id="19459" name="备注占位符 2"/>
          <p:cNvSpPr>
            <a:spLocks noGrp="1" noChangeArrowheads="1"/>
          </p:cNvSpPr>
          <p:nvPr>
            <p:ph type="body" idx="1"/>
          </p:nvPr>
        </p:nvSpPr>
        <p:spPr>
          <a:xfrm>
            <a:off x="684213" y="4398963"/>
            <a:ext cx="5486400" cy="3600450"/>
          </a:xfrm>
          <a:noFill/>
        </p:spPr>
        <p:txBody>
          <a:bodyPr/>
          <a:lstStyle/>
          <a:p>
            <a:pPr>
              <a:spcBef>
                <a:spcPct val="0"/>
              </a:spcBef>
            </a:pPr>
            <a:r>
              <a:rPr lang="zh-CN" altLang="en-US"/>
              <a:t>模板来自于 </a:t>
            </a:r>
            <a:r>
              <a:rPr lang="en-US"/>
              <a:t>http://docer.wps.cn</a:t>
            </a:r>
            <a:endParaRPr lang="zh-CN" altLang="en-US"/>
          </a:p>
        </p:txBody>
      </p:sp>
      <p:sp>
        <p:nvSpPr>
          <p:cNvPr id="1946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7D8BE5F7-B7DC-4EB5-96C4-635B37E3EE7C}"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xfrm>
            <a:off x="685800" y="1141413"/>
            <a:ext cx="5486400" cy="3086100"/>
          </a:xfrm>
        </p:spPr>
      </p:sp>
      <p:sp>
        <p:nvSpPr>
          <p:cNvPr id="21507" name="备注占位符 2"/>
          <p:cNvSpPr>
            <a:spLocks noGrp="1" noChangeArrowheads="1"/>
          </p:cNvSpPr>
          <p:nvPr>
            <p:ph type="body" idx="1"/>
          </p:nvPr>
        </p:nvSpPr>
        <p:spPr>
          <a:xfrm>
            <a:off x="684213" y="4398963"/>
            <a:ext cx="5486400" cy="3600450"/>
          </a:xfrm>
          <a:noFill/>
        </p:spPr>
        <p:txBody>
          <a:bodyPr/>
          <a:lstStyle/>
          <a:p>
            <a:pPr>
              <a:spcBef>
                <a:spcPct val="0"/>
              </a:spcBef>
            </a:pPr>
            <a:r>
              <a:rPr lang="zh-CN" altLang="en-US"/>
              <a:t>模板来自于 </a:t>
            </a:r>
            <a:r>
              <a:rPr lang="en-US"/>
              <a:t>http://docer.wps.cn</a:t>
            </a:r>
            <a:endParaRPr lang="zh-CN" altLang="en-US"/>
          </a:p>
        </p:txBody>
      </p:sp>
      <p:sp>
        <p:nvSpPr>
          <p:cNvPr id="2150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034805B1-B177-49B4-B905-18C59E355FC1}"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355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7DEDE214-0CB6-4FCD-A846-18257146CE5C}"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379413" y="684213"/>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603"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560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2528A14A-F803-4D71-84D1-8F6FDB08139C}"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xfrm>
            <a:off x="379413" y="684213"/>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7652"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4C78670F-0B78-4B76-9860-330360C04E2E}"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684213" y="1141413"/>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970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D5D78C3E-1EAA-41F7-8AC0-AAA2ACB2D685}"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직사각형 2"/>
          <p:cNvSpPr>
            <a:spLocks noChangeArrowheads="1"/>
          </p:cNvSpPr>
          <p:nvPr userDrawn="1"/>
        </p:nvSpPr>
        <p:spPr bwMode="auto">
          <a:xfrm>
            <a:off x="0" y="0"/>
            <a:ext cx="12242800" cy="6858000"/>
          </a:xfrm>
          <a:prstGeom prst="rect">
            <a:avLst/>
          </a:prstGeom>
          <a:solidFill>
            <a:srgbClr val="E9E8E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latinLnBrk="1" hangingPunct="0">
        <a:lnSpc>
          <a:spcPct val="90000"/>
        </a:lnSpc>
        <a:spcBef>
          <a:spcPct val="0"/>
        </a:spcBef>
        <a:spcAft>
          <a:spcPct val="0"/>
        </a:spcAft>
        <a:defRPr sz="4400">
          <a:solidFill>
            <a:schemeClr val="tx1"/>
          </a:solidFill>
          <a:latin typeface="+mj-lt"/>
          <a:ea typeface="+mj-ea"/>
          <a:cs typeface="+mj-cs"/>
          <a:sym typeface="나눔고딕" charset="-127"/>
        </a:defRPr>
      </a:lvl1pPr>
      <a:lvl2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2pPr>
      <a:lvl3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3pPr>
      <a:lvl4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4pPr>
      <a:lvl5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5pPr>
      <a:lvl6pPr marL="13716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6pPr>
      <a:lvl7pPr marL="18288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7pPr>
      <a:lvl8pPr marL="22860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8pPr>
      <a:lvl9pPr marL="27432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나눔고딕" charset="-127"/>
        </a:defRPr>
      </a:lvl1pPr>
      <a:lvl2pPr marL="685800" indent="-228600" algn="l" rtl="0" eaLnBrk="0" fontAlgn="base" latinLnBrk="1"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나눔고딕" charset="-127"/>
        </a:defRPr>
      </a:lvl2pPr>
      <a:lvl3pPr marL="1143000" indent="-228600" algn="l" rtl="0" eaLnBrk="0" fontAlgn="base" latinLnBrk="1"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나눔고딕" charset="-127"/>
        </a:defRPr>
      </a:lvl3pPr>
      <a:lvl4pPr marL="16002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4pPr>
      <a:lvl5pPr marL="20574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5pPr>
      <a:lvl6pPr marL="25146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6pPr>
      <a:lvl7pPr marL="29718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7pPr>
      <a:lvl8pPr marL="34290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8pPr>
      <a:lvl9pPr marL="38862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37.png"/></Relationships>
</file>

<file path=ppt/slides/_rels/slide13.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45.png"/><Relationship Id="rId7" Type="http://schemas.openxmlformats.org/officeDocument/2006/relationships/image" Target="../media/image44.png"/><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1" Type="http://schemas.openxmlformats.org/officeDocument/2006/relationships/notesSlide" Target="../notesSlides/notesSlide4.xml"/><Relationship Id="rId10" Type="http://schemas.openxmlformats.org/officeDocument/2006/relationships/slideLayout" Target="../slideLayouts/slideLayout7.xml"/><Relationship Id="rId1" Type="http://schemas.openxmlformats.org/officeDocument/2006/relationships/image" Target="../media/image38.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7.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image" Target="../media/image11.jpeg"/><Relationship Id="rId7" Type="http://schemas.openxmlformats.org/officeDocument/2006/relationships/image" Target="../media/image10.jpe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3" Type="http://schemas.openxmlformats.org/officeDocument/2006/relationships/slideLayout" Target="../slideLayouts/slideLayout2.xml"/><Relationship Id="rId12" Type="http://schemas.openxmlformats.org/officeDocument/2006/relationships/image" Target="../media/image15.jpeg"/><Relationship Id="rId11" Type="http://schemas.openxmlformats.org/officeDocument/2006/relationships/image" Target="../media/image14.jpeg"/><Relationship Id="rId10" Type="http://schemas.openxmlformats.org/officeDocument/2006/relationships/image" Target="../media/image13.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23.jpeg"/><Relationship Id="rId7" Type="http://schemas.openxmlformats.org/officeDocument/2006/relationships/image" Target="../media/image22.jpeg"/><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3" Type="http://schemas.openxmlformats.org/officeDocument/2006/relationships/slideLayout" Target="../slideLayouts/slideLayout2.xml"/><Relationship Id="rId12" Type="http://schemas.openxmlformats.org/officeDocument/2006/relationships/image" Target="../media/image27.jpeg"/><Relationship Id="rId11" Type="http://schemas.openxmlformats.org/officeDocument/2006/relationships/image" Target="../media/image26.jpeg"/><Relationship Id="rId10" Type="http://schemas.openxmlformats.org/officeDocument/2006/relationships/image" Target="../media/image25.jpe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34.png"/><Relationship Id="rId1"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그림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213" y="0"/>
            <a:ext cx="12241213"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3"/>
          <p:cNvSpPr>
            <a:spLocks noChangeArrowheads="1"/>
          </p:cNvSpPr>
          <p:nvPr/>
        </p:nvSpPr>
        <p:spPr bwMode="auto">
          <a:xfrm flipH="1">
            <a:off x="2552700" y="2284413"/>
            <a:ext cx="7086600" cy="1236662"/>
          </a:xfrm>
          <a:prstGeom prst="roundRect">
            <a:avLst>
              <a:gd name="adj" fmla="val 16667"/>
            </a:avLst>
          </a:prstGeom>
          <a:solidFill>
            <a:schemeClr val="bg1">
              <a:alpha val="25000"/>
            </a:schemeClr>
          </a:solidFill>
          <a:ln w="28575" cap="flat" cmpd="sng">
            <a:solidFill>
              <a:schemeClr val="bg1"/>
            </a:solidFill>
            <a:prstDash val="dash"/>
            <a:round/>
          </a:ln>
        </p:spPr>
        <p:txBody>
          <a:bodyPr lIns="90170" tIns="46990" rIns="90170" bIns="46990">
            <a:spAutoFit/>
          </a:bodyPr>
          <a:lstStyle/>
          <a:p>
            <a:pPr algn="ctr" eaLnBrk="1" latinLnBrk="1" hangingPunct="1"/>
            <a:r>
              <a:rPr lang="zh-CN" altLang="en-US" sz="6600">
                <a:solidFill>
                  <a:srgbClr val="CE5243"/>
                </a:solidFill>
                <a:latin typeface="方正毡笔黑简体" pitchFamily="1" charset="-122"/>
                <a:ea typeface="方正毡笔黑简体" pitchFamily="1" charset="-122"/>
                <a:sym typeface="Kozuka Gothic Pr6N EL" pitchFamily="34" charset="-128"/>
              </a:rPr>
              <a:t>清新文艺韩范PPT</a:t>
            </a:r>
            <a:endParaRPr lang="zh-CN" altLang="en-US" sz="6600">
              <a:solidFill>
                <a:srgbClr val="CE5243"/>
              </a:solidFill>
              <a:latin typeface="方正毡笔黑简体" pitchFamily="1" charset="-122"/>
              <a:ea typeface="方正毡笔黑简体" pitchFamily="1" charset="-122"/>
              <a:sym typeface="Kozuka Gothic Pr6N EL" pitchFamily="34" charset="-128"/>
            </a:endParaRPr>
          </a:p>
        </p:txBody>
      </p:sp>
      <p:sp>
        <p:nvSpPr>
          <p:cNvPr id="3076" name="TextBox 21313"/>
          <p:cNvSpPr>
            <a:spLocks noChangeArrowheads="1"/>
          </p:cNvSpPr>
          <p:nvPr/>
        </p:nvSpPr>
        <p:spPr bwMode="auto">
          <a:xfrm flipH="1">
            <a:off x="3629025" y="3835400"/>
            <a:ext cx="4972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화창한 봄날의 설레는 파워포인트</a:t>
            </a:r>
            <a:endParaRPr lang="zh-CN">
              <a:solidFill>
                <a:srgbClr val="595959"/>
              </a:solidFill>
              <a:latin typeface="Kozuka Gothic Pr6N EL" pitchFamily="34" charset="-128"/>
              <a:sym typeface="Kozuka Gothic Pr6N EL"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MH_Other_1"/>
          <p:cNvSpPr/>
          <p:nvPr/>
        </p:nvSpPr>
        <p:spPr bwMode="auto">
          <a:xfrm rot="5400000">
            <a:off x="5661025"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15" name="MH_Other_2"/>
          <p:cNvSpPr/>
          <p:nvPr/>
        </p:nvSpPr>
        <p:spPr bwMode="auto">
          <a:xfrm rot="9000000">
            <a:off x="5319713" y="3902075"/>
            <a:ext cx="261937" cy="582613"/>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16" name="MH_Other_3"/>
          <p:cNvSpPr/>
          <p:nvPr/>
        </p:nvSpPr>
        <p:spPr bwMode="auto">
          <a:xfrm rot="12600000">
            <a:off x="4638675" y="3900488"/>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17" name="MH_Other_4"/>
          <p:cNvSpPr/>
          <p:nvPr/>
        </p:nvSpPr>
        <p:spPr bwMode="auto">
          <a:xfrm rot="16200000">
            <a:off x="4298950"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18" name="MH_Other_5"/>
          <p:cNvSpPr/>
          <p:nvPr/>
        </p:nvSpPr>
        <p:spPr bwMode="auto">
          <a:xfrm rot="1800000">
            <a:off x="5321300" y="2722563"/>
            <a:ext cx="258763" cy="582612"/>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19" name="MH_Other_6"/>
          <p:cNvSpPr/>
          <p:nvPr/>
        </p:nvSpPr>
        <p:spPr bwMode="auto">
          <a:xfrm rot="19800000">
            <a:off x="4638675" y="2720975"/>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13320" name="MH_SubTitle_6"/>
          <p:cNvSpPr>
            <a:spLocks noChangeArrowheads="1"/>
          </p:cNvSpPr>
          <p:nvPr/>
        </p:nvSpPr>
        <p:spPr bwMode="auto">
          <a:xfrm>
            <a:off x="3462338" y="3224213"/>
            <a:ext cx="763587"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1" name="MH_SubTitle_1"/>
          <p:cNvSpPr>
            <a:spLocks noChangeArrowheads="1"/>
          </p:cNvSpPr>
          <p:nvPr/>
        </p:nvSpPr>
        <p:spPr bwMode="auto">
          <a:xfrm>
            <a:off x="4095750" y="2125663"/>
            <a:ext cx="762000"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2" name="MH_SubTitle_2"/>
          <p:cNvSpPr>
            <a:spLocks noChangeArrowheads="1"/>
          </p:cNvSpPr>
          <p:nvPr/>
        </p:nvSpPr>
        <p:spPr bwMode="auto">
          <a:xfrm>
            <a:off x="5364163" y="2125663"/>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3" name="MH_SubTitle_3"/>
          <p:cNvSpPr>
            <a:spLocks noChangeArrowheads="1"/>
          </p:cNvSpPr>
          <p:nvPr/>
        </p:nvSpPr>
        <p:spPr bwMode="auto">
          <a:xfrm>
            <a:off x="5997575" y="3222625"/>
            <a:ext cx="760413"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4" name="MH_SubTitle_4"/>
          <p:cNvSpPr>
            <a:spLocks noChangeArrowheads="1"/>
          </p:cNvSpPr>
          <p:nvPr/>
        </p:nvSpPr>
        <p:spPr bwMode="auto">
          <a:xfrm>
            <a:off x="5364163" y="4319588"/>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5" name="MH_SubTitle_5"/>
          <p:cNvSpPr>
            <a:spLocks noChangeArrowheads="1"/>
          </p:cNvSpPr>
          <p:nvPr/>
        </p:nvSpPr>
        <p:spPr bwMode="auto">
          <a:xfrm>
            <a:off x="4095750" y="4321175"/>
            <a:ext cx="763588"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endParaRPr lang="en-US" sz="1600">
              <a:solidFill>
                <a:srgbClr val="333333"/>
              </a:solidFill>
              <a:latin typeface="微软雅黑 Light" charset="-122"/>
              <a:ea typeface="微软雅黑 Light" charset="-122"/>
            </a:endParaRPr>
          </a:p>
        </p:txBody>
      </p:sp>
      <p:sp>
        <p:nvSpPr>
          <p:cNvPr id="13326" name="MH_Title_1"/>
          <p:cNvSpPr>
            <a:spLocks noChangeArrowheads="1"/>
          </p:cNvSpPr>
          <p:nvPr/>
        </p:nvSpPr>
        <p:spPr bwMode="auto">
          <a:xfrm>
            <a:off x="4535488" y="3027363"/>
            <a:ext cx="1149350" cy="1150937"/>
          </a:xfrm>
          <a:prstGeom prst="ellipse">
            <a:avLst/>
          </a:pr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微软雅黑 Light" charset="-122"/>
                <a:ea typeface="微软雅黑 Light" charset="-122"/>
              </a:rPr>
              <a:t>Lorem</a:t>
            </a:r>
            <a:endParaRPr lang="en-US" sz="2000">
              <a:solidFill>
                <a:srgbClr val="FFFFFF"/>
              </a:solidFill>
              <a:latin typeface="微软雅黑 Light" charset="-122"/>
              <a:ea typeface="微软雅黑 Light" charset="-122"/>
            </a:endParaRPr>
          </a:p>
        </p:txBody>
      </p:sp>
      <p:sp>
        <p:nvSpPr>
          <p:cNvPr id="13327" name="MH_Desc_1"/>
          <p:cNvSpPr/>
          <p:nvPr/>
        </p:nvSpPr>
        <p:spPr bwMode="auto">
          <a:xfrm>
            <a:off x="7289800" y="2032000"/>
            <a:ext cx="3487738" cy="3055938"/>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mpd="sng">
            <a:solidFill>
              <a:srgbClr val="BFBFBF"/>
            </a:solidFill>
            <a:miter lim="800000"/>
          </a:ln>
        </p:spPr>
        <p:txBody>
          <a:bodyPr lIns="0" tIns="72000" rIns="0" bIns="72000" anchor="ctr"/>
          <a:lstStyle/>
          <a:p>
            <a:pPr algn="just" eaLnBrk="1" latinLnBrk="1" hangingPunct="1">
              <a:lnSpc>
                <a:spcPct val="140000"/>
              </a:lnSpc>
              <a:spcBef>
                <a:spcPts val="600"/>
              </a:spcBef>
              <a:spcAft>
                <a:spcPts val="600"/>
              </a:spcAft>
            </a:pPr>
            <a:r>
              <a:rPr lang="en-US"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endParaRPr lang="en-US" sz="1600">
              <a:latin typeface="微软雅黑 Light" charset="-122"/>
              <a:ea typeface="微软雅黑 Light" charset="-122"/>
            </a:endParaRPr>
          </a:p>
        </p:txBody>
      </p:sp>
      <p:pic>
        <p:nvPicPr>
          <p:cNvPr id="13328"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9"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3330"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14339" name="MH_Other_1"/>
          <p:cNvCxnSpPr>
            <a:cxnSpLocks noChangeShapeType="1"/>
          </p:cNvCxnSpPr>
          <p:nvPr/>
        </p:nvCxnSpPr>
        <p:spPr bwMode="auto">
          <a:xfrm>
            <a:off x="4997450" y="2027238"/>
            <a:ext cx="0" cy="1831975"/>
          </a:xfrm>
          <a:prstGeom prst="line">
            <a:avLst/>
          </a:prstGeom>
          <a:noFill/>
          <a:ln w="6350" cap="rnd" cmpd="sng">
            <a:solidFill>
              <a:srgbClr val="BCBCBC"/>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0" name="MH_Other_2"/>
          <p:cNvCxnSpPr>
            <a:cxnSpLocks noChangeShapeType="1"/>
          </p:cNvCxnSpPr>
          <p:nvPr/>
        </p:nvCxnSpPr>
        <p:spPr bwMode="auto">
          <a:xfrm>
            <a:off x="4660900" y="2027238"/>
            <a:ext cx="336550" cy="0"/>
          </a:xfrm>
          <a:prstGeom prst="line">
            <a:avLst/>
          </a:prstGeom>
          <a:noFill/>
          <a:ln w="6350" cap="rnd" cmpd="sng">
            <a:solidFill>
              <a:srgbClr val="BCBCBC"/>
            </a:solidFill>
            <a:prstDash val="sysDash"/>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1" name="MH_Other_3"/>
          <p:cNvCxnSpPr>
            <a:cxnSpLocks noChangeShapeType="1"/>
          </p:cNvCxnSpPr>
          <p:nvPr/>
        </p:nvCxnSpPr>
        <p:spPr bwMode="auto">
          <a:xfrm>
            <a:off x="4660900" y="3838575"/>
            <a:ext cx="336550" cy="0"/>
          </a:xfrm>
          <a:prstGeom prst="line">
            <a:avLst/>
          </a:prstGeom>
          <a:noFill/>
          <a:ln w="6350" cap="rnd" cmpd="sng">
            <a:solidFill>
              <a:srgbClr val="BCBCBC"/>
            </a:solidFill>
            <a:prstDash val="sysDash"/>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42" name="MH_Other_4"/>
          <p:cNvSpPr>
            <a:spLocks noChangeArrowheads="1"/>
          </p:cNvSpPr>
          <p:nvPr/>
        </p:nvSpPr>
        <p:spPr bwMode="auto">
          <a:xfrm>
            <a:off x="1387475" y="4183063"/>
            <a:ext cx="400050" cy="400050"/>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latinLnBrk="1" hangingPunct="1"/>
            <a:endParaRPr lang="zh-CN" altLang="en-US" sz="1400">
              <a:solidFill>
                <a:srgbClr val="FFFFFF"/>
              </a:solidFill>
              <a:latin typeface="微软雅黑 Light" charset="-122"/>
              <a:ea typeface="微软雅黑 Light" charset="-122"/>
            </a:endParaRPr>
          </a:p>
        </p:txBody>
      </p:sp>
      <p:sp>
        <p:nvSpPr>
          <p:cNvPr id="14343" name="MH_Other_5"/>
          <p:cNvSpPr/>
          <p:nvPr/>
        </p:nvSpPr>
        <p:spPr bwMode="auto">
          <a:xfrm>
            <a:off x="1450975"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4344" name="MH_Other_6"/>
          <p:cNvSpPr>
            <a:spLocks noChangeAspect="1" noChangeArrowheads="1"/>
          </p:cNvSpPr>
          <p:nvPr/>
        </p:nvSpPr>
        <p:spPr bwMode="auto">
          <a:xfrm>
            <a:off x="1524000"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sz="1400">
              <a:solidFill>
                <a:srgbClr val="FFFFFF"/>
              </a:solidFill>
              <a:latin typeface="微软雅黑 Light" charset="-122"/>
              <a:ea typeface="微软雅黑 Light" charset="-122"/>
            </a:endParaRPr>
          </a:p>
        </p:txBody>
      </p:sp>
      <p:cxnSp>
        <p:nvCxnSpPr>
          <p:cNvPr id="14345" name="MH_Other_7"/>
          <p:cNvCxnSpPr>
            <a:cxnSpLocks noChangeShapeType="1"/>
          </p:cNvCxnSpPr>
          <p:nvPr/>
        </p:nvCxnSpPr>
        <p:spPr bwMode="auto">
          <a:xfrm>
            <a:off x="1933575" y="4381500"/>
            <a:ext cx="6200775" cy="0"/>
          </a:xfrm>
          <a:prstGeom prst="line">
            <a:avLst/>
          </a:prstGeom>
          <a:noFill/>
          <a:ln w="6350" cap="rnd" cmpd="sng">
            <a:solidFill>
              <a:srgbClr val="A8ABB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14346" name="MH_Other_8"/>
          <p:cNvPicPr>
            <a:picLocks noChangeAspect="1" noChangeArrowheads="1"/>
          </p:cNvPicPr>
          <p:nvPr/>
        </p:nvPicPr>
        <p:blipFill>
          <a:blip r:embed="rId2">
            <a:extLst>
              <a:ext uri="{28A0092B-C50C-407E-A947-70E740481C1C}">
                <a14:useLocalDpi xmlns:a14="http://schemas.microsoft.com/office/drawing/2010/main" val="0"/>
              </a:ext>
            </a:extLst>
          </a:blip>
          <a:srcRect l="18333" t="28922" r="57880" b="30067"/>
          <a:stretch>
            <a:fillRect/>
          </a:stretch>
        </p:blipFill>
        <p:spPr bwMode="auto">
          <a:xfrm>
            <a:off x="2352675" y="1917700"/>
            <a:ext cx="1571625"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7" name="MH_Desc_1"/>
          <p:cNvSpPr txBox="1">
            <a:spLocks noChangeArrowheads="1"/>
          </p:cNvSpPr>
          <p:nvPr/>
        </p:nvSpPr>
        <p:spPr bwMode="auto">
          <a:xfrm>
            <a:off x="1933575" y="4424363"/>
            <a:ext cx="6318250"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sz="15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 . </a:t>
            </a:r>
            <a:endParaRPr lang="en-US" sz="1500">
              <a:solidFill>
                <a:srgbClr val="7F7F7F"/>
              </a:solidFill>
              <a:latin typeface="微软雅黑 Light" charset="-122"/>
              <a:ea typeface="微软雅黑 Light" charset="-122"/>
            </a:endParaRPr>
          </a:p>
        </p:txBody>
      </p:sp>
      <p:cxnSp>
        <p:nvCxnSpPr>
          <p:cNvPr id="14348" name="MH_Other_9"/>
          <p:cNvCxnSpPr>
            <a:cxnSpLocks noChangeShapeType="1"/>
          </p:cNvCxnSpPr>
          <p:nvPr/>
        </p:nvCxnSpPr>
        <p:spPr bwMode="auto">
          <a:xfrm>
            <a:off x="5000625" y="2387600"/>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9" name="MH_Other_10"/>
          <p:cNvCxnSpPr>
            <a:cxnSpLocks noChangeShapeType="1"/>
          </p:cNvCxnSpPr>
          <p:nvPr/>
        </p:nvCxnSpPr>
        <p:spPr bwMode="auto">
          <a:xfrm>
            <a:off x="5006975" y="2936875"/>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50" name="MH_Other_11"/>
          <p:cNvCxnSpPr>
            <a:cxnSpLocks noChangeShapeType="1"/>
          </p:cNvCxnSpPr>
          <p:nvPr/>
        </p:nvCxnSpPr>
        <p:spPr bwMode="auto">
          <a:xfrm>
            <a:off x="4997450" y="3486150"/>
            <a:ext cx="403225" cy="12700"/>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51" name="MH_SubTitle_1"/>
          <p:cNvSpPr txBox="1">
            <a:spLocks noChangeArrowheads="1"/>
          </p:cNvSpPr>
          <p:nvPr/>
        </p:nvSpPr>
        <p:spPr bwMode="auto">
          <a:xfrm>
            <a:off x="5540375" y="21986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rgbClr val="CC3300"/>
                </a:solidFill>
                <a:latin typeface="微软雅黑 Light" charset="-122"/>
                <a:ea typeface="微软雅黑 Light" charset="-122"/>
                <a:sym typeface="나눔고딕" charset="-127"/>
              </a:rPr>
              <a:t>Lorem</a:t>
            </a:r>
            <a:endParaRPr lang="en-US" sz="1600" b="1">
              <a:solidFill>
                <a:srgbClr val="CC3300"/>
              </a:solidFill>
              <a:latin typeface="微软雅黑 Light" charset="-122"/>
              <a:ea typeface="微软雅黑 Light" charset="-122"/>
              <a:sym typeface="나눔고딕" charset="-127"/>
            </a:endParaRPr>
          </a:p>
        </p:txBody>
      </p:sp>
      <p:sp>
        <p:nvSpPr>
          <p:cNvPr id="14352" name="MH_Text_1"/>
          <p:cNvSpPr txBox="1">
            <a:spLocks noChangeArrowheads="1"/>
          </p:cNvSpPr>
          <p:nvPr/>
        </p:nvSpPr>
        <p:spPr bwMode="auto">
          <a:xfrm>
            <a:off x="5540375" y="25654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endParaRPr lang="da-DK" altLang="en-US" sz="1400">
              <a:solidFill>
                <a:srgbClr val="7F7F7F"/>
              </a:solidFill>
              <a:latin typeface="微软雅黑 Light" charset="-122"/>
              <a:ea typeface="微软雅黑 Light" charset="-122"/>
            </a:endParaRPr>
          </a:p>
        </p:txBody>
      </p:sp>
      <p:sp>
        <p:nvSpPr>
          <p:cNvPr id="14353" name="MH_SubTitle_1"/>
          <p:cNvSpPr txBox="1">
            <a:spLocks noChangeArrowheads="1"/>
          </p:cNvSpPr>
          <p:nvPr/>
        </p:nvSpPr>
        <p:spPr bwMode="auto">
          <a:xfrm>
            <a:off x="5540375" y="27320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chemeClr val="tx2"/>
                </a:solidFill>
                <a:latin typeface="微软雅黑 Light" charset="-122"/>
                <a:ea typeface="微软雅黑 Light" charset="-122"/>
                <a:sym typeface="나눔고딕" charset="-127"/>
              </a:rPr>
              <a:t>Lorem</a:t>
            </a:r>
            <a:endParaRPr lang="en-US" sz="1600" b="1">
              <a:solidFill>
                <a:schemeClr val="tx2"/>
              </a:solidFill>
              <a:latin typeface="微软雅黑 Light" charset="-122"/>
              <a:ea typeface="微软雅黑 Light" charset="-122"/>
              <a:sym typeface="나눔고딕" charset="-127"/>
            </a:endParaRPr>
          </a:p>
        </p:txBody>
      </p:sp>
      <p:sp>
        <p:nvSpPr>
          <p:cNvPr id="14354" name="MH_Text_1"/>
          <p:cNvSpPr txBox="1">
            <a:spLocks noChangeArrowheads="1"/>
          </p:cNvSpPr>
          <p:nvPr/>
        </p:nvSpPr>
        <p:spPr bwMode="auto">
          <a:xfrm>
            <a:off x="5540375" y="30988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endParaRPr lang="da-DK" altLang="en-US" sz="1400">
              <a:solidFill>
                <a:srgbClr val="7F7F7F"/>
              </a:solidFill>
              <a:latin typeface="微软雅黑 Light" charset="-122"/>
              <a:ea typeface="微软雅黑 Light" charset="-122"/>
            </a:endParaRPr>
          </a:p>
        </p:txBody>
      </p:sp>
      <p:sp>
        <p:nvSpPr>
          <p:cNvPr id="14355" name="MH_SubTitle_1"/>
          <p:cNvSpPr txBox="1">
            <a:spLocks noChangeArrowheads="1"/>
          </p:cNvSpPr>
          <p:nvPr/>
        </p:nvSpPr>
        <p:spPr bwMode="auto">
          <a:xfrm>
            <a:off x="5540375" y="33035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chemeClr val="accent1"/>
                </a:solidFill>
                <a:latin typeface="微软雅黑 Light" charset="-122"/>
                <a:ea typeface="微软雅黑 Light" charset="-122"/>
                <a:sym typeface="나눔고딕" charset="-127"/>
              </a:rPr>
              <a:t>Lorem</a:t>
            </a:r>
            <a:endParaRPr lang="en-US" sz="1600" b="1">
              <a:solidFill>
                <a:schemeClr val="accent1"/>
              </a:solidFill>
              <a:latin typeface="微软雅黑 Light" charset="-122"/>
              <a:ea typeface="微软雅黑 Light" charset="-122"/>
              <a:sym typeface="나눔고딕" charset="-127"/>
            </a:endParaRPr>
          </a:p>
        </p:txBody>
      </p:sp>
      <p:sp>
        <p:nvSpPr>
          <p:cNvPr id="14356" name="MH_Text_1"/>
          <p:cNvSpPr txBox="1">
            <a:spLocks noChangeArrowheads="1"/>
          </p:cNvSpPr>
          <p:nvPr/>
        </p:nvSpPr>
        <p:spPr bwMode="auto">
          <a:xfrm>
            <a:off x="5540375" y="36703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endParaRPr lang="da-DK" altLang="en-US" sz="1400">
              <a:solidFill>
                <a:srgbClr val="7F7F7F"/>
              </a:solidFill>
              <a:latin typeface="微软雅黑 Light" charset="-122"/>
              <a:ea typeface="微软雅黑 Light" charset="-122"/>
            </a:endParaRPr>
          </a:p>
        </p:txBody>
      </p:sp>
      <p:sp>
        <p:nvSpPr>
          <p:cNvPr id="1435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435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H_Picture_1"/>
          <p:cNvSpPr>
            <a:spLocks noChangeArrowheads="1"/>
          </p:cNvSpPr>
          <p:nvPr/>
        </p:nvSpPr>
        <p:spPr bwMode="auto">
          <a:xfrm>
            <a:off x="3508375" y="1995488"/>
            <a:ext cx="4918075" cy="2463800"/>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a:solidFill>
                <a:srgbClr val="FFFFFF"/>
              </a:solidFill>
              <a:latin typeface="Calibri" panose="020F0502020204030204" pitchFamily="34" charset="0"/>
            </a:endParaRPr>
          </a:p>
        </p:txBody>
      </p:sp>
      <p:sp>
        <p:nvSpPr>
          <p:cNvPr id="16387" name="MH_SubTitle_1"/>
          <p:cNvSpPr>
            <a:spLocks noChangeArrowheads="1"/>
          </p:cNvSpPr>
          <p:nvPr/>
        </p:nvSpPr>
        <p:spPr bwMode="auto">
          <a:xfrm>
            <a:off x="8426450" y="1995488"/>
            <a:ext cx="2552700" cy="2463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145" tIns="46990" rIns="144145" bIns="46990" anchor="ctr"/>
          <a:lstStyle/>
          <a:p>
            <a:pPr eaLnBrk="1" latinLnBrk="1" hangingPunct="1">
              <a:lnSpc>
                <a:spcPct val="150000"/>
              </a:lnSpc>
            </a:pPr>
            <a:r>
              <a:rPr lang="en-US" sz="1400">
                <a:solidFill>
                  <a:srgbClr val="FFFFFF"/>
                </a:solidFill>
                <a:latin typeface="微软雅黑" panose="020B0503020204020204" pitchFamily="34" charset="-122"/>
              </a:rPr>
              <a:t>Lorem ipsum dolor sit amet consectetur adipisicing elit sed do eiusmod tempor incididunt ut labore et dolore magna aliqua</a:t>
            </a:r>
            <a:endParaRPr lang="zh-CN" altLang="en-US" sz="1000">
              <a:solidFill>
                <a:srgbClr val="FFFFFF"/>
              </a:solidFill>
              <a:latin typeface="微软雅黑" panose="020B0503020204020204" pitchFamily="34" charset="-122"/>
            </a:endParaRPr>
          </a:p>
        </p:txBody>
      </p:sp>
      <p:sp>
        <p:nvSpPr>
          <p:cNvPr id="16388" name="MH_Text_1"/>
          <p:cNvSpPr txBox="1">
            <a:spLocks noChangeArrowheads="1"/>
          </p:cNvSpPr>
          <p:nvPr/>
        </p:nvSpPr>
        <p:spPr bwMode="auto">
          <a:xfrm>
            <a:off x="3508375" y="4735513"/>
            <a:ext cx="747077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vl2pPr marL="742950" indent="-285750"/>
            <a:lvl3pPr/>
            <a:lvl4pPr/>
            <a:lvl5pPr/>
            <a:lvl6pPr/>
            <a:lvl7pPr/>
            <a:lvl8pPr/>
            <a:lvl9pPr/>
          </a:lstStyle>
          <a:p>
            <a:pPr eaLnBrk="1" latinLnBrk="1" hangingPunct="1">
              <a:lnSpc>
                <a:spcPct val="130000"/>
              </a:lnSpc>
            </a:pPr>
            <a:r>
              <a:rPr lang="en-US" sz="1400">
                <a:solidFill>
                  <a:srgbClr val="595959"/>
                </a:solidFill>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charset="-122"/>
              <a:ea typeface="微软雅黑 Light" charset="-122"/>
              <a:sym typeface="나눔고딕" charset="-127"/>
            </a:endParaRPr>
          </a:p>
        </p:txBody>
      </p:sp>
      <p:pic>
        <p:nvPicPr>
          <p:cNvPr id="16389"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0"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6391"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H_Picture_8"/>
          <p:cNvSpPr>
            <a:spLocks noChangeArrowheads="1"/>
          </p:cNvSpPr>
          <p:nvPr/>
        </p:nvSpPr>
        <p:spPr bwMode="auto">
          <a:xfrm>
            <a:off x="6319838" y="2357438"/>
            <a:ext cx="1400175" cy="2173287"/>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latinLnBrk="1" hangingPunct="1"/>
            <a:endParaRPr lang="zh-CN" altLang="zh-CN" sz="1200">
              <a:solidFill>
                <a:srgbClr val="595959"/>
              </a:solidFill>
              <a:latin typeface="微软雅黑" panose="020B0503020204020204" pitchFamily="34" charset="-122"/>
              <a:ea typeface="微软雅黑" panose="020B0503020204020204" pitchFamily="34" charset="-122"/>
              <a:sym typeface="나눔고딕" charset="-127"/>
            </a:endParaRPr>
          </a:p>
        </p:txBody>
      </p:sp>
      <p:sp>
        <p:nvSpPr>
          <p:cNvPr id="18435" name="MH_Picture_7"/>
          <p:cNvSpPr>
            <a:spLocks noChangeArrowheads="1"/>
          </p:cNvSpPr>
          <p:nvPr/>
        </p:nvSpPr>
        <p:spPr bwMode="auto">
          <a:xfrm>
            <a:off x="4891088" y="4565650"/>
            <a:ext cx="1704975" cy="101123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36" name="MH_Picture_6"/>
          <p:cNvSpPr>
            <a:spLocks noChangeArrowheads="1"/>
          </p:cNvSpPr>
          <p:nvPr/>
        </p:nvSpPr>
        <p:spPr bwMode="auto">
          <a:xfrm>
            <a:off x="4891088" y="2357438"/>
            <a:ext cx="1395412" cy="129063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37" name="MH_Picture_5"/>
          <p:cNvSpPr>
            <a:spLocks noChangeArrowheads="1"/>
          </p:cNvSpPr>
          <p:nvPr/>
        </p:nvSpPr>
        <p:spPr bwMode="auto">
          <a:xfrm>
            <a:off x="4891088" y="1143000"/>
            <a:ext cx="1552575" cy="11811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38" name="MH_Picture_4"/>
          <p:cNvSpPr>
            <a:spLocks noChangeArrowheads="1"/>
          </p:cNvSpPr>
          <p:nvPr/>
        </p:nvSpPr>
        <p:spPr bwMode="auto">
          <a:xfrm>
            <a:off x="3494088" y="3429000"/>
            <a:ext cx="1362075" cy="13922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39" name="MH_Picture_3"/>
          <p:cNvSpPr>
            <a:spLocks noChangeArrowheads="1"/>
          </p:cNvSpPr>
          <p:nvPr/>
        </p:nvSpPr>
        <p:spPr bwMode="auto">
          <a:xfrm>
            <a:off x="3494088" y="1257300"/>
            <a:ext cx="1362075" cy="10668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40" name="MH_Picture_2"/>
          <p:cNvSpPr>
            <a:spLocks noChangeArrowheads="1"/>
          </p:cNvSpPr>
          <p:nvPr/>
        </p:nvSpPr>
        <p:spPr bwMode="auto">
          <a:xfrm>
            <a:off x="2019300" y="3429000"/>
            <a:ext cx="1438275" cy="17621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41" name="MH_Picture_1"/>
          <p:cNvSpPr>
            <a:spLocks noChangeArrowheads="1"/>
          </p:cNvSpPr>
          <p:nvPr/>
        </p:nvSpPr>
        <p:spPr bwMode="auto">
          <a:xfrm>
            <a:off x="1809750" y="2038350"/>
            <a:ext cx="1647825" cy="136207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18442" name="MH_Text_2"/>
          <p:cNvSpPr>
            <a:spLocks noChangeArrowheads="1"/>
          </p:cNvSpPr>
          <p:nvPr/>
        </p:nvSpPr>
        <p:spPr bwMode="auto">
          <a:xfrm>
            <a:off x="4891088" y="3676650"/>
            <a:ext cx="1395412" cy="855663"/>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solidFill>
                  <a:srgbClr val="FFFFFF"/>
                </a:solidFill>
                <a:latin typeface="华文中宋" pitchFamily="2" charset="-122"/>
                <a:ea typeface="华文中宋" pitchFamily="2" charset="-122"/>
                <a:sym typeface="나눔고딕" charset="-127"/>
              </a:rPr>
              <a:t>LOREM</a:t>
            </a:r>
            <a:endParaRPr lang="en-US">
              <a:solidFill>
                <a:srgbClr val="FFFFFF"/>
              </a:solidFill>
              <a:latin typeface="华文中宋" pitchFamily="2" charset="-122"/>
              <a:ea typeface="华文中宋" pitchFamily="2" charset="-122"/>
              <a:sym typeface="나눔고딕" charset="-127"/>
            </a:endParaRPr>
          </a:p>
          <a:p>
            <a:pPr algn="ctr" eaLnBrk="1" latinLnBrk="1" hangingPunct="1"/>
            <a:r>
              <a:rPr lang="en-US">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
        <p:nvSpPr>
          <p:cNvPr id="18443" name="MH_Text_1"/>
          <p:cNvSpPr>
            <a:spLocks noChangeArrowheads="1"/>
          </p:cNvSpPr>
          <p:nvPr/>
        </p:nvSpPr>
        <p:spPr bwMode="auto">
          <a:xfrm>
            <a:off x="3494088" y="2357438"/>
            <a:ext cx="1362075" cy="1042987"/>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solidFill>
                  <a:srgbClr val="FFFFFF"/>
                </a:solidFill>
                <a:latin typeface="华文中宋" pitchFamily="2" charset="-122"/>
                <a:ea typeface="华文中宋" pitchFamily="2" charset="-122"/>
                <a:sym typeface="나눔고딕" charset="-127"/>
              </a:rPr>
              <a:t>LOREM</a:t>
            </a:r>
            <a:endParaRPr lang="en-US">
              <a:solidFill>
                <a:srgbClr val="FFFFFF"/>
              </a:solidFill>
              <a:latin typeface="华文中宋" pitchFamily="2" charset="-122"/>
              <a:ea typeface="华文中宋" pitchFamily="2" charset="-122"/>
              <a:sym typeface="나눔고딕" charset="-127"/>
            </a:endParaRPr>
          </a:p>
          <a:p>
            <a:pPr algn="ctr" eaLnBrk="1" latinLnBrk="1" hangingPunct="1"/>
            <a:r>
              <a:rPr lang="en-US">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pic>
        <p:nvPicPr>
          <p:cNvPr id="18444" name="그림 1"/>
          <p:cNvPicPr>
            <a:picLocks noChangeAspect="1" noChangeArrowheads="1"/>
          </p:cNvPicPr>
          <p:nvPr/>
        </p:nvPicPr>
        <p:blipFill>
          <a:blip r:embed="rId9">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3"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4" name="MH_Picture_1"/>
          <p:cNvSpPr/>
          <p:nvPr/>
        </p:nvSpPr>
        <p:spPr bwMode="auto">
          <a:xfrm>
            <a:off x="1516063" y="1741488"/>
            <a:ext cx="2252662" cy="3194050"/>
          </a:xfrm>
          <a:custGeom>
            <a:avLst/>
            <a:gdLst>
              <a:gd name="T0" fmla="*/ 0 w 1989077"/>
              <a:gd name="T1" fmla="*/ 0 h 2815963"/>
              <a:gd name="T2" fmla="*/ 693350 w 1989077"/>
              <a:gd name="T3" fmla="*/ 118646 h 2815963"/>
              <a:gd name="T4" fmla="*/ 1479808 w 1989077"/>
              <a:gd name="T5" fmla="*/ 220897 h 2815963"/>
              <a:gd name="T6" fmla="*/ 1989077 w 1989077"/>
              <a:gd name="T7" fmla="*/ 267413 h 2815963"/>
              <a:gd name="T8" fmla="*/ 1989077 w 1989077"/>
              <a:gd name="T9" fmla="*/ 571500 h 2815963"/>
              <a:gd name="T10" fmla="*/ 1989077 w 1989077"/>
              <a:gd name="T11" fmla="*/ 2244463 h 2815963"/>
              <a:gd name="T12" fmla="*/ 1989077 w 1989077"/>
              <a:gd name="T13" fmla="*/ 2548550 h 2815963"/>
              <a:gd name="T14" fmla="*/ 1479808 w 1989077"/>
              <a:gd name="T15" fmla="*/ 2595066 h 2815963"/>
              <a:gd name="T16" fmla="*/ 693350 w 1989077"/>
              <a:gd name="T17" fmla="*/ 2697317 h 2815963"/>
              <a:gd name="T18" fmla="*/ 0 w 1989077"/>
              <a:gd name="T19" fmla="*/ 2815963 h 2815963"/>
              <a:gd name="T20" fmla="*/ 0 w 1989077"/>
              <a:gd name="T21" fmla="*/ 2244463 h 2815963"/>
              <a:gd name="T22" fmla="*/ 0 w 1989077"/>
              <a:gd name="T23" fmla="*/ 571500 h 2815963"/>
              <a:gd name="T24" fmla="*/ 0 w 1989077"/>
              <a:gd name="T25" fmla="*/ 0 h 2815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485" name="MH_Picture_2"/>
          <p:cNvSpPr/>
          <p:nvPr/>
        </p:nvSpPr>
        <p:spPr bwMode="auto">
          <a:xfrm>
            <a:off x="3811588" y="2046288"/>
            <a:ext cx="2255837" cy="2584450"/>
          </a:xfrm>
          <a:custGeom>
            <a:avLst/>
            <a:gdLst>
              <a:gd name="T0" fmla="*/ 0 w 1989078"/>
              <a:gd name="T1" fmla="*/ 0 h 2279483"/>
              <a:gd name="T2" fmla="*/ 302019 w 1989078"/>
              <a:gd name="T3" fmla="*/ 27586 h 2279483"/>
              <a:gd name="T4" fmla="*/ 1586666 w 1989078"/>
              <a:gd name="T5" fmla="*/ 85407 h 2279483"/>
              <a:gd name="T6" fmla="*/ 1989078 w 1989078"/>
              <a:gd name="T7" fmla="*/ 89021 h 2279483"/>
              <a:gd name="T8" fmla="*/ 1989078 w 1989078"/>
              <a:gd name="T9" fmla="*/ 303260 h 2279483"/>
              <a:gd name="T10" fmla="*/ 1989078 w 1989078"/>
              <a:gd name="T11" fmla="*/ 1976223 h 2279483"/>
              <a:gd name="T12" fmla="*/ 1989078 w 1989078"/>
              <a:gd name="T13" fmla="*/ 2190462 h 2279483"/>
              <a:gd name="T14" fmla="*/ 1586666 w 1989078"/>
              <a:gd name="T15" fmla="*/ 2194076 h 2279483"/>
              <a:gd name="T16" fmla="*/ 302019 w 1989078"/>
              <a:gd name="T17" fmla="*/ 2251897 h 2279483"/>
              <a:gd name="T18" fmla="*/ 0 w 1989078"/>
              <a:gd name="T19" fmla="*/ 2279483 h 2279483"/>
              <a:gd name="T20" fmla="*/ 0 w 1989078"/>
              <a:gd name="T21" fmla="*/ 1976223 h 2279483"/>
              <a:gd name="T22" fmla="*/ 0 w 1989078"/>
              <a:gd name="T23" fmla="*/ 303260 h 2279483"/>
              <a:gd name="T24" fmla="*/ 0 w 1989078"/>
              <a:gd name="T25" fmla="*/ 0 h 2279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486" name="MH_Picture_3"/>
          <p:cNvSpPr/>
          <p:nvPr/>
        </p:nvSpPr>
        <p:spPr bwMode="auto">
          <a:xfrm>
            <a:off x="6111875" y="2076450"/>
            <a:ext cx="2255838" cy="2522538"/>
          </a:xfrm>
          <a:custGeom>
            <a:avLst/>
            <a:gdLst>
              <a:gd name="T0" fmla="*/ 1989076 w 1989076"/>
              <a:gd name="T1" fmla="*/ 0 h 2223959"/>
              <a:gd name="T2" fmla="*/ 1989076 w 1989076"/>
              <a:gd name="T3" fmla="*/ 275498 h 2223959"/>
              <a:gd name="T4" fmla="*/ 1989076 w 1989076"/>
              <a:gd name="T5" fmla="*/ 1948461 h 2223959"/>
              <a:gd name="T6" fmla="*/ 1989076 w 1989076"/>
              <a:gd name="T7" fmla="*/ 2223959 h 2223959"/>
              <a:gd name="T8" fmla="*/ 1570307 w 1989076"/>
              <a:gd name="T9" fmla="*/ 2197394 h 2223959"/>
              <a:gd name="T10" fmla="*/ 266699 w 1989076"/>
              <a:gd name="T11" fmla="*/ 2162358 h 2223959"/>
              <a:gd name="T12" fmla="*/ 0 w 1989076"/>
              <a:gd name="T13" fmla="*/ 2164753 h 2223959"/>
              <a:gd name="T14" fmla="*/ 0 w 1989076"/>
              <a:gd name="T15" fmla="*/ 1948461 h 2223959"/>
              <a:gd name="T16" fmla="*/ 0 w 1989076"/>
              <a:gd name="T17" fmla="*/ 275498 h 2223959"/>
              <a:gd name="T18" fmla="*/ 0 w 1989076"/>
              <a:gd name="T19" fmla="*/ 59206 h 2223959"/>
              <a:gd name="T20" fmla="*/ 266699 w 1989076"/>
              <a:gd name="T21" fmla="*/ 61601 h 2223959"/>
              <a:gd name="T22" fmla="*/ 1570307 w 1989076"/>
              <a:gd name="T23" fmla="*/ 26565 h 2223959"/>
              <a:gd name="T24" fmla="*/ 1989076 w 1989076"/>
              <a:gd name="T25" fmla="*/ 0 h 222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487" name="MH_Picture_4"/>
          <p:cNvSpPr/>
          <p:nvPr/>
        </p:nvSpPr>
        <p:spPr bwMode="auto">
          <a:xfrm>
            <a:off x="8410575" y="1795463"/>
            <a:ext cx="2257425" cy="3086100"/>
          </a:xfrm>
          <a:custGeom>
            <a:avLst/>
            <a:gdLst>
              <a:gd name="T0" fmla="*/ 1989077 w 1989077"/>
              <a:gd name="T1" fmla="*/ 0 h 2721587"/>
              <a:gd name="T2" fmla="*/ 1989077 w 1989077"/>
              <a:gd name="T3" fmla="*/ 524312 h 2721587"/>
              <a:gd name="T4" fmla="*/ 1989077 w 1989077"/>
              <a:gd name="T5" fmla="*/ 2197275 h 2721587"/>
              <a:gd name="T6" fmla="*/ 1989077 w 1989077"/>
              <a:gd name="T7" fmla="*/ 2721587 h 2721587"/>
              <a:gd name="T8" fmla="*/ 1571487 w 1989077"/>
              <a:gd name="T9" fmla="*/ 2650129 h 2721587"/>
              <a:gd name="T10" fmla="*/ 785028 w 1989077"/>
              <a:gd name="T11" fmla="*/ 2547878 h 2721587"/>
              <a:gd name="T12" fmla="*/ 0 w 1989077"/>
              <a:gd name="T13" fmla="*/ 2476175 h 2721587"/>
              <a:gd name="T14" fmla="*/ 0 w 1989077"/>
              <a:gd name="T15" fmla="*/ 2197275 h 2721587"/>
              <a:gd name="T16" fmla="*/ 0 w 1989077"/>
              <a:gd name="T17" fmla="*/ 524312 h 2721587"/>
              <a:gd name="T18" fmla="*/ 0 w 1989077"/>
              <a:gd name="T19" fmla="*/ 245412 h 2721587"/>
              <a:gd name="T20" fmla="*/ 785028 w 1989077"/>
              <a:gd name="T21" fmla="*/ 173709 h 2721587"/>
              <a:gd name="T22" fmla="*/ 1571487 w 1989077"/>
              <a:gd name="T23" fmla="*/ 71458 h 2721587"/>
              <a:gd name="T24" fmla="*/ 1989077 w 1989077"/>
              <a:gd name="T25" fmla="*/ 0 h 272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488" name="MH_Text_1"/>
          <p:cNvSpPr txBox="1">
            <a:spLocks noChangeArrowheads="1"/>
          </p:cNvSpPr>
          <p:nvPr/>
        </p:nvSpPr>
        <p:spPr bwMode="auto">
          <a:xfrm>
            <a:off x="2209800" y="5059363"/>
            <a:ext cx="77327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vl2pPr marL="742950" indent="-285750"/>
            <a:lvl3pPr/>
            <a:lvl4pPr/>
            <a:lvl5pPr/>
            <a:lvl6pPr/>
            <a:lvl7pPr/>
            <a:lvl8pPr/>
            <a:lvl9pPr/>
          </a:lstStyle>
          <a:p>
            <a:pPr algn="just" eaLnBrk="1" latinLnBrk="1" hangingPunct="1">
              <a:lnSpc>
                <a:spcPct val="140000"/>
              </a:lnSpc>
            </a:pPr>
            <a:r>
              <a:rPr lang="en-US" sz="1400">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a:t>
            </a:r>
            <a:endParaRPr lang="en-US" sz="1400">
              <a:latin typeface="微软雅黑 Light" charset="-122"/>
              <a:ea typeface="微软雅黑 Light" charset="-122"/>
              <a:sym typeface="나눔고딕" charset="-127"/>
            </a:endParaRPr>
          </a:p>
        </p:txBody>
      </p:sp>
      <p:sp>
        <p:nvSpPr>
          <p:cNvPr id="20489"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0490"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MH_Other_1"/>
          <p:cNvSpPr>
            <a:spLocks noChangeArrowheads="1"/>
          </p:cNvSpPr>
          <p:nvPr/>
        </p:nvSpPr>
        <p:spPr bwMode="auto">
          <a:xfrm>
            <a:off x="8905875" y="2509838"/>
            <a:ext cx="1492250" cy="1492250"/>
          </a:xfrm>
          <a:prstGeom prst="ellipse">
            <a:avLst/>
          </a:prstGeom>
          <a:solidFill>
            <a:srgbClr val="FF84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latinLnBrk="1" hangingPunct="1"/>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22531" name="MH_SubTitle_4"/>
          <p:cNvSpPr>
            <a:spLocks noChangeArrowheads="1"/>
          </p:cNvSpPr>
          <p:nvPr/>
        </p:nvSpPr>
        <p:spPr bwMode="auto">
          <a:xfrm>
            <a:off x="8959850" y="2544763"/>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108000" rIns="0" bIns="0" anchor="ctr"/>
          <a:lstStyle/>
          <a:p>
            <a:pPr algn="ctr" eaLnBrk="1" latinLnBrk="1" hangingPunct="1">
              <a:lnSpc>
                <a:spcPct val="130000"/>
              </a:lnSpc>
            </a:pPr>
            <a:r>
              <a:rPr lang="en-US" sz="1300">
                <a:solidFill>
                  <a:srgbClr val="2C2C2C"/>
                </a:solidFill>
                <a:latin typeface="幼圆" pitchFamily="49" charset="-122"/>
                <a:ea typeface="幼圆" pitchFamily="49" charset="-122"/>
              </a:rPr>
              <a:t>Lorem ipsum</a:t>
            </a:r>
            <a:endParaRPr lang="en-US" sz="1300">
              <a:solidFill>
                <a:srgbClr val="2C2C2C"/>
              </a:solidFill>
              <a:latin typeface="幼圆" pitchFamily="49" charset="-122"/>
              <a:ea typeface="幼圆" pitchFamily="49" charset="-122"/>
            </a:endParaRPr>
          </a:p>
          <a:p>
            <a:pPr algn="ctr" eaLnBrk="1" latinLnBrk="1" hangingPunct="1">
              <a:lnSpc>
                <a:spcPct val="130000"/>
              </a:lnSpc>
            </a:pPr>
            <a:r>
              <a:rPr lang="en-US" sz="1300">
                <a:solidFill>
                  <a:srgbClr val="2C2C2C"/>
                </a:solidFill>
                <a:latin typeface="幼圆" pitchFamily="49" charset="-122"/>
                <a:ea typeface="幼圆" pitchFamily="49" charset="-122"/>
              </a:rPr>
              <a:t>Lorem ipsum</a:t>
            </a:r>
            <a:endParaRPr lang="zh-CN" altLang="en-US" sz="1300">
              <a:solidFill>
                <a:srgbClr val="2C2C2C"/>
              </a:solidFill>
              <a:latin typeface="幼圆" pitchFamily="49" charset="-122"/>
              <a:ea typeface="幼圆" pitchFamily="49" charset="-122"/>
            </a:endParaRPr>
          </a:p>
        </p:txBody>
      </p:sp>
      <p:pic>
        <p:nvPicPr>
          <p:cNvPr id="22532" name="MH_Other_2"/>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20200" y="1982788"/>
            <a:ext cx="78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MH_Other_3"/>
          <p:cNvSpPr/>
          <p:nvPr/>
        </p:nvSpPr>
        <p:spPr bwMode="auto">
          <a:xfrm rot="18278544">
            <a:off x="7146131" y="2963069"/>
            <a:ext cx="1830388" cy="1765300"/>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2534" name="MH_SubTitle_3"/>
          <p:cNvSpPr>
            <a:spLocks noChangeArrowheads="1"/>
          </p:cNvSpPr>
          <p:nvPr/>
        </p:nvSpPr>
        <p:spPr bwMode="auto">
          <a:xfrm>
            <a:off x="7169150" y="319722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10800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en-US" sz="1400">
              <a:solidFill>
                <a:srgbClr val="2C2C2C"/>
              </a:solidFill>
              <a:latin typeface="幼圆" pitchFamily="49" charset="-122"/>
              <a:ea typeface="幼圆" pitchFamily="49" charset="-122"/>
            </a:endParaRPr>
          </a:p>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22535" name="MH_Other_5"/>
          <p:cNvSpPr/>
          <p:nvPr/>
        </p:nvSpPr>
        <p:spPr bwMode="auto">
          <a:xfrm rot="18235563">
            <a:off x="5296694" y="3694906"/>
            <a:ext cx="1828800" cy="1766888"/>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2536" name="MH_SubTitle_2"/>
          <p:cNvSpPr>
            <a:spLocks noChangeArrowheads="1"/>
          </p:cNvSpPr>
          <p:nvPr/>
        </p:nvSpPr>
        <p:spPr bwMode="auto">
          <a:xfrm>
            <a:off x="5330825" y="3948113"/>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10800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en-US" sz="1400">
              <a:solidFill>
                <a:srgbClr val="2C2C2C"/>
              </a:solidFill>
              <a:latin typeface="幼圆" pitchFamily="49" charset="-122"/>
              <a:ea typeface="幼圆" pitchFamily="49" charset="-122"/>
            </a:endParaRPr>
          </a:p>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pic>
        <p:nvPicPr>
          <p:cNvPr id="22537" name="MH_Other_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1550" y="2847975"/>
            <a:ext cx="186055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MH_SubTitle_1"/>
          <p:cNvSpPr>
            <a:spLocks noChangeArrowheads="1"/>
          </p:cNvSpPr>
          <p:nvPr/>
        </p:nvSpPr>
        <p:spPr bwMode="auto">
          <a:xfrm>
            <a:off x="3587750" y="2895600"/>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en-US" sz="1400">
              <a:solidFill>
                <a:srgbClr val="2C2C2C"/>
              </a:solidFill>
              <a:latin typeface="幼圆" pitchFamily="49" charset="-122"/>
              <a:ea typeface="幼圆" pitchFamily="49" charset="-122"/>
            </a:endParaRPr>
          </a:p>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en-US" sz="1400">
              <a:solidFill>
                <a:srgbClr val="2C2C2C"/>
              </a:solidFill>
              <a:latin typeface="幼圆" pitchFamily="49" charset="-122"/>
              <a:ea typeface="幼圆" pitchFamily="49" charset="-122"/>
            </a:endParaRPr>
          </a:p>
        </p:txBody>
      </p:sp>
      <p:pic>
        <p:nvPicPr>
          <p:cNvPr id="22539" name="MH_Other_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6225" y="2439988"/>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1" name="Oval 13"/>
          <p:cNvSpPr>
            <a:spLocks noChangeArrowheads="1"/>
          </p:cNvSpPr>
          <p:nvPr/>
        </p:nvSpPr>
        <p:spPr bwMode="auto">
          <a:xfrm>
            <a:off x="7678738" y="2781300"/>
            <a:ext cx="576262" cy="57626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542" name="Text Box 14"/>
          <p:cNvSpPr txBox="1">
            <a:spLocks noChangeArrowheads="1"/>
          </p:cNvSpPr>
          <p:nvPr/>
        </p:nvSpPr>
        <p:spPr bwMode="auto">
          <a:xfrm>
            <a:off x="7737475" y="2716213"/>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800">
                <a:solidFill>
                  <a:schemeClr val="bg1"/>
                </a:solidFill>
              </a:rPr>
              <a:t>3</a:t>
            </a:r>
            <a:endParaRPr lang="zh-CN" altLang="en-US" sz="3800">
              <a:solidFill>
                <a:schemeClr val="bg1"/>
              </a:solidFill>
            </a:endParaRPr>
          </a:p>
        </p:txBody>
      </p:sp>
      <p:sp>
        <p:nvSpPr>
          <p:cNvPr id="22543" name="TextBox 2"/>
          <p:cNvSpPr>
            <a:spLocks noChangeArrowheads="1"/>
          </p:cNvSpPr>
          <p:nvPr/>
        </p:nvSpPr>
        <p:spPr bwMode="auto">
          <a:xfrm flipH="1">
            <a:off x="479901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2544" name="TextBox 5"/>
          <p:cNvSpPr>
            <a:spLocks noChangeArrowheads="1"/>
          </p:cNvSpPr>
          <p:nvPr/>
        </p:nvSpPr>
        <p:spPr bwMode="auto">
          <a:xfrm flipH="1">
            <a:off x="598963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
        <p:nvSpPr>
          <p:cNvPr id="22545" name="Oval 17"/>
          <p:cNvSpPr>
            <a:spLocks noChangeArrowheads="1"/>
          </p:cNvSpPr>
          <p:nvPr/>
        </p:nvSpPr>
        <p:spPr bwMode="auto">
          <a:xfrm>
            <a:off x="5756275" y="3514725"/>
            <a:ext cx="576263" cy="576263"/>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546" name="Text Box 18"/>
          <p:cNvSpPr txBox="1">
            <a:spLocks noChangeArrowheads="1"/>
          </p:cNvSpPr>
          <p:nvPr/>
        </p:nvSpPr>
        <p:spPr bwMode="auto">
          <a:xfrm>
            <a:off x="5813425" y="3449638"/>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800">
                <a:solidFill>
                  <a:schemeClr val="bg1"/>
                </a:solidFill>
              </a:rPr>
              <a:t>2</a:t>
            </a:r>
            <a:endParaRPr lang="zh-CN" altLang="en-US" sz="380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MH_Other_1"/>
          <p:cNvSpPr/>
          <p:nvPr/>
        </p:nvSpPr>
        <p:spPr bwMode="auto">
          <a:xfrm>
            <a:off x="4452938" y="2298700"/>
            <a:ext cx="1439862" cy="1476375"/>
          </a:xfrm>
          <a:custGeom>
            <a:avLst/>
            <a:gdLst>
              <a:gd name="T0" fmla="*/ 0 w 1775399"/>
              <a:gd name="T1" fmla="*/ 0 h 1819275"/>
              <a:gd name="T2" fmla="*/ 1239837 w 1775399"/>
              <a:gd name="T3" fmla="*/ 0 h 1819275"/>
              <a:gd name="T4" fmla="*/ 1425575 w 1775399"/>
              <a:gd name="T5" fmla="*/ 1819275 h 1819275"/>
              <a:gd name="T6" fmla="*/ 1217011 w 1775399"/>
              <a:gd name="T7" fmla="*/ 1151279 h 1819275"/>
              <a:gd name="T8" fmla="*/ 1120532 w 1775399"/>
              <a:gd name="T9" fmla="*/ 960656 h 1819275"/>
              <a:gd name="T10" fmla="*/ 1125218 w 1775399"/>
              <a:gd name="T11" fmla="*/ 962449 h 1819275"/>
              <a:gd name="T12" fmla="*/ 1087312 w 1775399"/>
              <a:gd name="T13" fmla="*/ 895020 h 1819275"/>
              <a:gd name="T14" fmla="*/ 1067594 w 1775399"/>
              <a:gd name="T15" fmla="*/ 856060 h 1819275"/>
              <a:gd name="T16" fmla="*/ 1044723 w 1775399"/>
              <a:gd name="T17" fmla="*/ 819259 h 1819275"/>
              <a:gd name="T18" fmla="*/ 1032247 w 1775399"/>
              <a:gd name="T19" fmla="*/ 797066 h 1819275"/>
              <a:gd name="T20" fmla="*/ 1011074 w 1775399"/>
              <a:gd name="T21" fmla="*/ 765115 h 1819275"/>
              <a:gd name="T22" fmla="*/ 976419 w 1775399"/>
              <a:gd name="T23" fmla="*/ 709350 h 1819275"/>
              <a:gd name="T24" fmla="*/ 949071 w 1775399"/>
              <a:gd name="T25" fmla="*/ 671548 h 1819275"/>
              <a:gd name="T26" fmla="*/ 932625 w 1775399"/>
              <a:gd name="T27" fmla="*/ 646730 h 1819275"/>
              <a:gd name="T28" fmla="*/ 911183 w 1775399"/>
              <a:gd name="T29" fmla="*/ 619176 h 1819275"/>
              <a:gd name="T30" fmla="*/ 873826 w 1775399"/>
              <a:gd name="T31" fmla="*/ 567538 h 1819275"/>
              <a:gd name="T32" fmla="*/ 842456 w 1775399"/>
              <a:gd name="T33" fmla="*/ 530859 h 1819275"/>
              <a:gd name="T34" fmla="*/ 827460 w 1775399"/>
              <a:gd name="T35" fmla="*/ 511589 h 1819275"/>
              <a:gd name="T36" fmla="*/ 804660 w 1775399"/>
              <a:gd name="T37" fmla="*/ 486667 h 1819275"/>
              <a:gd name="T38" fmla="*/ 759485 w 1775399"/>
              <a:gd name="T39" fmla="*/ 433846 h 1819275"/>
              <a:gd name="T40" fmla="*/ 732019 w 1775399"/>
              <a:gd name="T41" fmla="*/ 407265 h 1819275"/>
              <a:gd name="T42" fmla="*/ 717863 w 1775399"/>
              <a:gd name="T43" fmla="*/ 391791 h 1819275"/>
              <a:gd name="T44" fmla="*/ 677622 w 1775399"/>
              <a:gd name="T45" fmla="*/ 354620 h 1819275"/>
              <a:gd name="T46" fmla="*/ 633065 w 1775399"/>
              <a:gd name="T47" fmla="*/ 311498 h 1819275"/>
              <a:gd name="T48" fmla="*/ 619739 w 1775399"/>
              <a:gd name="T49" fmla="*/ 301151 h 1819275"/>
              <a:gd name="T50" fmla="*/ 604942 w 1775399"/>
              <a:gd name="T51" fmla="*/ 287483 h 1819275"/>
              <a:gd name="T52" fmla="*/ 29334 w 1775399"/>
              <a:gd name="T53" fmla="*/ 3471 h 1819275"/>
              <a:gd name="T54" fmla="*/ 7152 w 1775399"/>
              <a:gd name="T55" fmla="*/ 1798 h 1819275"/>
              <a:gd name="T56" fmla="*/ 0 w 1775399"/>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79" name="MH_Other_2"/>
          <p:cNvSpPr/>
          <p:nvPr/>
        </p:nvSpPr>
        <p:spPr bwMode="auto">
          <a:xfrm rot="18018922">
            <a:off x="3790950" y="2351088"/>
            <a:ext cx="1433513"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80" name="MH_Other_3"/>
          <p:cNvSpPr/>
          <p:nvPr/>
        </p:nvSpPr>
        <p:spPr bwMode="auto">
          <a:xfrm rot="14427225">
            <a:off x="3498056" y="29440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81" name="MH_Other_4"/>
          <p:cNvSpPr/>
          <p:nvPr/>
        </p:nvSpPr>
        <p:spPr bwMode="auto">
          <a:xfrm rot="10859581">
            <a:off x="3867150" y="3500438"/>
            <a:ext cx="1435100"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82" name="MH_Other_5"/>
          <p:cNvSpPr/>
          <p:nvPr/>
        </p:nvSpPr>
        <p:spPr bwMode="auto">
          <a:xfrm rot="7267884">
            <a:off x="4523582" y="3458369"/>
            <a:ext cx="1435100"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83" name="MH_Other_6"/>
          <p:cNvSpPr/>
          <p:nvPr/>
        </p:nvSpPr>
        <p:spPr bwMode="auto">
          <a:xfrm rot="3662163">
            <a:off x="4818856" y="28678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4584" name="MH_Other_7"/>
          <p:cNvSpPr/>
          <p:nvPr/>
        </p:nvSpPr>
        <p:spPr bwMode="auto">
          <a:xfrm flipH="1">
            <a:off x="3113088" y="2227263"/>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5" name="MH_Other_8"/>
          <p:cNvSpPr/>
          <p:nvPr/>
        </p:nvSpPr>
        <p:spPr bwMode="auto">
          <a:xfrm>
            <a:off x="5457825" y="2227263"/>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6" name="MH_Other_9"/>
          <p:cNvSpPr/>
          <p:nvPr/>
        </p:nvSpPr>
        <p:spPr bwMode="auto">
          <a:xfrm flipH="1" flipV="1">
            <a:off x="3113088" y="4675188"/>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7" name="MH_Other_10"/>
          <p:cNvSpPr/>
          <p:nvPr/>
        </p:nvSpPr>
        <p:spPr bwMode="auto">
          <a:xfrm flipV="1">
            <a:off x="5457825" y="4675188"/>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4588" name="MH_Other_11"/>
          <p:cNvCxnSpPr>
            <a:cxnSpLocks noChangeShapeType="1"/>
          </p:cNvCxnSpPr>
          <p:nvPr/>
        </p:nvCxnSpPr>
        <p:spPr bwMode="auto">
          <a:xfrm flipH="1">
            <a:off x="5961063" y="3683000"/>
            <a:ext cx="647700" cy="11113"/>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24589" name="MH_Other_12"/>
          <p:cNvCxnSpPr>
            <a:cxnSpLocks noChangeShapeType="1"/>
          </p:cNvCxnSpPr>
          <p:nvPr/>
        </p:nvCxnSpPr>
        <p:spPr bwMode="auto">
          <a:xfrm flipH="1">
            <a:off x="3113088" y="3687763"/>
            <a:ext cx="647700" cy="12700"/>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4590" name="MH_SubTitle_2"/>
          <p:cNvSpPr txBox="1">
            <a:spLocks noChangeArrowheads="1"/>
          </p:cNvSpPr>
          <p:nvPr/>
        </p:nvSpPr>
        <p:spPr bwMode="auto">
          <a:xfrm>
            <a:off x="6716713" y="1630363"/>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sp>
        <p:nvSpPr>
          <p:cNvPr id="24591" name="MH_SubTitle_4"/>
          <p:cNvSpPr txBox="1">
            <a:spLocks noChangeArrowheads="1"/>
          </p:cNvSpPr>
          <p:nvPr/>
        </p:nvSpPr>
        <p:spPr bwMode="auto">
          <a:xfrm>
            <a:off x="6716713" y="3095625"/>
            <a:ext cx="14192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sp>
        <p:nvSpPr>
          <p:cNvPr id="24592" name="MH_SubTitle_6"/>
          <p:cNvSpPr txBox="1">
            <a:spLocks noChangeArrowheads="1"/>
          </p:cNvSpPr>
          <p:nvPr/>
        </p:nvSpPr>
        <p:spPr bwMode="auto">
          <a:xfrm>
            <a:off x="6716713" y="4491038"/>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sp>
        <p:nvSpPr>
          <p:cNvPr id="24593" name="MH_SubTitle_1"/>
          <p:cNvSpPr txBox="1">
            <a:spLocks noChangeArrowheads="1"/>
          </p:cNvSpPr>
          <p:nvPr/>
        </p:nvSpPr>
        <p:spPr bwMode="auto">
          <a:xfrm>
            <a:off x="1595438" y="1630363"/>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sp>
        <p:nvSpPr>
          <p:cNvPr id="24594" name="MH_SubTitle_3"/>
          <p:cNvSpPr txBox="1">
            <a:spLocks noChangeArrowheads="1"/>
          </p:cNvSpPr>
          <p:nvPr/>
        </p:nvSpPr>
        <p:spPr bwMode="auto">
          <a:xfrm>
            <a:off x="1595438" y="311308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sp>
        <p:nvSpPr>
          <p:cNvPr id="24595" name="MH_SubTitle_5"/>
          <p:cNvSpPr txBox="1">
            <a:spLocks noChangeArrowheads="1"/>
          </p:cNvSpPr>
          <p:nvPr/>
        </p:nvSpPr>
        <p:spPr bwMode="auto">
          <a:xfrm>
            <a:off x="1595438" y="449103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a:p>
            <a:pPr algn="ctr" eaLnBrk="1" hangingPunct="1">
              <a:lnSpc>
                <a:spcPct val="130000"/>
              </a:lnSpc>
            </a:pPr>
            <a:r>
              <a:rPr lang="en-US" sz="1600">
                <a:latin typeface="微软雅黑" panose="020B0503020204020204" pitchFamily="34" charset="-122"/>
                <a:ea typeface="微软雅黑" panose="020B0503020204020204" pitchFamily="34" charset="-122"/>
              </a:rPr>
              <a:t>Lorem ipsum</a:t>
            </a:r>
            <a:endParaRPr lang="en-US" sz="1600">
              <a:latin typeface="微软雅黑" panose="020B0503020204020204" pitchFamily="34" charset="-122"/>
              <a:ea typeface="微软雅黑" panose="020B0503020204020204" pitchFamily="34" charset="-122"/>
            </a:endParaRPr>
          </a:p>
        </p:txBody>
      </p:sp>
      <p:pic>
        <p:nvPicPr>
          <p:cNvPr id="24596"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9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459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Other_1"/>
          <p:cNvSpPr>
            <a:spLocks noChangeArrowheads="1"/>
          </p:cNvSpPr>
          <p:nvPr/>
        </p:nvSpPr>
        <p:spPr bwMode="auto">
          <a:xfrm rot="1538538" flipH="1">
            <a:off x="5173663"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3</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27" name="MH_Other_2"/>
          <p:cNvSpPr>
            <a:spLocks noChangeArrowheads="1"/>
          </p:cNvSpPr>
          <p:nvPr/>
        </p:nvSpPr>
        <p:spPr bwMode="auto">
          <a:xfrm rot="1538538" flipH="1">
            <a:off x="5383213"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2</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28" name="MH_Other_3"/>
          <p:cNvSpPr>
            <a:spLocks noChangeArrowheads="1"/>
          </p:cNvSpPr>
          <p:nvPr/>
        </p:nvSpPr>
        <p:spPr bwMode="auto">
          <a:xfrm rot="1538538" flipH="1">
            <a:off x="5605463"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1</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29" name="MH_Other_4"/>
          <p:cNvSpPr>
            <a:spLocks noChangeArrowheads="1"/>
          </p:cNvSpPr>
          <p:nvPr/>
        </p:nvSpPr>
        <p:spPr bwMode="auto">
          <a:xfrm rot="1538538" flipH="1">
            <a:off x="5456238"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26630" name="MH_Other_5"/>
          <p:cNvSpPr>
            <a:spLocks noChangeAspect="1"/>
          </p:cNvSpPr>
          <p:nvPr/>
        </p:nvSpPr>
        <p:spPr bwMode="auto">
          <a:xfrm rot="1538538" flipH="1">
            <a:off x="5661025"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31" name="MH_Title_2"/>
          <p:cNvSpPr>
            <a:spLocks noChangeAspect="1" noChangeArrowheads="1"/>
          </p:cNvSpPr>
          <p:nvPr/>
        </p:nvSpPr>
        <p:spPr bwMode="auto">
          <a:xfrm flipH="1">
            <a:off x="5697538"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sz="2000" b="1">
                <a:solidFill>
                  <a:srgbClr val="BC8F00"/>
                </a:solidFill>
                <a:latin typeface="微软雅黑" panose="020B0503020204020204" pitchFamily="34" charset="-122"/>
                <a:ea typeface="微软雅黑" panose="020B0503020204020204" pitchFamily="34" charset="-122"/>
                <a:sym typeface="나눔고딕" charset="-127"/>
              </a:rPr>
              <a:t>NO</a:t>
            </a:r>
            <a:endParaRPr lang="zh-CN" altLang="en-US" sz="2000" b="1">
              <a:solidFill>
                <a:srgbClr val="BC8F00"/>
              </a:solidFill>
              <a:latin typeface="微软雅黑" panose="020B0503020204020204" pitchFamily="34" charset="-122"/>
              <a:ea typeface="微软雅黑" panose="020B0503020204020204" pitchFamily="34" charset="-122"/>
              <a:sym typeface="나눔고딕" charset="-127"/>
            </a:endParaRPr>
          </a:p>
        </p:txBody>
      </p:sp>
      <p:sp>
        <p:nvSpPr>
          <p:cNvPr id="26632"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3</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33"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2</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34"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r" eaLnBrk="1" latinLnBrk="1" hangingPunct="1"/>
            <a:r>
              <a:rPr lang="en-US" sz="2000">
                <a:solidFill>
                  <a:srgbClr val="FFFFFF"/>
                </a:solidFill>
                <a:latin typeface="Arial Narrow" pitchFamily="34" charset="0"/>
                <a:ea typeface="微软雅黑" panose="020B0503020204020204" pitchFamily="34" charset="-122"/>
                <a:sym typeface="나눔고딕" charset="-127"/>
              </a:rPr>
              <a:t>1</a:t>
            </a:r>
            <a:endParaRPr lang="zh-CN" altLang="en-US" sz="2000">
              <a:solidFill>
                <a:srgbClr val="FFFFFF"/>
              </a:solidFill>
              <a:latin typeface="Arial Narrow" pitchFamily="34" charset="0"/>
              <a:ea typeface="微软雅黑" panose="020B0503020204020204" pitchFamily="34" charset="-122"/>
              <a:sym typeface="나눔고딕" charset="-127"/>
            </a:endParaRPr>
          </a:p>
        </p:txBody>
      </p:sp>
      <p:sp>
        <p:nvSpPr>
          <p:cNvPr id="26635"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eaLnBrk="1" latinLnBrk="1" hangingPunct="1"/>
            <a:endParaRPr lang="zh-CN" altLang="zh-CN">
              <a:solidFill>
                <a:srgbClr val="FFFFFF"/>
              </a:solidFill>
              <a:latin typeface="Arial Narrow" pitchFamily="34" charset="0"/>
              <a:ea typeface="微软雅黑" panose="020B0503020204020204" pitchFamily="34" charset="-122"/>
              <a:sym typeface="나눔고딕" charset="-127"/>
            </a:endParaRPr>
          </a:p>
        </p:txBody>
      </p:sp>
      <p:sp>
        <p:nvSpPr>
          <p:cNvPr id="26636" name="MH_Other_10"/>
          <p:cNvSpPr>
            <a:spLocks noChangeAspect="1"/>
          </p:cNvSpPr>
          <p:nvPr/>
        </p:nvSpPr>
        <p:spPr bwMode="auto">
          <a:xfrm rot="1538538" flipH="1">
            <a:off x="2224088"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37"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sz="2000" b="1">
                <a:solidFill>
                  <a:srgbClr val="BC8F00"/>
                </a:solidFill>
                <a:latin typeface="微软雅黑" panose="020B0503020204020204" pitchFamily="34" charset="-122"/>
                <a:ea typeface="微软雅黑" panose="020B0503020204020204" pitchFamily="34" charset="-122"/>
                <a:sym typeface="나눔고딕" charset="-127"/>
              </a:rPr>
              <a:t>YES</a:t>
            </a:r>
            <a:endParaRPr lang="zh-CN" altLang="en-US" sz="2000" b="1">
              <a:solidFill>
                <a:srgbClr val="BC8F00"/>
              </a:solidFill>
              <a:latin typeface="微软雅黑" panose="020B0503020204020204" pitchFamily="34" charset="-122"/>
              <a:ea typeface="微软雅黑" panose="020B0503020204020204" pitchFamily="34" charset="-122"/>
              <a:sym typeface="나눔고딕" charset="-127"/>
            </a:endParaRPr>
          </a:p>
        </p:txBody>
      </p:sp>
      <p:sp>
        <p:nvSpPr>
          <p:cNvPr id="26638" name="MH_SubTitle_2"/>
          <p:cNvSpPr txBox="1">
            <a:spLocks noChangeArrowheads="1"/>
          </p:cNvSpPr>
          <p:nvPr/>
        </p:nvSpPr>
        <p:spPr bwMode="auto">
          <a:xfrm>
            <a:off x="6432550" y="3949700"/>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sp>
        <p:nvSpPr>
          <p:cNvPr id="26639" name="MH_SubTitle_4"/>
          <p:cNvSpPr txBox="1">
            <a:spLocks noChangeArrowheads="1"/>
          </p:cNvSpPr>
          <p:nvPr/>
        </p:nvSpPr>
        <p:spPr bwMode="auto">
          <a:xfrm>
            <a:off x="6221413" y="4422775"/>
            <a:ext cx="2643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sp>
        <p:nvSpPr>
          <p:cNvPr id="26640" name="MH_SubTitle_6"/>
          <p:cNvSpPr txBox="1">
            <a:spLocks noChangeArrowheads="1"/>
          </p:cNvSpPr>
          <p:nvPr/>
        </p:nvSpPr>
        <p:spPr bwMode="auto">
          <a:xfrm>
            <a:off x="6003925" y="4860925"/>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sp>
        <p:nvSpPr>
          <p:cNvPr id="26641" name="MH_SubTitle_1"/>
          <p:cNvSpPr txBox="1">
            <a:spLocks noChangeArrowheads="1"/>
          </p:cNvSpPr>
          <p:nvPr/>
        </p:nvSpPr>
        <p:spPr bwMode="auto">
          <a:xfrm>
            <a:off x="2997200" y="3949700"/>
            <a:ext cx="2052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sp>
        <p:nvSpPr>
          <p:cNvPr id="26642" name="MH_SubTitle_3"/>
          <p:cNvSpPr txBox="1">
            <a:spLocks noChangeArrowheads="1"/>
          </p:cNvSpPr>
          <p:nvPr/>
        </p:nvSpPr>
        <p:spPr bwMode="auto">
          <a:xfrm>
            <a:off x="2786063" y="4422775"/>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sp>
        <p:nvSpPr>
          <p:cNvPr id="26643" name="MH_SubTitle_5"/>
          <p:cNvSpPr txBox="1">
            <a:spLocks noChangeArrowheads="1"/>
          </p:cNvSpPr>
          <p:nvPr/>
        </p:nvSpPr>
        <p:spPr bwMode="auto">
          <a:xfrm>
            <a:off x="2566988" y="4860925"/>
            <a:ext cx="2054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anose="020B0503020204020204" pitchFamily="34" charset="-122"/>
                <a:ea typeface="微软雅黑" panose="020B0503020204020204" pitchFamily="34" charset="-122"/>
                <a:sym typeface="나눔고딕" charset="-127"/>
              </a:rPr>
              <a:t>Lorem ipsum dolor sit </a:t>
            </a:r>
            <a:endParaRPr lang="en-US" sz="1400">
              <a:latin typeface="微软雅黑" panose="020B0503020204020204" pitchFamily="34" charset="-122"/>
              <a:ea typeface="微软雅黑" panose="020B0503020204020204" pitchFamily="34" charset="-122"/>
              <a:sym typeface="나눔고딕" charset="-127"/>
            </a:endParaRPr>
          </a:p>
        </p:txBody>
      </p:sp>
      <p:pic>
        <p:nvPicPr>
          <p:cNvPr id="26644"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4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664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MH_Other_1"/>
          <p:cNvSpPr/>
          <p:nvPr/>
        </p:nvSpPr>
        <p:spPr bwMode="auto">
          <a:xfrm>
            <a:off x="4000500" y="2097088"/>
            <a:ext cx="3619500" cy="2674937"/>
          </a:xfrm>
          <a:custGeom>
            <a:avLst/>
            <a:gdLst>
              <a:gd name="T0" fmla="*/ 0 w 1726088"/>
              <a:gd name="T1" fmla="*/ 1000434 h 1000434"/>
              <a:gd name="T2" fmla="*/ 1376587 w 1726088"/>
              <a:gd name="T3" fmla="*/ 996014 h 1000434"/>
              <a:gd name="T4" fmla="*/ 1586652 w 1726088"/>
              <a:gd name="T5" fmla="*/ 106327 h 1000434"/>
              <a:gd name="T6" fmla="*/ 1714640 w 1726088"/>
              <a:gd name="T7" fmla="*/ 30381 h 1000434"/>
              <a:gd name="T8" fmla="*/ 1711028 w 1726088"/>
              <a:gd name="T9" fmla="*/ 151241 h 1000434"/>
            </a:gdLst>
            <a:ahLst/>
            <a:cxnLst>
              <a:cxn ang="0">
                <a:pos x="T0" y="T1"/>
              </a:cxn>
              <a:cxn ang="0">
                <a:pos x="T2" y="T3"/>
              </a:cxn>
              <a:cxn ang="0">
                <a:pos x="T4" y="T5"/>
              </a:cxn>
              <a:cxn ang="0">
                <a:pos x="T6" y="T7"/>
              </a:cxn>
              <a:cxn ang="0">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80" name="MH_Other_2"/>
          <p:cNvSpPr>
            <a:spLocks noChangeArrowheads="1"/>
          </p:cNvSpPr>
          <p:nvPr/>
        </p:nvSpPr>
        <p:spPr bwMode="auto">
          <a:xfrm>
            <a:off x="4410075" y="4772025"/>
            <a:ext cx="563563" cy="565150"/>
          </a:xfrm>
          <a:prstGeom prst="ellipse">
            <a:avLst/>
          </a:prstGeom>
          <a:noFill/>
          <a:ln w="57150" cmpd="sng">
            <a:solidFill>
              <a:srgbClr val="7F7F7F"/>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anose="020B0503020204020204" pitchFamily="34" charset="-122"/>
            </a:endParaRPr>
          </a:p>
        </p:txBody>
      </p:sp>
      <p:sp>
        <p:nvSpPr>
          <p:cNvPr id="28681" name="MH_Other_3"/>
          <p:cNvSpPr>
            <a:spLocks noChangeArrowheads="1"/>
          </p:cNvSpPr>
          <p:nvPr/>
        </p:nvSpPr>
        <p:spPr bwMode="auto">
          <a:xfrm>
            <a:off x="5975350" y="4772025"/>
            <a:ext cx="563563" cy="565150"/>
          </a:xfrm>
          <a:prstGeom prst="ellipse">
            <a:avLst/>
          </a:prstGeom>
          <a:noFill/>
          <a:ln w="57150" cmpd="sng">
            <a:solidFill>
              <a:srgbClr val="7F7F7F"/>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anose="020B0503020204020204" pitchFamily="34" charset="-122"/>
            </a:endParaRPr>
          </a:p>
        </p:txBody>
      </p:sp>
      <p:sp>
        <p:nvSpPr>
          <p:cNvPr id="28682" name="MH_Other_4"/>
          <p:cNvSpPr>
            <a:spLocks noChangeArrowheads="1"/>
          </p:cNvSpPr>
          <p:nvPr/>
        </p:nvSpPr>
        <p:spPr bwMode="auto">
          <a:xfrm>
            <a:off x="435133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latinLnBrk="1" hangingPunct="1"/>
            <a:endParaRPr lang="zh-CN" altLang="en-US" sz="1300">
              <a:solidFill>
                <a:srgbClr val="000000"/>
              </a:solidFill>
              <a:latin typeface="幼圆" pitchFamily="49" charset="-122"/>
              <a:ea typeface="微软雅黑" panose="020B0503020204020204" pitchFamily="34" charset="-122"/>
            </a:endParaRPr>
          </a:p>
        </p:txBody>
      </p:sp>
      <p:sp>
        <p:nvSpPr>
          <p:cNvPr id="28683" name="MH_Other_5"/>
          <p:cNvSpPr>
            <a:spLocks noChangeArrowheads="1"/>
          </p:cNvSpPr>
          <p:nvPr/>
        </p:nvSpPr>
        <p:spPr bwMode="auto">
          <a:xfrm>
            <a:off x="591978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latinLnBrk="1" hangingPunct="1"/>
            <a:endParaRPr lang="zh-CN" altLang="en-US" sz="1300">
              <a:solidFill>
                <a:srgbClr val="000000"/>
              </a:solidFill>
              <a:latin typeface="幼圆" pitchFamily="49" charset="-122"/>
              <a:ea typeface="微软雅黑" panose="020B0503020204020204" pitchFamily="34" charset="-122"/>
            </a:endParaRPr>
          </a:p>
        </p:txBody>
      </p:sp>
      <p:pic>
        <p:nvPicPr>
          <p:cNvPr id="28684"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5" name="TextBox 2"/>
          <p:cNvSpPr>
            <a:spLocks noChangeArrowheads="1"/>
          </p:cNvSpPr>
          <p:nvPr/>
        </p:nvSpPr>
        <p:spPr bwMode="auto">
          <a:xfrm flipH="1">
            <a:off x="5265738" y="852488"/>
            <a:ext cx="1779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8686" name="TextBox 5"/>
          <p:cNvSpPr>
            <a:spLocks noChangeArrowheads="1"/>
          </p:cNvSpPr>
          <p:nvPr/>
        </p:nvSpPr>
        <p:spPr bwMode="auto">
          <a:xfrm flipH="1">
            <a:off x="6456363" y="909638"/>
            <a:ext cx="275907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
        <p:nvSpPr>
          <p:cNvPr id="28687" name="MH_Desc_1"/>
          <p:cNvSpPr/>
          <p:nvPr/>
        </p:nvSpPr>
        <p:spPr bwMode="auto">
          <a:xfrm>
            <a:off x="8183563" y="2419350"/>
            <a:ext cx="3487737" cy="3057525"/>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ap="flat" cmpd="sng">
            <a:solidFill>
              <a:srgbClr val="BFBFBF"/>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2000" rIns="0" bIns="72000" anchor="ctr"/>
          <a:lstStyle/>
          <a:p>
            <a:pPr algn="just" eaLnBrk="1" latinLnBrk="1" hangingPunct="1">
              <a:lnSpc>
                <a:spcPct val="140000"/>
              </a:lnSpc>
              <a:spcBef>
                <a:spcPts val="600"/>
              </a:spcBef>
              <a:spcAft>
                <a:spcPts val="600"/>
              </a:spcAft>
            </a:pPr>
            <a:r>
              <a:rPr lang="en-US"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endParaRPr lang="en-US" sz="1600">
              <a:latin typeface="微软雅黑 Light" charset="-122"/>
              <a:ea typeface="微软雅黑 Light"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H_Other_1"/>
          <p:cNvSpPr/>
          <p:nvPr/>
        </p:nvSpPr>
        <p:spPr bwMode="auto">
          <a:xfrm>
            <a:off x="466725" y="3844925"/>
            <a:ext cx="3759200" cy="179388"/>
          </a:xfrm>
          <a:custGeom>
            <a:avLst/>
            <a:gdLst>
              <a:gd name="T0" fmla="*/ 0 w 3759200"/>
              <a:gd name="T1" fmla="*/ 76200 h 179488"/>
              <a:gd name="T2" fmla="*/ 2070100 w 3759200"/>
              <a:gd name="T3" fmla="*/ 177800 h 179488"/>
              <a:gd name="T4" fmla="*/ 3759200 w 3759200"/>
              <a:gd name="T5" fmla="*/ 0 h 179488"/>
            </a:gdLst>
            <a:ahLst/>
            <a:cxnLst>
              <a:cxn ang="0">
                <a:pos x="T0" y="T1"/>
              </a:cxn>
              <a:cxn ang="0">
                <a:pos x="T2" y="T3"/>
              </a:cxn>
              <a:cxn ang="0">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3" name="MH_Other_2"/>
          <p:cNvSpPr/>
          <p:nvPr/>
        </p:nvSpPr>
        <p:spPr bwMode="auto">
          <a:xfrm>
            <a:off x="466725" y="2181225"/>
            <a:ext cx="3263900" cy="1778000"/>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4" name="MH_Other_3"/>
          <p:cNvSpPr/>
          <p:nvPr/>
        </p:nvSpPr>
        <p:spPr bwMode="auto">
          <a:xfrm>
            <a:off x="466725" y="3019425"/>
            <a:ext cx="4203700" cy="939800"/>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5" name="MH_Other_4"/>
          <p:cNvSpPr/>
          <p:nvPr/>
        </p:nvSpPr>
        <p:spPr bwMode="auto">
          <a:xfrm>
            <a:off x="530225" y="3946525"/>
            <a:ext cx="4152900" cy="685800"/>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6" name="MH_Other_5"/>
          <p:cNvSpPr/>
          <p:nvPr/>
        </p:nvSpPr>
        <p:spPr bwMode="auto">
          <a:xfrm>
            <a:off x="479425" y="3946525"/>
            <a:ext cx="3251200" cy="1536700"/>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7" name="MH_SubTitle_1"/>
          <p:cNvSpPr txBox="1">
            <a:spLocks noChangeArrowheads="1"/>
          </p:cNvSpPr>
          <p:nvPr/>
        </p:nvSpPr>
        <p:spPr bwMode="auto">
          <a:xfrm>
            <a:off x="4146550" y="1822450"/>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8" name="MH_SubTitle_2"/>
          <p:cNvSpPr txBox="1">
            <a:spLocks noChangeArrowheads="1"/>
          </p:cNvSpPr>
          <p:nvPr/>
        </p:nvSpPr>
        <p:spPr bwMode="auto">
          <a:xfrm>
            <a:off x="5070475" y="2611438"/>
            <a:ext cx="36718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9" name="MH_SubTitle_3"/>
          <p:cNvSpPr txBox="1">
            <a:spLocks noChangeArrowheads="1"/>
          </p:cNvSpPr>
          <p:nvPr/>
        </p:nvSpPr>
        <p:spPr bwMode="auto">
          <a:xfrm>
            <a:off x="4595813" y="3508375"/>
            <a:ext cx="36718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0" name="MH_SubTitle_4"/>
          <p:cNvSpPr txBox="1">
            <a:spLocks noChangeArrowheads="1"/>
          </p:cNvSpPr>
          <p:nvPr/>
        </p:nvSpPr>
        <p:spPr bwMode="auto">
          <a:xfrm>
            <a:off x="5068888" y="4262438"/>
            <a:ext cx="36718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1" name="MH_SubTitle_5"/>
          <p:cNvSpPr txBox="1">
            <a:spLocks noChangeArrowheads="1"/>
          </p:cNvSpPr>
          <p:nvPr/>
        </p:nvSpPr>
        <p:spPr bwMode="auto">
          <a:xfrm>
            <a:off x="4110038" y="5200650"/>
            <a:ext cx="44434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2" name="MH_Other_6"/>
          <p:cNvSpPr>
            <a:spLocks noChangeArrowheads="1"/>
          </p:cNvSpPr>
          <p:nvPr/>
        </p:nvSpPr>
        <p:spPr bwMode="auto">
          <a:xfrm>
            <a:off x="3435350" y="1822450"/>
            <a:ext cx="668338" cy="6683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400">
                <a:solidFill>
                  <a:srgbClr val="FFFFFF"/>
                </a:solidFill>
                <a:latin typeface="Calibri" panose="020F0502020204030204" pitchFamily="34" charset="0"/>
                <a:ea typeface="Gungsuh" panose="02030600000101010101" pitchFamily="18" charset="-127"/>
              </a:rPr>
              <a:t>01</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3" name="MH_Other_7"/>
          <p:cNvSpPr>
            <a:spLocks noChangeArrowheads="1"/>
          </p:cNvSpPr>
          <p:nvPr/>
        </p:nvSpPr>
        <p:spPr bwMode="auto">
          <a:xfrm>
            <a:off x="4364038" y="2627313"/>
            <a:ext cx="668337"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400">
                <a:solidFill>
                  <a:srgbClr val="FFFFFF"/>
                </a:solidFill>
                <a:latin typeface="Calibri" panose="020F0502020204030204" pitchFamily="34" charset="0"/>
                <a:ea typeface="Gungsuh" panose="02030600000101010101" pitchFamily="18" charset="-127"/>
              </a:rPr>
              <a:t>02</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4" name="MH_Other_8"/>
          <p:cNvSpPr>
            <a:spLocks noChangeArrowheads="1"/>
          </p:cNvSpPr>
          <p:nvPr/>
        </p:nvSpPr>
        <p:spPr bwMode="auto">
          <a:xfrm>
            <a:off x="3889375" y="3495675"/>
            <a:ext cx="668338"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400">
                <a:solidFill>
                  <a:srgbClr val="FFFFFF"/>
                </a:solidFill>
                <a:latin typeface="Calibri" panose="020F0502020204030204" pitchFamily="34" charset="0"/>
                <a:ea typeface="Gungsuh" panose="02030600000101010101" pitchFamily="18" charset="-127"/>
              </a:rPr>
              <a:t>03</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5" name="MH_Other_9"/>
          <p:cNvSpPr>
            <a:spLocks noChangeArrowheads="1"/>
          </p:cNvSpPr>
          <p:nvPr/>
        </p:nvSpPr>
        <p:spPr bwMode="auto">
          <a:xfrm>
            <a:off x="4360863" y="4237038"/>
            <a:ext cx="668337"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400">
                <a:solidFill>
                  <a:srgbClr val="FFFFFF"/>
                </a:solidFill>
                <a:latin typeface="Calibri" panose="020F0502020204030204" pitchFamily="34" charset="0"/>
                <a:ea typeface="Gungsuh" panose="02030600000101010101" pitchFamily="18" charset="-127"/>
              </a:rPr>
              <a:t>04</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6" name="MH_Other_10"/>
          <p:cNvSpPr>
            <a:spLocks noChangeArrowheads="1"/>
          </p:cNvSpPr>
          <p:nvPr/>
        </p:nvSpPr>
        <p:spPr bwMode="auto">
          <a:xfrm>
            <a:off x="3403600" y="5170488"/>
            <a:ext cx="668338"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400">
                <a:solidFill>
                  <a:srgbClr val="FFFFFF"/>
                </a:solidFill>
                <a:latin typeface="Calibri" panose="020F0502020204030204" pitchFamily="34" charset="0"/>
                <a:ea typeface="Gungsuh" panose="02030600000101010101" pitchFamily="18" charset="-127"/>
              </a:rPr>
              <a:t>05</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7" name="MH_Title_1"/>
          <p:cNvSpPr>
            <a:spLocks noChangeArrowheads="1"/>
          </p:cNvSpPr>
          <p:nvPr/>
        </p:nvSpPr>
        <p:spPr bwMode="auto">
          <a:xfrm>
            <a:off x="3175" y="3106738"/>
            <a:ext cx="1158875" cy="1674812"/>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07950" bIns="0" anchor="ctr"/>
          <a:lstStyle/>
          <a:p>
            <a:pPr algn="ctr" eaLnBrk="1" latinLnBrk="1" hangingPunct="1"/>
            <a:r>
              <a:rPr lang="en-US"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30738"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3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074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4100" name="MH_Other_1"/>
          <p:cNvCxnSpPr>
            <a:cxnSpLocks noChangeShapeType="1"/>
          </p:cNvCxnSpPr>
          <p:nvPr/>
        </p:nvCxnSpPr>
        <p:spPr bwMode="auto">
          <a:xfrm flipV="1">
            <a:off x="5511800" y="2419350"/>
            <a:ext cx="609600" cy="533400"/>
          </a:xfrm>
          <a:prstGeom prst="curvedConnector3">
            <a:avLst>
              <a:gd name="adj1" fmla="val 50000"/>
            </a:avLst>
          </a:prstGeom>
          <a:noFill/>
          <a:ln w="12700" cmpd="sng">
            <a:solidFill>
              <a:srgbClr val="E95D0E"/>
            </a:solidFill>
            <a:miter lim="800000"/>
          </a:ln>
          <a:extLst>
            <a:ext uri="{909E8E84-426E-40DD-AFC4-6F175D3DCCD1}">
              <a14:hiddenFill xmlns:a14="http://schemas.microsoft.com/office/drawing/2010/main">
                <a:noFill/>
              </a14:hiddenFill>
            </a:ext>
          </a:extLst>
        </p:spPr>
      </p:cxnSp>
      <p:cxnSp>
        <p:nvCxnSpPr>
          <p:cNvPr id="4101" name="MH_Other_2"/>
          <p:cNvCxnSpPr>
            <a:cxnSpLocks noChangeShapeType="1"/>
          </p:cNvCxnSpPr>
          <p:nvPr/>
        </p:nvCxnSpPr>
        <p:spPr bwMode="auto">
          <a:xfrm>
            <a:off x="6121400" y="2411413"/>
            <a:ext cx="742950" cy="0"/>
          </a:xfrm>
          <a:prstGeom prst="line">
            <a:avLst/>
          </a:prstGeom>
          <a:noFill/>
          <a:ln w="12700" cmpd="sng">
            <a:solidFill>
              <a:srgbClr val="E95D0E"/>
            </a:solidFill>
            <a:miter lim="800000"/>
          </a:ln>
          <a:extLst>
            <a:ext uri="{909E8E84-426E-40DD-AFC4-6F175D3DCCD1}">
              <a14:hiddenFill xmlns:a14="http://schemas.microsoft.com/office/drawing/2010/main">
                <a:noFill/>
              </a14:hiddenFill>
            </a:ext>
          </a:extLst>
        </p:spPr>
      </p:cxnSp>
      <p:cxnSp>
        <p:nvCxnSpPr>
          <p:cNvPr id="4102" name="MH_Other_3"/>
          <p:cNvCxnSpPr>
            <a:cxnSpLocks noChangeShapeType="1"/>
          </p:cNvCxnSpPr>
          <p:nvPr/>
        </p:nvCxnSpPr>
        <p:spPr bwMode="auto">
          <a:xfrm>
            <a:off x="3397250" y="2952750"/>
            <a:ext cx="2114550" cy="0"/>
          </a:xfrm>
          <a:prstGeom prst="line">
            <a:avLst/>
          </a:prstGeom>
          <a:noFill/>
          <a:ln w="12700" cmpd="sng">
            <a:solidFill>
              <a:srgbClr val="E95D0E"/>
            </a:solidFill>
            <a:miter lim="800000"/>
          </a:ln>
          <a:extLst>
            <a:ext uri="{909E8E84-426E-40DD-AFC4-6F175D3DCCD1}">
              <a14:hiddenFill xmlns:a14="http://schemas.microsoft.com/office/drawing/2010/main">
                <a:noFill/>
              </a14:hiddenFill>
            </a:ext>
          </a:extLst>
        </p:spPr>
      </p:cxnSp>
      <p:sp>
        <p:nvSpPr>
          <p:cNvPr id="4103"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a:solidFill>
                  <a:schemeClr val="tx2"/>
                </a:solidFill>
                <a:ea typeface="幼圆" pitchFamily="49" charset="-122"/>
              </a:rPr>
              <a:t>01</a:t>
            </a:r>
            <a:endParaRPr lang="en-US" sz="3600">
              <a:solidFill>
                <a:schemeClr val="tx2"/>
              </a:solidFill>
              <a:ea typeface="幼圆" pitchFamily="49" charset="-122"/>
            </a:endParaRPr>
          </a:p>
        </p:txBody>
      </p:sp>
      <p:sp>
        <p:nvSpPr>
          <p:cNvPr id="4104"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rPr>
              <a:t>Lorem ipsum dolor</a:t>
            </a:r>
            <a:endParaRPr lang="da-DK" altLang="en-US" sz="1600">
              <a:solidFill>
                <a:srgbClr val="E95D0E"/>
              </a:solidFill>
              <a:latin typeface="微软雅黑" panose="020B0503020204020204" pitchFamily="34" charset="-122"/>
              <a:ea typeface="微软雅黑" panose="020B0503020204020204" pitchFamily="34" charset="-122"/>
            </a:endParaRPr>
          </a:p>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rPr>
              <a:t>Lorem ipsum dolor</a:t>
            </a:r>
            <a:endParaRPr lang="zh-CN" altLang="en-US" sz="1600">
              <a:solidFill>
                <a:srgbClr val="E95D0E"/>
              </a:solidFill>
              <a:latin typeface="微软雅黑" panose="020B0503020204020204" pitchFamily="34" charset="-122"/>
              <a:ea typeface="微软雅黑" panose="020B0503020204020204" pitchFamily="34" charset="-122"/>
            </a:endParaRPr>
          </a:p>
        </p:txBody>
      </p:sp>
      <p:cxnSp>
        <p:nvCxnSpPr>
          <p:cNvPr id="4105" name="MH_Other_5"/>
          <p:cNvCxnSpPr>
            <a:cxnSpLocks noChangeShapeType="1"/>
          </p:cNvCxnSpPr>
          <p:nvPr/>
        </p:nvCxnSpPr>
        <p:spPr bwMode="auto">
          <a:xfrm flipV="1">
            <a:off x="8250238" y="3165475"/>
            <a:ext cx="609600" cy="533400"/>
          </a:xfrm>
          <a:prstGeom prst="curvedConnector3">
            <a:avLst>
              <a:gd name="adj1" fmla="val 50000"/>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06" name="MH_Other_6"/>
          <p:cNvCxnSpPr>
            <a:cxnSpLocks noChangeShapeType="1"/>
          </p:cNvCxnSpPr>
          <p:nvPr/>
        </p:nvCxnSpPr>
        <p:spPr bwMode="auto">
          <a:xfrm>
            <a:off x="8859838" y="3157538"/>
            <a:ext cx="7429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07" name="MH_Other_7"/>
          <p:cNvCxnSpPr>
            <a:cxnSpLocks noChangeShapeType="1"/>
          </p:cNvCxnSpPr>
          <p:nvPr/>
        </p:nvCxnSpPr>
        <p:spPr bwMode="auto">
          <a:xfrm>
            <a:off x="6135688" y="3690938"/>
            <a:ext cx="21145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sp>
        <p:nvSpPr>
          <p:cNvPr id="4108"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a:solidFill>
                  <a:schemeClr val="tx2"/>
                </a:solidFill>
                <a:ea typeface="幼圆" pitchFamily="49" charset="-122"/>
                <a:sym typeface="Arial" panose="020B0604020202020204" pitchFamily="34" charset="0"/>
              </a:rPr>
              <a:t>02</a:t>
            </a:r>
            <a:endParaRPr lang="zh-CN" altLang="en-US" sz="3600">
              <a:solidFill>
                <a:schemeClr val="tx2"/>
              </a:solidFill>
              <a:ea typeface="幼圆" pitchFamily="49" charset="-122"/>
              <a:sym typeface="Arial" panose="020B0604020202020204" pitchFamily="34" charset="0"/>
            </a:endParaRPr>
          </a:p>
        </p:txBody>
      </p:sp>
      <p:sp>
        <p:nvSpPr>
          <p:cNvPr id="4109"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0" name="MH_Other_9"/>
          <p:cNvCxnSpPr>
            <a:cxnSpLocks noChangeShapeType="1"/>
          </p:cNvCxnSpPr>
          <p:nvPr/>
        </p:nvCxnSpPr>
        <p:spPr bwMode="auto">
          <a:xfrm flipV="1">
            <a:off x="4587875" y="4410075"/>
            <a:ext cx="609600" cy="533400"/>
          </a:xfrm>
          <a:prstGeom prst="curvedConnector3">
            <a:avLst>
              <a:gd name="adj1" fmla="val 50000"/>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11" name="MH_Other_10"/>
          <p:cNvCxnSpPr>
            <a:cxnSpLocks noChangeShapeType="1"/>
          </p:cNvCxnSpPr>
          <p:nvPr/>
        </p:nvCxnSpPr>
        <p:spPr bwMode="auto">
          <a:xfrm>
            <a:off x="5197475" y="4410075"/>
            <a:ext cx="7429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12" name="MH_Other_11"/>
          <p:cNvCxnSpPr>
            <a:cxnSpLocks noChangeShapeType="1"/>
          </p:cNvCxnSpPr>
          <p:nvPr/>
        </p:nvCxnSpPr>
        <p:spPr bwMode="auto">
          <a:xfrm>
            <a:off x="2473325" y="4943475"/>
            <a:ext cx="21145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sp>
        <p:nvSpPr>
          <p:cNvPr id="4113"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a:solidFill>
                  <a:schemeClr val="tx2"/>
                </a:solidFill>
                <a:ea typeface="幼圆" pitchFamily="49" charset="-122"/>
                <a:sym typeface="Arial" panose="020B0604020202020204" pitchFamily="34" charset="0"/>
              </a:rPr>
              <a:t>03</a:t>
            </a:r>
            <a:endParaRPr lang="zh-CN" altLang="en-US" sz="3600">
              <a:solidFill>
                <a:schemeClr val="tx2"/>
              </a:solidFill>
              <a:ea typeface="幼圆" pitchFamily="49" charset="-122"/>
              <a:sym typeface="Arial" panose="020B0604020202020204" pitchFamily="34" charset="0"/>
            </a:endParaRPr>
          </a:p>
        </p:txBody>
      </p:sp>
      <p:sp>
        <p:nvSpPr>
          <p:cNvPr id="4114"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30000"/>
              </a:lnSpc>
            </a:pPr>
            <a:r>
              <a:rPr 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5" name="MH_Other_13"/>
          <p:cNvCxnSpPr>
            <a:cxnSpLocks noChangeShapeType="1"/>
          </p:cNvCxnSpPr>
          <p:nvPr/>
        </p:nvCxnSpPr>
        <p:spPr bwMode="auto">
          <a:xfrm flipV="1">
            <a:off x="7326313" y="5148263"/>
            <a:ext cx="609600" cy="533400"/>
          </a:xfrm>
          <a:prstGeom prst="curvedConnector3">
            <a:avLst>
              <a:gd name="adj1" fmla="val 50000"/>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16" name="MH_Other_14"/>
          <p:cNvCxnSpPr>
            <a:cxnSpLocks noChangeShapeType="1"/>
          </p:cNvCxnSpPr>
          <p:nvPr/>
        </p:nvCxnSpPr>
        <p:spPr bwMode="auto">
          <a:xfrm>
            <a:off x="7935913" y="5148263"/>
            <a:ext cx="7429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cxnSp>
        <p:nvCxnSpPr>
          <p:cNvPr id="4117" name="MH_Other_15"/>
          <p:cNvCxnSpPr>
            <a:cxnSpLocks noChangeShapeType="1"/>
          </p:cNvCxnSpPr>
          <p:nvPr/>
        </p:nvCxnSpPr>
        <p:spPr bwMode="auto">
          <a:xfrm>
            <a:off x="5211763" y="5681663"/>
            <a:ext cx="2114550" cy="0"/>
          </a:xfrm>
          <a:prstGeom prst="line">
            <a:avLst/>
          </a:prstGeom>
          <a:noFill/>
          <a:ln w="12700" cap="flat" cmpd="sng">
            <a:solidFill>
              <a:schemeClr val="accent1"/>
            </a:solidFill>
            <a:miter lim="800000"/>
          </a:ln>
          <a:extLst>
            <a:ext uri="{909E8E84-426E-40DD-AFC4-6F175D3DCCD1}">
              <a14:hiddenFill xmlns:a14="http://schemas.microsoft.com/office/drawing/2010/main">
                <a:noFill/>
              </a14:hiddenFill>
            </a:ext>
          </a:extLst>
        </p:spPr>
      </p:cxnSp>
      <p:sp>
        <p:nvSpPr>
          <p:cNvPr id="4118"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a:solidFill>
                  <a:schemeClr val="tx2"/>
                </a:solidFill>
                <a:ea typeface="幼圆" pitchFamily="49" charset="-122"/>
                <a:sym typeface="Arial" panose="020B0604020202020204" pitchFamily="34" charset="0"/>
              </a:rPr>
              <a:t>04</a:t>
            </a:r>
            <a:endParaRPr lang="zh-CN" altLang="en-US" sz="3600">
              <a:solidFill>
                <a:schemeClr val="tx2"/>
              </a:solidFill>
              <a:ea typeface="幼圆" pitchFamily="49" charset="-122"/>
              <a:sym typeface="Arial" panose="020B0604020202020204" pitchFamily="34" charset="0"/>
            </a:endParaRPr>
          </a:p>
        </p:txBody>
      </p:sp>
      <p:sp>
        <p:nvSpPr>
          <p:cNvPr id="4119"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30000"/>
              </a:lnSpc>
            </a:pPr>
            <a:r>
              <a:rPr 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20" name="AutoShape 24"/>
          <p:cNvSpPr>
            <a:spLocks noChangeArrowheads="1"/>
          </p:cNvSpPr>
          <p:nvPr/>
        </p:nvSpPr>
        <p:spPr bwMode="auto">
          <a:xfrm>
            <a:off x="4552950" y="-4763"/>
            <a:ext cx="2959100" cy="1158876"/>
          </a:xfrm>
          <a:prstGeom prst="flowChartManualOperation">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121"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3200">
                <a:solidFill>
                  <a:schemeClr val="bg1"/>
                </a:solidFill>
                <a:ea typeface="方正毡笔黑简体" pitchFamily="1" charset="-122"/>
              </a:rPr>
              <a:t>内容大纲</a:t>
            </a:r>
            <a:endParaRPr lang="zh-CN" sz="3200">
              <a:solidFill>
                <a:schemeClr val="bg1"/>
              </a:solidFill>
              <a:ea typeface="方正毡笔黑简体" pitchFamily="1" charset="-122"/>
            </a:endParaRPr>
          </a:p>
        </p:txBody>
      </p:sp>
      <p:sp>
        <p:nvSpPr>
          <p:cNvPr id="4122" name="Line 26"/>
          <p:cNvSpPr>
            <a:spLocks noChangeShapeType="1"/>
          </p:cNvSpPr>
          <p:nvPr/>
        </p:nvSpPr>
        <p:spPr bwMode="auto">
          <a:xfrm>
            <a:off x="5213350" y="844550"/>
            <a:ext cx="1641475" cy="1588"/>
          </a:xfrm>
          <a:prstGeom prst="line">
            <a:avLst/>
          </a:prstGeom>
          <a:noFill/>
          <a:ln w="12700" cap="flat" cmpd="sng">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23" name="Line 27"/>
          <p:cNvSpPr>
            <a:spLocks noChangeShapeType="1"/>
          </p:cNvSpPr>
          <p:nvPr/>
        </p:nvSpPr>
        <p:spPr bwMode="auto">
          <a:xfrm>
            <a:off x="5213350" y="892175"/>
            <a:ext cx="1641475" cy="1588"/>
          </a:xfrm>
          <a:prstGeom prst="line">
            <a:avLst/>
          </a:prstGeom>
          <a:noFill/>
          <a:ln w="12700" cap="flat" cmpd="sng">
            <a:solidFill>
              <a:schemeClr val="bg1"/>
            </a:solidFill>
            <a:prstDash val="dash"/>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4116388" y="2689225"/>
            <a:ext cx="3883025" cy="1984375"/>
          </a:xfrm>
          <a:prstGeom prst="ellipse">
            <a:avLst/>
          </a:prstGeom>
          <a:noFill/>
          <a:ln w="25400" cmpd="sng">
            <a:solidFill>
              <a:srgbClr val="CFCFCF"/>
            </a:solidFill>
            <a:rou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anose="020F0502020204030204" pitchFamily="34" charset="0"/>
            </a:endParaRPr>
          </a:p>
        </p:txBody>
      </p:sp>
      <p:sp>
        <p:nvSpPr>
          <p:cNvPr id="32771" name="MH_Other_2"/>
          <p:cNvSpPr>
            <a:spLocks noChangeArrowheads="1"/>
          </p:cNvSpPr>
          <p:nvPr/>
        </p:nvSpPr>
        <p:spPr bwMode="auto">
          <a:xfrm rot="7200000">
            <a:off x="4116388" y="2698750"/>
            <a:ext cx="3883025" cy="1984375"/>
          </a:xfrm>
          <a:prstGeom prst="ellipse">
            <a:avLst/>
          </a:prstGeom>
          <a:noFill/>
          <a:ln w="25400" cmpd="sng">
            <a:solidFill>
              <a:srgbClr val="CFCFCF"/>
            </a:solidFill>
            <a:rou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anose="020F0502020204030204" pitchFamily="34" charset="0"/>
            </a:endParaRPr>
          </a:p>
        </p:txBody>
      </p:sp>
      <p:sp>
        <p:nvSpPr>
          <p:cNvPr id="32772" name="MH_Other_3"/>
          <p:cNvSpPr>
            <a:spLocks noChangeArrowheads="1"/>
          </p:cNvSpPr>
          <p:nvPr/>
        </p:nvSpPr>
        <p:spPr bwMode="auto">
          <a:xfrm rot="14400000">
            <a:off x="4116388" y="2698750"/>
            <a:ext cx="3883025" cy="1984375"/>
          </a:xfrm>
          <a:prstGeom prst="ellipse">
            <a:avLst/>
          </a:prstGeom>
          <a:noFill/>
          <a:ln w="25400" cmpd="sng">
            <a:solidFill>
              <a:srgbClr val="CFCFCF"/>
            </a:solidFill>
            <a:rou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anose="020F0502020204030204" pitchFamily="34" charset="0"/>
            </a:endParaRPr>
          </a:p>
        </p:txBody>
      </p:sp>
      <p:sp>
        <p:nvSpPr>
          <p:cNvPr id="32773" name="MH_SubTitle_1"/>
          <p:cNvSpPr>
            <a:spLocks noChangeArrowheads="1"/>
          </p:cNvSpPr>
          <p:nvPr/>
        </p:nvSpPr>
        <p:spPr bwMode="auto">
          <a:xfrm>
            <a:off x="4506913" y="1473200"/>
            <a:ext cx="1258887"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75" name="MH_SubTitle_6"/>
          <p:cNvSpPr>
            <a:spLocks noChangeArrowheads="1"/>
          </p:cNvSpPr>
          <p:nvPr/>
        </p:nvSpPr>
        <p:spPr bwMode="auto">
          <a:xfrm>
            <a:off x="3609975" y="3070225"/>
            <a:ext cx="1260475"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77" name="MH_SubTitle_5"/>
          <p:cNvSpPr>
            <a:spLocks noChangeArrowheads="1"/>
          </p:cNvSpPr>
          <p:nvPr/>
        </p:nvSpPr>
        <p:spPr bwMode="auto">
          <a:xfrm>
            <a:off x="4506913" y="4651375"/>
            <a:ext cx="1258887"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79" name="MH_SubTitle_4"/>
          <p:cNvSpPr>
            <a:spLocks noChangeArrowheads="1"/>
          </p:cNvSpPr>
          <p:nvPr/>
        </p:nvSpPr>
        <p:spPr bwMode="auto">
          <a:xfrm>
            <a:off x="6353175" y="4651375"/>
            <a:ext cx="1260475"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81" name="MH_SubTitle_3"/>
          <p:cNvSpPr>
            <a:spLocks noChangeArrowheads="1"/>
          </p:cNvSpPr>
          <p:nvPr/>
        </p:nvSpPr>
        <p:spPr bwMode="auto">
          <a:xfrm>
            <a:off x="7267575" y="3070225"/>
            <a:ext cx="1260475"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83" name="MH_SubTitle_2"/>
          <p:cNvSpPr>
            <a:spLocks noChangeArrowheads="1"/>
          </p:cNvSpPr>
          <p:nvPr/>
        </p:nvSpPr>
        <p:spPr bwMode="auto">
          <a:xfrm>
            <a:off x="6334125" y="1473200"/>
            <a:ext cx="1260475" cy="1260475"/>
          </a:xfrm>
          <a:prstGeom prst="ellipse">
            <a:avLst/>
          </a:prstGeom>
          <a:solidFill>
            <a:srgbClr val="FFFFFF"/>
          </a:solidFill>
          <a:ln w="38100" cap="flat" cmpd="sng">
            <a:solidFill>
              <a:schemeClr val="accent1"/>
            </a:solidFill>
            <a:round/>
          </a:ln>
        </p:spPr>
        <p:txBody>
          <a:bodyPr lIns="0" tIns="215900" rIns="0" bIns="0" anchor="ctr"/>
          <a:lstStyle/>
          <a:p>
            <a:pPr algn="ctr" eaLnBrk="1" latinLnBrk="1" hangingPunct="1">
              <a:lnSpc>
                <a:spcPct val="120000"/>
              </a:lnSpc>
            </a:pPr>
            <a:r>
              <a:rPr lang="en-US">
                <a:solidFill>
                  <a:srgbClr val="4B4B4B"/>
                </a:solidFill>
                <a:latin typeface="微软雅黑" panose="020B0503020204020204" pitchFamily="34" charset="-122"/>
                <a:ea typeface="微软雅黑" panose="020B0503020204020204" pitchFamily="34" charset="-122"/>
              </a:rPr>
              <a:t>LOREM</a:t>
            </a:r>
            <a:endParaRPr lang="en-US">
              <a:solidFill>
                <a:srgbClr val="4B4B4B"/>
              </a:solidFill>
              <a:latin typeface="微软雅黑" panose="020B0503020204020204" pitchFamily="34" charset="-122"/>
              <a:ea typeface="微软雅黑" panose="020B0503020204020204" pitchFamily="34" charset="-122"/>
            </a:endParaRPr>
          </a:p>
        </p:txBody>
      </p:sp>
      <p:sp>
        <p:nvSpPr>
          <p:cNvPr id="32785"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2400" b="1">
                <a:solidFill>
                  <a:srgbClr val="CC3300"/>
                </a:solidFill>
                <a:latin typeface="微软雅黑" panose="020B0503020204020204" pitchFamily="34" charset="-122"/>
                <a:ea typeface="微软雅黑" panose="020B0503020204020204" pitchFamily="34" charset="-122"/>
              </a:rPr>
              <a:t>LOREM</a:t>
            </a:r>
            <a:endParaRPr lang="en-US" sz="2400" b="1">
              <a:solidFill>
                <a:srgbClr val="CC3300"/>
              </a:solidFill>
              <a:latin typeface="微软雅黑" panose="020B0503020204020204" pitchFamily="34" charset="-122"/>
              <a:ea typeface="微软雅黑" panose="020B0503020204020204" pitchFamily="34" charset="-122"/>
            </a:endParaRPr>
          </a:p>
        </p:txBody>
      </p:sp>
      <p:pic>
        <p:nvPicPr>
          <p:cNvPr id="32786"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787"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88" name="TextBox 2"/>
          <p:cNvSpPr>
            <a:spLocks noChangeArrowheads="1"/>
          </p:cNvSpPr>
          <p:nvPr/>
        </p:nvSpPr>
        <p:spPr bwMode="auto">
          <a:xfrm flipH="1">
            <a:off x="4189413"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2789"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H_Other_1"/>
          <p:cNvSpPr>
            <a:spLocks noChangeArrowheads="1"/>
          </p:cNvSpPr>
          <p:nvPr/>
        </p:nvSpPr>
        <p:spPr bwMode="auto">
          <a:xfrm>
            <a:off x="3822700" y="2586038"/>
            <a:ext cx="2409825" cy="2411412"/>
          </a:xfrm>
          <a:prstGeom prst="ellipse">
            <a:avLst/>
          </a:prstGeom>
          <a:noFill/>
          <a:ln w="9525" cap="flat" cmpd="sng">
            <a:solidFill>
              <a:schemeClr val="accent1"/>
            </a:solidFill>
            <a:rou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solidFill>
                <a:srgbClr val="FFFFFF"/>
              </a:solidFill>
              <a:latin typeface="微软雅黑" panose="020B0503020204020204" pitchFamily="34" charset="-122"/>
              <a:ea typeface="微软雅黑" panose="020B0503020204020204" pitchFamily="34" charset="-122"/>
            </a:endParaRPr>
          </a:p>
        </p:txBody>
      </p:sp>
      <p:sp>
        <p:nvSpPr>
          <p:cNvPr id="34819" name="MH_Title_1"/>
          <p:cNvSpPr>
            <a:spLocks noChangeArrowheads="1"/>
          </p:cNvSpPr>
          <p:nvPr/>
        </p:nvSpPr>
        <p:spPr bwMode="auto">
          <a:xfrm>
            <a:off x="5670550" y="3332163"/>
            <a:ext cx="1033463" cy="1031875"/>
          </a:xfrm>
          <a:prstGeom prst="ellipse">
            <a:avLst/>
          </a:prstGeom>
          <a:solidFill>
            <a:srgbClr val="CC3300"/>
          </a:solidFill>
          <a:ln w="38100" cmpd="sng">
            <a:solidFill>
              <a:srgbClr val="FFFFFF"/>
            </a:solidFill>
            <a:round/>
          </a:ln>
        </p:spPr>
        <p:txBody>
          <a:bodyPr lIns="0" tIns="0" rIns="0" bIns="0" anchor="ctr"/>
          <a:lstStyle/>
          <a:p>
            <a:pPr algn="ctr" eaLnBrk="1" latinLnBrk="1" hangingPunct="1"/>
            <a:r>
              <a:rPr lang="en-US" sz="1600">
                <a:solidFill>
                  <a:srgbClr val="FFFFFF"/>
                </a:solidFill>
                <a:latin typeface="微软雅黑" panose="020B0503020204020204" pitchFamily="34" charset="-122"/>
                <a:ea typeface="微软雅黑" panose="020B0503020204020204" pitchFamily="34" charset="-122"/>
              </a:rPr>
              <a:t>LOREM</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34820" name="MH_SubTitle_3"/>
          <p:cNvSpPr>
            <a:spLocks noChangeArrowheads="1"/>
          </p:cNvSpPr>
          <p:nvPr/>
        </p:nvSpPr>
        <p:spPr bwMode="auto">
          <a:xfrm>
            <a:off x="3500438" y="3587750"/>
            <a:ext cx="674687" cy="674688"/>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1" name="MH_SubTitle_1"/>
          <p:cNvSpPr>
            <a:spLocks noChangeArrowheads="1"/>
          </p:cNvSpPr>
          <p:nvPr/>
        </p:nvSpPr>
        <p:spPr bwMode="auto">
          <a:xfrm>
            <a:off x="4691063" y="2249488"/>
            <a:ext cx="673100" cy="674687"/>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2" name="MH_SubTitle_5"/>
          <p:cNvSpPr>
            <a:spLocks noChangeArrowheads="1"/>
          </p:cNvSpPr>
          <p:nvPr/>
        </p:nvSpPr>
        <p:spPr bwMode="auto">
          <a:xfrm>
            <a:off x="4586288" y="4556125"/>
            <a:ext cx="674687" cy="674688"/>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3" name="MH_Other_2"/>
          <p:cNvSpPr>
            <a:spLocks noChangeArrowheads="1"/>
          </p:cNvSpPr>
          <p:nvPr/>
        </p:nvSpPr>
        <p:spPr bwMode="auto">
          <a:xfrm flipH="1">
            <a:off x="7851775" y="2586038"/>
            <a:ext cx="2411413" cy="2411412"/>
          </a:xfrm>
          <a:prstGeom prst="ellipse">
            <a:avLst/>
          </a:prstGeom>
          <a:noFill/>
          <a:ln w="9525" cap="flat" cmpd="sng">
            <a:solidFill>
              <a:schemeClr val="accent1"/>
            </a:solidFill>
            <a:rou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solidFill>
                <a:srgbClr val="FFFFFF"/>
              </a:solidFill>
              <a:latin typeface="微软雅黑" panose="020B0503020204020204" pitchFamily="34" charset="-122"/>
              <a:ea typeface="微软雅黑" panose="020B0503020204020204" pitchFamily="34" charset="-122"/>
            </a:endParaRPr>
          </a:p>
        </p:txBody>
      </p:sp>
      <p:sp>
        <p:nvSpPr>
          <p:cNvPr id="34824" name="MH_Title_2"/>
          <p:cNvSpPr>
            <a:spLocks noChangeArrowheads="1"/>
          </p:cNvSpPr>
          <p:nvPr/>
        </p:nvSpPr>
        <p:spPr bwMode="auto">
          <a:xfrm flipH="1">
            <a:off x="7381875" y="3332163"/>
            <a:ext cx="1031875" cy="1031875"/>
          </a:xfrm>
          <a:prstGeom prst="ellipse">
            <a:avLst/>
          </a:prstGeom>
          <a:solidFill>
            <a:srgbClr val="CC3300"/>
          </a:solidFill>
          <a:ln w="38100" cmpd="sng">
            <a:solidFill>
              <a:srgbClr val="FFFFFF"/>
            </a:solidFill>
            <a:round/>
          </a:ln>
        </p:spPr>
        <p:txBody>
          <a:bodyPr lIns="0" tIns="0" rIns="0" bIns="0" anchor="ctr"/>
          <a:lstStyle/>
          <a:p>
            <a:pPr algn="ctr" eaLnBrk="1" latinLnBrk="1" hangingPunct="1"/>
            <a:r>
              <a:rPr lang="en-US" sz="1600">
                <a:solidFill>
                  <a:srgbClr val="FFFFFF"/>
                </a:solidFill>
                <a:latin typeface="微软雅黑" panose="020B0503020204020204" pitchFamily="34" charset="-122"/>
                <a:ea typeface="微软雅黑" panose="020B0503020204020204" pitchFamily="34" charset="-122"/>
              </a:rPr>
              <a:t>LOREM</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34825" name="MH_SubTitle_4"/>
          <p:cNvSpPr>
            <a:spLocks noChangeArrowheads="1"/>
          </p:cNvSpPr>
          <p:nvPr/>
        </p:nvSpPr>
        <p:spPr bwMode="auto">
          <a:xfrm flipH="1">
            <a:off x="9910763" y="3587750"/>
            <a:ext cx="673100" cy="674688"/>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6" name="MH_SubTitle_2"/>
          <p:cNvSpPr>
            <a:spLocks noChangeArrowheads="1"/>
          </p:cNvSpPr>
          <p:nvPr/>
        </p:nvSpPr>
        <p:spPr bwMode="auto">
          <a:xfrm flipH="1">
            <a:off x="8720138" y="2249488"/>
            <a:ext cx="674687" cy="674687"/>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7" name="MH_SubTitle_6"/>
          <p:cNvSpPr>
            <a:spLocks noChangeArrowheads="1"/>
          </p:cNvSpPr>
          <p:nvPr/>
        </p:nvSpPr>
        <p:spPr bwMode="auto">
          <a:xfrm flipH="1">
            <a:off x="8824913" y="4556125"/>
            <a:ext cx="673100" cy="674688"/>
          </a:xfrm>
          <a:prstGeom prst="ellipse">
            <a:avLst/>
          </a:prstGeom>
          <a:solidFill>
            <a:srgbClr val="FFCC00"/>
          </a:solidFill>
          <a:ln w="25400" cmpd="sng">
            <a:solidFill>
              <a:srgbClr val="FFFFFF"/>
            </a:solidFill>
            <a:round/>
          </a:ln>
        </p:spPr>
        <p:txBody>
          <a:bodyPr lIns="0" tIns="0" rIns="0" bIns="0" anchor="ctr"/>
          <a:lstStyle/>
          <a:p>
            <a:pPr algn="ctr" eaLnBrk="1" latinLnBrk="1" hangingPunct="1"/>
            <a:r>
              <a:rPr lang="en-US" sz="1200">
                <a:solidFill>
                  <a:srgbClr val="FFFFFF"/>
                </a:solidFill>
                <a:latin typeface="微软雅黑" panose="020B0503020204020204" pitchFamily="34" charset="-122"/>
                <a:ea typeface="微软雅黑" panose="020B0503020204020204" pitchFamily="34" charset="-122"/>
              </a:rPr>
              <a:t>Lorem</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34828" name="MH_Text_1"/>
          <p:cNvSpPr txBox="1">
            <a:spLocks noChangeArrowheads="1"/>
          </p:cNvSpPr>
          <p:nvPr/>
        </p:nvSpPr>
        <p:spPr bwMode="auto">
          <a:xfrm>
            <a:off x="4381500" y="3000375"/>
            <a:ext cx="12890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sz="1600">
                <a:solidFill>
                  <a:srgbClr val="595959"/>
                </a:solidFill>
                <a:latin typeface="幼圆" pitchFamily="49" charset="-122"/>
                <a:ea typeface="幼圆" pitchFamily="49" charset="-122"/>
              </a:rPr>
              <a:t>Lorem ipsum </a:t>
            </a:r>
            <a:endParaRPr lang="en-US" sz="1600">
              <a:solidFill>
                <a:srgbClr val="595959"/>
              </a:solidFill>
              <a:latin typeface="幼圆" pitchFamily="49" charset="-122"/>
              <a:ea typeface="幼圆" pitchFamily="49" charset="-122"/>
            </a:endParaRPr>
          </a:p>
          <a:p>
            <a:pPr algn="just" eaLnBrk="1" hangingPunct="1">
              <a:lnSpc>
                <a:spcPct val="130000"/>
              </a:lnSpc>
            </a:pPr>
            <a:r>
              <a:rPr lang="en-US" sz="1600">
                <a:solidFill>
                  <a:srgbClr val="595959"/>
                </a:solidFill>
                <a:latin typeface="幼圆" pitchFamily="49" charset="-122"/>
                <a:ea typeface="幼圆" pitchFamily="49" charset="-122"/>
              </a:rPr>
              <a:t>Lorem ipsum</a:t>
            </a:r>
            <a:endParaRPr lang="en-US" sz="1600">
              <a:solidFill>
                <a:srgbClr val="595959"/>
              </a:solidFill>
              <a:latin typeface="幼圆" pitchFamily="49" charset="-122"/>
              <a:ea typeface="幼圆" pitchFamily="49" charset="-122"/>
            </a:endParaRPr>
          </a:p>
          <a:p>
            <a:pPr algn="just" eaLnBrk="1" hangingPunct="1">
              <a:lnSpc>
                <a:spcPct val="130000"/>
              </a:lnSpc>
            </a:pPr>
            <a:r>
              <a:rPr lang="en-US" sz="1600">
                <a:solidFill>
                  <a:srgbClr val="595959"/>
                </a:solidFill>
                <a:latin typeface="幼圆" pitchFamily="49" charset="-122"/>
                <a:ea typeface="幼圆" pitchFamily="49" charset="-122"/>
              </a:rPr>
              <a:t>Lorem ipsum</a:t>
            </a:r>
            <a:endParaRPr lang="en-US" sz="1600">
              <a:solidFill>
                <a:srgbClr val="595959"/>
              </a:solidFill>
              <a:latin typeface="幼圆" pitchFamily="49" charset="-122"/>
              <a:ea typeface="幼圆" pitchFamily="49" charset="-122"/>
            </a:endParaRPr>
          </a:p>
        </p:txBody>
      </p:sp>
      <p:sp>
        <p:nvSpPr>
          <p:cNvPr id="34829" name="MH_Text_2"/>
          <p:cNvSpPr txBox="1">
            <a:spLocks noChangeArrowheads="1"/>
          </p:cNvSpPr>
          <p:nvPr/>
        </p:nvSpPr>
        <p:spPr bwMode="auto">
          <a:xfrm>
            <a:off x="8545513" y="2981325"/>
            <a:ext cx="13652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sz="1600">
                <a:solidFill>
                  <a:srgbClr val="595959"/>
                </a:solidFill>
                <a:latin typeface="幼圆" pitchFamily="49" charset="-122"/>
                <a:ea typeface="幼圆" pitchFamily="49" charset="-122"/>
              </a:rPr>
              <a:t>Lorem ipsum </a:t>
            </a:r>
            <a:endParaRPr lang="en-US" sz="1600">
              <a:solidFill>
                <a:srgbClr val="595959"/>
              </a:solidFill>
              <a:latin typeface="幼圆" pitchFamily="49" charset="-122"/>
              <a:ea typeface="幼圆" pitchFamily="49" charset="-122"/>
            </a:endParaRPr>
          </a:p>
          <a:p>
            <a:pPr algn="just" eaLnBrk="1" hangingPunct="1">
              <a:lnSpc>
                <a:spcPct val="130000"/>
              </a:lnSpc>
            </a:pPr>
            <a:r>
              <a:rPr lang="en-US" sz="1600">
                <a:solidFill>
                  <a:srgbClr val="595959"/>
                </a:solidFill>
                <a:latin typeface="幼圆" pitchFamily="49" charset="-122"/>
                <a:ea typeface="幼圆" pitchFamily="49" charset="-122"/>
              </a:rPr>
              <a:t>Lorem ipsum</a:t>
            </a:r>
            <a:endParaRPr lang="en-US" sz="1600">
              <a:solidFill>
                <a:srgbClr val="595959"/>
              </a:solidFill>
              <a:latin typeface="幼圆" pitchFamily="49" charset="-122"/>
              <a:ea typeface="幼圆" pitchFamily="49" charset="-122"/>
            </a:endParaRPr>
          </a:p>
          <a:p>
            <a:pPr algn="just" eaLnBrk="1" hangingPunct="1">
              <a:lnSpc>
                <a:spcPct val="130000"/>
              </a:lnSpc>
            </a:pPr>
            <a:r>
              <a:rPr lang="en-US" sz="1600">
                <a:solidFill>
                  <a:srgbClr val="595959"/>
                </a:solidFill>
                <a:latin typeface="幼圆" pitchFamily="49" charset="-122"/>
                <a:ea typeface="幼圆" pitchFamily="49" charset="-122"/>
              </a:rPr>
              <a:t>Lorem ipsum</a:t>
            </a:r>
            <a:endParaRPr lang="en-US" sz="1600">
              <a:solidFill>
                <a:srgbClr val="595959"/>
              </a:solidFill>
              <a:latin typeface="幼圆" pitchFamily="49" charset="-122"/>
              <a:ea typeface="幼圆" pitchFamily="49" charset="-122"/>
            </a:endParaRPr>
          </a:p>
        </p:txBody>
      </p:sp>
      <p:sp>
        <p:nvSpPr>
          <p:cNvPr id="34830" name="MH_Other_3"/>
          <p:cNvSpPr/>
          <p:nvPr/>
        </p:nvSpPr>
        <p:spPr bwMode="auto">
          <a:xfrm rot="18955331">
            <a:off x="5942013" y="2946400"/>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Lst>
            <a:ahLst/>
            <a:cxnLst>
              <a:cxn ang="0">
                <a:pos x="T0" y="T1"/>
              </a:cxn>
              <a:cxn ang="0">
                <a:pos x="T2" y="T3"/>
              </a:cxn>
              <a:cxn ang="0">
                <a:pos x="T4" y="T5"/>
              </a:cxn>
              <a:cxn ang="0">
                <a:pos x="T6" y="T7"/>
              </a:cxn>
              <a:cxn ang="0">
                <a:pos x="T8" y="T9"/>
              </a:cxn>
              <a:cxn ang="0">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1" name="MH_Other_4"/>
          <p:cNvSpPr/>
          <p:nvPr/>
        </p:nvSpPr>
        <p:spPr bwMode="auto">
          <a:xfrm rot="18955331" flipH="1" flipV="1">
            <a:off x="5926138" y="2530475"/>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Lst>
            <a:ahLst/>
            <a:cxnLst>
              <a:cxn ang="0">
                <a:pos x="T0" y="T1"/>
              </a:cxn>
              <a:cxn ang="0">
                <a:pos x="T2" y="T3"/>
              </a:cxn>
              <a:cxn ang="0">
                <a:pos x="T4" y="T5"/>
              </a:cxn>
              <a:cxn ang="0">
                <a:pos x="T6" y="T7"/>
              </a:cxn>
              <a:cxn ang="0">
                <a:pos x="T8" y="T9"/>
              </a:cxn>
              <a:cxn ang="0">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34832"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33" name="TextBox 2"/>
          <p:cNvSpPr>
            <a:spLocks noChangeArrowheads="1"/>
          </p:cNvSpPr>
          <p:nvPr/>
        </p:nvSpPr>
        <p:spPr bwMode="auto">
          <a:xfrm flipH="1">
            <a:off x="5121275" y="708025"/>
            <a:ext cx="17811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4834" name="TextBox 5"/>
          <p:cNvSpPr>
            <a:spLocks noChangeArrowheads="1"/>
          </p:cNvSpPr>
          <p:nvPr/>
        </p:nvSpPr>
        <p:spPr bwMode="auto">
          <a:xfrm flipH="1">
            <a:off x="6311900"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MH_Other_1"/>
          <p:cNvSpPr/>
          <p:nvPr/>
        </p:nvSpPr>
        <p:spPr bwMode="auto">
          <a:xfrm>
            <a:off x="7356475" y="33321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6867" name="MH_Other_2"/>
          <p:cNvSpPr/>
          <p:nvPr/>
        </p:nvSpPr>
        <p:spPr bwMode="auto">
          <a:xfrm>
            <a:off x="4454525" y="1831975"/>
            <a:ext cx="1939925" cy="16541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68" name="MH_Other_3"/>
          <p:cNvSpPr/>
          <p:nvPr/>
        </p:nvSpPr>
        <p:spPr bwMode="auto">
          <a:xfrm>
            <a:off x="4083050" y="2951163"/>
            <a:ext cx="1238250" cy="10477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69" name="MH_Other_4"/>
          <p:cNvSpPr/>
          <p:nvPr/>
        </p:nvSpPr>
        <p:spPr bwMode="auto">
          <a:xfrm>
            <a:off x="4962525" y="3314700"/>
            <a:ext cx="250825" cy="41275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0" name="MH_Other_5"/>
          <p:cNvSpPr/>
          <p:nvPr/>
        </p:nvSpPr>
        <p:spPr bwMode="auto">
          <a:xfrm>
            <a:off x="2597150" y="2228850"/>
            <a:ext cx="1771650" cy="1338263"/>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1" name="MH_Other_6"/>
          <p:cNvSpPr/>
          <p:nvPr/>
        </p:nvSpPr>
        <p:spPr bwMode="auto">
          <a:xfrm>
            <a:off x="3746500" y="3279775"/>
            <a:ext cx="1101725" cy="78898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2" name="MH_Other_7"/>
          <p:cNvSpPr/>
          <p:nvPr/>
        </p:nvSpPr>
        <p:spPr bwMode="auto">
          <a:xfrm>
            <a:off x="4378325" y="3833813"/>
            <a:ext cx="955675" cy="836612"/>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3" name="MH_Other_8"/>
          <p:cNvSpPr/>
          <p:nvPr/>
        </p:nvSpPr>
        <p:spPr bwMode="auto">
          <a:xfrm>
            <a:off x="2797175" y="3494088"/>
            <a:ext cx="1704975" cy="1036637"/>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4" name="MH_Other_9"/>
          <p:cNvSpPr/>
          <p:nvPr/>
        </p:nvSpPr>
        <p:spPr bwMode="auto">
          <a:xfrm>
            <a:off x="4349750" y="4357688"/>
            <a:ext cx="771525" cy="803275"/>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5" name="MH_Other_10"/>
          <p:cNvSpPr/>
          <p:nvPr/>
        </p:nvSpPr>
        <p:spPr bwMode="auto">
          <a:xfrm>
            <a:off x="4905375" y="4346575"/>
            <a:ext cx="520700" cy="4508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6" name="MH_Other_11"/>
          <p:cNvSpPr/>
          <p:nvPr/>
        </p:nvSpPr>
        <p:spPr bwMode="auto">
          <a:xfrm>
            <a:off x="4987925" y="4622800"/>
            <a:ext cx="682625" cy="519113"/>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7" name="MH_Other_12"/>
          <p:cNvSpPr/>
          <p:nvPr/>
        </p:nvSpPr>
        <p:spPr bwMode="auto">
          <a:xfrm>
            <a:off x="5083175" y="4052888"/>
            <a:ext cx="387350" cy="392112"/>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8" name="MH_Other_13"/>
          <p:cNvSpPr/>
          <p:nvPr/>
        </p:nvSpPr>
        <p:spPr bwMode="auto">
          <a:xfrm>
            <a:off x="5083175" y="3292475"/>
            <a:ext cx="441325" cy="785813"/>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9" name="MH_Other_14"/>
          <p:cNvSpPr/>
          <p:nvPr/>
        </p:nvSpPr>
        <p:spPr bwMode="auto">
          <a:xfrm>
            <a:off x="5464175" y="3146425"/>
            <a:ext cx="292100" cy="642938"/>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0" name="MH_Other_15"/>
          <p:cNvSpPr/>
          <p:nvPr/>
        </p:nvSpPr>
        <p:spPr bwMode="auto">
          <a:xfrm>
            <a:off x="5387975" y="4243388"/>
            <a:ext cx="466725" cy="542925"/>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1" name="MH_Other_16"/>
          <p:cNvSpPr/>
          <p:nvPr/>
        </p:nvSpPr>
        <p:spPr bwMode="auto">
          <a:xfrm>
            <a:off x="5334000" y="3930650"/>
            <a:ext cx="660400" cy="41592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2" name="MH_Other_17"/>
          <p:cNvSpPr/>
          <p:nvPr/>
        </p:nvSpPr>
        <p:spPr bwMode="auto">
          <a:xfrm>
            <a:off x="5480050" y="4694238"/>
            <a:ext cx="688975" cy="546100"/>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3" name="MH_Other_18"/>
          <p:cNvSpPr/>
          <p:nvPr/>
        </p:nvSpPr>
        <p:spPr bwMode="auto">
          <a:xfrm>
            <a:off x="5807075" y="4221163"/>
            <a:ext cx="412750" cy="56197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4" name="MH_Other_19"/>
          <p:cNvSpPr/>
          <p:nvPr/>
        </p:nvSpPr>
        <p:spPr bwMode="auto">
          <a:xfrm>
            <a:off x="6019800" y="4370388"/>
            <a:ext cx="384175" cy="468312"/>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5" name="MH_Other_20"/>
          <p:cNvSpPr/>
          <p:nvPr/>
        </p:nvSpPr>
        <p:spPr bwMode="auto">
          <a:xfrm>
            <a:off x="6191250" y="4075113"/>
            <a:ext cx="330200" cy="379412"/>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6" name="MH_Other_21"/>
          <p:cNvSpPr/>
          <p:nvPr/>
        </p:nvSpPr>
        <p:spPr bwMode="auto">
          <a:xfrm>
            <a:off x="5870575" y="3746500"/>
            <a:ext cx="415925" cy="508000"/>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7" name="MH_Other_22"/>
          <p:cNvSpPr/>
          <p:nvPr/>
        </p:nvSpPr>
        <p:spPr bwMode="auto">
          <a:xfrm>
            <a:off x="5953125" y="3159125"/>
            <a:ext cx="107950" cy="1587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8" name="MH_Other_23"/>
          <p:cNvSpPr/>
          <p:nvPr/>
        </p:nvSpPr>
        <p:spPr bwMode="auto">
          <a:xfrm>
            <a:off x="5845175" y="3089275"/>
            <a:ext cx="142875" cy="153988"/>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9" name="MH_Other_24"/>
          <p:cNvSpPr/>
          <p:nvPr/>
        </p:nvSpPr>
        <p:spPr bwMode="auto">
          <a:xfrm>
            <a:off x="6089650" y="2782888"/>
            <a:ext cx="508000" cy="48577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0" name="MH_Other_25"/>
          <p:cNvSpPr/>
          <p:nvPr/>
        </p:nvSpPr>
        <p:spPr bwMode="auto">
          <a:xfrm>
            <a:off x="6200775" y="2489200"/>
            <a:ext cx="730250" cy="493713"/>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1" name="MH_Other_26"/>
          <p:cNvSpPr/>
          <p:nvPr/>
        </p:nvSpPr>
        <p:spPr bwMode="auto">
          <a:xfrm>
            <a:off x="6048375" y="1790700"/>
            <a:ext cx="974725" cy="885825"/>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2" name="MH_Other_27"/>
          <p:cNvSpPr/>
          <p:nvPr/>
        </p:nvSpPr>
        <p:spPr bwMode="auto">
          <a:xfrm>
            <a:off x="5854700" y="3379788"/>
            <a:ext cx="590550" cy="369887"/>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3" name="MH_Other_28"/>
          <p:cNvSpPr/>
          <p:nvPr/>
        </p:nvSpPr>
        <p:spPr bwMode="auto">
          <a:xfrm>
            <a:off x="6407150" y="3965575"/>
            <a:ext cx="92075" cy="80963"/>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4" name="MH_Other_29"/>
          <p:cNvSpPr/>
          <p:nvPr/>
        </p:nvSpPr>
        <p:spPr bwMode="auto">
          <a:xfrm>
            <a:off x="5975350" y="3681413"/>
            <a:ext cx="511175" cy="396875"/>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5" name="MH_Other_30"/>
          <p:cNvSpPr/>
          <p:nvPr/>
        </p:nvSpPr>
        <p:spPr bwMode="auto">
          <a:xfrm>
            <a:off x="5705475" y="2922588"/>
            <a:ext cx="476250" cy="6826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6" name="MH_Other_31"/>
          <p:cNvSpPr/>
          <p:nvPr/>
        </p:nvSpPr>
        <p:spPr bwMode="auto">
          <a:xfrm>
            <a:off x="5486400" y="3578225"/>
            <a:ext cx="504825" cy="496888"/>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7" name="MH_Other_32"/>
          <p:cNvSpPr/>
          <p:nvPr/>
        </p:nvSpPr>
        <p:spPr bwMode="auto">
          <a:xfrm>
            <a:off x="6432550" y="4640263"/>
            <a:ext cx="146050" cy="347662"/>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98" name="MH_Other_33"/>
          <p:cNvSpPr/>
          <p:nvPr/>
        </p:nvSpPr>
        <p:spPr bwMode="auto">
          <a:xfrm>
            <a:off x="5375275" y="5256213"/>
            <a:ext cx="215900" cy="19050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6899" name="MH_Other_34"/>
          <p:cNvCxnSpPr>
            <a:cxnSpLocks noChangeShapeType="1"/>
          </p:cNvCxnSpPr>
          <p:nvPr/>
        </p:nvCxnSpPr>
        <p:spPr bwMode="auto">
          <a:xfrm>
            <a:off x="6226175" y="3535363"/>
            <a:ext cx="1276350" cy="0"/>
          </a:xfrm>
          <a:prstGeom prst="line">
            <a:avLst/>
          </a:prstGeom>
          <a:noFill/>
          <a:ln w="6350" cmpd="sng">
            <a:solidFill>
              <a:srgbClr val="B6B6B6"/>
            </a:solidFill>
            <a:prstDash val="sysDash"/>
            <a:miter lim="800000"/>
          </a:ln>
          <a:extLst>
            <a:ext uri="{909E8E84-426E-40DD-AFC4-6F175D3DCCD1}">
              <a14:hiddenFill xmlns:a14="http://schemas.microsoft.com/office/drawing/2010/main">
                <a:noFill/>
              </a14:hiddenFill>
            </a:ext>
          </a:extLst>
        </p:spPr>
      </p:cxnSp>
      <p:sp>
        <p:nvSpPr>
          <p:cNvPr id="36900" name="MH_SubTitle_2"/>
          <p:cNvSpPr txBox="1">
            <a:spLocks noChangeArrowheads="1"/>
          </p:cNvSpPr>
          <p:nvPr/>
        </p:nvSpPr>
        <p:spPr bwMode="auto">
          <a:xfrm>
            <a:off x="6388100" y="3222625"/>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36901" name="MH_Text_2"/>
          <p:cNvSpPr txBox="1">
            <a:spLocks noChangeArrowheads="1"/>
          </p:cNvSpPr>
          <p:nvPr/>
        </p:nvSpPr>
        <p:spPr bwMode="auto">
          <a:xfrm>
            <a:off x="6194425" y="3567113"/>
            <a:ext cx="1393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ea typeface="微软雅黑" panose="020B0503020204020204" pitchFamily="34" charset="-122"/>
              </a:rPr>
              <a:t>2865</a:t>
            </a:r>
            <a:endParaRPr lang="zh-CN" altLang="en-US">
              <a:ea typeface="微软雅黑" panose="020B0503020204020204" pitchFamily="34" charset="-122"/>
            </a:endParaRPr>
          </a:p>
        </p:txBody>
      </p:sp>
      <p:sp>
        <p:nvSpPr>
          <p:cNvPr id="36902" name="MH_Other_35"/>
          <p:cNvSpPr/>
          <p:nvPr/>
        </p:nvSpPr>
        <p:spPr bwMode="auto">
          <a:xfrm>
            <a:off x="7610475" y="48323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36903" name="MH_Other_36"/>
          <p:cNvCxnSpPr>
            <a:cxnSpLocks noChangeShapeType="1"/>
          </p:cNvCxnSpPr>
          <p:nvPr/>
        </p:nvCxnSpPr>
        <p:spPr bwMode="auto">
          <a:xfrm>
            <a:off x="5705475" y="5037138"/>
            <a:ext cx="2044700" cy="0"/>
          </a:xfrm>
          <a:prstGeom prst="line">
            <a:avLst/>
          </a:prstGeom>
          <a:noFill/>
          <a:ln w="6350" cmpd="sng">
            <a:solidFill>
              <a:srgbClr val="B6B6B6"/>
            </a:solidFill>
            <a:prstDash val="sysDash"/>
            <a:miter lim="800000"/>
          </a:ln>
          <a:extLst>
            <a:ext uri="{909E8E84-426E-40DD-AFC4-6F175D3DCCD1}">
              <a14:hiddenFill xmlns:a14="http://schemas.microsoft.com/office/drawing/2010/main">
                <a:noFill/>
              </a14:hiddenFill>
            </a:ext>
          </a:extLst>
        </p:spPr>
      </p:cxnSp>
      <p:sp>
        <p:nvSpPr>
          <p:cNvPr id="36904" name="MH_SubTitle_4"/>
          <p:cNvSpPr txBox="1">
            <a:spLocks noChangeArrowheads="1"/>
          </p:cNvSpPr>
          <p:nvPr/>
        </p:nvSpPr>
        <p:spPr bwMode="auto">
          <a:xfrm>
            <a:off x="6499225" y="4724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36905" name="MH_Text_4"/>
          <p:cNvSpPr txBox="1">
            <a:spLocks noChangeArrowheads="1"/>
          </p:cNvSpPr>
          <p:nvPr/>
        </p:nvSpPr>
        <p:spPr bwMode="auto">
          <a:xfrm>
            <a:off x="6248400" y="5067300"/>
            <a:ext cx="139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latinLnBrk="1" hangingPunct="1"/>
            <a:r>
              <a:rPr lang="en-US" sz="2400" b="1">
                <a:solidFill>
                  <a:srgbClr val="CC3300"/>
                </a:solidFill>
                <a:ea typeface="微软雅黑" panose="020B0503020204020204" pitchFamily="34" charset="-122"/>
                <a:sym typeface="나눔고딕" charset="-127"/>
              </a:rPr>
              <a:t>13289</a:t>
            </a:r>
            <a:endParaRPr lang="en-US" sz="2400" b="1">
              <a:solidFill>
                <a:srgbClr val="CC3300"/>
              </a:solidFill>
              <a:ea typeface="微软雅黑" panose="020B0503020204020204" pitchFamily="34" charset="-122"/>
              <a:sym typeface="나눔고딕" charset="-127"/>
            </a:endParaRPr>
          </a:p>
        </p:txBody>
      </p:sp>
      <p:sp>
        <p:nvSpPr>
          <p:cNvPr id="36906" name="MH_Other_37"/>
          <p:cNvSpPr/>
          <p:nvPr/>
        </p:nvSpPr>
        <p:spPr bwMode="auto">
          <a:xfrm>
            <a:off x="1127125" y="30273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36907" name="MH_Other_38"/>
          <p:cNvCxnSpPr>
            <a:cxnSpLocks noChangeShapeType="1"/>
          </p:cNvCxnSpPr>
          <p:nvPr/>
        </p:nvCxnSpPr>
        <p:spPr bwMode="auto">
          <a:xfrm>
            <a:off x="1127125" y="3232150"/>
            <a:ext cx="1600200" cy="0"/>
          </a:xfrm>
          <a:prstGeom prst="line">
            <a:avLst/>
          </a:prstGeom>
          <a:noFill/>
          <a:ln w="6350" cmpd="sng">
            <a:solidFill>
              <a:srgbClr val="B6B6B6"/>
            </a:solidFill>
            <a:prstDash val="sysDash"/>
            <a:miter lim="800000"/>
          </a:ln>
          <a:extLst>
            <a:ext uri="{909E8E84-426E-40DD-AFC4-6F175D3DCCD1}">
              <a14:hiddenFill xmlns:a14="http://schemas.microsoft.com/office/drawing/2010/main">
                <a:noFill/>
              </a14:hiddenFill>
            </a:ext>
          </a:extLst>
        </p:spPr>
      </p:cxnSp>
      <p:sp>
        <p:nvSpPr>
          <p:cNvPr id="36908" name="MH_SubTitle_1"/>
          <p:cNvSpPr txBox="1">
            <a:spLocks noChangeArrowheads="1"/>
          </p:cNvSpPr>
          <p:nvPr/>
        </p:nvSpPr>
        <p:spPr bwMode="auto">
          <a:xfrm>
            <a:off x="1397000" y="2919413"/>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36909" name="MH_Text_1"/>
          <p:cNvSpPr txBox="1">
            <a:spLocks noChangeArrowheads="1"/>
          </p:cNvSpPr>
          <p:nvPr/>
        </p:nvSpPr>
        <p:spPr bwMode="auto">
          <a:xfrm>
            <a:off x="1190625" y="3263900"/>
            <a:ext cx="139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ea typeface="微软雅黑" panose="020B0503020204020204" pitchFamily="34" charset="-122"/>
              </a:rPr>
              <a:t>3896</a:t>
            </a:r>
            <a:endParaRPr lang="zh-CN" altLang="en-US">
              <a:ea typeface="微软雅黑" panose="020B0503020204020204" pitchFamily="34" charset="-122"/>
            </a:endParaRPr>
          </a:p>
        </p:txBody>
      </p:sp>
      <p:sp>
        <p:nvSpPr>
          <p:cNvPr id="36910" name="MH_Other_39"/>
          <p:cNvSpPr/>
          <p:nvPr/>
        </p:nvSpPr>
        <p:spPr bwMode="auto">
          <a:xfrm>
            <a:off x="1933575" y="41592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36911" name="MH_Other_40"/>
          <p:cNvCxnSpPr>
            <a:cxnSpLocks noChangeShapeType="1"/>
          </p:cNvCxnSpPr>
          <p:nvPr/>
        </p:nvCxnSpPr>
        <p:spPr bwMode="auto">
          <a:xfrm>
            <a:off x="1933575" y="4362450"/>
            <a:ext cx="2663825" cy="0"/>
          </a:xfrm>
          <a:prstGeom prst="line">
            <a:avLst/>
          </a:prstGeom>
          <a:noFill/>
          <a:ln w="6350" cmpd="sng">
            <a:solidFill>
              <a:srgbClr val="B6B6B6"/>
            </a:solidFill>
            <a:prstDash val="sysDash"/>
            <a:miter lim="800000"/>
          </a:ln>
          <a:extLst>
            <a:ext uri="{909E8E84-426E-40DD-AFC4-6F175D3DCCD1}">
              <a14:hiddenFill xmlns:a14="http://schemas.microsoft.com/office/drawing/2010/main">
                <a:noFill/>
              </a14:hiddenFill>
            </a:ext>
          </a:extLst>
        </p:spPr>
      </p:cxnSp>
      <p:sp>
        <p:nvSpPr>
          <p:cNvPr id="36912" name="MH_SubTitle_3"/>
          <p:cNvSpPr txBox="1">
            <a:spLocks noChangeArrowheads="1"/>
          </p:cNvSpPr>
          <p:nvPr/>
        </p:nvSpPr>
        <p:spPr bwMode="auto">
          <a:xfrm>
            <a:off x="2203450" y="4049713"/>
            <a:ext cx="942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36913" name="MH_Text_3"/>
          <p:cNvSpPr txBox="1">
            <a:spLocks noChangeArrowheads="1"/>
          </p:cNvSpPr>
          <p:nvPr/>
        </p:nvSpPr>
        <p:spPr bwMode="auto">
          <a:xfrm>
            <a:off x="1997075" y="4394200"/>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ea typeface="微软雅黑" panose="020B0503020204020204" pitchFamily="34" charset="-122"/>
              </a:rPr>
              <a:t>2106</a:t>
            </a:r>
            <a:endParaRPr lang="zh-CN" altLang="en-US">
              <a:ea typeface="微软雅黑" panose="020B0503020204020204" pitchFamily="34" charset="-122"/>
            </a:endParaRPr>
          </a:p>
        </p:txBody>
      </p:sp>
      <p:pic>
        <p:nvPicPr>
          <p:cNvPr id="36914"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91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691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H_Other_1"/>
          <p:cNvSpPr/>
          <p:nvPr/>
        </p:nvSpPr>
        <p:spPr bwMode="auto">
          <a:xfrm>
            <a:off x="4344988" y="1984375"/>
            <a:ext cx="3497262" cy="1749425"/>
          </a:xfrm>
          <a:custGeom>
            <a:avLst/>
            <a:gdLst>
              <a:gd name="T0" fmla="*/ 1872208 w 3744416"/>
              <a:gd name="T1" fmla="*/ 0 h 1872208"/>
              <a:gd name="T2" fmla="*/ 3744416 w 3744416"/>
              <a:gd name="T3" fmla="*/ 1872208 h 1872208"/>
              <a:gd name="T4" fmla="*/ 0 w 3744416"/>
              <a:gd name="T5" fmla="*/ 1872208 h 1872208"/>
              <a:gd name="T6" fmla="*/ 1872208 w 3744416"/>
              <a:gd name="T7" fmla="*/ 0 h 1872208"/>
            </a:gdLst>
            <a:ahLst/>
            <a:cxnLst>
              <a:cxn ang="0">
                <a:pos x="T0" y="T1"/>
              </a:cxn>
              <a:cxn ang="0">
                <a:pos x="T2" y="T3"/>
              </a:cxn>
              <a:cxn ang="0">
                <a:pos x="T4" y="T5"/>
              </a:cxn>
              <a:cxn ang="0">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915" name="MH_Other_2"/>
          <p:cNvSpPr>
            <a:spLocks noChangeArrowheads="1"/>
          </p:cNvSpPr>
          <p:nvPr/>
        </p:nvSpPr>
        <p:spPr bwMode="auto">
          <a:xfrm>
            <a:off x="4584700" y="2279650"/>
            <a:ext cx="2959100" cy="2959100"/>
          </a:xfrm>
          <a:prstGeom prst="ellipse">
            <a:avLst/>
          </a:pr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38916" name="MH_Other_3"/>
          <p:cNvSpPr>
            <a:spLocks noChangeArrowheads="1"/>
          </p:cNvSpPr>
          <p:nvPr/>
        </p:nvSpPr>
        <p:spPr bwMode="auto">
          <a:xfrm>
            <a:off x="5895975" y="2774950"/>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38917" name="MH_Other_4"/>
          <p:cNvSpPr/>
          <p:nvPr/>
        </p:nvSpPr>
        <p:spPr bwMode="auto">
          <a:xfrm>
            <a:off x="6242050"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18" name="MH_Other_5"/>
          <p:cNvSpPr/>
          <p:nvPr/>
        </p:nvSpPr>
        <p:spPr bwMode="auto">
          <a:xfrm flipH="1">
            <a:off x="5197475"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19" name="MH_Title_1"/>
          <p:cNvSpPr txBox="1">
            <a:spLocks noChangeArrowheads="1"/>
          </p:cNvSpPr>
          <p:nvPr/>
        </p:nvSpPr>
        <p:spPr bwMode="auto">
          <a:xfrm>
            <a:off x="5394325" y="4745038"/>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algn="ctr" eaLnBrk="1" latinLnBrk="1" hangingPunct="1">
              <a:lnSpc>
                <a:spcPct val="110000"/>
              </a:lnSpc>
            </a:pPr>
            <a:r>
              <a:rPr lang="en-US" sz="2000">
                <a:solidFill>
                  <a:srgbClr val="FFFFFF"/>
                </a:solidFill>
                <a:latin typeface="微软雅黑 Light" charset="-122"/>
                <a:ea typeface="微软雅黑 Light" charset="-122"/>
                <a:sym typeface="나눔고딕" charset="-127"/>
              </a:rPr>
              <a:t>LOREM</a:t>
            </a:r>
            <a:endParaRPr lang="en-US" sz="2000">
              <a:solidFill>
                <a:srgbClr val="FFFFFF"/>
              </a:solidFill>
              <a:latin typeface="微软雅黑 Light" charset="-122"/>
              <a:ea typeface="微软雅黑 Light" charset="-122"/>
              <a:sym typeface="나눔고딕" charset="-127"/>
            </a:endParaRPr>
          </a:p>
        </p:txBody>
      </p:sp>
      <p:sp>
        <p:nvSpPr>
          <p:cNvPr id="38920" name="MH_Text_1"/>
          <p:cNvSpPr txBox="1">
            <a:spLocks noChangeArrowheads="1"/>
          </p:cNvSpPr>
          <p:nvPr/>
        </p:nvSpPr>
        <p:spPr bwMode="auto">
          <a:xfrm>
            <a:off x="3468688" y="4368800"/>
            <a:ext cx="1331912"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sz="1500">
                <a:latin typeface="微软雅黑 Light" charset="-122"/>
                <a:ea typeface="微软雅黑 Light" charset="-122"/>
              </a:rPr>
              <a:t>Lorem ipsum</a:t>
            </a:r>
            <a:endParaRPr lang="en-US" sz="1500">
              <a:latin typeface="微软雅黑 Light" charset="-122"/>
              <a:ea typeface="微软雅黑 Light" charset="-122"/>
            </a:endParaRP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1" name="MH_Text_3"/>
          <p:cNvSpPr txBox="1">
            <a:spLocks noChangeArrowheads="1"/>
          </p:cNvSpPr>
          <p:nvPr/>
        </p:nvSpPr>
        <p:spPr bwMode="auto">
          <a:xfrm>
            <a:off x="7410450" y="4368800"/>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sz="1500">
                <a:latin typeface="微软雅黑 Light" charset="-122"/>
                <a:ea typeface="微软雅黑 Light" charset="-122"/>
              </a:rPr>
              <a:t>Lorem ipsum</a:t>
            </a:r>
            <a:endParaRPr lang="en-US" sz="1500">
              <a:latin typeface="微软雅黑 Light" charset="-122"/>
              <a:ea typeface="微软雅黑 Light" charset="-122"/>
            </a:endParaRP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2" name="MH_Text_2"/>
          <p:cNvSpPr txBox="1">
            <a:spLocks noChangeArrowheads="1"/>
          </p:cNvSpPr>
          <p:nvPr/>
        </p:nvSpPr>
        <p:spPr bwMode="auto">
          <a:xfrm>
            <a:off x="6635750" y="1462088"/>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sz="1500">
                <a:latin typeface="微软雅黑 Light" charset="-122"/>
                <a:ea typeface="微软雅黑 Light" charset="-122"/>
              </a:rPr>
              <a:t>Lorem ipsum</a:t>
            </a:r>
            <a:endParaRPr lang="en-US" sz="1500">
              <a:latin typeface="微软雅黑 Light" charset="-122"/>
              <a:ea typeface="微软雅黑 Light" charset="-122"/>
            </a:endParaRP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3" name="MH_SubTitle_1"/>
          <p:cNvSpPr>
            <a:spLocks noChangeArrowheads="1"/>
          </p:cNvSpPr>
          <p:nvPr/>
        </p:nvSpPr>
        <p:spPr bwMode="auto">
          <a:xfrm>
            <a:off x="4008438"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endParaRPr lang="en-US" sz="1600">
              <a:solidFill>
                <a:srgbClr val="4D4D4D"/>
              </a:solidFill>
              <a:latin typeface="微软雅黑 Light" charset="-122"/>
              <a:ea typeface="微软雅黑 Light" charset="-122"/>
            </a:endParaRPr>
          </a:p>
        </p:txBody>
      </p:sp>
      <p:sp>
        <p:nvSpPr>
          <p:cNvPr id="38924" name="MH_SubTitle_3"/>
          <p:cNvSpPr>
            <a:spLocks noChangeArrowheads="1"/>
          </p:cNvSpPr>
          <p:nvPr/>
        </p:nvSpPr>
        <p:spPr bwMode="auto">
          <a:xfrm>
            <a:off x="7102475"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endParaRPr lang="en-US" sz="1600">
              <a:solidFill>
                <a:srgbClr val="4D4D4D"/>
              </a:solidFill>
              <a:latin typeface="微软雅黑 Light" charset="-122"/>
              <a:ea typeface="微软雅黑 Light" charset="-122"/>
            </a:endParaRPr>
          </a:p>
        </p:txBody>
      </p:sp>
      <p:sp>
        <p:nvSpPr>
          <p:cNvPr id="38925" name="MH_SubTitle_2"/>
          <p:cNvSpPr>
            <a:spLocks noChangeArrowheads="1"/>
          </p:cNvSpPr>
          <p:nvPr/>
        </p:nvSpPr>
        <p:spPr bwMode="auto">
          <a:xfrm>
            <a:off x="5554663" y="1649413"/>
            <a:ext cx="1076325" cy="107473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endParaRPr lang="en-US" sz="1600">
              <a:solidFill>
                <a:srgbClr val="4D4D4D"/>
              </a:solidFill>
              <a:latin typeface="微软雅黑 Light" charset="-122"/>
              <a:ea typeface="微软雅黑 Light" charset="-122"/>
            </a:endParaRPr>
          </a:p>
        </p:txBody>
      </p:sp>
      <p:pic>
        <p:nvPicPr>
          <p:cNvPr id="38926"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27"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MH_Other_1"/>
          <p:cNvSpPr/>
          <p:nvPr/>
        </p:nvSpPr>
        <p:spPr bwMode="auto">
          <a:xfrm rot="10800000">
            <a:off x="8266113" y="29273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14:hiddenLine>
            </a:ext>
          </a:extLst>
        </p:spPr>
        <p:txBody>
          <a:bodyPr tIns="0" bIns="0" anchor="ctr"/>
          <a:lstStyle/>
          <a:p>
            <a:endParaRPr lang="zh-CN" altLang="en-US"/>
          </a:p>
        </p:txBody>
      </p:sp>
      <p:sp>
        <p:nvSpPr>
          <p:cNvPr id="40963" name="MH_Other_2"/>
          <p:cNvSpPr/>
          <p:nvPr/>
        </p:nvSpPr>
        <p:spPr bwMode="auto">
          <a:xfrm>
            <a:off x="1330325" y="18510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14:hiddenLine>
            </a:ext>
          </a:extLst>
        </p:spPr>
        <p:txBody>
          <a:bodyPr tIns="0" bIns="0" anchor="ctr"/>
          <a:lstStyle/>
          <a:p>
            <a:endParaRPr lang="zh-CN" altLang="en-US"/>
          </a:p>
        </p:txBody>
      </p:sp>
      <p:sp>
        <p:nvSpPr>
          <p:cNvPr id="40964" name="MH_Other_3"/>
          <p:cNvSpPr/>
          <p:nvPr/>
        </p:nvSpPr>
        <p:spPr bwMode="auto">
          <a:xfrm>
            <a:off x="1263650" y="3983038"/>
            <a:ext cx="417513"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ln>
        </p:spPr>
        <p:txBody>
          <a:bodyPr anchor="ctr"/>
          <a:lstStyle/>
          <a:p>
            <a:endParaRPr lang="zh-CN" altLang="en-US"/>
          </a:p>
        </p:txBody>
      </p:sp>
      <p:sp>
        <p:nvSpPr>
          <p:cNvPr id="40965" name="MH_Other_4"/>
          <p:cNvSpPr/>
          <p:nvPr/>
        </p:nvSpPr>
        <p:spPr bwMode="auto">
          <a:xfrm>
            <a:off x="3051175" y="4146550"/>
            <a:ext cx="84138" cy="1193800"/>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66" name="MH_Other_5"/>
          <p:cNvSpPr/>
          <p:nvPr/>
        </p:nvSpPr>
        <p:spPr bwMode="auto">
          <a:xfrm flipH="1">
            <a:off x="5468938"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67" name="MH_Other_6"/>
          <p:cNvSpPr/>
          <p:nvPr/>
        </p:nvSpPr>
        <p:spPr bwMode="auto">
          <a:xfrm flipH="1">
            <a:off x="8215313" y="3983038"/>
            <a:ext cx="417512"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68" name="MH_SubTitle_5"/>
          <p:cNvSpPr>
            <a:spLocks noChangeArrowheads="1"/>
          </p:cNvSpPr>
          <p:nvPr/>
        </p:nvSpPr>
        <p:spPr bwMode="auto">
          <a:xfrm flipH="1">
            <a:off x="6981825" y="3983038"/>
            <a:ext cx="1233488"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40969" name="MH_SubTitle_3"/>
          <p:cNvSpPr>
            <a:spLocks noChangeArrowheads="1"/>
          </p:cNvSpPr>
          <p:nvPr/>
        </p:nvSpPr>
        <p:spPr bwMode="auto">
          <a:xfrm>
            <a:off x="4348163"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40970" name="MH_SubTitle_2"/>
          <p:cNvSpPr>
            <a:spLocks noChangeArrowheads="1"/>
          </p:cNvSpPr>
          <p:nvPr/>
        </p:nvSpPr>
        <p:spPr bwMode="auto">
          <a:xfrm>
            <a:off x="3135313" y="4146550"/>
            <a:ext cx="1120775" cy="1193800"/>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40971" name="MH_SubTitle_1"/>
          <p:cNvSpPr/>
          <p:nvPr/>
        </p:nvSpPr>
        <p:spPr bwMode="auto">
          <a:xfrm>
            <a:off x="1681163" y="3983038"/>
            <a:ext cx="1233487"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cmpd="sng">
            <a:solidFill>
              <a:schemeClr val="bg1"/>
            </a:solidFill>
            <a:miter lim="800000"/>
          </a:ln>
        </p:spPr>
        <p:txBody>
          <a:bodyPr lIns="90170" tIns="46990" rIns="90170" bIns="46990" anchor="ctr"/>
          <a:lstStyle/>
          <a:p>
            <a:pPr algn="ctr" eaLnBrk="1" latinLnBrk="1" hangingPunct="1">
              <a:lnSpc>
                <a:spcPct val="120000"/>
              </a:lnSpc>
            </a:pPr>
            <a:r>
              <a:rPr lang="en-US" sz="2800">
                <a:solidFill>
                  <a:srgbClr val="FFFFFF"/>
                </a:solidFill>
                <a:latin typeface="幼圆" pitchFamily="49" charset="-122"/>
                <a:ea typeface="幼圆" pitchFamily="49" charset="-122"/>
              </a:rPr>
              <a:t>Lorem</a:t>
            </a:r>
            <a:endParaRPr lang="zh-CN" altLang="en-US" sz="2800">
              <a:solidFill>
                <a:srgbClr val="FFFFFF"/>
              </a:solidFill>
              <a:latin typeface="幼圆" pitchFamily="49" charset="-122"/>
              <a:ea typeface="幼圆" pitchFamily="49" charset="-122"/>
            </a:endParaRPr>
          </a:p>
        </p:txBody>
      </p:sp>
      <p:sp>
        <p:nvSpPr>
          <p:cNvPr id="40972" name="MH_Other_7"/>
          <p:cNvSpPr/>
          <p:nvPr/>
        </p:nvSpPr>
        <p:spPr bwMode="auto">
          <a:xfrm flipH="1">
            <a:off x="6773863"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73" name="MH_SubTitle_4"/>
          <p:cNvSpPr>
            <a:spLocks noChangeArrowheads="1"/>
          </p:cNvSpPr>
          <p:nvPr/>
        </p:nvSpPr>
        <p:spPr bwMode="auto">
          <a:xfrm>
            <a:off x="5653088"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40974" name="MH_Desc_1"/>
          <p:cNvSpPr>
            <a:spLocks noChangeArrowheads="1"/>
          </p:cNvSpPr>
          <p:nvPr/>
        </p:nvSpPr>
        <p:spPr bwMode="auto">
          <a:xfrm>
            <a:off x="1347788" y="1836738"/>
            <a:ext cx="73152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p>
            <a:pPr algn="just" eaLnBrk="1" latinLnBrk="1" hangingPunct="1">
              <a:lnSpc>
                <a:spcPct val="150000"/>
              </a:lnSpc>
            </a:pPr>
            <a:r>
              <a:rPr lang="en-US" sz="1600">
                <a:latin typeface="幼圆" pitchFamily="49" charset="-122"/>
                <a:ea typeface="幼圆"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latin typeface="幼圆" pitchFamily="49" charset="-122"/>
              <a:ea typeface="幼圆" pitchFamily="49" charset="-122"/>
            </a:endParaRPr>
          </a:p>
        </p:txBody>
      </p:sp>
      <p:pic>
        <p:nvPicPr>
          <p:cNvPr id="40975"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6"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0977"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MH_Other_1"/>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32625" y="2076450"/>
            <a:ext cx="21224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MH_Other_2"/>
          <p:cNvSpPr/>
          <p:nvPr/>
        </p:nvSpPr>
        <p:spPr bwMode="auto">
          <a:xfrm rot="20425981">
            <a:off x="6330950" y="2657475"/>
            <a:ext cx="1657350" cy="114300"/>
          </a:xfrm>
          <a:custGeom>
            <a:avLst/>
            <a:gdLst>
              <a:gd name="T0" fmla="*/ 0 w 2210176"/>
              <a:gd name="T1" fmla="*/ 0 h 154848"/>
              <a:gd name="T2" fmla="*/ 2175666 w 2210176"/>
              <a:gd name="T3" fmla="*/ 20076 h 154848"/>
              <a:gd name="T4" fmla="*/ 2175666 w 2210176"/>
              <a:gd name="T5" fmla="*/ 106586 h 154848"/>
              <a:gd name="T6" fmla="*/ 2667 w 2210176"/>
              <a:gd name="T7" fmla="*/ 154848 h 154848"/>
              <a:gd name="T8" fmla="*/ 0 w 2210176"/>
              <a:gd name="T9" fmla="*/ 0 h 154848"/>
            </a:gdLst>
            <a:ahLst/>
            <a:cxnLst>
              <a:cxn ang="0">
                <a:pos x="T0" y="T1"/>
              </a:cxn>
              <a:cxn ang="0">
                <a:pos x="T2" y="T3"/>
              </a:cxn>
              <a:cxn ang="0">
                <a:pos x="T4" y="T5"/>
              </a:cxn>
              <a:cxn ang="0">
                <a:pos x="T6" y="T7"/>
              </a:cxn>
              <a:cxn ang="0">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ln>
        </p:spPr>
        <p:txBody>
          <a:bodyPr wrap="none" anchor="ctr"/>
          <a:lstStyle/>
          <a:p>
            <a:endParaRPr lang="zh-CN" altLang="en-US"/>
          </a:p>
        </p:txBody>
      </p:sp>
      <p:pic>
        <p:nvPicPr>
          <p:cNvPr id="43012" name="MH_Other_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8563" y="2533650"/>
            <a:ext cx="23352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MH_Other_4"/>
          <p:cNvSpPr/>
          <p:nvPr/>
        </p:nvSpPr>
        <p:spPr bwMode="auto">
          <a:xfrm rot="660000">
            <a:off x="6394450" y="3171825"/>
            <a:ext cx="1846263" cy="130175"/>
          </a:xfrm>
          <a:custGeom>
            <a:avLst/>
            <a:gdLst>
              <a:gd name="T0" fmla="*/ 47025 w 2216050"/>
              <a:gd name="T1" fmla="*/ 10078 h 220914"/>
              <a:gd name="T2" fmla="*/ 2216050 w 2216050"/>
              <a:gd name="T3" fmla="*/ 0 h 220914"/>
              <a:gd name="T4" fmla="*/ 2212071 w 2216050"/>
              <a:gd name="T5" fmla="*/ 220914 h 220914"/>
              <a:gd name="T6" fmla="*/ 38683 w 2216050"/>
              <a:gd name="T7" fmla="*/ 197034 h 220914"/>
              <a:gd name="T8" fmla="*/ 47025 w 2216050"/>
              <a:gd name="T9" fmla="*/ 10078 h 220914"/>
            </a:gdLst>
            <a:ahLst/>
            <a:cxnLst>
              <a:cxn ang="0">
                <a:pos x="T0" y="T1"/>
              </a:cxn>
              <a:cxn ang="0">
                <a:pos x="T2" y="T3"/>
              </a:cxn>
              <a:cxn ang="0">
                <a:pos x="T4" y="T5"/>
              </a:cxn>
              <a:cxn ang="0">
                <a:pos x="T6" y="T7"/>
              </a:cxn>
              <a:cxn ang="0">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ln>
        </p:spPr>
        <p:txBody>
          <a:bodyPr wrap="none" anchor="ctr"/>
          <a:lstStyle/>
          <a:p>
            <a:endParaRPr lang="zh-CN" altLang="en-US"/>
          </a:p>
        </p:txBody>
      </p:sp>
      <p:pic>
        <p:nvPicPr>
          <p:cNvPr id="43014" name="MH_Other_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9825" y="3051175"/>
            <a:ext cx="24272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MH_Other_6"/>
          <p:cNvSpPr/>
          <p:nvPr/>
        </p:nvSpPr>
        <p:spPr bwMode="auto">
          <a:xfrm rot="20206630">
            <a:off x="6859588" y="3892550"/>
            <a:ext cx="1689100" cy="209550"/>
          </a:xfrm>
          <a:custGeom>
            <a:avLst/>
            <a:gdLst>
              <a:gd name="T0" fmla="*/ 21131 w 2250373"/>
              <a:gd name="T1" fmla="*/ 0 h 159756"/>
              <a:gd name="T2" fmla="*/ 2182307 w 2250373"/>
              <a:gd name="T3" fmla="*/ 18343 h 159756"/>
              <a:gd name="T4" fmla="*/ 2178185 w 2250373"/>
              <a:gd name="T5" fmla="*/ 116083 h 159756"/>
              <a:gd name="T6" fmla="*/ 0 w 2250373"/>
              <a:gd name="T7" fmla="*/ 159756 h 159756"/>
              <a:gd name="T8" fmla="*/ 4693 w 2250373"/>
              <a:gd name="T9" fmla="*/ 135889 h 159756"/>
              <a:gd name="T10" fmla="*/ 21131 w 2250373"/>
              <a:gd name="T11" fmla="*/ 0 h 159756"/>
            </a:gdLst>
            <a:ahLst/>
            <a:cxnLst>
              <a:cxn ang="0">
                <a:pos x="T0" y="T1"/>
              </a:cxn>
              <a:cxn ang="0">
                <a:pos x="T2" y="T3"/>
              </a:cxn>
              <a:cxn ang="0">
                <a:pos x="T4" y="T5"/>
              </a:cxn>
              <a:cxn ang="0">
                <a:pos x="T6" y="T7"/>
              </a:cxn>
              <a:cxn ang="0">
                <a:pos x="T8" y="T9"/>
              </a:cxn>
              <a:cxn ang="0">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ln>
        </p:spPr>
        <p:txBody>
          <a:bodyPr wrap="none" anchor="ctr"/>
          <a:lstStyle/>
          <a:p>
            <a:endParaRPr lang="zh-CN" altLang="en-US"/>
          </a:p>
        </p:txBody>
      </p:sp>
      <p:pic>
        <p:nvPicPr>
          <p:cNvPr id="43016" name="MH_Other_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2738" y="3727450"/>
            <a:ext cx="2792412"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MH_SubTitle_4"/>
          <p:cNvSpPr>
            <a:spLocks noChangeArrowheads="1"/>
          </p:cNvSpPr>
          <p:nvPr/>
        </p:nvSpPr>
        <p:spPr bwMode="auto">
          <a:xfrm>
            <a:off x="8640763" y="1952625"/>
            <a:ext cx="225901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en-US">
              <a:latin typeface="微软雅黑" panose="020B0503020204020204" pitchFamily="34" charset="-122"/>
              <a:ea typeface="微软雅黑" panose="020B0503020204020204" pitchFamily="34" charset="-122"/>
            </a:endParaRPr>
          </a:p>
          <a:p>
            <a:pP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zh-CN" altLang="en-US">
              <a:latin typeface="微软雅黑" panose="020B0503020204020204" pitchFamily="34" charset="-122"/>
              <a:ea typeface="微软雅黑" panose="020B0503020204020204" pitchFamily="34" charset="-122"/>
            </a:endParaRPr>
          </a:p>
        </p:txBody>
      </p:sp>
      <p:sp>
        <p:nvSpPr>
          <p:cNvPr id="43018" name="MH_SubTitle_3"/>
          <p:cNvSpPr>
            <a:spLocks noChangeArrowheads="1"/>
          </p:cNvSpPr>
          <p:nvPr/>
        </p:nvSpPr>
        <p:spPr bwMode="auto">
          <a:xfrm>
            <a:off x="3248025" y="3136900"/>
            <a:ext cx="22256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en-US">
              <a:latin typeface="微软雅黑" panose="020B0503020204020204" pitchFamily="34" charset="-122"/>
              <a:ea typeface="微软雅黑" panose="020B0503020204020204" pitchFamily="34" charset="-122"/>
            </a:endParaRPr>
          </a:p>
          <a:p>
            <a:pPr algn="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zh-CN" altLang="en-US">
              <a:latin typeface="微软雅黑" panose="020B0503020204020204" pitchFamily="34" charset="-122"/>
              <a:ea typeface="微软雅黑" panose="020B0503020204020204" pitchFamily="34" charset="-122"/>
            </a:endParaRPr>
          </a:p>
        </p:txBody>
      </p:sp>
      <p:sp>
        <p:nvSpPr>
          <p:cNvPr id="43019" name="MH_SubTitle_2"/>
          <p:cNvSpPr>
            <a:spLocks noChangeArrowheads="1"/>
          </p:cNvSpPr>
          <p:nvPr/>
        </p:nvSpPr>
        <p:spPr bwMode="auto">
          <a:xfrm>
            <a:off x="9366250" y="4032250"/>
            <a:ext cx="2257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en-US">
              <a:latin typeface="微软雅黑" panose="020B0503020204020204" pitchFamily="34" charset="-122"/>
              <a:ea typeface="微软雅黑" panose="020B0503020204020204" pitchFamily="34" charset="-122"/>
            </a:endParaRPr>
          </a:p>
          <a:p>
            <a:pP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zh-CN" altLang="en-US">
              <a:latin typeface="微软雅黑" panose="020B0503020204020204" pitchFamily="34" charset="-122"/>
              <a:ea typeface="微软雅黑" panose="020B0503020204020204" pitchFamily="34" charset="-122"/>
            </a:endParaRPr>
          </a:p>
        </p:txBody>
      </p:sp>
      <p:sp>
        <p:nvSpPr>
          <p:cNvPr id="43020" name="MH_SubTitle_1"/>
          <p:cNvSpPr>
            <a:spLocks noChangeArrowheads="1"/>
          </p:cNvSpPr>
          <p:nvPr/>
        </p:nvSpPr>
        <p:spPr bwMode="auto">
          <a:xfrm>
            <a:off x="6034088" y="5089525"/>
            <a:ext cx="1503362"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en-US">
              <a:latin typeface="微软雅黑" panose="020B0503020204020204" pitchFamily="34" charset="-122"/>
              <a:ea typeface="微软雅黑" panose="020B0503020204020204" pitchFamily="34" charset="-122"/>
            </a:endParaRPr>
          </a:p>
          <a:p>
            <a:pPr algn="ctr" eaLnBrk="1" latinLnBrk="1" hangingPunct="1">
              <a:lnSpc>
                <a:spcPct val="120000"/>
              </a:lnSpc>
            </a:pPr>
            <a:r>
              <a:rPr lang="en-US">
                <a:latin typeface="微软雅黑" panose="020B0503020204020204" pitchFamily="34" charset="-122"/>
                <a:ea typeface="微软雅黑" panose="020B0503020204020204" pitchFamily="34" charset="-122"/>
              </a:rPr>
              <a:t>Lorem ipsum</a:t>
            </a:r>
            <a:endParaRPr lang="zh-CN" altLang="en-US">
              <a:latin typeface="微软雅黑" panose="020B0503020204020204" pitchFamily="34" charset="-122"/>
              <a:ea typeface="微软雅黑" panose="020B0503020204020204" pitchFamily="34" charset="-122"/>
            </a:endParaRPr>
          </a:p>
        </p:txBody>
      </p:sp>
      <p:pic>
        <p:nvPicPr>
          <p:cNvPr id="43021" name="그림 1"/>
          <p:cNvPicPr>
            <a:picLocks noChangeAspect="1" noChangeArrowheads="1"/>
          </p:cNvPicPr>
          <p:nvPr/>
        </p:nvPicPr>
        <p:blipFill>
          <a:blip r:embed="rId5">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TextBox 2"/>
          <p:cNvSpPr>
            <a:spLocks noChangeArrowheads="1"/>
          </p:cNvSpPr>
          <p:nvPr/>
        </p:nvSpPr>
        <p:spPr bwMode="auto">
          <a:xfrm flipH="1">
            <a:off x="5265738"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3023" name="TextBox 5"/>
          <p:cNvSpPr>
            <a:spLocks noChangeArrowheads="1"/>
          </p:cNvSpPr>
          <p:nvPr/>
        </p:nvSpPr>
        <p:spPr bwMode="auto">
          <a:xfrm flipH="1">
            <a:off x="6456363"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MH_Desc_1"/>
          <p:cNvSpPr txBox="1">
            <a:spLocks noChangeArrowheads="1"/>
          </p:cNvSpPr>
          <p:nvPr/>
        </p:nvSpPr>
        <p:spPr bwMode="auto">
          <a:xfrm>
            <a:off x="1322388" y="3502025"/>
            <a:ext cx="722312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en-US" sz="16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a:t>
            </a:r>
            <a:endParaRPr lang="en-US" sz="1600">
              <a:solidFill>
                <a:srgbClr val="7F7F7F"/>
              </a:solidFill>
              <a:latin typeface="微软雅黑 Light" charset="-122"/>
              <a:ea typeface="微软雅黑 Light" charset="-122"/>
            </a:endParaRPr>
          </a:p>
        </p:txBody>
      </p:sp>
      <p:sp>
        <p:nvSpPr>
          <p:cNvPr id="45059" name="MH_Other_1"/>
          <p:cNvSpPr/>
          <p:nvPr/>
        </p:nvSpPr>
        <p:spPr bwMode="auto">
          <a:xfrm>
            <a:off x="1370013" y="2898775"/>
            <a:ext cx="7299325" cy="452438"/>
          </a:xfrm>
          <a:custGeom>
            <a:avLst/>
            <a:gdLst>
              <a:gd name="T0" fmla="*/ 7300088 w 7300088"/>
              <a:gd name="T1" fmla="*/ 225960 h 451919"/>
              <a:gd name="T2" fmla="*/ 7063152 w 7300088"/>
              <a:gd name="T3" fmla="*/ 225960 h 451919"/>
              <a:gd name="T4" fmla="*/ 6763002 w 7300088"/>
              <a:gd name="T5" fmla="*/ 0 h 451919"/>
              <a:gd name="T6" fmla="*/ 6526066 w 7300088"/>
              <a:gd name="T7" fmla="*/ 451919 h 451919"/>
              <a:gd name="T8" fmla="*/ 6216836 w 7300088"/>
              <a:gd name="T9" fmla="*/ 0 h 451919"/>
              <a:gd name="T10" fmla="*/ 6453773 w 7300088"/>
              <a:gd name="T11" fmla="*/ 451919 h 451919"/>
              <a:gd name="T12" fmla="*/ 6216836 w 7300088"/>
              <a:gd name="T13" fmla="*/ 0 h 451919"/>
              <a:gd name="T14" fmla="*/ 6368605 w 7300088"/>
              <a:gd name="T15" fmla="*/ 225960 h 451919"/>
              <a:gd name="T16" fmla="*/ 6131670 w 7300088"/>
              <a:gd name="T17" fmla="*/ 225960 h 451919"/>
              <a:gd name="T18" fmla="*/ 5831520 w 7300088"/>
              <a:gd name="T19" fmla="*/ 0 h 451919"/>
              <a:gd name="T20" fmla="*/ 5594583 w 7300088"/>
              <a:gd name="T21" fmla="*/ 451919 h 451919"/>
              <a:gd name="T22" fmla="*/ 4972330 w 7300088"/>
              <a:gd name="T23" fmla="*/ 0 h 451919"/>
              <a:gd name="T24" fmla="*/ 5209267 w 7300088"/>
              <a:gd name="T25" fmla="*/ 451919 h 451919"/>
              <a:gd name="T26" fmla="*/ 4972330 w 7300088"/>
              <a:gd name="T27" fmla="*/ 0 h 451919"/>
              <a:gd name="T28" fmla="*/ 5124101 w 7300088"/>
              <a:gd name="T29" fmla="*/ 225960 h 451919"/>
              <a:gd name="T30" fmla="*/ 4887165 w 7300088"/>
              <a:gd name="T31" fmla="*/ 225960 h 451919"/>
              <a:gd name="T32" fmla="*/ 4588912 w 7300088"/>
              <a:gd name="T33" fmla="*/ 0 h 451919"/>
              <a:gd name="T34" fmla="*/ 4350077 w 7300088"/>
              <a:gd name="T35" fmla="*/ 451919 h 451919"/>
              <a:gd name="T36" fmla="*/ 4040849 w 7300088"/>
              <a:gd name="T37" fmla="*/ 0 h 451919"/>
              <a:gd name="T38" fmla="*/ 4277786 w 7300088"/>
              <a:gd name="T39" fmla="*/ 451919 h 451919"/>
              <a:gd name="T40" fmla="*/ 4040849 w 7300088"/>
              <a:gd name="T41" fmla="*/ 0 h 451919"/>
              <a:gd name="T42" fmla="*/ 4192618 w 7300088"/>
              <a:gd name="T43" fmla="*/ 225960 h 451919"/>
              <a:gd name="T44" fmla="*/ 3955683 w 7300088"/>
              <a:gd name="T45" fmla="*/ 225960 h 451919"/>
              <a:gd name="T46" fmla="*/ 3344405 w 7300088"/>
              <a:gd name="T47" fmla="*/ 0 h 451919"/>
              <a:gd name="T48" fmla="*/ 3107470 w 7300088"/>
              <a:gd name="T49" fmla="*/ 451919 h 451919"/>
              <a:gd name="T50" fmla="*/ 2796342 w 7300088"/>
              <a:gd name="T51" fmla="*/ 0 h 451919"/>
              <a:gd name="T52" fmla="*/ 3033277 w 7300088"/>
              <a:gd name="T53" fmla="*/ 451919 h 451919"/>
              <a:gd name="T54" fmla="*/ 2796342 w 7300088"/>
              <a:gd name="T55" fmla="*/ 0 h 451919"/>
              <a:gd name="T56" fmla="*/ 2950009 w 7300088"/>
              <a:gd name="T57" fmla="*/ 225960 h 451919"/>
              <a:gd name="T58" fmla="*/ 2711177 w 7300088"/>
              <a:gd name="T59" fmla="*/ 225960 h 451919"/>
              <a:gd name="T60" fmla="*/ 2412921 w 7300088"/>
              <a:gd name="T61" fmla="*/ 0 h 451919"/>
              <a:gd name="T62" fmla="*/ 2175986 w 7300088"/>
              <a:gd name="T63" fmla="*/ 451919 h 451919"/>
              <a:gd name="T64" fmla="*/ 1864859 w 7300088"/>
              <a:gd name="T65" fmla="*/ 0 h 451919"/>
              <a:gd name="T66" fmla="*/ 2101795 w 7300088"/>
              <a:gd name="T67" fmla="*/ 451919 h 451919"/>
              <a:gd name="T68" fmla="*/ 1864859 w 7300088"/>
              <a:gd name="T69" fmla="*/ 0 h 451919"/>
              <a:gd name="T70" fmla="*/ 1705502 w 7300088"/>
              <a:gd name="T71" fmla="*/ 225960 h 451919"/>
              <a:gd name="T72" fmla="*/ 1468568 w 7300088"/>
              <a:gd name="T73" fmla="*/ 225960 h 451919"/>
              <a:gd name="T74" fmla="*/ 1168419 w 7300088"/>
              <a:gd name="T75" fmla="*/ 0 h 451919"/>
              <a:gd name="T76" fmla="*/ 931484 w 7300088"/>
              <a:gd name="T77" fmla="*/ 451919 h 451919"/>
              <a:gd name="T78" fmla="*/ 620356 w 7300088"/>
              <a:gd name="T79" fmla="*/ 0 h 451919"/>
              <a:gd name="T80" fmla="*/ 859191 w 7300088"/>
              <a:gd name="T81" fmla="*/ 451919 h 451919"/>
              <a:gd name="T82" fmla="*/ 620356 w 7300088"/>
              <a:gd name="T83" fmla="*/ 0 h 451919"/>
              <a:gd name="T84" fmla="*/ 774025 w 7300088"/>
              <a:gd name="T85" fmla="*/ 225960 h 451919"/>
              <a:gd name="T86" fmla="*/ 537090 w 7300088"/>
              <a:gd name="T87" fmla="*/ 225960 h 451919"/>
              <a:gd name="T88" fmla="*/ 236938 w 7300088"/>
              <a:gd name="T89" fmla="*/ 0 h 451919"/>
              <a:gd name="T90" fmla="*/ 0 w 7300088"/>
              <a:gd name="T91" fmla="*/ 451919 h 45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060" name="MH_Other_2"/>
          <p:cNvSpPr/>
          <p:nvPr/>
        </p:nvSpPr>
        <p:spPr bwMode="auto">
          <a:xfrm>
            <a:off x="27622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061" name="MH_Other_3"/>
          <p:cNvSpPr/>
          <p:nvPr/>
        </p:nvSpPr>
        <p:spPr bwMode="auto">
          <a:xfrm>
            <a:off x="46291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062" name="MH_Other_4"/>
          <p:cNvSpPr/>
          <p:nvPr/>
        </p:nvSpPr>
        <p:spPr bwMode="auto">
          <a:xfrm>
            <a:off x="6491288" y="2708275"/>
            <a:ext cx="620712"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063" name="MH_SubTitle_4"/>
          <p:cNvSpPr txBox="1">
            <a:spLocks noChangeArrowheads="1"/>
          </p:cNvSpPr>
          <p:nvPr/>
        </p:nvSpPr>
        <p:spPr bwMode="auto">
          <a:xfrm>
            <a:off x="7110413" y="2190750"/>
            <a:ext cx="1408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anose="020B0503020204020204" pitchFamily="34" charset="-122"/>
                <a:ea typeface="微软雅黑" panose="020B0503020204020204" pitchFamily="34" charset="-122"/>
                <a:sym typeface="나눔고딕" charset="-127"/>
              </a:rPr>
              <a:t>LOREM</a:t>
            </a:r>
            <a:endParaRPr lang="zh-CN" altLang="en-US" sz="2000" b="1">
              <a:latin typeface="微软雅黑" panose="020B0503020204020204" pitchFamily="34" charset="-122"/>
              <a:ea typeface="微软雅黑" panose="020B0503020204020204" pitchFamily="34" charset="-122"/>
              <a:sym typeface="나눔고딕" charset="-127"/>
            </a:endParaRPr>
          </a:p>
        </p:txBody>
      </p:sp>
      <p:sp>
        <p:nvSpPr>
          <p:cNvPr id="45064" name="MH_SubTitle_3"/>
          <p:cNvSpPr txBox="1">
            <a:spLocks noChangeArrowheads="1"/>
          </p:cNvSpPr>
          <p:nvPr/>
        </p:nvSpPr>
        <p:spPr bwMode="auto">
          <a:xfrm>
            <a:off x="5073650" y="2190750"/>
            <a:ext cx="1408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anose="020B0503020204020204" pitchFamily="34" charset="-122"/>
                <a:ea typeface="微软雅黑" panose="020B0503020204020204" pitchFamily="34" charset="-122"/>
                <a:sym typeface="나눔고딕" charset="-127"/>
              </a:rPr>
              <a:t>LOREM</a:t>
            </a:r>
            <a:endParaRPr lang="zh-CN" altLang="en-US" sz="2000" b="1">
              <a:latin typeface="微软雅黑" panose="020B0503020204020204" pitchFamily="34" charset="-122"/>
              <a:ea typeface="微软雅黑" panose="020B0503020204020204" pitchFamily="34" charset="-122"/>
              <a:sym typeface="나눔고딕" charset="-127"/>
            </a:endParaRPr>
          </a:p>
        </p:txBody>
      </p:sp>
      <p:sp>
        <p:nvSpPr>
          <p:cNvPr id="45065" name="MH_SubTitle_2"/>
          <p:cNvSpPr txBox="1">
            <a:spLocks noChangeArrowheads="1"/>
          </p:cNvSpPr>
          <p:nvPr/>
        </p:nvSpPr>
        <p:spPr bwMode="auto">
          <a:xfrm>
            <a:off x="3186113" y="2227263"/>
            <a:ext cx="1408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anose="020B0503020204020204" pitchFamily="34" charset="-122"/>
                <a:ea typeface="微软雅黑" panose="020B0503020204020204" pitchFamily="34" charset="-122"/>
                <a:sym typeface="나눔고딕" charset="-127"/>
              </a:rPr>
              <a:t>LOREM</a:t>
            </a:r>
            <a:endParaRPr lang="zh-CN" altLang="en-US" sz="2000" b="1">
              <a:latin typeface="微软雅黑" panose="020B0503020204020204" pitchFamily="34" charset="-122"/>
              <a:ea typeface="微软雅黑" panose="020B0503020204020204" pitchFamily="34" charset="-122"/>
              <a:sym typeface="나눔고딕" charset="-127"/>
            </a:endParaRPr>
          </a:p>
        </p:txBody>
      </p:sp>
      <p:sp>
        <p:nvSpPr>
          <p:cNvPr id="45066" name="MH_SubTitle_1"/>
          <p:cNvSpPr txBox="1">
            <a:spLocks noChangeArrowheads="1"/>
          </p:cNvSpPr>
          <p:nvPr/>
        </p:nvSpPr>
        <p:spPr bwMode="auto">
          <a:xfrm>
            <a:off x="1431925" y="2227263"/>
            <a:ext cx="1408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anose="020B0503020204020204" pitchFamily="34" charset="-122"/>
                <a:ea typeface="微软雅黑" panose="020B0503020204020204" pitchFamily="34" charset="-122"/>
                <a:sym typeface="나눔고딕" charset="-127"/>
              </a:rPr>
              <a:t>LOREM</a:t>
            </a:r>
            <a:endParaRPr lang="zh-CN" altLang="en-US" sz="2000" b="1">
              <a:latin typeface="微软雅黑" panose="020B0503020204020204" pitchFamily="34" charset="-122"/>
              <a:ea typeface="微软雅黑" panose="020B0503020204020204" pitchFamily="34" charset="-122"/>
              <a:sym typeface="나눔고딕" charset="-127"/>
            </a:endParaRPr>
          </a:p>
        </p:txBody>
      </p:sp>
      <p:sp>
        <p:nvSpPr>
          <p:cNvPr id="45067" name="MH_Other_5"/>
          <p:cNvSpPr>
            <a:spLocks noChangeArrowheads="1"/>
          </p:cNvSpPr>
          <p:nvPr/>
        </p:nvSpPr>
        <p:spPr bwMode="auto">
          <a:xfrm>
            <a:off x="1222375" y="5535613"/>
            <a:ext cx="7594600" cy="1746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p>
            <a:pPr algn="ctr" eaLnBrk="1" latinLnBrk="1" hangingPunct="1">
              <a:lnSpc>
                <a:spcPct val="150000"/>
              </a:lnSpc>
            </a:pPr>
            <a:endParaRPr lang="zh-CN" altLang="en-US" sz="1400">
              <a:solidFill>
                <a:srgbClr val="7F7F7F"/>
              </a:solidFill>
              <a:latin typeface="幼圆" pitchFamily="49" charset="-122"/>
              <a:ea typeface="幼圆" pitchFamily="49" charset="-122"/>
            </a:endParaRPr>
          </a:p>
        </p:txBody>
      </p:sp>
      <p:pic>
        <p:nvPicPr>
          <p:cNvPr id="45068"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507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MH_Other_1"/>
          <p:cNvSpPr/>
          <p:nvPr/>
        </p:nvSpPr>
        <p:spPr bwMode="auto">
          <a:xfrm rot="16200000">
            <a:off x="4042569" y="3888582"/>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07" name="MH_Other_2"/>
          <p:cNvSpPr/>
          <p:nvPr/>
        </p:nvSpPr>
        <p:spPr bwMode="auto">
          <a:xfrm rot="16200000">
            <a:off x="4662488" y="2971800"/>
            <a:ext cx="269875" cy="12033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08" name="MH_Other_3"/>
          <p:cNvSpPr/>
          <p:nvPr/>
        </p:nvSpPr>
        <p:spPr bwMode="auto">
          <a:xfrm rot="16200000" flipH="1">
            <a:off x="4042569" y="2188369"/>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09" name="MH_Other_4"/>
          <p:cNvSpPr/>
          <p:nvPr/>
        </p:nvSpPr>
        <p:spPr bwMode="auto">
          <a:xfrm rot="5400000" flipH="1">
            <a:off x="6711156" y="38742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10" name="MH_Other_5"/>
          <p:cNvSpPr/>
          <p:nvPr/>
        </p:nvSpPr>
        <p:spPr bwMode="auto">
          <a:xfrm rot="5400000" flipH="1">
            <a:off x="7212806" y="2955132"/>
            <a:ext cx="269875" cy="123666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11" name="MH_Other_6"/>
          <p:cNvSpPr/>
          <p:nvPr/>
        </p:nvSpPr>
        <p:spPr bwMode="auto">
          <a:xfrm rot="5400000">
            <a:off x="6711156" y="21724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7112" name="MH_SubTitle_1"/>
          <p:cNvSpPr>
            <a:spLocks noChangeArrowheads="1"/>
          </p:cNvSpPr>
          <p:nvPr/>
        </p:nvSpPr>
        <p:spPr bwMode="auto">
          <a:xfrm>
            <a:off x="3309938" y="19256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3" name="MH_SubTitle_2"/>
          <p:cNvSpPr>
            <a:spLocks noChangeArrowheads="1"/>
          </p:cNvSpPr>
          <p:nvPr/>
        </p:nvSpPr>
        <p:spPr bwMode="auto">
          <a:xfrm>
            <a:off x="3327400"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4" name="MH_SubTitle_3"/>
          <p:cNvSpPr>
            <a:spLocks noChangeArrowheads="1"/>
          </p:cNvSpPr>
          <p:nvPr/>
        </p:nvSpPr>
        <p:spPr bwMode="auto">
          <a:xfrm>
            <a:off x="3338513" y="4202113"/>
            <a:ext cx="1023937"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5" name="MH_SubTitle_4"/>
          <p:cNvSpPr>
            <a:spLocks noChangeArrowheads="1"/>
          </p:cNvSpPr>
          <p:nvPr/>
        </p:nvSpPr>
        <p:spPr bwMode="auto">
          <a:xfrm>
            <a:off x="7839075" y="1925638"/>
            <a:ext cx="1023938"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6" name="MH_SubTitle_5"/>
          <p:cNvSpPr>
            <a:spLocks noChangeArrowheads="1"/>
          </p:cNvSpPr>
          <p:nvPr/>
        </p:nvSpPr>
        <p:spPr bwMode="auto">
          <a:xfrm>
            <a:off x="7864475"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7" name="MH_SubTitle_6"/>
          <p:cNvSpPr>
            <a:spLocks noChangeArrowheads="1"/>
          </p:cNvSpPr>
          <p:nvPr/>
        </p:nvSpPr>
        <p:spPr bwMode="auto">
          <a:xfrm>
            <a:off x="7856538" y="4202113"/>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8" name="MH_Title_1"/>
          <p:cNvSpPr>
            <a:spLocks noChangeArrowheads="1"/>
          </p:cNvSpPr>
          <p:nvPr/>
        </p:nvSpPr>
        <p:spPr bwMode="auto">
          <a:xfrm>
            <a:off x="5403850" y="2878138"/>
            <a:ext cx="1323975" cy="1323975"/>
          </a:xfrm>
          <a:prstGeom prst="ellipse">
            <a:avLst/>
          </a:pr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lnSpc>
                <a:spcPct val="130000"/>
              </a:lnSpc>
            </a:pPr>
            <a:r>
              <a:rPr lang="en-US"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47119"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20"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21"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7122"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49154"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5"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9156" name="그룹 1"/>
          <p:cNvGrpSpPr/>
          <p:nvPr/>
        </p:nvGrpSpPr>
        <p:grpSpPr bwMode="auto">
          <a:xfrm>
            <a:off x="1981200" y="1257300"/>
            <a:ext cx="873125" cy="865188"/>
            <a:chOff x="0" y="0"/>
            <a:chExt cx="873125" cy="865187"/>
          </a:xfrm>
        </p:grpSpPr>
        <p:sp>
          <p:nvSpPr>
            <p:cNvPr id="49157" name="Freeform 6"/>
            <p:cNvSpPr/>
            <p:nvPr/>
          </p:nvSpPr>
          <p:spPr bwMode="auto">
            <a:xfrm>
              <a:off x="363538" y="792162"/>
              <a:ext cx="146050" cy="73025"/>
            </a:xfrm>
            <a:custGeom>
              <a:avLst/>
              <a:gdLst>
                <a:gd name="T0" fmla="*/ 0 w 552"/>
                <a:gd name="T1" fmla="*/ 0 h 276"/>
                <a:gd name="T2" fmla="*/ 552 w 552"/>
                <a:gd name="T3" fmla="*/ 0 h 276"/>
                <a:gd name="T4" fmla="*/ 550 w 552"/>
                <a:gd name="T5" fmla="*/ 37 h 276"/>
                <a:gd name="T6" fmla="*/ 543 w 552"/>
                <a:gd name="T7" fmla="*/ 71 h 276"/>
                <a:gd name="T8" fmla="*/ 531 w 552"/>
                <a:gd name="T9" fmla="*/ 105 h 276"/>
                <a:gd name="T10" fmla="*/ 516 w 552"/>
                <a:gd name="T11" fmla="*/ 136 h 276"/>
                <a:gd name="T12" fmla="*/ 496 w 552"/>
                <a:gd name="T13" fmla="*/ 166 h 276"/>
                <a:gd name="T14" fmla="*/ 471 w 552"/>
                <a:gd name="T15" fmla="*/ 193 h 276"/>
                <a:gd name="T16" fmla="*/ 444 w 552"/>
                <a:gd name="T17" fmla="*/ 218 h 276"/>
                <a:gd name="T18" fmla="*/ 414 w 552"/>
                <a:gd name="T19" fmla="*/ 240 h 276"/>
                <a:gd name="T20" fmla="*/ 383 w 552"/>
                <a:gd name="T21" fmla="*/ 255 h 276"/>
                <a:gd name="T22" fmla="*/ 350 w 552"/>
                <a:gd name="T23" fmla="*/ 267 h 276"/>
                <a:gd name="T24" fmla="*/ 315 w 552"/>
                <a:gd name="T25" fmla="*/ 274 h 276"/>
                <a:gd name="T26" fmla="*/ 277 w 552"/>
                <a:gd name="T27" fmla="*/ 276 h 276"/>
                <a:gd name="T28" fmla="*/ 240 w 552"/>
                <a:gd name="T29" fmla="*/ 274 h 276"/>
                <a:gd name="T30" fmla="*/ 205 w 552"/>
                <a:gd name="T31" fmla="*/ 267 h 276"/>
                <a:gd name="T32" fmla="*/ 171 w 552"/>
                <a:gd name="T33" fmla="*/ 256 h 276"/>
                <a:gd name="T34" fmla="*/ 139 w 552"/>
                <a:gd name="T35" fmla="*/ 240 h 276"/>
                <a:gd name="T36" fmla="*/ 109 w 552"/>
                <a:gd name="T37" fmla="*/ 220 h 276"/>
                <a:gd name="T38" fmla="*/ 80 w 552"/>
                <a:gd name="T39" fmla="*/ 193 h 276"/>
                <a:gd name="T40" fmla="*/ 56 w 552"/>
                <a:gd name="T41" fmla="*/ 166 h 276"/>
                <a:gd name="T42" fmla="*/ 35 w 552"/>
                <a:gd name="T43" fmla="*/ 136 h 276"/>
                <a:gd name="T44" fmla="*/ 20 w 552"/>
                <a:gd name="T45" fmla="*/ 105 h 276"/>
                <a:gd name="T46" fmla="*/ 8 w 552"/>
                <a:gd name="T47" fmla="*/ 71 h 276"/>
                <a:gd name="T48" fmla="*/ 2 w 552"/>
                <a:gd name="T49" fmla="*/ 37 h 276"/>
                <a:gd name="T50" fmla="*/ 0 w 552"/>
                <a:gd name="T51" fmla="*/ 0 h 276"/>
                <a:gd name="T52" fmla="*/ 0 w 552"/>
                <a:gd name="T53" fmla="*/ 0 h 276"/>
                <a:gd name="T54" fmla="*/ 552 w 552"/>
                <a:gd name="T5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58" name="Freeform 7"/>
            <p:cNvSpPr>
              <a:spLocks noEditPoints="1"/>
            </p:cNvSpPr>
            <p:nvPr/>
          </p:nvSpPr>
          <p:spPr bwMode="auto">
            <a:xfrm>
              <a:off x="0" y="0"/>
              <a:ext cx="873125" cy="765175"/>
            </a:xfrm>
            <a:custGeom>
              <a:avLst/>
              <a:gdLst>
                <a:gd name="T0" fmla="*/ 1560 w 3300"/>
                <a:gd name="T1" fmla="*/ 223 h 2898"/>
                <a:gd name="T2" fmla="*/ 1484 w 3300"/>
                <a:gd name="T3" fmla="*/ 311 h 2898"/>
                <a:gd name="T4" fmla="*/ 1470 w 3300"/>
                <a:gd name="T5" fmla="*/ 397 h 2898"/>
                <a:gd name="T6" fmla="*/ 1420 w 3300"/>
                <a:gd name="T7" fmla="*/ 462 h 2898"/>
                <a:gd name="T8" fmla="*/ 1246 w 3300"/>
                <a:gd name="T9" fmla="*/ 516 h 2898"/>
                <a:gd name="T10" fmla="*/ 1044 w 3300"/>
                <a:gd name="T11" fmla="*/ 622 h 2898"/>
                <a:gd name="T12" fmla="*/ 894 w 3300"/>
                <a:gd name="T13" fmla="*/ 752 h 2898"/>
                <a:gd name="T14" fmla="*/ 775 w 3300"/>
                <a:gd name="T15" fmla="*/ 932 h 2898"/>
                <a:gd name="T16" fmla="*/ 698 w 3300"/>
                <a:gd name="T17" fmla="*/ 1169 h 2898"/>
                <a:gd name="T18" fmla="*/ 628 w 3300"/>
                <a:gd name="T19" fmla="*/ 1606 h 2898"/>
                <a:gd name="T20" fmla="*/ 548 w 3300"/>
                <a:gd name="T21" fmla="*/ 2010 h 2898"/>
                <a:gd name="T22" fmla="*/ 423 w 3300"/>
                <a:gd name="T23" fmla="*/ 2409 h 2898"/>
                <a:gd name="T24" fmla="*/ 3021 w 3300"/>
                <a:gd name="T25" fmla="*/ 2699 h 2898"/>
                <a:gd name="T26" fmla="*/ 2838 w 3300"/>
                <a:gd name="T27" fmla="*/ 2305 h 2898"/>
                <a:gd name="T28" fmla="*/ 2730 w 3300"/>
                <a:gd name="T29" fmla="*/ 1918 h 2898"/>
                <a:gd name="T30" fmla="*/ 2651 w 3300"/>
                <a:gd name="T31" fmla="*/ 1490 h 2898"/>
                <a:gd name="T32" fmla="*/ 2585 w 3300"/>
                <a:gd name="T33" fmla="*/ 1095 h 2898"/>
                <a:gd name="T34" fmla="*/ 2482 w 3300"/>
                <a:gd name="T35" fmla="*/ 856 h 2898"/>
                <a:gd name="T36" fmla="*/ 2341 w 3300"/>
                <a:gd name="T37" fmla="*/ 689 h 2898"/>
                <a:gd name="T38" fmla="*/ 2154 w 3300"/>
                <a:gd name="T39" fmla="*/ 560 h 2898"/>
                <a:gd name="T40" fmla="*/ 1954 w 3300"/>
                <a:gd name="T41" fmla="*/ 483 h 2898"/>
                <a:gd name="T42" fmla="*/ 1846 w 3300"/>
                <a:gd name="T43" fmla="*/ 435 h 2898"/>
                <a:gd name="T44" fmla="*/ 1825 w 3300"/>
                <a:gd name="T45" fmla="*/ 371 h 2898"/>
                <a:gd name="T46" fmla="*/ 1784 w 3300"/>
                <a:gd name="T47" fmla="*/ 260 h 2898"/>
                <a:gd name="T48" fmla="*/ 1680 w 3300"/>
                <a:gd name="T49" fmla="*/ 202 h 2898"/>
                <a:gd name="T50" fmla="*/ 1693 w 3300"/>
                <a:gd name="T51" fmla="*/ 2 h 2898"/>
                <a:gd name="T52" fmla="*/ 1852 w 3300"/>
                <a:gd name="T53" fmla="*/ 59 h 2898"/>
                <a:gd name="T54" fmla="*/ 1972 w 3300"/>
                <a:gd name="T55" fmla="*/ 179 h 2898"/>
                <a:gd name="T56" fmla="*/ 2065 w 3300"/>
                <a:gd name="T57" fmla="*/ 309 h 2898"/>
                <a:gd name="T58" fmla="*/ 2250 w 3300"/>
                <a:gd name="T59" fmla="*/ 387 h 2898"/>
                <a:gd name="T60" fmla="*/ 2446 w 3300"/>
                <a:gd name="T61" fmla="*/ 518 h 2898"/>
                <a:gd name="T62" fmla="*/ 2614 w 3300"/>
                <a:gd name="T63" fmla="*/ 696 h 2898"/>
                <a:gd name="T64" fmla="*/ 2739 w 3300"/>
                <a:gd name="T65" fmla="*/ 924 h 2898"/>
                <a:gd name="T66" fmla="*/ 2814 w 3300"/>
                <a:gd name="T67" fmla="*/ 1213 h 2898"/>
                <a:gd name="T68" fmla="*/ 2887 w 3300"/>
                <a:gd name="T69" fmla="*/ 1694 h 2898"/>
                <a:gd name="T70" fmla="*/ 2969 w 3300"/>
                <a:gd name="T71" fmla="*/ 2063 h 2898"/>
                <a:gd name="T72" fmla="*/ 3112 w 3300"/>
                <a:gd name="T73" fmla="*/ 2451 h 2898"/>
                <a:gd name="T74" fmla="*/ 3292 w 3300"/>
                <a:gd name="T75" fmla="*/ 2761 h 2898"/>
                <a:gd name="T76" fmla="*/ 3289 w 3300"/>
                <a:gd name="T77" fmla="*/ 2846 h 2898"/>
                <a:gd name="T78" fmla="*/ 3223 w 3300"/>
                <a:gd name="T79" fmla="*/ 2896 h 2898"/>
                <a:gd name="T80" fmla="*/ 58 w 3300"/>
                <a:gd name="T81" fmla="*/ 2890 h 2898"/>
                <a:gd name="T82" fmla="*/ 5 w 3300"/>
                <a:gd name="T83" fmla="*/ 2831 h 2898"/>
                <a:gd name="T84" fmla="*/ 9 w 3300"/>
                <a:gd name="T85" fmla="*/ 2762 h 2898"/>
                <a:gd name="T86" fmla="*/ 187 w 3300"/>
                <a:gd name="T87" fmla="*/ 2450 h 2898"/>
                <a:gd name="T88" fmla="*/ 331 w 3300"/>
                <a:gd name="T89" fmla="*/ 2063 h 2898"/>
                <a:gd name="T90" fmla="*/ 413 w 3300"/>
                <a:gd name="T91" fmla="*/ 1694 h 2898"/>
                <a:gd name="T92" fmla="*/ 488 w 3300"/>
                <a:gd name="T93" fmla="*/ 1213 h 2898"/>
                <a:gd name="T94" fmla="*/ 562 w 3300"/>
                <a:gd name="T95" fmla="*/ 924 h 2898"/>
                <a:gd name="T96" fmla="*/ 684 w 3300"/>
                <a:gd name="T97" fmla="*/ 696 h 2898"/>
                <a:gd name="T98" fmla="*/ 853 w 3300"/>
                <a:gd name="T99" fmla="*/ 518 h 2898"/>
                <a:gd name="T100" fmla="*/ 1050 w 3300"/>
                <a:gd name="T101" fmla="*/ 386 h 2898"/>
                <a:gd name="T102" fmla="*/ 1235 w 3300"/>
                <a:gd name="T103" fmla="*/ 309 h 2898"/>
                <a:gd name="T104" fmla="*/ 1329 w 3300"/>
                <a:gd name="T105" fmla="*/ 178 h 2898"/>
                <a:gd name="T106" fmla="*/ 1448 w 3300"/>
                <a:gd name="T107" fmla="*/ 58 h 2898"/>
                <a:gd name="T108" fmla="*/ 1605 w 3300"/>
                <a:gd name="T109" fmla="*/ 2 h 2898"/>
                <a:gd name="T110" fmla="*/ 0 w 3300"/>
                <a:gd name="T111" fmla="*/ 0 h 2898"/>
                <a:gd name="T112" fmla="*/ 3300 w 3300"/>
                <a:gd name="T113" fmla="*/ 2898 h 2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9159" name="Freeform 12"/>
          <p:cNvSpPr/>
          <p:nvPr/>
        </p:nvSpPr>
        <p:spPr bwMode="auto">
          <a:xfrm>
            <a:off x="1981200" y="2381250"/>
            <a:ext cx="879475" cy="887413"/>
          </a:xfrm>
          <a:custGeom>
            <a:avLst/>
            <a:gdLst>
              <a:gd name="T0" fmla="*/ 1670 w 3327"/>
              <a:gd name="T1" fmla="*/ 0 h 3351"/>
              <a:gd name="T2" fmla="*/ 2156 w 3327"/>
              <a:gd name="T3" fmla="*/ 488 h 3351"/>
              <a:gd name="T4" fmla="*/ 1764 w 3327"/>
              <a:gd name="T5" fmla="*/ 488 h 3351"/>
              <a:gd name="T6" fmla="*/ 1764 w 3327"/>
              <a:gd name="T7" fmla="*/ 1575 h 3351"/>
              <a:gd name="T8" fmla="*/ 2844 w 3327"/>
              <a:gd name="T9" fmla="*/ 1575 h 3351"/>
              <a:gd name="T10" fmla="*/ 2844 w 3327"/>
              <a:gd name="T11" fmla="*/ 1180 h 3351"/>
              <a:gd name="T12" fmla="*/ 3327 w 3327"/>
              <a:gd name="T13" fmla="*/ 1669 h 3351"/>
              <a:gd name="T14" fmla="*/ 2844 w 3327"/>
              <a:gd name="T15" fmla="*/ 2171 h 3351"/>
              <a:gd name="T16" fmla="*/ 2844 w 3327"/>
              <a:gd name="T17" fmla="*/ 1776 h 3351"/>
              <a:gd name="T18" fmla="*/ 1764 w 3327"/>
              <a:gd name="T19" fmla="*/ 1776 h 3351"/>
              <a:gd name="T20" fmla="*/ 1764 w 3327"/>
              <a:gd name="T21" fmla="*/ 2863 h 3351"/>
              <a:gd name="T22" fmla="*/ 2156 w 3327"/>
              <a:gd name="T23" fmla="*/ 2863 h 3351"/>
              <a:gd name="T24" fmla="*/ 1670 w 3327"/>
              <a:gd name="T25" fmla="*/ 3351 h 3351"/>
              <a:gd name="T26" fmla="*/ 1171 w 3327"/>
              <a:gd name="T27" fmla="*/ 2863 h 3351"/>
              <a:gd name="T28" fmla="*/ 1564 w 3327"/>
              <a:gd name="T29" fmla="*/ 2863 h 3351"/>
              <a:gd name="T30" fmla="*/ 1564 w 3327"/>
              <a:gd name="T31" fmla="*/ 1776 h 3351"/>
              <a:gd name="T32" fmla="*/ 485 w 3327"/>
              <a:gd name="T33" fmla="*/ 1776 h 3351"/>
              <a:gd name="T34" fmla="*/ 485 w 3327"/>
              <a:gd name="T35" fmla="*/ 2171 h 3351"/>
              <a:gd name="T36" fmla="*/ 0 w 3327"/>
              <a:gd name="T37" fmla="*/ 1669 h 3351"/>
              <a:gd name="T38" fmla="*/ 485 w 3327"/>
              <a:gd name="T39" fmla="*/ 1180 h 3351"/>
              <a:gd name="T40" fmla="*/ 485 w 3327"/>
              <a:gd name="T41" fmla="*/ 1575 h 3351"/>
              <a:gd name="T42" fmla="*/ 1564 w 3327"/>
              <a:gd name="T43" fmla="*/ 1575 h 3351"/>
              <a:gd name="T44" fmla="*/ 1564 w 3327"/>
              <a:gd name="T45" fmla="*/ 488 h 3351"/>
              <a:gd name="T46" fmla="*/ 1171 w 3327"/>
              <a:gd name="T47" fmla="*/ 488 h 3351"/>
              <a:gd name="T48" fmla="*/ 1670 w 3327"/>
              <a:gd name="T49" fmla="*/ 0 h 3351"/>
              <a:gd name="T50" fmla="*/ 0 w 3327"/>
              <a:gd name="T51" fmla="*/ 0 h 3351"/>
              <a:gd name="T52" fmla="*/ 3327 w 3327"/>
              <a:gd name="T53" fmla="*/ 3351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60" name="Freeform 17"/>
          <p:cNvSpPr>
            <a:spLocks noEditPoints="1"/>
          </p:cNvSpPr>
          <p:nvPr/>
        </p:nvSpPr>
        <p:spPr bwMode="auto">
          <a:xfrm>
            <a:off x="1978025" y="3525838"/>
            <a:ext cx="876300" cy="785812"/>
          </a:xfrm>
          <a:custGeom>
            <a:avLst/>
            <a:gdLst>
              <a:gd name="T0" fmla="*/ 2604 w 3309"/>
              <a:gd name="T1" fmla="*/ 2768 h 2966"/>
              <a:gd name="T2" fmla="*/ 3100 w 3309"/>
              <a:gd name="T3" fmla="*/ 2767 h 2966"/>
              <a:gd name="T4" fmla="*/ 3109 w 3309"/>
              <a:gd name="T5" fmla="*/ 2757 h 2966"/>
              <a:gd name="T6" fmla="*/ 3110 w 3309"/>
              <a:gd name="T7" fmla="*/ 588 h 2966"/>
              <a:gd name="T8" fmla="*/ 3106 w 3309"/>
              <a:gd name="T9" fmla="*/ 574 h 2966"/>
              <a:gd name="T10" fmla="*/ 3092 w 3309"/>
              <a:gd name="T11" fmla="*/ 570 h 2966"/>
              <a:gd name="T12" fmla="*/ 907 w 3309"/>
              <a:gd name="T13" fmla="*/ 570 h 2966"/>
              <a:gd name="T14" fmla="*/ 2405 w 3309"/>
              <a:gd name="T15" fmla="*/ 2768 h 2966"/>
              <a:gd name="T16" fmla="*/ 907 w 3309"/>
              <a:gd name="T17" fmla="*/ 570 h 2966"/>
              <a:gd name="T18" fmla="*/ 209 w 3309"/>
              <a:gd name="T19" fmla="*/ 571 h 2966"/>
              <a:gd name="T20" fmla="*/ 199 w 3309"/>
              <a:gd name="T21" fmla="*/ 580 h 2966"/>
              <a:gd name="T22" fmla="*/ 197 w 3309"/>
              <a:gd name="T23" fmla="*/ 2749 h 2966"/>
              <a:gd name="T24" fmla="*/ 204 w 3309"/>
              <a:gd name="T25" fmla="*/ 2761 h 2966"/>
              <a:gd name="T26" fmla="*/ 217 w 3309"/>
              <a:gd name="T27" fmla="*/ 2768 h 2966"/>
              <a:gd name="T28" fmla="*/ 705 w 3309"/>
              <a:gd name="T29" fmla="*/ 570 h 2966"/>
              <a:gd name="T30" fmla="*/ 1234 w 3309"/>
              <a:gd name="T31" fmla="*/ 198 h 2966"/>
              <a:gd name="T32" fmla="*/ 2075 w 3309"/>
              <a:gd name="T33" fmla="*/ 371 h 2966"/>
              <a:gd name="T34" fmla="*/ 1234 w 3309"/>
              <a:gd name="T35" fmla="*/ 198 h 2966"/>
              <a:gd name="T36" fmla="*/ 2174 w 3309"/>
              <a:gd name="T37" fmla="*/ 0 h 2966"/>
              <a:gd name="T38" fmla="*/ 2218 w 3309"/>
              <a:gd name="T39" fmla="*/ 10 h 2966"/>
              <a:gd name="T40" fmla="*/ 2251 w 3309"/>
              <a:gd name="T41" fmla="*/ 37 h 2966"/>
              <a:gd name="T42" fmla="*/ 2270 w 3309"/>
              <a:gd name="T43" fmla="*/ 77 h 2966"/>
              <a:gd name="T44" fmla="*/ 2273 w 3309"/>
              <a:gd name="T45" fmla="*/ 371 h 2966"/>
              <a:gd name="T46" fmla="*/ 3128 w 3309"/>
              <a:gd name="T47" fmla="*/ 373 h 2966"/>
              <a:gd name="T48" fmla="*/ 3192 w 3309"/>
              <a:gd name="T49" fmla="*/ 394 h 2966"/>
              <a:gd name="T50" fmla="*/ 3247 w 3309"/>
              <a:gd name="T51" fmla="*/ 435 h 2966"/>
              <a:gd name="T52" fmla="*/ 3286 w 3309"/>
              <a:gd name="T53" fmla="*/ 490 h 2966"/>
              <a:gd name="T54" fmla="*/ 3306 w 3309"/>
              <a:gd name="T55" fmla="*/ 552 h 2966"/>
              <a:gd name="T56" fmla="*/ 3309 w 3309"/>
              <a:gd name="T57" fmla="*/ 2749 h 2966"/>
              <a:gd name="T58" fmla="*/ 3299 w 3309"/>
              <a:gd name="T59" fmla="*/ 2817 h 2966"/>
              <a:gd name="T60" fmla="*/ 3269 w 3309"/>
              <a:gd name="T61" fmla="*/ 2877 h 2966"/>
              <a:gd name="T62" fmla="*/ 3220 w 3309"/>
              <a:gd name="T63" fmla="*/ 2927 h 2966"/>
              <a:gd name="T64" fmla="*/ 3161 w 3309"/>
              <a:gd name="T65" fmla="*/ 2957 h 2966"/>
              <a:gd name="T66" fmla="*/ 3092 w 3309"/>
              <a:gd name="T67" fmla="*/ 2966 h 2966"/>
              <a:gd name="T68" fmla="*/ 182 w 3309"/>
              <a:gd name="T69" fmla="*/ 2964 h 2966"/>
              <a:gd name="T70" fmla="*/ 117 w 3309"/>
              <a:gd name="T71" fmla="*/ 2944 h 2966"/>
              <a:gd name="T72" fmla="*/ 63 w 3309"/>
              <a:gd name="T73" fmla="*/ 2904 h 2966"/>
              <a:gd name="T74" fmla="*/ 22 w 3309"/>
              <a:gd name="T75" fmla="*/ 2849 h 2966"/>
              <a:gd name="T76" fmla="*/ 2 w 3309"/>
              <a:gd name="T77" fmla="*/ 2785 h 2966"/>
              <a:gd name="T78" fmla="*/ 0 w 3309"/>
              <a:gd name="T79" fmla="*/ 588 h 2966"/>
              <a:gd name="T80" fmla="*/ 10 w 3309"/>
              <a:gd name="T81" fmla="*/ 520 h 2966"/>
              <a:gd name="T82" fmla="*/ 41 w 3309"/>
              <a:gd name="T83" fmla="*/ 461 h 2966"/>
              <a:gd name="T84" fmla="*/ 89 w 3309"/>
              <a:gd name="T85" fmla="*/ 412 h 2966"/>
              <a:gd name="T86" fmla="*/ 148 w 3309"/>
              <a:gd name="T87" fmla="*/ 381 h 2966"/>
              <a:gd name="T88" fmla="*/ 217 w 3309"/>
              <a:gd name="T89" fmla="*/ 371 h 2966"/>
              <a:gd name="T90" fmla="*/ 1035 w 3309"/>
              <a:gd name="T91" fmla="*/ 100 h 2966"/>
              <a:gd name="T92" fmla="*/ 1045 w 3309"/>
              <a:gd name="T93" fmla="*/ 55 h 2966"/>
              <a:gd name="T94" fmla="*/ 1072 w 3309"/>
              <a:gd name="T95" fmla="*/ 21 h 2966"/>
              <a:gd name="T96" fmla="*/ 1112 w 3309"/>
              <a:gd name="T97" fmla="*/ 2 h 2966"/>
              <a:gd name="T98" fmla="*/ 0 w 3309"/>
              <a:gd name="T99" fmla="*/ 0 h 2966"/>
              <a:gd name="T100" fmla="*/ 3309 w 3309"/>
              <a:gd name="T101" fmla="*/ 2966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61" name="Freeform 22"/>
          <p:cNvSpPr>
            <a:spLocks noEditPoints="1"/>
          </p:cNvSpPr>
          <p:nvPr/>
        </p:nvSpPr>
        <p:spPr bwMode="auto">
          <a:xfrm>
            <a:off x="1922463" y="4813300"/>
            <a:ext cx="1022350" cy="51752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9162" name="그룹 8"/>
          <p:cNvGrpSpPr/>
          <p:nvPr/>
        </p:nvGrpSpPr>
        <p:grpSpPr bwMode="auto">
          <a:xfrm>
            <a:off x="3570288" y="4794250"/>
            <a:ext cx="1057275" cy="536575"/>
            <a:chOff x="0" y="0"/>
            <a:chExt cx="6213475" cy="3152775"/>
          </a:xfrm>
        </p:grpSpPr>
        <p:sp>
          <p:nvSpPr>
            <p:cNvPr id="49163" name="Freeform 27"/>
            <p:cNvSpPr>
              <a:spLocks noEditPoints="1"/>
            </p:cNvSpPr>
            <p:nvPr/>
          </p:nvSpPr>
          <p:spPr bwMode="auto">
            <a:xfrm>
              <a:off x="0" y="0"/>
              <a:ext cx="6213475" cy="315277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64" name="Rectangle 28"/>
            <p:cNvSpPr>
              <a:spLocks noChangeArrowheads="1"/>
            </p:cNvSpPr>
            <p:nvPr/>
          </p:nvSpPr>
          <p:spPr bwMode="auto">
            <a:xfrm>
              <a:off x="4227513" y="657225"/>
              <a:ext cx="1296988"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65" name="Rectangle 29"/>
            <p:cNvSpPr>
              <a:spLocks noChangeArrowheads="1"/>
            </p:cNvSpPr>
            <p:nvPr/>
          </p:nvSpPr>
          <p:spPr bwMode="auto">
            <a:xfrm>
              <a:off x="2695575" y="657225"/>
              <a:ext cx="1255713"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166" name="그룹 12"/>
          <p:cNvGrpSpPr/>
          <p:nvPr/>
        </p:nvGrpSpPr>
        <p:grpSpPr bwMode="auto">
          <a:xfrm>
            <a:off x="3840163" y="3600450"/>
            <a:ext cx="638175" cy="638175"/>
            <a:chOff x="0" y="0"/>
            <a:chExt cx="636588" cy="638176"/>
          </a:xfrm>
        </p:grpSpPr>
        <p:sp>
          <p:nvSpPr>
            <p:cNvPr id="49167" name="Freeform 34"/>
            <p:cNvSpPr/>
            <p:nvPr/>
          </p:nvSpPr>
          <p:spPr bwMode="auto">
            <a:xfrm>
              <a:off x="0" y="0"/>
              <a:ext cx="636588" cy="52388"/>
            </a:xfrm>
            <a:custGeom>
              <a:avLst/>
              <a:gdLst>
                <a:gd name="T0" fmla="*/ 132 w 3210"/>
                <a:gd name="T1" fmla="*/ 0 h 266"/>
                <a:gd name="T2" fmla="*/ 3077 w 3210"/>
                <a:gd name="T3" fmla="*/ 0 h 266"/>
                <a:gd name="T4" fmla="*/ 3104 w 3210"/>
                <a:gd name="T5" fmla="*/ 3 h 266"/>
                <a:gd name="T6" fmla="*/ 3129 w 3210"/>
                <a:gd name="T7" fmla="*/ 11 h 266"/>
                <a:gd name="T8" fmla="*/ 3151 w 3210"/>
                <a:gd name="T9" fmla="*/ 24 h 266"/>
                <a:gd name="T10" fmla="*/ 3171 w 3210"/>
                <a:gd name="T11" fmla="*/ 41 h 266"/>
                <a:gd name="T12" fmla="*/ 3187 w 3210"/>
                <a:gd name="T13" fmla="*/ 61 h 266"/>
                <a:gd name="T14" fmla="*/ 3198 w 3210"/>
                <a:gd name="T15" fmla="*/ 84 h 266"/>
                <a:gd name="T16" fmla="*/ 3207 w 3210"/>
                <a:gd name="T17" fmla="*/ 109 h 266"/>
                <a:gd name="T18" fmla="*/ 3210 w 3210"/>
                <a:gd name="T19" fmla="*/ 135 h 266"/>
                <a:gd name="T20" fmla="*/ 3207 w 3210"/>
                <a:gd name="T21" fmla="*/ 161 h 266"/>
                <a:gd name="T22" fmla="*/ 3198 w 3210"/>
                <a:gd name="T23" fmla="*/ 186 h 266"/>
                <a:gd name="T24" fmla="*/ 3187 w 3210"/>
                <a:gd name="T25" fmla="*/ 208 h 266"/>
                <a:gd name="T26" fmla="*/ 3171 w 3210"/>
                <a:gd name="T27" fmla="*/ 228 h 266"/>
                <a:gd name="T28" fmla="*/ 3151 w 3210"/>
                <a:gd name="T29" fmla="*/ 244 h 266"/>
                <a:gd name="T30" fmla="*/ 3129 w 3210"/>
                <a:gd name="T31" fmla="*/ 256 h 266"/>
                <a:gd name="T32" fmla="*/ 3104 w 3210"/>
                <a:gd name="T33" fmla="*/ 263 h 266"/>
                <a:gd name="T34" fmla="*/ 3077 w 3210"/>
                <a:gd name="T35" fmla="*/ 266 h 266"/>
                <a:gd name="T36" fmla="*/ 132 w 3210"/>
                <a:gd name="T37" fmla="*/ 266 h 266"/>
                <a:gd name="T38" fmla="*/ 105 w 3210"/>
                <a:gd name="T39" fmla="*/ 263 h 266"/>
                <a:gd name="T40" fmla="*/ 80 w 3210"/>
                <a:gd name="T41" fmla="*/ 256 h 266"/>
                <a:gd name="T42" fmla="*/ 57 w 3210"/>
                <a:gd name="T43" fmla="*/ 244 h 266"/>
                <a:gd name="T44" fmla="*/ 37 w 3210"/>
                <a:gd name="T45" fmla="*/ 228 h 266"/>
                <a:gd name="T46" fmla="*/ 22 w 3210"/>
                <a:gd name="T47" fmla="*/ 208 h 266"/>
                <a:gd name="T48" fmla="*/ 10 w 3210"/>
                <a:gd name="T49" fmla="*/ 186 h 266"/>
                <a:gd name="T50" fmla="*/ 2 w 3210"/>
                <a:gd name="T51" fmla="*/ 161 h 266"/>
                <a:gd name="T52" fmla="*/ 0 w 3210"/>
                <a:gd name="T53" fmla="*/ 135 h 266"/>
                <a:gd name="T54" fmla="*/ 2 w 3210"/>
                <a:gd name="T55" fmla="*/ 109 h 266"/>
                <a:gd name="T56" fmla="*/ 10 w 3210"/>
                <a:gd name="T57" fmla="*/ 84 h 266"/>
                <a:gd name="T58" fmla="*/ 22 w 3210"/>
                <a:gd name="T59" fmla="*/ 61 h 266"/>
                <a:gd name="T60" fmla="*/ 37 w 3210"/>
                <a:gd name="T61" fmla="*/ 41 h 266"/>
                <a:gd name="T62" fmla="*/ 57 w 3210"/>
                <a:gd name="T63" fmla="*/ 24 h 266"/>
                <a:gd name="T64" fmla="*/ 80 w 3210"/>
                <a:gd name="T65" fmla="*/ 11 h 266"/>
                <a:gd name="T66" fmla="*/ 105 w 3210"/>
                <a:gd name="T67" fmla="*/ 3 h 266"/>
                <a:gd name="T68" fmla="*/ 132 w 3210"/>
                <a:gd name="T69" fmla="*/ 0 h 266"/>
                <a:gd name="T70" fmla="*/ 0 w 3210"/>
                <a:gd name="T71" fmla="*/ 0 h 266"/>
                <a:gd name="T72" fmla="*/ 3210 w 3210"/>
                <a:gd name="T73"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68" name="Freeform 35"/>
            <p:cNvSpPr/>
            <p:nvPr/>
          </p:nvSpPr>
          <p:spPr bwMode="auto">
            <a:xfrm>
              <a:off x="0" y="117475"/>
              <a:ext cx="417513" cy="52388"/>
            </a:xfrm>
            <a:custGeom>
              <a:avLst/>
              <a:gdLst>
                <a:gd name="T0" fmla="*/ 132 w 2102"/>
                <a:gd name="T1" fmla="*/ 0 h 265"/>
                <a:gd name="T2" fmla="*/ 1971 w 2102"/>
                <a:gd name="T3" fmla="*/ 0 h 265"/>
                <a:gd name="T4" fmla="*/ 1997 w 2102"/>
                <a:gd name="T5" fmla="*/ 2 h 265"/>
                <a:gd name="T6" fmla="*/ 2022 w 2102"/>
                <a:gd name="T7" fmla="*/ 10 h 265"/>
                <a:gd name="T8" fmla="*/ 2045 w 2102"/>
                <a:gd name="T9" fmla="*/ 22 h 265"/>
                <a:gd name="T10" fmla="*/ 2065 w 2102"/>
                <a:gd name="T11" fmla="*/ 39 h 265"/>
                <a:gd name="T12" fmla="*/ 2080 w 2102"/>
                <a:gd name="T13" fmla="*/ 58 h 265"/>
                <a:gd name="T14" fmla="*/ 2092 w 2102"/>
                <a:gd name="T15" fmla="*/ 82 h 265"/>
                <a:gd name="T16" fmla="*/ 2100 w 2102"/>
                <a:gd name="T17" fmla="*/ 107 h 265"/>
                <a:gd name="T18" fmla="*/ 2102 w 2102"/>
                <a:gd name="T19" fmla="*/ 134 h 265"/>
                <a:gd name="T20" fmla="*/ 2100 w 2102"/>
                <a:gd name="T21" fmla="*/ 161 h 265"/>
                <a:gd name="T22" fmla="*/ 2092 w 2102"/>
                <a:gd name="T23" fmla="*/ 185 h 265"/>
                <a:gd name="T24" fmla="*/ 2080 w 2102"/>
                <a:gd name="T25" fmla="*/ 208 h 265"/>
                <a:gd name="T26" fmla="*/ 2065 w 2102"/>
                <a:gd name="T27" fmla="*/ 227 h 265"/>
                <a:gd name="T28" fmla="*/ 2045 w 2102"/>
                <a:gd name="T29" fmla="*/ 243 h 265"/>
                <a:gd name="T30" fmla="*/ 2022 w 2102"/>
                <a:gd name="T31" fmla="*/ 255 h 265"/>
                <a:gd name="T32" fmla="*/ 1997 w 2102"/>
                <a:gd name="T33" fmla="*/ 262 h 265"/>
                <a:gd name="T34" fmla="*/ 1971 w 2102"/>
                <a:gd name="T35" fmla="*/ 265 h 265"/>
                <a:gd name="T36" fmla="*/ 132 w 2102"/>
                <a:gd name="T37" fmla="*/ 265 h 265"/>
                <a:gd name="T38" fmla="*/ 105 w 2102"/>
                <a:gd name="T39" fmla="*/ 262 h 265"/>
                <a:gd name="T40" fmla="*/ 80 w 2102"/>
                <a:gd name="T41" fmla="*/ 255 h 265"/>
                <a:gd name="T42" fmla="*/ 57 w 2102"/>
                <a:gd name="T43" fmla="*/ 243 h 265"/>
                <a:gd name="T44" fmla="*/ 37 w 2102"/>
                <a:gd name="T45" fmla="*/ 227 h 265"/>
                <a:gd name="T46" fmla="*/ 22 w 2102"/>
                <a:gd name="T47" fmla="*/ 208 h 265"/>
                <a:gd name="T48" fmla="*/ 10 w 2102"/>
                <a:gd name="T49" fmla="*/ 185 h 265"/>
                <a:gd name="T50" fmla="*/ 2 w 2102"/>
                <a:gd name="T51" fmla="*/ 161 h 265"/>
                <a:gd name="T52" fmla="*/ 0 w 2102"/>
                <a:gd name="T53" fmla="*/ 134 h 265"/>
                <a:gd name="T54" fmla="*/ 2 w 2102"/>
                <a:gd name="T55" fmla="*/ 107 h 265"/>
                <a:gd name="T56" fmla="*/ 10 w 2102"/>
                <a:gd name="T57" fmla="*/ 82 h 265"/>
                <a:gd name="T58" fmla="*/ 22 w 2102"/>
                <a:gd name="T59" fmla="*/ 58 h 265"/>
                <a:gd name="T60" fmla="*/ 37 w 2102"/>
                <a:gd name="T61" fmla="*/ 39 h 265"/>
                <a:gd name="T62" fmla="*/ 57 w 2102"/>
                <a:gd name="T63" fmla="*/ 22 h 265"/>
                <a:gd name="T64" fmla="*/ 80 w 2102"/>
                <a:gd name="T65" fmla="*/ 10 h 265"/>
                <a:gd name="T66" fmla="*/ 105 w 2102"/>
                <a:gd name="T67" fmla="*/ 2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69" name="Freeform 36"/>
            <p:cNvSpPr/>
            <p:nvPr/>
          </p:nvSpPr>
          <p:spPr bwMode="auto">
            <a:xfrm>
              <a:off x="0" y="234950"/>
              <a:ext cx="636588" cy="52388"/>
            </a:xfrm>
            <a:custGeom>
              <a:avLst/>
              <a:gdLst>
                <a:gd name="T0" fmla="*/ 132 w 3210"/>
                <a:gd name="T1" fmla="*/ 0 h 265"/>
                <a:gd name="T2" fmla="*/ 3077 w 3210"/>
                <a:gd name="T3" fmla="*/ 0 h 265"/>
                <a:gd name="T4" fmla="*/ 3104 w 3210"/>
                <a:gd name="T5" fmla="*/ 2 h 265"/>
                <a:gd name="T6" fmla="*/ 3129 w 3210"/>
                <a:gd name="T7" fmla="*/ 10 h 265"/>
                <a:gd name="T8" fmla="*/ 3151 w 3210"/>
                <a:gd name="T9" fmla="*/ 22 h 265"/>
                <a:gd name="T10" fmla="*/ 3171 w 3210"/>
                <a:gd name="T11" fmla="*/ 39 h 265"/>
                <a:gd name="T12" fmla="*/ 3187 w 3210"/>
                <a:gd name="T13" fmla="*/ 58 h 265"/>
                <a:gd name="T14" fmla="*/ 3198 w 3210"/>
                <a:gd name="T15" fmla="*/ 80 h 265"/>
                <a:gd name="T16" fmla="*/ 3207 w 3210"/>
                <a:gd name="T17" fmla="*/ 105 h 265"/>
                <a:gd name="T18" fmla="*/ 3210 w 3210"/>
                <a:gd name="T19" fmla="*/ 132 h 265"/>
                <a:gd name="T20" fmla="*/ 3207 w 3210"/>
                <a:gd name="T21" fmla="*/ 159 h 265"/>
                <a:gd name="T22" fmla="*/ 3198 w 3210"/>
                <a:gd name="T23" fmla="*/ 184 h 265"/>
                <a:gd name="T24" fmla="*/ 3187 w 3210"/>
                <a:gd name="T25" fmla="*/ 206 h 265"/>
                <a:gd name="T26" fmla="*/ 3171 w 3210"/>
                <a:gd name="T27" fmla="*/ 226 h 265"/>
                <a:gd name="T28" fmla="*/ 3151 w 3210"/>
                <a:gd name="T29" fmla="*/ 242 h 265"/>
                <a:gd name="T30" fmla="*/ 3129 w 3210"/>
                <a:gd name="T31" fmla="*/ 255 h 265"/>
                <a:gd name="T32" fmla="*/ 3104 w 3210"/>
                <a:gd name="T33" fmla="*/ 262 h 265"/>
                <a:gd name="T34" fmla="*/ 3077 w 3210"/>
                <a:gd name="T35" fmla="*/ 265 h 265"/>
                <a:gd name="T36" fmla="*/ 132 w 3210"/>
                <a:gd name="T37" fmla="*/ 265 h 265"/>
                <a:gd name="T38" fmla="*/ 105 w 3210"/>
                <a:gd name="T39" fmla="*/ 262 h 265"/>
                <a:gd name="T40" fmla="*/ 80 w 3210"/>
                <a:gd name="T41" fmla="*/ 255 h 265"/>
                <a:gd name="T42" fmla="*/ 57 w 3210"/>
                <a:gd name="T43" fmla="*/ 242 h 265"/>
                <a:gd name="T44" fmla="*/ 37 w 3210"/>
                <a:gd name="T45" fmla="*/ 226 h 265"/>
                <a:gd name="T46" fmla="*/ 22 w 3210"/>
                <a:gd name="T47" fmla="*/ 206 h 265"/>
                <a:gd name="T48" fmla="*/ 10 w 3210"/>
                <a:gd name="T49" fmla="*/ 184 h 265"/>
                <a:gd name="T50" fmla="*/ 2 w 3210"/>
                <a:gd name="T51" fmla="*/ 159 h 265"/>
                <a:gd name="T52" fmla="*/ 0 w 3210"/>
                <a:gd name="T53" fmla="*/ 132 h 265"/>
                <a:gd name="T54" fmla="*/ 2 w 3210"/>
                <a:gd name="T55" fmla="*/ 105 h 265"/>
                <a:gd name="T56" fmla="*/ 10 w 3210"/>
                <a:gd name="T57" fmla="*/ 80 h 265"/>
                <a:gd name="T58" fmla="*/ 22 w 3210"/>
                <a:gd name="T59" fmla="*/ 58 h 265"/>
                <a:gd name="T60" fmla="*/ 37 w 3210"/>
                <a:gd name="T61" fmla="*/ 39 h 265"/>
                <a:gd name="T62" fmla="*/ 57 w 3210"/>
                <a:gd name="T63" fmla="*/ 22 h 265"/>
                <a:gd name="T64" fmla="*/ 80 w 3210"/>
                <a:gd name="T65" fmla="*/ 10 h 265"/>
                <a:gd name="T66" fmla="*/ 105 w 3210"/>
                <a:gd name="T67" fmla="*/ 2 h 265"/>
                <a:gd name="T68" fmla="*/ 132 w 3210"/>
                <a:gd name="T69" fmla="*/ 0 h 265"/>
                <a:gd name="T70" fmla="*/ 0 w 3210"/>
                <a:gd name="T71" fmla="*/ 0 h 265"/>
                <a:gd name="T72" fmla="*/ 3210 w 3210"/>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0" name="Freeform 37"/>
            <p:cNvSpPr/>
            <p:nvPr/>
          </p:nvSpPr>
          <p:spPr bwMode="auto">
            <a:xfrm>
              <a:off x="0" y="352425"/>
              <a:ext cx="417513" cy="52388"/>
            </a:xfrm>
            <a:custGeom>
              <a:avLst/>
              <a:gdLst>
                <a:gd name="T0" fmla="*/ 132 w 2102"/>
                <a:gd name="T1" fmla="*/ 0 h 262"/>
                <a:gd name="T2" fmla="*/ 1971 w 2102"/>
                <a:gd name="T3" fmla="*/ 0 h 262"/>
                <a:gd name="T4" fmla="*/ 1997 w 2102"/>
                <a:gd name="T5" fmla="*/ 3 h 262"/>
                <a:gd name="T6" fmla="*/ 2022 w 2102"/>
                <a:gd name="T7" fmla="*/ 10 h 262"/>
                <a:gd name="T8" fmla="*/ 2045 w 2102"/>
                <a:gd name="T9" fmla="*/ 22 h 262"/>
                <a:gd name="T10" fmla="*/ 2065 w 2102"/>
                <a:gd name="T11" fmla="*/ 38 h 262"/>
                <a:gd name="T12" fmla="*/ 2080 w 2102"/>
                <a:gd name="T13" fmla="*/ 57 h 262"/>
                <a:gd name="T14" fmla="*/ 2092 w 2102"/>
                <a:gd name="T15" fmla="*/ 79 h 262"/>
                <a:gd name="T16" fmla="*/ 2100 w 2102"/>
                <a:gd name="T17" fmla="*/ 104 h 262"/>
                <a:gd name="T18" fmla="*/ 2102 w 2102"/>
                <a:gd name="T19" fmla="*/ 131 h 262"/>
                <a:gd name="T20" fmla="*/ 2100 w 2102"/>
                <a:gd name="T21" fmla="*/ 158 h 262"/>
                <a:gd name="T22" fmla="*/ 2092 w 2102"/>
                <a:gd name="T23" fmla="*/ 183 h 262"/>
                <a:gd name="T24" fmla="*/ 2080 w 2102"/>
                <a:gd name="T25" fmla="*/ 205 h 262"/>
                <a:gd name="T26" fmla="*/ 2065 w 2102"/>
                <a:gd name="T27" fmla="*/ 224 h 262"/>
                <a:gd name="T28" fmla="*/ 2045 w 2102"/>
                <a:gd name="T29" fmla="*/ 240 h 262"/>
                <a:gd name="T30" fmla="*/ 2022 w 2102"/>
                <a:gd name="T31" fmla="*/ 252 h 262"/>
                <a:gd name="T32" fmla="*/ 1997 w 2102"/>
                <a:gd name="T33" fmla="*/ 259 h 262"/>
                <a:gd name="T34" fmla="*/ 1971 w 2102"/>
                <a:gd name="T35" fmla="*/ 262 h 262"/>
                <a:gd name="T36" fmla="*/ 132 w 2102"/>
                <a:gd name="T37" fmla="*/ 262 h 262"/>
                <a:gd name="T38" fmla="*/ 105 w 2102"/>
                <a:gd name="T39" fmla="*/ 259 h 262"/>
                <a:gd name="T40" fmla="*/ 80 w 2102"/>
                <a:gd name="T41" fmla="*/ 252 h 262"/>
                <a:gd name="T42" fmla="*/ 57 w 2102"/>
                <a:gd name="T43" fmla="*/ 240 h 262"/>
                <a:gd name="T44" fmla="*/ 37 w 2102"/>
                <a:gd name="T45" fmla="*/ 224 h 262"/>
                <a:gd name="T46" fmla="*/ 22 w 2102"/>
                <a:gd name="T47" fmla="*/ 205 h 262"/>
                <a:gd name="T48" fmla="*/ 10 w 2102"/>
                <a:gd name="T49" fmla="*/ 183 h 262"/>
                <a:gd name="T50" fmla="*/ 2 w 2102"/>
                <a:gd name="T51" fmla="*/ 158 h 262"/>
                <a:gd name="T52" fmla="*/ 0 w 2102"/>
                <a:gd name="T53" fmla="*/ 131 h 262"/>
                <a:gd name="T54" fmla="*/ 2 w 2102"/>
                <a:gd name="T55" fmla="*/ 104 h 262"/>
                <a:gd name="T56" fmla="*/ 10 w 2102"/>
                <a:gd name="T57" fmla="*/ 79 h 262"/>
                <a:gd name="T58" fmla="*/ 22 w 2102"/>
                <a:gd name="T59" fmla="*/ 57 h 262"/>
                <a:gd name="T60" fmla="*/ 37 w 2102"/>
                <a:gd name="T61" fmla="*/ 38 h 262"/>
                <a:gd name="T62" fmla="*/ 57 w 2102"/>
                <a:gd name="T63" fmla="*/ 22 h 262"/>
                <a:gd name="T64" fmla="*/ 80 w 2102"/>
                <a:gd name="T65" fmla="*/ 10 h 262"/>
                <a:gd name="T66" fmla="*/ 105 w 2102"/>
                <a:gd name="T67" fmla="*/ 3 h 262"/>
                <a:gd name="T68" fmla="*/ 132 w 2102"/>
                <a:gd name="T69" fmla="*/ 0 h 262"/>
                <a:gd name="T70" fmla="*/ 0 w 2102"/>
                <a:gd name="T71" fmla="*/ 0 h 262"/>
                <a:gd name="T72" fmla="*/ 2102 w 2102"/>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1" name="Freeform 38"/>
            <p:cNvSpPr/>
            <p:nvPr/>
          </p:nvSpPr>
          <p:spPr bwMode="auto">
            <a:xfrm>
              <a:off x="0" y="468313"/>
              <a:ext cx="636588" cy="52388"/>
            </a:xfrm>
            <a:custGeom>
              <a:avLst/>
              <a:gdLst>
                <a:gd name="T0" fmla="*/ 132 w 3210"/>
                <a:gd name="T1" fmla="*/ 0 h 262"/>
                <a:gd name="T2" fmla="*/ 3077 w 3210"/>
                <a:gd name="T3" fmla="*/ 0 h 262"/>
                <a:gd name="T4" fmla="*/ 3104 w 3210"/>
                <a:gd name="T5" fmla="*/ 2 h 262"/>
                <a:gd name="T6" fmla="*/ 3129 w 3210"/>
                <a:gd name="T7" fmla="*/ 10 h 262"/>
                <a:gd name="T8" fmla="*/ 3151 w 3210"/>
                <a:gd name="T9" fmla="*/ 22 h 262"/>
                <a:gd name="T10" fmla="*/ 3171 w 3210"/>
                <a:gd name="T11" fmla="*/ 37 h 262"/>
                <a:gd name="T12" fmla="*/ 3187 w 3210"/>
                <a:gd name="T13" fmla="*/ 57 h 262"/>
                <a:gd name="T14" fmla="*/ 3198 w 3210"/>
                <a:gd name="T15" fmla="*/ 79 h 262"/>
                <a:gd name="T16" fmla="*/ 3207 w 3210"/>
                <a:gd name="T17" fmla="*/ 104 h 262"/>
                <a:gd name="T18" fmla="*/ 3210 w 3210"/>
                <a:gd name="T19" fmla="*/ 131 h 262"/>
                <a:gd name="T20" fmla="*/ 3207 w 3210"/>
                <a:gd name="T21" fmla="*/ 157 h 262"/>
                <a:gd name="T22" fmla="*/ 3198 w 3210"/>
                <a:gd name="T23" fmla="*/ 182 h 262"/>
                <a:gd name="T24" fmla="*/ 3187 w 3210"/>
                <a:gd name="T25" fmla="*/ 204 h 262"/>
                <a:gd name="T26" fmla="*/ 3171 w 3210"/>
                <a:gd name="T27" fmla="*/ 224 h 262"/>
                <a:gd name="T28" fmla="*/ 3151 w 3210"/>
                <a:gd name="T29" fmla="*/ 240 h 262"/>
                <a:gd name="T30" fmla="*/ 3129 w 3210"/>
                <a:gd name="T31" fmla="*/ 252 h 262"/>
                <a:gd name="T32" fmla="*/ 3104 w 3210"/>
                <a:gd name="T33" fmla="*/ 260 h 262"/>
                <a:gd name="T34" fmla="*/ 3077 w 3210"/>
                <a:gd name="T35" fmla="*/ 262 h 262"/>
                <a:gd name="T36" fmla="*/ 132 w 3210"/>
                <a:gd name="T37" fmla="*/ 262 h 262"/>
                <a:gd name="T38" fmla="*/ 105 w 3210"/>
                <a:gd name="T39" fmla="*/ 260 h 262"/>
                <a:gd name="T40" fmla="*/ 80 w 3210"/>
                <a:gd name="T41" fmla="*/ 252 h 262"/>
                <a:gd name="T42" fmla="*/ 57 w 3210"/>
                <a:gd name="T43" fmla="*/ 240 h 262"/>
                <a:gd name="T44" fmla="*/ 37 w 3210"/>
                <a:gd name="T45" fmla="*/ 224 h 262"/>
                <a:gd name="T46" fmla="*/ 22 w 3210"/>
                <a:gd name="T47" fmla="*/ 204 h 262"/>
                <a:gd name="T48" fmla="*/ 10 w 3210"/>
                <a:gd name="T49" fmla="*/ 182 h 262"/>
                <a:gd name="T50" fmla="*/ 2 w 3210"/>
                <a:gd name="T51" fmla="*/ 157 h 262"/>
                <a:gd name="T52" fmla="*/ 0 w 3210"/>
                <a:gd name="T53" fmla="*/ 131 h 262"/>
                <a:gd name="T54" fmla="*/ 2 w 3210"/>
                <a:gd name="T55" fmla="*/ 104 h 262"/>
                <a:gd name="T56" fmla="*/ 10 w 3210"/>
                <a:gd name="T57" fmla="*/ 79 h 262"/>
                <a:gd name="T58" fmla="*/ 22 w 3210"/>
                <a:gd name="T59" fmla="*/ 57 h 262"/>
                <a:gd name="T60" fmla="*/ 37 w 3210"/>
                <a:gd name="T61" fmla="*/ 37 h 262"/>
                <a:gd name="T62" fmla="*/ 57 w 3210"/>
                <a:gd name="T63" fmla="*/ 22 h 262"/>
                <a:gd name="T64" fmla="*/ 80 w 3210"/>
                <a:gd name="T65" fmla="*/ 10 h 262"/>
                <a:gd name="T66" fmla="*/ 105 w 3210"/>
                <a:gd name="T67" fmla="*/ 2 h 262"/>
                <a:gd name="T68" fmla="*/ 132 w 3210"/>
                <a:gd name="T69" fmla="*/ 0 h 262"/>
                <a:gd name="T70" fmla="*/ 0 w 3210"/>
                <a:gd name="T71" fmla="*/ 0 h 262"/>
                <a:gd name="T72" fmla="*/ 3210 w 3210"/>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2" name="Freeform 39"/>
            <p:cNvSpPr/>
            <p:nvPr/>
          </p:nvSpPr>
          <p:spPr bwMode="auto">
            <a:xfrm>
              <a:off x="0" y="585788"/>
              <a:ext cx="417513" cy="52388"/>
            </a:xfrm>
            <a:custGeom>
              <a:avLst/>
              <a:gdLst>
                <a:gd name="T0" fmla="*/ 132 w 2102"/>
                <a:gd name="T1" fmla="*/ 0 h 265"/>
                <a:gd name="T2" fmla="*/ 1971 w 2102"/>
                <a:gd name="T3" fmla="*/ 0 h 265"/>
                <a:gd name="T4" fmla="*/ 1997 w 2102"/>
                <a:gd name="T5" fmla="*/ 3 h 265"/>
                <a:gd name="T6" fmla="*/ 2022 w 2102"/>
                <a:gd name="T7" fmla="*/ 11 h 265"/>
                <a:gd name="T8" fmla="*/ 2045 w 2102"/>
                <a:gd name="T9" fmla="*/ 23 h 265"/>
                <a:gd name="T10" fmla="*/ 2065 w 2102"/>
                <a:gd name="T11" fmla="*/ 39 h 265"/>
                <a:gd name="T12" fmla="*/ 2080 w 2102"/>
                <a:gd name="T13" fmla="*/ 59 h 265"/>
                <a:gd name="T14" fmla="*/ 2092 w 2102"/>
                <a:gd name="T15" fmla="*/ 82 h 265"/>
                <a:gd name="T16" fmla="*/ 2100 w 2102"/>
                <a:gd name="T17" fmla="*/ 107 h 265"/>
                <a:gd name="T18" fmla="*/ 2102 w 2102"/>
                <a:gd name="T19" fmla="*/ 134 h 265"/>
                <a:gd name="T20" fmla="*/ 2100 w 2102"/>
                <a:gd name="T21" fmla="*/ 160 h 265"/>
                <a:gd name="T22" fmla="*/ 2092 w 2102"/>
                <a:gd name="T23" fmla="*/ 185 h 265"/>
                <a:gd name="T24" fmla="*/ 2080 w 2102"/>
                <a:gd name="T25" fmla="*/ 208 h 265"/>
                <a:gd name="T26" fmla="*/ 2065 w 2102"/>
                <a:gd name="T27" fmla="*/ 228 h 265"/>
                <a:gd name="T28" fmla="*/ 2045 w 2102"/>
                <a:gd name="T29" fmla="*/ 243 h 265"/>
                <a:gd name="T30" fmla="*/ 2022 w 2102"/>
                <a:gd name="T31" fmla="*/ 255 h 265"/>
                <a:gd name="T32" fmla="*/ 1997 w 2102"/>
                <a:gd name="T33" fmla="*/ 263 h 265"/>
                <a:gd name="T34" fmla="*/ 1971 w 2102"/>
                <a:gd name="T35" fmla="*/ 265 h 265"/>
                <a:gd name="T36" fmla="*/ 132 w 2102"/>
                <a:gd name="T37" fmla="*/ 265 h 265"/>
                <a:gd name="T38" fmla="*/ 105 w 2102"/>
                <a:gd name="T39" fmla="*/ 263 h 265"/>
                <a:gd name="T40" fmla="*/ 80 w 2102"/>
                <a:gd name="T41" fmla="*/ 255 h 265"/>
                <a:gd name="T42" fmla="*/ 57 w 2102"/>
                <a:gd name="T43" fmla="*/ 243 h 265"/>
                <a:gd name="T44" fmla="*/ 37 w 2102"/>
                <a:gd name="T45" fmla="*/ 228 h 265"/>
                <a:gd name="T46" fmla="*/ 22 w 2102"/>
                <a:gd name="T47" fmla="*/ 208 h 265"/>
                <a:gd name="T48" fmla="*/ 10 w 2102"/>
                <a:gd name="T49" fmla="*/ 185 h 265"/>
                <a:gd name="T50" fmla="*/ 2 w 2102"/>
                <a:gd name="T51" fmla="*/ 160 h 265"/>
                <a:gd name="T52" fmla="*/ 0 w 2102"/>
                <a:gd name="T53" fmla="*/ 134 h 265"/>
                <a:gd name="T54" fmla="*/ 2 w 2102"/>
                <a:gd name="T55" fmla="*/ 107 h 265"/>
                <a:gd name="T56" fmla="*/ 10 w 2102"/>
                <a:gd name="T57" fmla="*/ 82 h 265"/>
                <a:gd name="T58" fmla="*/ 22 w 2102"/>
                <a:gd name="T59" fmla="*/ 59 h 265"/>
                <a:gd name="T60" fmla="*/ 37 w 2102"/>
                <a:gd name="T61" fmla="*/ 39 h 265"/>
                <a:gd name="T62" fmla="*/ 57 w 2102"/>
                <a:gd name="T63" fmla="*/ 23 h 265"/>
                <a:gd name="T64" fmla="*/ 80 w 2102"/>
                <a:gd name="T65" fmla="*/ 11 h 265"/>
                <a:gd name="T66" fmla="*/ 105 w 2102"/>
                <a:gd name="T67" fmla="*/ 3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173" name="그룹 35"/>
          <p:cNvGrpSpPr/>
          <p:nvPr/>
        </p:nvGrpSpPr>
        <p:grpSpPr bwMode="auto">
          <a:xfrm>
            <a:off x="3813175" y="2324100"/>
            <a:ext cx="646113" cy="973138"/>
            <a:chOff x="0" y="0"/>
            <a:chExt cx="646113" cy="973138"/>
          </a:xfrm>
        </p:grpSpPr>
        <p:sp>
          <p:nvSpPr>
            <p:cNvPr id="49174" name="Freeform 6"/>
            <p:cNvSpPr>
              <a:spLocks noEditPoints="1"/>
            </p:cNvSpPr>
            <p:nvPr/>
          </p:nvSpPr>
          <p:spPr bwMode="auto">
            <a:xfrm>
              <a:off x="0" y="0"/>
              <a:ext cx="646113" cy="973138"/>
            </a:xfrm>
            <a:custGeom>
              <a:avLst/>
              <a:gdLst>
                <a:gd name="T0" fmla="*/ 1154 w 2441"/>
                <a:gd name="T1" fmla="*/ 1267 h 3678"/>
                <a:gd name="T2" fmla="*/ 1159 w 2441"/>
                <a:gd name="T3" fmla="*/ 1284 h 3678"/>
                <a:gd name="T4" fmla="*/ 1172 w 2441"/>
                <a:gd name="T5" fmla="*/ 1289 h 3678"/>
                <a:gd name="T6" fmla="*/ 1154 w 2441"/>
                <a:gd name="T7" fmla="*/ 287 h 3678"/>
                <a:gd name="T8" fmla="*/ 212 w 2441"/>
                <a:gd name="T9" fmla="*/ 199 h 3678"/>
                <a:gd name="T10" fmla="*/ 204 w 2441"/>
                <a:gd name="T11" fmla="*/ 203 h 3678"/>
                <a:gd name="T12" fmla="*/ 201 w 2441"/>
                <a:gd name="T13" fmla="*/ 211 h 3678"/>
                <a:gd name="T14" fmla="*/ 200 w 2441"/>
                <a:gd name="T15" fmla="*/ 3462 h 3678"/>
                <a:gd name="T16" fmla="*/ 208 w 2441"/>
                <a:gd name="T17" fmla="*/ 3479 h 3678"/>
                <a:gd name="T18" fmla="*/ 2224 w 2441"/>
                <a:gd name="T19" fmla="*/ 3480 h 3678"/>
                <a:gd name="T20" fmla="*/ 2240 w 2441"/>
                <a:gd name="T21" fmla="*/ 3472 h 3678"/>
                <a:gd name="T22" fmla="*/ 2241 w 2441"/>
                <a:gd name="T23" fmla="*/ 1490 h 3678"/>
                <a:gd name="T24" fmla="*/ 1136 w 2441"/>
                <a:gd name="T25" fmla="*/ 1486 h 3678"/>
                <a:gd name="T26" fmla="*/ 1071 w 2441"/>
                <a:gd name="T27" fmla="*/ 1465 h 3678"/>
                <a:gd name="T28" fmla="*/ 1018 w 2441"/>
                <a:gd name="T29" fmla="*/ 1424 h 3678"/>
                <a:gd name="T30" fmla="*/ 979 w 2441"/>
                <a:gd name="T31" fmla="*/ 1370 h 3678"/>
                <a:gd name="T32" fmla="*/ 959 w 2441"/>
                <a:gd name="T33" fmla="*/ 1304 h 3678"/>
                <a:gd name="T34" fmla="*/ 957 w 2441"/>
                <a:gd name="T35" fmla="*/ 199 h 3678"/>
                <a:gd name="T36" fmla="*/ 218 w 2441"/>
                <a:gd name="T37" fmla="*/ 0 h 3678"/>
                <a:gd name="T38" fmla="*/ 1154 w 2441"/>
                <a:gd name="T39" fmla="*/ 5 h 3678"/>
                <a:gd name="T40" fmla="*/ 2441 w 2441"/>
                <a:gd name="T41" fmla="*/ 1289 h 3678"/>
                <a:gd name="T42" fmla="*/ 2439 w 2441"/>
                <a:gd name="T43" fmla="*/ 3498 h 3678"/>
                <a:gd name="T44" fmla="*/ 2417 w 2441"/>
                <a:gd name="T45" fmla="*/ 3563 h 3678"/>
                <a:gd name="T46" fmla="*/ 2379 w 2441"/>
                <a:gd name="T47" fmla="*/ 3616 h 3678"/>
                <a:gd name="T48" fmla="*/ 2325 w 2441"/>
                <a:gd name="T49" fmla="*/ 3655 h 3678"/>
                <a:gd name="T50" fmla="*/ 2259 w 2441"/>
                <a:gd name="T51" fmla="*/ 3675 h 3678"/>
                <a:gd name="T52" fmla="*/ 218 w 2441"/>
                <a:gd name="T53" fmla="*/ 3678 h 3678"/>
                <a:gd name="T54" fmla="*/ 149 w 2441"/>
                <a:gd name="T55" fmla="*/ 3667 h 3678"/>
                <a:gd name="T56" fmla="*/ 88 w 2441"/>
                <a:gd name="T57" fmla="*/ 3638 h 3678"/>
                <a:gd name="T58" fmla="*/ 42 w 2441"/>
                <a:gd name="T59" fmla="*/ 3591 h 3678"/>
                <a:gd name="T60" fmla="*/ 11 w 2441"/>
                <a:gd name="T61" fmla="*/ 3531 h 3678"/>
                <a:gd name="T62" fmla="*/ 0 w 2441"/>
                <a:gd name="T63" fmla="*/ 3462 h 3678"/>
                <a:gd name="T64" fmla="*/ 2 w 2441"/>
                <a:gd name="T65" fmla="*/ 182 h 3678"/>
                <a:gd name="T66" fmla="*/ 23 w 2441"/>
                <a:gd name="T67" fmla="*/ 118 h 3678"/>
                <a:gd name="T68" fmla="*/ 63 w 2441"/>
                <a:gd name="T69" fmla="*/ 64 h 3678"/>
                <a:gd name="T70" fmla="*/ 118 w 2441"/>
                <a:gd name="T71" fmla="*/ 24 h 3678"/>
                <a:gd name="T72" fmla="*/ 183 w 2441"/>
                <a:gd name="T73" fmla="*/ 4 h 3678"/>
                <a:gd name="T74" fmla="*/ 0 w 2441"/>
                <a:gd name="T75" fmla="*/ 0 h 3678"/>
                <a:gd name="T76" fmla="*/ 2441 w 2441"/>
                <a:gd name="T77"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5" name="Freeform 7"/>
            <p:cNvSpPr/>
            <p:nvPr/>
          </p:nvSpPr>
          <p:spPr bwMode="auto">
            <a:xfrm>
              <a:off x="185738" y="481012"/>
              <a:ext cx="368300" cy="53975"/>
            </a:xfrm>
            <a:custGeom>
              <a:avLst/>
              <a:gdLst>
                <a:gd name="T0" fmla="*/ 101 w 1394"/>
                <a:gd name="T1" fmla="*/ 0 h 204"/>
                <a:gd name="T2" fmla="*/ 1295 w 1394"/>
                <a:gd name="T3" fmla="*/ 0 h 204"/>
                <a:gd name="T4" fmla="*/ 1318 w 1394"/>
                <a:gd name="T5" fmla="*/ 3 h 204"/>
                <a:gd name="T6" fmla="*/ 1339 w 1394"/>
                <a:gd name="T7" fmla="*/ 11 h 204"/>
                <a:gd name="T8" fmla="*/ 1357 w 1394"/>
                <a:gd name="T9" fmla="*/ 23 h 204"/>
                <a:gd name="T10" fmla="*/ 1372 w 1394"/>
                <a:gd name="T11" fmla="*/ 39 h 204"/>
                <a:gd name="T12" fmla="*/ 1385 w 1394"/>
                <a:gd name="T13" fmla="*/ 57 h 204"/>
                <a:gd name="T14" fmla="*/ 1392 w 1394"/>
                <a:gd name="T15" fmla="*/ 79 h 204"/>
                <a:gd name="T16" fmla="*/ 1394 w 1394"/>
                <a:gd name="T17" fmla="*/ 101 h 204"/>
                <a:gd name="T18" fmla="*/ 1392 w 1394"/>
                <a:gd name="T19" fmla="*/ 124 h 204"/>
                <a:gd name="T20" fmla="*/ 1385 w 1394"/>
                <a:gd name="T21" fmla="*/ 145 h 204"/>
                <a:gd name="T22" fmla="*/ 1372 w 1394"/>
                <a:gd name="T23" fmla="*/ 164 h 204"/>
                <a:gd name="T24" fmla="*/ 1357 w 1394"/>
                <a:gd name="T25" fmla="*/ 180 h 204"/>
                <a:gd name="T26" fmla="*/ 1339 w 1394"/>
                <a:gd name="T27" fmla="*/ 192 h 204"/>
                <a:gd name="T28" fmla="*/ 1318 w 1394"/>
                <a:gd name="T29" fmla="*/ 200 h 204"/>
                <a:gd name="T30" fmla="*/ 1295 w 1394"/>
                <a:gd name="T31" fmla="*/ 204 h 204"/>
                <a:gd name="T32" fmla="*/ 101 w 1394"/>
                <a:gd name="T33" fmla="*/ 204 h 204"/>
                <a:gd name="T34" fmla="*/ 78 w 1394"/>
                <a:gd name="T35" fmla="*/ 200 h 204"/>
                <a:gd name="T36" fmla="*/ 57 w 1394"/>
                <a:gd name="T37" fmla="*/ 192 h 204"/>
                <a:gd name="T38" fmla="*/ 38 w 1394"/>
                <a:gd name="T39" fmla="*/ 180 h 204"/>
                <a:gd name="T40" fmla="*/ 23 w 1394"/>
                <a:gd name="T41" fmla="*/ 164 h 204"/>
                <a:gd name="T42" fmla="*/ 10 w 1394"/>
                <a:gd name="T43" fmla="*/ 145 h 204"/>
                <a:gd name="T44" fmla="*/ 4 w 1394"/>
                <a:gd name="T45" fmla="*/ 124 h 204"/>
                <a:gd name="T46" fmla="*/ 0 w 1394"/>
                <a:gd name="T47" fmla="*/ 101 h 204"/>
                <a:gd name="T48" fmla="*/ 4 w 1394"/>
                <a:gd name="T49" fmla="*/ 79 h 204"/>
                <a:gd name="T50" fmla="*/ 10 w 1394"/>
                <a:gd name="T51" fmla="*/ 57 h 204"/>
                <a:gd name="T52" fmla="*/ 23 w 1394"/>
                <a:gd name="T53" fmla="*/ 39 h 204"/>
                <a:gd name="T54" fmla="*/ 38 w 1394"/>
                <a:gd name="T55" fmla="*/ 23 h 204"/>
                <a:gd name="T56" fmla="*/ 57 w 1394"/>
                <a:gd name="T57" fmla="*/ 11 h 204"/>
                <a:gd name="T58" fmla="*/ 78 w 1394"/>
                <a:gd name="T59" fmla="*/ 3 h 204"/>
                <a:gd name="T60" fmla="*/ 101 w 1394"/>
                <a:gd name="T61" fmla="*/ 0 h 204"/>
                <a:gd name="T62" fmla="*/ 0 w 1394"/>
                <a:gd name="T63" fmla="*/ 0 h 204"/>
                <a:gd name="T64" fmla="*/ 1394 w 1394"/>
                <a:gd name="T6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6" name="Freeform 8"/>
            <p:cNvSpPr/>
            <p:nvPr/>
          </p:nvSpPr>
          <p:spPr bwMode="auto">
            <a:xfrm>
              <a:off x="185738" y="608012"/>
              <a:ext cx="368300" cy="52388"/>
            </a:xfrm>
            <a:custGeom>
              <a:avLst/>
              <a:gdLst>
                <a:gd name="T0" fmla="*/ 101 w 1394"/>
                <a:gd name="T1" fmla="*/ 0 h 200"/>
                <a:gd name="T2" fmla="*/ 1295 w 1394"/>
                <a:gd name="T3" fmla="*/ 0 h 200"/>
                <a:gd name="T4" fmla="*/ 1318 w 1394"/>
                <a:gd name="T5" fmla="*/ 4 h 200"/>
                <a:gd name="T6" fmla="*/ 1339 w 1394"/>
                <a:gd name="T7" fmla="*/ 11 h 200"/>
                <a:gd name="T8" fmla="*/ 1357 w 1394"/>
                <a:gd name="T9" fmla="*/ 23 h 200"/>
                <a:gd name="T10" fmla="*/ 1372 w 1394"/>
                <a:gd name="T11" fmla="*/ 38 h 200"/>
                <a:gd name="T12" fmla="*/ 1385 w 1394"/>
                <a:gd name="T13" fmla="*/ 57 h 200"/>
                <a:gd name="T14" fmla="*/ 1392 w 1394"/>
                <a:gd name="T15" fmla="*/ 79 h 200"/>
                <a:gd name="T16" fmla="*/ 1394 w 1394"/>
                <a:gd name="T17" fmla="*/ 101 h 200"/>
                <a:gd name="T18" fmla="*/ 1392 w 1394"/>
                <a:gd name="T19" fmla="*/ 124 h 200"/>
                <a:gd name="T20" fmla="*/ 1385 w 1394"/>
                <a:gd name="T21" fmla="*/ 146 h 200"/>
                <a:gd name="T22" fmla="*/ 1372 w 1394"/>
                <a:gd name="T23" fmla="*/ 164 h 200"/>
                <a:gd name="T24" fmla="*/ 1357 w 1394"/>
                <a:gd name="T25" fmla="*/ 178 h 200"/>
                <a:gd name="T26" fmla="*/ 1339 w 1394"/>
                <a:gd name="T27" fmla="*/ 191 h 200"/>
                <a:gd name="T28" fmla="*/ 1318 w 1394"/>
                <a:gd name="T29" fmla="*/ 198 h 200"/>
                <a:gd name="T30" fmla="*/ 1295 w 1394"/>
                <a:gd name="T31" fmla="*/ 200 h 200"/>
                <a:gd name="T32" fmla="*/ 101 w 1394"/>
                <a:gd name="T33" fmla="*/ 200 h 200"/>
                <a:gd name="T34" fmla="*/ 78 w 1394"/>
                <a:gd name="T35" fmla="*/ 198 h 200"/>
                <a:gd name="T36" fmla="*/ 57 w 1394"/>
                <a:gd name="T37" fmla="*/ 191 h 200"/>
                <a:gd name="T38" fmla="*/ 38 w 1394"/>
                <a:gd name="T39" fmla="*/ 178 h 200"/>
                <a:gd name="T40" fmla="*/ 23 w 1394"/>
                <a:gd name="T41" fmla="*/ 164 h 200"/>
                <a:gd name="T42" fmla="*/ 10 w 1394"/>
                <a:gd name="T43" fmla="*/ 146 h 200"/>
                <a:gd name="T44" fmla="*/ 4 w 1394"/>
                <a:gd name="T45" fmla="*/ 124 h 200"/>
                <a:gd name="T46" fmla="*/ 0 w 1394"/>
                <a:gd name="T47" fmla="*/ 101 h 200"/>
                <a:gd name="T48" fmla="*/ 4 w 1394"/>
                <a:gd name="T49" fmla="*/ 79 h 200"/>
                <a:gd name="T50" fmla="*/ 10 w 1394"/>
                <a:gd name="T51" fmla="*/ 57 h 200"/>
                <a:gd name="T52" fmla="*/ 23 w 1394"/>
                <a:gd name="T53" fmla="*/ 38 h 200"/>
                <a:gd name="T54" fmla="*/ 38 w 1394"/>
                <a:gd name="T55" fmla="*/ 23 h 200"/>
                <a:gd name="T56" fmla="*/ 57 w 1394"/>
                <a:gd name="T57" fmla="*/ 11 h 200"/>
                <a:gd name="T58" fmla="*/ 78 w 1394"/>
                <a:gd name="T59" fmla="*/ 4 h 200"/>
                <a:gd name="T60" fmla="*/ 101 w 1394"/>
                <a:gd name="T61" fmla="*/ 0 h 200"/>
                <a:gd name="T62" fmla="*/ 0 w 1394"/>
                <a:gd name="T63" fmla="*/ 0 h 200"/>
                <a:gd name="T64" fmla="*/ 1394 w 1394"/>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7" name="Freeform 9"/>
            <p:cNvSpPr/>
            <p:nvPr/>
          </p:nvSpPr>
          <p:spPr bwMode="auto">
            <a:xfrm>
              <a:off x="185738" y="733425"/>
              <a:ext cx="368300" cy="52388"/>
            </a:xfrm>
            <a:custGeom>
              <a:avLst/>
              <a:gdLst>
                <a:gd name="T0" fmla="*/ 101 w 1394"/>
                <a:gd name="T1" fmla="*/ 0 h 197"/>
                <a:gd name="T2" fmla="*/ 1295 w 1394"/>
                <a:gd name="T3" fmla="*/ 0 h 197"/>
                <a:gd name="T4" fmla="*/ 1318 w 1394"/>
                <a:gd name="T5" fmla="*/ 2 h 197"/>
                <a:gd name="T6" fmla="*/ 1339 w 1394"/>
                <a:gd name="T7" fmla="*/ 9 h 197"/>
                <a:gd name="T8" fmla="*/ 1357 w 1394"/>
                <a:gd name="T9" fmla="*/ 22 h 197"/>
                <a:gd name="T10" fmla="*/ 1372 w 1394"/>
                <a:gd name="T11" fmla="*/ 36 h 197"/>
                <a:gd name="T12" fmla="*/ 1385 w 1394"/>
                <a:gd name="T13" fmla="*/ 54 h 197"/>
                <a:gd name="T14" fmla="*/ 1392 w 1394"/>
                <a:gd name="T15" fmla="*/ 76 h 197"/>
                <a:gd name="T16" fmla="*/ 1394 w 1394"/>
                <a:gd name="T17" fmla="*/ 99 h 197"/>
                <a:gd name="T18" fmla="*/ 1392 w 1394"/>
                <a:gd name="T19" fmla="*/ 121 h 197"/>
                <a:gd name="T20" fmla="*/ 1385 w 1394"/>
                <a:gd name="T21" fmla="*/ 143 h 197"/>
                <a:gd name="T22" fmla="*/ 1372 w 1394"/>
                <a:gd name="T23" fmla="*/ 161 h 197"/>
                <a:gd name="T24" fmla="*/ 1357 w 1394"/>
                <a:gd name="T25" fmla="*/ 176 h 197"/>
                <a:gd name="T26" fmla="*/ 1339 w 1394"/>
                <a:gd name="T27" fmla="*/ 188 h 197"/>
                <a:gd name="T28" fmla="*/ 1318 w 1394"/>
                <a:gd name="T29" fmla="*/ 195 h 197"/>
                <a:gd name="T30" fmla="*/ 1295 w 1394"/>
                <a:gd name="T31" fmla="*/ 197 h 197"/>
                <a:gd name="T32" fmla="*/ 101 w 1394"/>
                <a:gd name="T33" fmla="*/ 197 h 197"/>
                <a:gd name="T34" fmla="*/ 78 w 1394"/>
                <a:gd name="T35" fmla="*/ 195 h 197"/>
                <a:gd name="T36" fmla="*/ 57 w 1394"/>
                <a:gd name="T37" fmla="*/ 188 h 197"/>
                <a:gd name="T38" fmla="*/ 38 w 1394"/>
                <a:gd name="T39" fmla="*/ 176 h 197"/>
                <a:gd name="T40" fmla="*/ 23 w 1394"/>
                <a:gd name="T41" fmla="*/ 161 h 197"/>
                <a:gd name="T42" fmla="*/ 10 w 1394"/>
                <a:gd name="T43" fmla="*/ 143 h 197"/>
                <a:gd name="T44" fmla="*/ 4 w 1394"/>
                <a:gd name="T45" fmla="*/ 121 h 197"/>
                <a:gd name="T46" fmla="*/ 0 w 1394"/>
                <a:gd name="T47" fmla="*/ 99 h 197"/>
                <a:gd name="T48" fmla="*/ 4 w 1394"/>
                <a:gd name="T49" fmla="*/ 76 h 197"/>
                <a:gd name="T50" fmla="*/ 10 w 1394"/>
                <a:gd name="T51" fmla="*/ 54 h 197"/>
                <a:gd name="T52" fmla="*/ 23 w 1394"/>
                <a:gd name="T53" fmla="*/ 36 h 197"/>
                <a:gd name="T54" fmla="*/ 38 w 1394"/>
                <a:gd name="T55" fmla="*/ 22 h 197"/>
                <a:gd name="T56" fmla="*/ 57 w 1394"/>
                <a:gd name="T57" fmla="*/ 9 h 197"/>
                <a:gd name="T58" fmla="*/ 78 w 1394"/>
                <a:gd name="T59" fmla="*/ 2 h 197"/>
                <a:gd name="T60" fmla="*/ 101 w 1394"/>
                <a:gd name="T61" fmla="*/ 0 h 197"/>
                <a:gd name="T62" fmla="*/ 0 w 1394"/>
                <a:gd name="T63" fmla="*/ 0 h 197"/>
                <a:gd name="T64" fmla="*/ 1394 w 1394"/>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78" name="Rectangle 10"/>
            <p:cNvSpPr>
              <a:spLocks noChangeArrowheads="1"/>
            </p:cNvSpPr>
            <p:nvPr/>
          </p:nvSpPr>
          <p:spPr bwMode="auto">
            <a:xfrm>
              <a:off x="92075" y="481012"/>
              <a:ext cx="52388" cy="5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79" name="Rectangle 11"/>
            <p:cNvSpPr>
              <a:spLocks noChangeArrowheads="1"/>
            </p:cNvSpPr>
            <p:nvPr/>
          </p:nvSpPr>
          <p:spPr bwMode="auto">
            <a:xfrm>
              <a:off x="92075" y="608012"/>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0" name="Rectangle 12"/>
            <p:cNvSpPr>
              <a:spLocks noChangeArrowheads="1"/>
            </p:cNvSpPr>
            <p:nvPr/>
          </p:nvSpPr>
          <p:spPr bwMode="auto">
            <a:xfrm>
              <a:off x="92075" y="733425"/>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49181" name="Freeform 17"/>
          <p:cNvSpPr>
            <a:spLocks noEditPoints="1"/>
          </p:cNvSpPr>
          <p:nvPr/>
        </p:nvSpPr>
        <p:spPr bwMode="auto">
          <a:xfrm>
            <a:off x="5337175" y="2362200"/>
            <a:ext cx="638175" cy="962025"/>
          </a:xfrm>
          <a:custGeom>
            <a:avLst/>
            <a:gdLst>
              <a:gd name="T0" fmla="*/ 1154 w 2441"/>
              <a:gd name="T1" fmla="*/ 1271 h 3678"/>
              <a:gd name="T2" fmla="*/ 1156 w 2441"/>
              <a:gd name="T3" fmla="*/ 1282 h 3678"/>
              <a:gd name="T4" fmla="*/ 1162 w 2441"/>
              <a:gd name="T5" fmla="*/ 1288 h 3678"/>
              <a:gd name="T6" fmla="*/ 1172 w 2441"/>
              <a:gd name="T7" fmla="*/ 1289 h 3678"/>
              <a:gd name="T8" fmla="*/ 1154 w 2441"/>
              <a:gd name="T9" fmla="*/ 287 h 3678"/>
              <a:gd name="T10" fmla="*/ 212 w 2441"/>
              <a:gd name="T11" fmla="*/ 199 h 3678"/>
              <a:gd name="T12" fmla="*/ 204 w 2441"/>
              <a:gd name="T13" fmla="*/ 203 h 3678"/>
              <a:gd name="T14" fmla="*/ 201 w 2441"/>
              <a:gd name="T15" fmla="*/ 211 h 3678"/>
              <a:gd name="T16" fmla="*/ 200 w 2441"/>
              <a:gd name="T17" fmla="*/ 3462 h 3678"/>
              <a:gd name="T18" fmla="*/ 208 w 2441"/>
              <a:gd name="T19" fmla="*/ 3479 h 3678"/>
              <a:gd name="T20" fmla="*/ 2224 w 2441"/>
              <a:gd name="T21" fmla="*/ 3480 h 3678"/>
              <a:gd name="T22" fmla="*/ 2240 w 2441"/>
              <a:gd name="T23" fmla="*/ 3472 h 3678"/>
              <a:gd name="T24" fmla="*/ 2241 w 2441"/>
              <a:gd name="T25" fmla="*/ 1490 h 3678"/>
              <a:gd name="T26" fmla="*/ 1136 w 2441"/>
              <a:gd name="T27" fmla="*/ 1486 h 3678"/>
              <a:gd name="T28" fmla="*/ 1072 w 2441"/>
              <a:gd name="T29" fmla="*/ 1466 h 3678"/>
              <a:gd name="T30" fmla="*/ 1018 w 2441"/>
              <a:gd name="T31" fmla="*/ 1426 h 3678"/>
              <a:gd name="T32" fmla="*/ 978 w 2441"/>
              <a:gd name="T33" fmla="*/ 1371 h 3678"/>
              <a:gd name="T34" fmla="*/ 959 w 2441"/>
              <a:gd name="T35" fmla="*/ 1306 h 3678"/>
              <a:gd name="T36" fmla="*/ 957 w 2441"/>
              <a:gd name="T37" fmla="*/ 199 h 3678"/>
              <a:gd name="T38" fmla="*/ 218 w 2441"/>
              <a:gd name="T39" fmla="*/ 0 h 3678"/>
              <a:gd name="T40" fmla="*/ 1154 w 2441"/>
              <a:gd name="T41" fmla="*/ 5 h 3678"/>
              <a:gd name="T42" fmla="*/ 2441 w 2441"/>
              <a:gd name="T43" fmla="*/ 1289 h 3678"/>
              <a:gd name="T44" fmla="*/ 2439 w 2441"/>
              <a:gd name="T45" fmla="*/ 3497 h 3678"/>
              <a:gd name="T46" fmla="*/ 2418 w 2441"/>
              <a:gd name="T47" fmla="*/ 3560 h 3678"/>
              <a:gd name="T48" fmla="*/ 2376 w 2441"/>
              <a:gd name="T49" fmla="*/ 3615 h 3678"/>
              <a:gd name="T50" fmla="*/ 2322 w 2441"/>
              <a:gd name="T51" fmla="*/ 3655 h 3678"/>
              <a:gd name="T52" fmla="*/ 2258 w 2441"/>
              <a:gd name="T53" fmla="*/ 3675 h 3678"/>
              <a:gd name="T54" fmla="*/ 218 w 2441"/>
              <a:gd name="T55" fmla="*/ 3678 h 3678"/>
              <a:gd name="T56" fmla="*/ 149 w 2441"/>
              <a:gd name="T57" fmla="*/ 3667 h 3678"/>
              <a:gd name="T58" fmla="*/ 88 w 2441"/>
              <a:gd name="T59" fmla="*/ 3638 h 3678"/>
              <a:gd name="T60" fmla="*/ 42 w 2441"/>
              <a:gd name="T61" fmla="*/ 3591 h 3678"/>
              <a:gd name="T62" fmla="*/ 11 w 2441"/>
              <a:gd name="T63" fmla="*/ 3531 h 3678"/>
              <a:gd name="T64" fmla="*/ 0 w 2441"/>
              <a:gd name="T65" fmla="*/ 3462 h 3678"/>
              <a:gd name="T66" fmla="*/ 2 w 2441"/>
              <a:gd name="T67" fmla="*/ 182 h 3678"/>
              <a:gd name="T68" fmla="*/ 23 w 2441"/>
              <a:gd name="T69" fmla="*/ 118 h 3678"/>
              <a:gd name="T70" fmla="*/ 63 w 2441"/>
              <a:gd name="T71" fmla="*/ 64 h 3678"/>
              <a:gd name="T72" fmla="*/ 118 w 2441"/>
              <a:gd name="T73" fmla="*/ 24 h 3678"/>
              <a:gd name="T74" fmla="*/ 183 w 2441"/>
              <a:gd name="T75" fmla="*/ 4 h 3678"/>
              <a:gd name="T76" fmla="*/ 0 w 2441"/>
              <a:gd name="T77" fmla="*/ 0 h 3678"/>
              <a:gd name="T78" fmla="*/ 2441 w 2441"/>
              <a:gd name="T7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9182" name="그룹 47"/>
          <p:cNvGrpSpPr/>
          <p:nvPr/>
        </p:nvGrpSpPr>
        <p:grpSpPr bwMode="auto">
          <a:xfrm>
            <a:off x="5303838" y="3543300"/>
            <a:ext cx="671512" cy="850900"/>
            <a:chOff x="0" y="0"/>
            <a:chExt cx="671513" cy="849313"/>
          </a:xfrm>
        </p:grpSpPr>
        <p:sp>
          <p:nvSpPr>
            <p:cNvPr id="49183" name="Freeform 22"/>
            <p:cNvSpPr>
              <a:spLocks noEditPoints="1"/>
            </p:cNvSpPr>
            <p:nvPr/>
          </p:nvSpPr>
          <p:spPr bwMode="auto">
            <a:xfrm>
              <a:off x="0" y="0"/>
              <a:ext cx="671513" cy="849313"/>
            </a:xfrm>
            <a:custGeom>
              <a:avLst/>
              <a:gdLst>
                <a:gd name="T0" fmla="*/ 453 w 2960"/>
                <a:gd name="T1" fmla="*/ 3489 h 3742"/>
                <a:gd name="T2" fmla="*/ 459 w 2960"/>
                <a:gd name="T3" fmla="*/ 3505 h 3742"/>
                <a:gd name="T4" fmla="*/ 474 w 2960"/>
                <a:gd name="T5" fmla="*/ 3509 h 3742"/>
                <a:gd name="T6" fmla="*/ 2495 w 2960"/>
                <a:gd name="T7" fmla="*/ 3508 h 3742"/>
                <a:gd name="T8" fmla="*/ 2505 w 2960"/>
                <a:gd name="T9" fmla="*/ 3498 h 3742"/>
                <a:gd name="T10" fmla="*/ 2507 w 2960"/>
                <a:gd name="T11" fmla="*/ 1113 h 3742"/>
                <a:gd name="T12" fmla="*/ 255 w 2960"/>
                <a:gd name="T13" fmla="*/ 673 h 3742"/>
                <a:gd name="T14" fmla="*/ 239 w 2960"/>
                <a:gd name="T15" fmla="*/ 679 h 3742"/>
                <a:gd name="T16" fmla="*/ 234 w 2960"/>
                <a:gd name="T17" fmla="*/ 696 h 3742"/>
                <a:gd name="T18" fmla="*/ 2726 w 2960"/>
                <a:gd name="T19" fmla="*/ 882 h 3742"/>
                <a:gd name="T20" fmla="*/ 2725 w 2960"/>
                <a:gd name="T21" fmla="*/ 686 h 3742"/>
                <a:gd name="T22" fmla="*/ 2714 w 2960"/>
                <a:gd name="T23" fmla="*/ 674 h 3742"/>
                <a:gd name="T24" fmla="*/ 255 w 2960"/>
                <a:gd name="T25" fmla="*/ 673 h 3742"/>
                <a:gd name="T26" fmla="*/ 989 w 2960"/>
                <a:gd name="T27" fmla="*/ 441 h 3742"/>
                <a:gd name="T28" fmla="*/ 1971 w 2960"/>
                <a:gd name="T29" fmla="*/ 232 h 3742"/>
                <a:gd name="T30" fmla="*/ 873 w 2960"/>
                <a:gd name="T31" fmla="*/ 0 h 3742"/>
                <a:gd name="T32" fmla="*/ 2067 w 2960"/>
                <a:gd name="T33" fmla="*/ 1 h 3742"/>
                <a:gd name="T34" fmla="*/ 2072 w 2960"/>
                <a:gd name="T35" fmla="*/ 4 h 3742"/>
                <a:gd name="T36" fmla="*/ 2077 w 2960"/>
                <a:gd name="T37" fmla="*/ 4 h 3742"/>
                <a:gd name="T38" fmla="*/ 2082 w 2960"/>
                <a:gd name="T39" fmla="*/ 1 h 3742"/>
                <a:gd name="T40" fmla="*/ 2114 w 2960"/>
                <a:gd name="T41" fmla="*/ 4 h 3742"/>
                <a:gd name="T42" fmla="*/ 2161 w 2960"/>
                <a:gd name="T43" fmla="*/ 26 h 3742"/>
                <a:gd name="T44" fmla="*/ 2192 w 2960"/>
                <a:gd name="T45" fmla="*/ 65 h 3742"/>
                <a:gd name="T46" fmla="*/ 2205 w 2960"/>
                <a:gd name="T47" fmla="*/ 116 h 3742"/>
                <a:gd name="T48" fmla="*/ 2705 w 2960"/>
                <a:gd name="T49" fmla="*/ 441 h 3742"/>
                <a:gd name="T50" fmla="*/ 2786 w 2960"/>
                <a:gd name="T51" fmla="*/ 454 h 3742"/>
                <a:gd name="T52" fmla="*/ 2857 w 2960"/>
                <a:gd name="T53" fmla="*/ 489 h 3742"/>
                <a:gd name="T54" fmla="*/ 2911 w 2960"/>
                <a:gd name="T55" fmla="*/ 545 h 3742"/>
                <a:gd name="T56" fmla="*/ 2947 w 2960"/>
                <a:gd name="T57" fmla="*/ 614 h 3742"/>
                <a:gd name="T58" fmla="*/ 2960 w 2960"/>
                <a:gd name="T59" fmla="*/ 696 h 3742"/>
                <a:gd name="T60" fmla="*/ 2741 w 2960"/>
                <a:gd name="T61" fmla="*/ 1113 h 3742"/>
                <a:gd name="T62" fmla="*/ 2737 w 2960"/>
                <a:gd name="T63" fmla="*/ 3530 h 3742"/>
                <a:gd name="T64" fmla="*/ 2713 w 2960"/>
                <a:gd name="T65" fmla="*/ 3607 h 3742"/>
                <a:gd name="T66" fmla="*/ 2667 w 2960"/>
                <a:gd name="T67" fmla="*/ 3669 h 3742"/>
                <a:gd name="T68" fmla="*/ 2604 w 2960"/>
                <a:gd name="T69" fmla="*/ 3714 h 3742"/>
                <a:gd name="T70" fmla="*/ 2528 w 2960"/>
                <a:gd name="T71" fmla="*/ 3739 h 3742"/>
                <a:gd name="T72" fmla="*/ 474 w 2960"/>
                <a:gd name="T73" fmla="*/ 3742 h 3742"/>
                <a:gd name="T74" fmla="*/ 393 w 2960"/>
                <a:gd name="T75" fmla="*/ 3730 h 3742"/>
                <a:gd name="T76" fmla="*/ 323 w 2960"/>
                <a:gd name="T77" fmla="*/ 3694 h 3742"/>
                <a:gd name="T78" fmla="*/ 269 w 2960"/>
                <a:gd name="T79" fmla="*/ 3639 h 3742"/>
                <a:gd name="T80" fmla="*/ 234 w 2960"/>
                <a:gd name="T81" fmla="*/ 3570 h 3742"/>
                <a:gd name="T82" fmla="*/ 221 w 2960"/>
                <a:gd name="T83" fmla="*/ 3489 h 3742"/>
                <a:gd name="T84" fmla="*/ 0 w 2960"/>
                <a:gd name="T85" fmla="*/ 1113 h 3742"/>
                <a:gd name="T86" fmla="*/ 3 w 2960"/>
                <a:gd name="T87" fmla="*/ 655 h 3742"/>
                <a:gd name="T88" fmla="*/ 28 w 2960"/>
                <a:gd name="T89" fmla="*/ 578 h 3742"/>
                <a:gd name="T90" fmla="*/ 74 w 2960"/>
                <a:gd name="T91" fmla="*/ 514 h 3742"/>
                <a:gd name="T92" fmla="*/ 137 w 2960"/>
                <a:gd name="T93" fmla="*/ 469 h 3742"/>
                <a:gd name="T94" fmla="*/ 213 w 2960"/>
                <a:gd name="T95" fmla="*/ 444 h 3742"/>
                <a:gd name="T96" fmla="*/ 757 w 2960"/>
                <a:gd name="T97" fmla="*/ 441 h 3742"/>
                <a:gd name="T98" fmla="*/ 761 w 2960"/>
                <a:gd name="T99" fmla="*/ 89 h 3742"/>
                <a:gd name="T100" fmla="*/ 783 w 2960"/>
                <a:gd name="T101" fmla="*/ 43 h 3742"/>
                <a:gd name="T102" fmla="*/ 822 w 2960"/>
                <a:gd name="T103" fmla="*/ 12 h 3742"/>
                <a:gd name="T104" fmla="*/ 873 w 2960"/>
                <a:gd name="T105" fmla="*/ 0 h 3742"/>
                <a:gd name="T106" fmla="*/ 0 w 2960"/>
                <a:gd name="T107" fmla="*/ 0 h 3742"/>
                <a:gd name="T108" fmla="*/ 2960 w 2960"/>
                <a:gd name="T109" fmla="*/ 3742 h 3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84" name="Rectangle 23"/>
            <p:cNvSpPr>
              <a:spLocks noChangeArrowheads="1"/>
            </p:cNvSpPr>
            <p:nvPr/>
          </p:nvSpPr>
          <p:spPr bwMode="auto">
            <a:xfrm>
              <a:off x="431800" y="314325"/>
              <a:ext cx="53975"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5" name="Rectangle 24"/>
            <p:cNvSpPr>
              <a:spLocks noChangeArrowheads="1"/>
            </p:cNvSpPr>
            <p:nvPr/>
          </p:nvSpPr>
          <p:spPr bwMode="auto">
            <a:xfrm>
              <a:off x="309563"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6" name="Rectangle 25"/>
            <p:cNvSpPr>
              <a:spLocks noChangeArrowheads="1"/>
            </p:cNvSpPr>
            <p:nvPr/>
          </p:nvSpPr>
          <p:spPr bwMode="auto">
            <a:xfrm>
              <a:off x="187325"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187" name="그룹 55"/>
          <p:cNvGrpSpPr/>
          <p:nvPr/>
        </p:nvGrpSpPr>
        <p:grpSpPr bwMode="auto">
          <a:xfrm>
            <a:off x="3697288" y="1409700"/>
            <a:ext cx="803275" cy="593725"/>
            <a:chOff x="0" y="0"/>
            <a:chExt cx="976313" cy="720725"/>
          </a:xfrm>
        </p:grpSpPr>
        <p:sp>
          <p:nvSpPr>
            <p:cNvPr id="49188" name="Freeform 30"/>
            <p:cNvSpPr>
              <a:spLocks noEditPoints="1"/>
            </p:cNvSpPr>
            <p:nvPr/>
          </p:nvSpPr>
          <p:spPr bwMode="auto">
            <a:xfrm>
              <a:off x="0" y="0"/>
              <a:ext cx="976313" cy="720725"/>
            </a:xfrm>
            <a:custGeom>
              <a:avLst/>
              <a:gdLst>
                <a:gd name="T0" fmla="*/ 199 w 3691"/>
                <a:gd name="T1" fmla="*/ 2509 h 2725"/>
                <a:gd name="T2" fmla="*/ 206 w 3691"/>
                <a:gd name="T3" fmla="*/ 2520 h 2725"/>
                <a:gd name="T4" fmla="*/ 218 w 3691"/>
                <a:gd name="T5" fmla="*/ 2526 h 2725"/>
                <a:gd name="T6" fmla="*/ 3483 w 3691"/>
                <a:gd name="T7" fmla="*/ 2524 h 2725"/>
                <a:gd name="T8" fmla="*/ 3491 w 3691"/>
                <a:gd name="T9" fmla="*/ 2509 h 2725"/>
                <a:gd name="T10" fmla="*/ 199 w 3691"/>
                <a:gd name="T11" fmla="*/ 1106 h 2725"/>
                <a:gd name="T12" fmla="*/ 211 w 3691"/>
                <a:gd name="T13" fmla="*/ 201 h 2725"/>
                <a:gd name="T14" fmla="*/ 200 w 3691"/>
                <a:gd name="T15" fmla="*/ 211 h 2725"/>
                <a:gd name="T16" fmla="*/ 199 w 3691"/>
                <a:gd name="T17" fmla="*/ 599 h 2725"/>
                <a:gd name="T18" fmla="*/ 3491 w 3691"/>
                <a:gd name="T19" fmla="*/ 217 h 2725"/>
                <a:gd name="T20" fmla="*/ 3483 w 3691"/>
                <a:gd name="T21" fmla="*/ 201 h 2725"/>
                <a:gd name="T22" fmla="*/ 218 w 3691"/>
                <a:gd name="T23" fmla="*/ 200 h 2725"/>
                <a:gd name="T24" fmla="*/ 3472 w 3691"/>
                <a:gd name="T25" fmla="*/ 0 h 2725"/>
                <a:gd name="T26" fmla="*/ 3542 w 3691"/>
                <a:gd name="T27" fmla="*/ 11 h 2725"/>
                <a:gd name="T28" fmla="*/ 3601 w 3691"/>
                <a:gd name="T29" fmla="*/ 41 h 2725"/>
                <a:gd name="T30" fmla="*/ 3651 w 3691"/>
                <a:gd name="T31" fmla="*/ 90 h 2725"/>
                <a:gd name="T32" fmla="*/ 3681 w 3691"/>
                <a:gd name="T33" fmla="*/ 149 h 2725"/>
                <a:gd name="T34" fmla="*/ 3691 w 3691"/>
                <a:gd name="T35" fmla="*/ 217 h 2725"/>
                <a:gd name="T36" fmla="*/ 3689 w 3691"/>
                <a:gd name="T37" fmla="*/ 2543 h 2725"/>
                <a:gd name="T38" fmla="*/ 3669 w 3691"/>
                <a:gd name="T39" fmla="*/ 2607 h 2725"/>
                <a:gd name="T40" fmla="*/ 3628 w 3691"/>
                <a:gd name="T41" fmla="*/ 2663 h 2725"/>
                <a:gd name="T42" fmla="*/ 3573 w 3691"/>
                <a:gd name="T43" fmla="*/ 2703 h 2725"/>
                <a:gd name="T44" fmla="*/ 3508 w 3691"/>
                <a:gd name="T45" fmla="*/ 2723 h 2725"/>
                <a:gd name="T46" fmla="*/ 218 w 3691"/>
                <a:gd name="T47" fmla="*/ 2725 h 2725"/>
                <a:gd name="T48" fmla="*/ 149 w 3691"/>
                <a:gd name="T49" fmla="*/ 2715 h 2725"/>
                <a:gd name="T50" fmla="*/ 89 w 3691"/>
                <a:gd name="T51" fmla="*/ 2685 h 2725"/>
                <a:gd name="T52" fmla="*/ 40 w 3691"/>
                <a:gd name="T53" fmla="*/ 2636 h 2725"/>
                <a:gd name="T54" fmla="*/ 10 w 3691"/>
                <a:gd name="T55" fmla="*/ 2576 h 2725"/>
                <a:gd name="T56" fmla="*/ 0 w 3691"/>
                <a:gd name="T57" fmla="*/ 2509 h 2725"/>
                <a:gd name="T58" fmla="*/ 2 w 3691"/>
                <a:gd name="T59" fmla="*/ 183 h 2725"/>
                <a:gd name="T60" fmla="*/ 24 w 3691"/>
                <a:gd name="T61" fmla="*/ 119 h 2725"/>
                <a:gd name="T62" fmla="*/ 63 w 3691"/>
                <a:gd name="T63" fmla="*/ 65 h 2725"/>
                <a:gd name="T64" fmla="*/ 118 w 3691"/>
                <a:gd name="T65" fmla="*/ 23 h 2725"/>
                <a:gd name="T66" fmla="*/ 183 w 3691"/>
                <a:gd name="T67" fmla="*/ 3 h 2725"/>
                <a:gd name="T68" fmla="*/ 0 w 3691"/>
                <a:gd name="T69" fmla="*/ 0 h 2725"/>
                <a:gd name="T70" fmla="*/ 3691 w 3691"/>
                <a:gd name="T71" fmla="*/ 2725 h 2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89" name="Rectangle 31"/>
            <p:cNvSpPr>
              <a:spLocks noChangeArrowheads="1"/>
            </p:cNvSpPr>
            <p:nvPr/>
          </p:nvSpPr>
          <p:spPr bwMode="auto">
            <a:xfrm>
              <a:off x="701675" y="392113"/>
              <a:ext cx="114300"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90" name="Freeform 32"/>
            <p:cNvSpPr/>
            <p:nvPr/>
          </p:nvSpPr>
          <p:spPr bwMode="auto">
            <a:xfrm>
              <a:off x="160338" y="392113"/>
              <a:ext cx="463550" cy="50800"/>
            </a:xfrm>
            <a:custGeom>
              <a:avLst/>
              <a:gdLst>
                <a:gd name="T0" fmla="*/ 99 w 1752"/>
                <a:gd name="T1" fmla="*/ 0 h 197"/>
                <a:gd name="T2" fmla="*/ 1652 w 1752"/>
                <a:gd name="T3" fmla="*/ 0 h 197"/>
                <a:gd name="T4" fmla="*/ 1675 w 1752"/>
                <a:gd name="T5" fmla="*/ 2 h 197"/>
                <a:gd name="T6" fmla="*/ 1696 w 1752"/>
                <a:gd name="T7" fmla="*/ 9 h 197"/>
                <a:gd name="T8" fmla="*/ 1714 w 1752"/>
                <a:gd name="T9" fmla="*/ 21 h 197"/>
                <a:gd name="T10" fmla="*/ 1730 w 1752"/>
                <a:gd name="T11" fmla="*/ 36 h 197"/>
                <a:gd name="T12" fmla="*/ 1741 w 1752"/>
                <a:gd name="T13" fmla="*/ 55 h 197"/>
                <a:gd name="T14" fmla="*/ 1749 w 1752"/>
                <a:gd name="T15" fmla="*/ 75 h 197"/>
                <a:gd name="T16" fmla="*/ 1752 w 1752"/>
                <a:gd name="T17" fmla="*/ 98 h 197"/>
                <a:gd name="T18" fmla="*/ 1749 w 1752"/>
                <a:gd name="T19" fmla="*/ 122 h 197"/>
                <a:gd name="T20" fmla="*/ 1741 w 1752"/>
                <a:gd name="T21" fmla="*/ 142 h 197"/>
                <a:gd name="T22" fmla="*/ 1730 w 1752"/>
                <a:gd name="T23" fmla="*/ 161 h 197"/>
                <a:gd name="T24" fmla="*/ 1714 w 1752"/>
                <a:gd name="T25" fmla="*/ 175 h 197"/>
                <a:gd name="T26" fmla="*/ 1696 w 1752"/>
                <a:gd name="T27" fmla="*/ 188 h 197"/>
                <a:gd name="T28" fmla="*/ 1675 w 1752"/>
                <a:gd name="T29" fmla="*/ 194 h 197"/>
                <a:gd name="T30" fmla="*/ 1652 w 1752"/>
                <a:gd name="T31" fmla="*/ 197 h 197"/>
                <a:gd name="T32" fmla="*/ 99 w 1752"/>
                <a:gd name="T33" fmla="*/ 197 h 197"/>
                <a:gd name="T34" fmla="*/ 76 w 1752"/>
                <a:gd name="T35" fmla="*/ 194 h 197"/>
                <a:gd name="T36" fmla="*/ 55 w 1752"/>
                <a:gd name="T37" fmla="*/ 188 h 197"/>
                <a:gd name="T38" fmla="*/ 37 w 1752"/>
                <a:gd name="T39" fmla="*/ 175 h 197"/>
                <a:gd name="T40" fmla="*/ 21 w 1752"/>
                <a:gd name="T41" fmla="*/ 161 h 197"/>
                <a:gd name="T42" fmla="*/ 10 w 1752"/>
                <a:gd name="T43" fmla="*/ 142 h 197"/>
                <a:gd name="T44" fmla="*/ 2 w 1752"/>
                <a:gd name="T45" fmla="*/ 122 h 197"/>
                <a:gd name="T46" fmla="*/ 0 w 1752"/>
                <a:gd name="T47" fmla="*/ 98 h 197"/>
                <a:gd name="T48" fmla="*/ 2 w 1752"/>
                <a:gd name="T49" fmla="*/ 75 h 197"/>
                <a:gd name="T50" fmla="*/ 10 w 1752"/>
                <a:gd name="T51" fmla="*/ 55 h 197"/>
                <a:gd name="T52" fmla="*/ 21 w 1752"/>
                <a:gd name="T53" fmla="*/ 36 h 197"/>
                <a:gd name="T54" fmla="*/ 37 w 1752"/>
                <a:gd name="T55" fmla="*/ 21 h 197"/>
                <a:gd name="T56" fmla="*/ 55 w 1752"/>
                <a:gd name="T57" fmla="*/ 9 h 197"/>
                <a:gd name="T58" fmla="*/ 76 w 1752"/>
                <a:gd name="T59" fmla="*/ 2 h 197"/>
                <a:gd name="T60" fmla="*/ 99 w 1752"/>
                <a:gd name="T61" fmla="*/ 0 h 197"/>
                <a:gd name="T62" fmla="*/ 0 w 1752"/>
                <a:gd name="T63" fmla="*/ 0 h 197"/>
                <a:gd name="T64" fmla="*/ 1752 w 1752"/>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91" name="Freeform 33"/>
            <p:cNvSpPr/>
            <p:nvPr/>
          </p:nvSpPr>
          <p:spPr bwMode="auto">
            <a:xfrm>
              <a:off x="160338" y="509588"/>
              <a:ext cx="379413" cy="52388"/>
            </a:xfrm>
            <a:custGeom>
              <a:avLst/>
              <a:gdLst>
                <a:gd name="T0" fmla="*/ 99 w 1434"/>
                <a:gd name="T1" fmla="*/ 0 h 198"/>
                <a:gd name="T2" fmla="*/ 1335 w 1434"/>
                <a:gd name="T3" fmla="*/ 0 h 198"/>
                <a:gd name="T4" fmla="*/ 1357 w 1434"/>
                <a:gd name="T5" fmla="*/ 2 h 198"/>
                <a:gd name="T6" fmla="*/ 1378 w 1434"/>
                <a:gd name="T7" fmla="*/ 10 h 198"/>
                <a:gd name="T8" fmla="*/ 1396 w 1434"/>
                <a:gd name="T9" fmla="*/ 21 h 198"/>
                <a:gd name="T10" fmla="*/ 1412 w 1434"/>
                <a:gd name="T11" fmla="*/ 37 h 198"/>
                <a:gd name="T12" fmla="*/ 1423 w 1434"/>
                <a:gd name="T13" fmla="*/ 55 h 198"/>
                <a:gd name="T14" fmla="*/ 1431 w 1434"/>
                <a:gd name="T15" fmla="*/ 76 h 198"/>
                <a:gd name="T16" fmla="*/ 1434 w 1434"/>
                <a:gd name="T17" fmla="*/ 100 h 198"/>
                <a:gd name="T18" fmla="*/ 1431 w 1434"/>
                <a:gd name="T19" fmla="*/ 122 h 198"/>
                <a:gd name="T20" fmla="*/ 1423 w 1434"/>
                <a:gd name="T21" fmla="*/ 143 h 198"/>
                <a:gd name="T22" fmla="*/ 1412 w 1434"/>
                <a:gd name="T23" fmla="*/ 161 h 198"/>
                <a:gd name="T24" fmla="*/ 1396 w 1434"/>
                <a:gd name="T25" fmla="*/ 176 h 198"/>
                <a:gd name="T26" fmla="*/ 1378 w 1434"/>
                <a:gd name="T27" fmla="*/ 188 h 198"/>
                <a:gd name="T28" fmla="*/ 1357 w 1434"/>
                <a:gd name="T29" fmla="*/ 195 h 198"/>
                <a:gd name="T30" fmla="*/ 1335 w 1434"/>
                <a:gd name="T31" fmla="*/ 198 h 198"/>
                <a:gd name="T32" fmla="*/ 99 w 1434"/>
                <a:gd name="T33" fmla="*/ 198 h 198"/>
                <a:gd name="T34" fmla="*/ 76 w 1434"/>
                <a:gd name="T35" fmla="*/ 195 h 198"/>
                <a:gd name="T36" fmla="*/ 55 w 1434"/>
                <a:gd name="T37" fmla="*/ 188 h 198"/>
                <a:gd name="T38" fmla="*/ 37 w 1434"/>
                <a:gd name="T39" fmla="*/ 176 h 198"/>
                <a:gd name="T40" fmla="*/ 21 w 1434"/>
                <a:gd name="T41" fmla="*/ 161 h 198"/>
                <a:gd name="T42" fmla="*/ 10 w 1434"/>
                <a:gd name="T43" fmla="*/ 143 h 198"/>
                <a:gd name="T44" fmla="*/ 2 w 1434"/>
                <a:gd name="T45" fmla="*/ 122 h 198"/>
                <a:gd name="T46" fmla="*/ 0 w 1434"/>
                <a:gd name="T47" fmla="*/ 100 h 198"/>
                <a:gd name="T48" fmla="*/ 2 w 1434"/>
                <a:gd name="T49" fmla="*/ 76 h 198"/>
                <a:gd name="T50" fmla="*/ 10 w 1434"/>
                <a:gd name="T51" fmla="*/ 55 h 198"/>
                <a:gd name="T52" fmla="*/ 21 w 1434"/>
                <a:gd name="T53" fmla="*/ 37 h 198"/>
                <a:gd name="T54" fmla="*/ 37 w 1434"/>
                <a:gd name="T55" fmla="*/ 21 h 198"/>
                <a:gd name="T56" fmla="*/ 55 w 1434"/>
                <a:gd name="T57" fmla="*/ 10 h 198"/>
                <a:gd name="T58" fmla="*/ 76 w 1434"/>
                <a:gd name="T59" fmla="*/ 2 h 198"/>
                <a:gd name="T60" fmla="*/ 99 w 1434"/>
                <a:gd name="T61" fmla="*/ 0 h 198"/>
                <a:gd name="T62" fmla="*/ 0 w 1434"/>
                <a:gd name="T63" fmla="*/ 0 h 198"/>
                <a:gd name="T64" fmla="*/ 1434 w 1434"/>
                <a:gd name="T6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192" name="그룹 62"/>
          <p:cNvGrpSpPr/>
          <p:nvPr/>
        </p:nvGrpSpPr>
        <p:grpSpPr bwMode="auto">
          <a:xfrm>
            <a:off x="5202238" y="1349375"/>
            <a:ext cx="874712" cy="692150"/>
            <a:chOff x="0" y="0"/>
            <a:chExt cx="874713" cy="692150"/>
          </a:xfrm>
        </p:grpSpPr>
        <p:sp>
          <p:nvSpPr>
            <p:cNvPr id="49193" name="Freeform 38"/>
            <p:cNvSpPr>
              <a:spLocks noEditPoints="1"/>
            </p:cNvSpPr>
            <p:nvPr/>
          </p:nvSpPr>
          <p:spPr bwMode="auto">
            <a:xfrm>
              <a:off x="0" y="0"/>
              <a:ext cx="874713" cy="692150"/>
            </a:xfrm>
            <a:custGeom>
              <a:avLst/>
              <a:gdLst>
                <a:gd name="T0" fmla="*/ 1077 w 3307"/>
                <a:gd name="T1" fmla="*/ 304 h 2615"/>
                <a:gd name="T2" fmla="*/ 1046 w 3307"/>
                <a:gd name="T3" fmla="*/ 501 h 2615"/>
                <a:gd name="T4" fmla="*/ 1018 w 3307"/>
                <a:gd name="T5" fmla="*/ 557 h 2615"/>
                <a:gd name="T6" fmla="*/ 974 w 3307"/>
                <a:gd name="T7" fmla="*/ 601 h 2615"/>
                <a:gd name="T8" fmla="*/ 918 w 3307"/>
                <a:gd name="T9" fmla="*/ 629 h 2615"/>
                <a:gd name="T10" fmla="*/ 855 w 3307"/>
                <a:gd name="T11" fmla="*/ 641 h 2615"/>
                <a:gd name="T12" fmla="*/ 198 w 3307"/>
                <a:gd name="T13" fmla="*/ 2414 h 2615"/>
                <a:gd name="T14" fmla="*/ 3107 w 3307"/>
                <a:gd name="T15" fmla="*/ 641 h 2615"/>
                <a:gd name="T16" fmla="*/ 2417 w 3307"/>
                <a:gd name="T17" fmla="*/ 637 h 2615"/>
                <a:gd name="T18" fmla="*/ 2358 w 3307"/>
                <a:gd name="T19" fmla="*/ 617 h 2615"/>
                <a:gd name="T20" fmla="*/ 2308 w 3307"/>
                <a:gd name="T21" fmla="*/ 581 h 2615"/>
                <a:gd name="T22" fmla="*/ 2271 w 3307"/>
                <a:gd name="T23" fmla="*/ 531 h 2615"/>
                <a:gd name="T24" fmla="*/ 2252 w 3307"/>
                <a:gd name="T25" fmla="*/ 470 h 2615"/>
                <a:gd name="T26" fmla="*/ 2210 w 3307"/>
                <a:gd name="T27" fmla="*/ 201 h 2615"/>
                <a:gd name="T28" fmla="*/ 1087 w 3307"/>
                <a:gd name="T29" fmla="*/ 0 h 2615"/>
                <a:gd name="T30" fmla="*/ 2247 w 3307"/>
                <a:gd name="T31" fmla="*/ 3 h 2615"/>
                <a:gd name="T32" fmla="*/ 2309 w 3307"/>
                <a:gd name="T33" fmla="*/ 28 h 2615"/>
                <a:gd name="T34" fmla="*/ 2359 w 3307"/>
                <a:gd name="T35" fmla="*/ 69 h 2615"/>
                <a:gd name="T36" fmla="*/ 2391 w 3307"/>
                <a:gd name="T37" fmla="*/ 112 h 2615"/>
                <a:gd name="T38" fmla="*/ 2407 w 3307"/>
                <a:gd name="T39" fmla="*/ 163 h 2615"/>
                <a:gd name="T40" fmla="*/ 2448 w 3307"/>
                <a:gd name="T41" fmla="*/ 441 h 2615"/>
                <a:gd name="T42" fmla="*/ 3170 w 3307"/>
                <a:gd name="T43" fmla="*/ 444 h 2615"/>
                <a:gd name="T44" fmla="*/ 3225 w 3307"/>
                <a:gd name="T45" fmla="*/ 464 h 2615"/>
                <a:gd name="T46" fmla="*/ 3268 w 3307"/>
                <a:gd name="T47" fmla="*/ 499 h 2615"/>
                <a:gd name="T48" fmla="*/ 3296 w 3307"/>
                <a:gd name="T49" fmla="*/ 548 h 2615"/>
                <a:gd name="T50" fmla="*/ 3307 w 3307"/>
                <a:gd name="T51" fmla="*/ 604 h 2615"/>
                <a:gd name="T52" fmla="*/ 3304 w 3307"/>
                <a:gd name="T53" fmla="*/ 2478 h 2615"/>
                <a:gd name="T54" fmla="*/ 3284 w 3307"/>
                <a:gd name="T55" fmla="*/ 2533 h 2615"/>
                <a:gd name="T56" fmla="*/ 3248 w 3307"/>
                <a:gd name="T57" fmla="*/ 2576 h 2615"/>
                <a:gd name="T58" fmla="*/ 3199 w 3307"/>
                <a:gd name="T59" fmla="*/ 2605 h 2615"/>
                <a:gd name="T60" fmla="*/ 3141 w 3307"/>
                <a:gd name="T61" fmla="*/ 2615 h 2615"/>
                <a:gd name="T62" fmla="*/ 135 w 3307"/>
                <a:gd name="T63" fmla="*/ 2613 h 2615"/>
                <a:gd name="T64" fmla="*/ 82 w 3307"/>
                <a:gd name="T65" fmla="*/ 2592 h 2615"/>
                <a:gd name="T66" fmla="*/ 39 w 3307"/>
                <a:gd name="T67" fmla="*/ 2556 h 2615"/>
                <a:gd name="T68" fmla="*/ 10 w 3307"/>
                <a:gd name="T69" fmla="*/ 2507 h 2615"/>
                <a:gd name="T70" fmla="*/ 0 w 3307"/>
                <a:gd name="T71" fmla="*/ 2448 h 2615"/>
                <a:gd name="T72" fmla="*/ 3 w 3307"/>
                <a:gd name="T73" fmla="*/ 575 h 2615"/>
                <a:gd name="T74" fmla="*/ 22 w 3307"/>
                <a:gd name="T75" fmla="*/ 523 h 2615"/>
                <a:gd name="T76" fmla="*/ 59 w 3307"/>
                <a:gd name="T77" fmla="*/ 480 h 2615"/>
                <a:gd name="T78" fmla="*/ 107 w 3307"/>
                <a:gd name="T79" fmla="*/ 452 h 2615"/>
                <a:gd name="T80" fmla="*/ 166 w 3307"/>
                <a:gd name="T81" fmla="*/ 441 h 2615"/>
                <a:gd name="T82" fmla="*/ 880 w 3307"/>
                <a:gd name="T83" fmla="*/ 276 h 2615"/>
                <a:gd name="T84" fmla="*/ 904 w 3307"/>
                <a:gd name="T85" fmla="*/ 137 h 2615"/>
                <a:gd name="T86" fmla="*/ 925 w 3307"/>
                <a:gd name="T87" fmla="*/ 91 h 2615"/>
                <a:gd name="T88" fmla="*/ 962 w 3307"/>
                <a:gd name="T89" fmla="*/ 49 h 2615"/>
                <a:gd name="T90" fmla="*/ 1023 w 3307"/>
                <a:gd name="T91" fmla="*/ 12 h 2615"/>
                <a:gd name="T92" fmla="*/ 1087 w 3307"/>
                <a:gd name="T93" fmla="*/ 0 h 2615"/>
                <a:gd name="T94" fmla="*/ 0 w 3307"/>
                <a:gd name="T95" fmla="*/ 0 h 2615"/>
                <a:gd name="T96" fmla="*/ 3307 w 3307"/>
                <a:gd name="T97" fmla="*/ 2615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94" name="Freeform 39"/>
            <p:cNvSpPr/>
            <p:nvPr/>
          </p:nvSpPr>
          <p:spPr bwMode="auto">
            <a:xfrm>
              <a:off x="695325" y="209550"/>
              <a:ext cx="84138" cy="85725"/>
            </a:xfrm>
            <a:custGeom>
              <a:avLst/>
              <a:gdLst>
                <a:gd name="T0" fmla="*/ 158 w 317"/>
                <a:gd name="T1" fmla="*/ 0 h 323"/>
                <a:gd name="T2" fmla="*/ 187 w 317"/>
                <a:gd name="T3" fmla="*/ 2 h 323"/>
                <a:gd name="T4" fmla="*/ 214 w 317"/>
                <a:gd name="T5" fmla="*/ 10 h 323"/>
                <a:gd name="T6" fmla="*/ 238 w 317"/>
                <a:gd name="T7" fmla="*/ 22 h 323"/>
                <a:gd name="T8" fmla="*/ 260 w 317"/>
                <a:gd name="T9" fmla="*/ 38 h 323"/>
                <a:gd name="T10" fmla="*/ 280 w 317"/>
                <a:gd name="T11" fmla="*/ 58 h 323"/>
                <a:gd name="T12" fmla="*/ 296 w 317"/>
                <a:gd name="T13" fmla="*/ 80 h 323"/>
                <a:gd name="T14" fmla="*/ 307 w 317"/>
                <a:gd name="T15" fmla="*/ 107 h 323"/>
                <a:gd name="T16" fmla="*/ 315 w 317"/>
                <a:gd name="T17" fmla="*/ 134 h 323"/>
                <a:gd name="T18" fmla="*/ 317 w 317"/>
                <a:gd name="T19" fmla="*/ 162 h 323"/>
                <a:gd name="T20" fmla="*/ 314 w 317"/>
                <a:gd name="T21" fmla="*/ 191 h 323"/>
                <a:gd name="T22" fmla="*/ 307 w 317"/>
                <a:gd name="T23" fmla="*/ 218 h 323"/>
                <a:gd name="T24" fmla="*/ 295 w 317"/>
                <a:gd name="T25" fmla="*/ 243 h 323"/>
                <a:gd name="T26" fmla="*/ 280 w 317"/>
                <a:gd name="T27" fmla="*/ 265 h 323"/>
                <a:gd name="T28" fmla="*/ 259 w 317"/>
                <a:gd name="T29" fmla="*/ 285 h 323"/>
                <a:gd name="T30" fmla="*/ 237 w 317"/>
                <a:gd name="T31" fmla="*/ 301 h 323"/>
                <a:gd name="T32" fmla="*/ 213 w 317"/>
                <a:gd name="T33" fmla="*/ 313 h 323"/>
                <a:gd name="T34" fmla="*/ 186 w 317"/>
                <a:gd name="T35" fmla="*/ 320 h 323"/>
                <a:gd name="T36" fmla="*/ 158 w 317"/>
                <a:gd name="T37" fmla="*/ 323 h 323"/>
                <a:gd name="T38" fmla="*/ 130 w 317"/>
                <a:gd name="T39" fmla="*/ 320 h 323"/>
                <a:gd name="T40" fmla="*/ 104 w 317"/>
                <a:gd name="T41" fmla="*/ 313 h 323"/>
                <a:gd name="T42" fmla="*/ 79 w 317"/>
                <a:gd name="T43" fmla="*/ 301 h 323"/>
                <a:gd name="T44" fmla="*/ 57 w 317"/>
                <a:gd name="T45" fmla="*/ 285 h 323"/>
                <a:gd name="T46" fmla="*/ 38 w 317"/>
                <a:gd name="T47" fmla="*/ 265 h 323"/>
                <a:gd name="T48" fmla="*/ 22 w 317"/>
                <a:gd name="T49" fmla="*/ 243 h 323"/>
                <a:gd name="T50" fmla="*/ 10 w 317"/>
                <a:gd name="T51" fmla="*/ 218 h 323"/>
                <a:gd name="T52" fmla="*/ 3 w 317"/>
                <a:gd name="T53" fmla="*/ 191 h 323"/>
                <a:gd name="T54" fmla="*/ 0 w 317"/>
                <a:gd name="T55" fmla="*/ 162 h 323"/>
                <a:gd name="T56" fmla="*/ 3 w 317"/>
                <a:gd name="T57" fmla="*/ 134 h 323"/>
                <a:gd name="T58" fmla="*/ 10 w 317"/>
                <a:gd name="T59" fmla="*/ 107 h 323"/>
                <a:gd name="T60" fmla="*/ 22 w 317"/>
                <a:gd name="T61" fmla="*/ 80 h 323"/>
                <a:gd name="T62" fmla="*/ 37 w 317"/>
                <a:gd name="T63" fmla="*/ 58 h 323"/>
                <a:gd name="T64" fmla="*/ 56 w 317"/>
                <a:gd name="T65" fmla="*/ 38 h 323"/>
                <a:gd name="T66" fmla="*/ 78 w 317"/>
                <a:gd name="T67" fmla="*/ 22 h 323"/>
                <a:gd name="T68" fmla="*/ 103 w 317"/>
                <a:gd name="T69" fmla="*/ 10 h 323"/>
                <a:gd name="T70" fmla="*/ 130 w 317"/>
                <a:gd name="T71" fmla="*/ 2 h 323"/>
                <a:gd name="T72" fmla="*/ 158 w 317"/>
                <a:gd name="T73" fmla="*/ 0 h 323"/>
                <a:gd name="T74" fmla="*/ 0 w 317"/>
                <a:gd name="T75" fmla="*/ 0 h 323"/>
                <a:gd name="T76" fmla="*/ 317 w 317"/>
                <a:gd name="T7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95" name="Freeform 40"/>
            <p:cNvSpPr>
              <a:spLocks noEditPoints="1"/>
            </p:cNvSpPr>
            <p:nvPr/>
          </p:nvSpPr>
          <p:spPr bwMode="auto">
            <a:xfrm>
              <a:off x="239713" y="184150"/>
              <a:ext cx="393700" cy="395288"/>
            </a:xfrm>
            <a:custGeom>
              <a:avLst/>
              <a:gdLst>
                <a:gd name="T0" fmla="*/ 638 w 1491"/>
                <a:gd name="T1" fmla="*/ 211 h 1495"/>
                <a:gd name="T2" fmla="*/ 491 w 1491"/>
                <a:gd name="T3" fmla="*/ 264 h 1495"/>
                <a:gd name="T4" fmla="*/ 363 w 1491"/>
                <a:gd name="T5" fmla="*/ 362 h 1495"/>
                <a:gd name="T6" fmla="*/ 265 w 1491"/>
                <a:gd name="T7" fmla="*/ 491 h 1495"/>
                <a:gd name="T8" fmla="*/ 214 w 1491"/>
                <a:gd name="T9" fmla="*/ 639 h 1495"/>
                <a:gd name="T10" fmla="*/ 206 w 1491"/>
                <a:gd name="T11" fmla="*/ 805 h 1495"/>
                <a:gd name="T12" fmla="*/ 243 w 1491"/>
                <a:gd name="T13" fmla="*/ 960 h 1495"/>
                <a:gd name="T14" fmla="*/ 324 w 1491"/>
                <a:gd name="T15" fmla="*/ 1096 h 1495"/>
                <a:gd name="T16" fmla="*/ 446 w 1491"/>
                <a:gd name="T17" fmla="*/ 1207 h 1495"/>
                <a:gd name="T18" fmla="*/ 586 w 1491"/>
                <a:gd name="T19" fmla="*/ 1274 h 1495"/>
                <a:gd name="T20" fmla="*/ 746 w 1491"/>
                <a:gd name="T21" fmla="*/ 1297 h 1495"/>
                <a:gd name="T22" fmla="*/ 906 w 1491"/>
                <a:gd name="T23" fmla="*/ 1274 h 1495"/>
                <a:gd name="T24" fmla="*/ 1047 w 1491"/>
                <a:gd name="T25" fmla="*/ 1207 h 1495"/>
                <a:gd name="T26" fmla="*/ 1169 w 1491"/>
                <a:gd name="T27" fmla="*/ 1096 h 1495"/>
                <a:gd name="T28" fmla="*/ 1251 w 1491"/>
                <a:gd name="T29" fmla="*/ 960 h 1495"/>
                <a:gd name="T30" fmla="*/ 1289 w 1491"/>
                <a:gd name="T31" fmla="*/ 805 h 1495"/>
                <a:gd name="T32" fmla="*/ 1281 w 1491"/>
                <a:gd name="T33" fmla="*/ 639 h 1495"/>
                <a:gd name="T34" fmla="*/ 1228 w 1491"/>
                <a:gd name="T35" fmla="*/ 491 h 1495"/>
                <a:gd name="T36" fmla="*/ 1130 w 1491"/>
                <a:gd name="T37" fmla="*/ 362 h 1495"/>
                <a:gd name="T38" fmla="*/ 1002 w 1491"/>
                <a:gd name="T39" fmla="*/ 264 h 1495"/>
                <a:gd name="T40" fmla="*/ 854 w 1491"/>
                <a:gd name="T41" fmla="*/ 211 h 1495"/>
                <a:gd name="T42" fmla="*/ 746 w 1491"/>
                <a:gd name="T43" fmla="*/ 0 h 1495"/>
                <a:gd name="T44" fmla="*/ 941 w 1491"/>
                <a:gd name="T45" fmla="*/ 24 h 1495"/>
                <a:gd name="T46" fmla="*/ 1115 w 1491"/>
                <a:gd name="T47" fmla="*/ 98 h 1495"/>
                <a:gd name="T48" fmla="*/ 1271 w 1491"/>
                <a:gd name="T49" fmla="*/ 221 h 1495"/>
                <a:gd name="T50" fmla="*/ 1392 w 1491"/>
                <a:gd name="T51" fmla="*/ 377 h 1495"/>
                <a:gd name="T52" fmla="*/ 1466 w 1491"/>
                <a:gd name="T53" fmla="*/ 552 h 1495"/>
                <a:gd name="T54" fmla="*/ 1491 w 1491"/>
                <a:gd name="T55" fmla="*/ 748 h 1495"/>
                <a:gd name="T56" fmla="*/ 1466 w 1491"/>
                <a:gd name="T57" fmla="*/ 944 h 1495"/>
                <a:gd name="T58" fmla="*/ 1389 w 1491"/>
                <a:gd name="T59" fmla="*/ 1122 h 1495"/>
                <a:gd name="T60" fmla="*/ 1271 w 1491"/>
                <a:gd name="T61" fmla="*/ 1274 h 1495"/>
                <a:gd name="T62" fmla="*/ 1119 w 1491"/>
                <a:gd name="T63" fmla="*/ 1393 h 1495"/>
                <a:gd name="T64" fmla="*/ 941 w 1491"/>
                <a:gd name="T65" fmla="*/ 1470 h 1495"/>
                <a:gd name="T66" fmla="*/ 746 w 1491"/>
                <a:gd name="T67" fmla="*/ 1495 h 1495"/>
                <a:gd name="T68" fmla="*/ 551 w 1491"/>
                <a:gd name="T69" fmla="*/ 1470 h 1495"/>
                <a:gd name="T70" fmla="*/ 376 w 1491"/>
                <a:gd name="T71" fmla="*/ 1397 h 1495"/>
                <a:gd name="T72" fmla="*/ 220 w 1491"/>
                <a:gd name="T73" fmla="*/ 1276 h 1495"/>
                <a:gd name="T74" fmla="*/ 99 w 1491"/>
                <a:gd name="T75" fmla="*/ 1120 h 1495"/>
                <a:gd name="T76" fmla="*/ 25 w 1491"/>
                <a:gd name="T77" fmla="*/ 944 h 1495"/>
                <a:gd name="T78" fmla="*/ 0 w 1491"/>
                <a:gd name="T79" fmla="*/ 748 h 1495"/>
                <a:gd name="T80" fmla="*/ 25 w 1491"/>
                <a:gd name="T81" fmla="*/ 553 h 1495"/>
                <a:gd name="T82" fmla="*/ 99 w 1491"/>
                <a:gd name="T83" fmla="*/ 377 h 1495"/>
                <a:gd name="T84" fmla="*/ 220 w 1491"/>
                <a:gd name="T85" fmla="*/ 221 h 1495"/>
                <a:gd name="T86" fmla="*/ 376 w 1491"/>
                <a:gd name="T87" fmla="*/ 98 h 1495"/>
                <a:gd name="T88" fmla="*/ 551 w 1491"/>
                <a:gd name="T89" fmla="*/ 24 h 1495"/>
                <a:gd name="T90" fmla="*/ 746 w 1491"/>
                <a:gd name="T91" fmla="*/ 0 h 1495"/>
                <a:gd name="T92" fmla="*/ 0 w 1491"/>
                <a:gd name="T93" fmla="*/ 0 h 1495"/>
                <a:gd name="T94" fmla="*/ 1491 w 1491"/>
                <a:gd name="T95" fmla="*/ 1495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196" name="그룹 70"/>
          <p:cNvGrpSpPr/>
          <p:nvPr/>
        </p:nvGrpSpPr>
        <p:grpSpPr bwMode="auto">
          <a:xfrm>
            <a:off x="5349875" y="4708525"/>
            <a:ext cx="720725" cy="685800"/>
            <a:chOff x="0" y="0"/>
            <a:chExt cx="785813" cy="747713"/>
          </a:xfrm>
        </p:grpSpPr>
        <p:sp>
          <p:nvSpPr>
            <p:cNvPr id="49197" name="Freeform 45"/>
            <p:cNvSpPr>
              <a:spLocks noEditPoints="1"/>
            </p:cNvSpPr>
            <p:nvPr/>
          </p:nvSpPr>
          <p:spPr bwMode="auto">
            <a:xfrm>
              <a:off x="0" y="0"/>
              <a:ext cx="785813" cy="747713"/>
            </a:xfrm>
            <a:custGeom>
              <a:avLst/>
              <a:gdLst>
                <a:gd name="T0" fmla="*/ 235 w 3466"/>
                <a:gd name="T1" fmla="*/ 3053 h 3299"/>
                <a:gd name="T2" fmla="*/ 256 w 3466"/>
                <a:gd name="T3" fmla="*/ 3067 h 3299"/>
                <a:gd name="T4" fmla="*/ 3229 w 3466"/>
                <a:gd name="T5" fmla="*/ 3061 h 3299"/>
                <a:gd name="T6" fmla="*/ 3235 w 3466"/>
                <a:gd name="T7" fmla="*/ 1338 h 3299"/>
                <a:gd name="T8" fmla="*/ 245 w 3466"/>
                <a:gd name="T9" fmla="*/ 493 h 3299"/>
                <a:gd name="T10" fmla="*/ 232 w 3466"/>
                <a:gd name="T11" fmla="*/ 513 h 3299"/>
                <a:gd name="T12" fmla="*/ 3235 w 3466"/>
                <a:gd name="T13" fmla="*/ 513 h 3299"/>
                <a:gd name="T14" fmla="*/ 3223 w 3466"/>
                <a:gd name="T15" fmla="*/ 493 h 3299"/>
                <a:gd name="T16" fmla="*/ 2460 w 3466"/>
                <a:gd name="T17" fmla="*/ 542 h 3299"/>
                <a:gd name="T18" fmla="*/ 2436 w 3466"/>
                <a:gd name="T19" fmla="*/ 616 h 3299"/>
                <a:gd name="T20" fmla="*/ 2372 w 3466"/>
                <a:gd name="T21" fmla="*/ 657 h 3299"/>
                <a:gd name="T22" fmla="*/ 2293 w 3466"/>
                <a:gd name="T23" fmla="*/ 647 h 3299"/>
                <a:gd name="T24" fmla="*/ 2241 w 3466"/>
                <a:gd name="T25" fmla="*/ 594 h 3299"/>
                <a:gd name="T26" fmla="*/ 2229 w 3466"/>
                <a:gd name="T27" fmla="*/ 492 h 3299"/>
                <a:gd name="T28" fmla="*/ 1237 w 3466"/>
                <a:gd name="T29" fmla="*/ 570 h 3299"/>
                <a:gd name="T30" fmla="*/ 1196 w 3466"/>
                <a:gd name="T31" fmla="*/ 634 h 3299"/>
                <a:gd name="T32" fmla="*/ 1122 w 3466"/>
                <a:gd name="T33" fmla="*/ 660 h 3299"/>
                <a:gd name="T34" fmla="*/ 1049 w 3466"/>
                <a:gd name="T35" fmla="*/ 634 h 3299"/>
                <a:gd name="T36" fmla="*/ 1009 w 3466"/>
                <a:gd name="T37" fmla="*/ 570 h 3299"/>
                <a:gd name="T38" fmla="*/ 256 w 3466"/>
                <a:gd name="T39" fmla="*/ 492 h 3299"/>
                <a:gd name="T40" fmla="*/ 1149 w 3466"/>
                <a:gd name="T41" fmla="*/ 3 h 3299"/>
                <a:gd name="T42" fmla="*/ 1214 w 3466"/>
                <a:gd name="T43" fmla="*/ 42 h 3299"/>
                <a:gd name="T44" fmla="*/ 1240 w 3466"/>
                <a:gd name="T45" fmla="*/ 116 h 3299"/>
                <a:gd name="T46" fmla="*/ 2229 w 3466"/>
                <a:gd name="T47" fmla="*/ 116 h 3299"/>
                <a:gd name="T48" fmla="*/ 2253 w 3466"/>
                <a:gd name="T49" fmla="*/ 42 h 3299"/>
                <a:gd name="T50" fmla="*/ 2318 w 3466"/>
                <a:gd name="T51" fmla="*/ 3 h 3299"/>
                <a:gd name="T52" fmla="*/ 2372 w 3466"/>
                <a:gd name="T53" fmla="*/ 3 h 3299"/>
                <a:gd name="T54" fmla="*/ 2436 w 3466"/>
                <a:gd name="T55" fmla="*/ 42 h 3299"/>
                <a:gd name="T56" fmla="*/ 2460 w 3466"/>
                <a:gd name="T57" fmla="*/ 116 h 3299"/>
                <a:gd name="T58" fmla="*/ 3248 w 3466"/>
                <a:gd name="T59" fmla="*/ 260 h 3299"/>
                <a:gd name="T60" fmla="*/ 3340 w 3466"/>
                <a:gd name="T61" fmla="*/ 293 h 3299"/>
                <a:gd name="T62" fmla="*/ 3418 w 3466"/>
                <a:gd name="T63" fmla="*/ 364 h 3299"/>
                <a:gd name="T64" fmla="*/ 3463 w 3466"/>
                <a:gd name="T65" fmla="*/ 473 h 3299"/>
                <a:gd name="T66" fmla="*/ 3464 w 3466"/>
                <a:gd name="T67" fmla="*/ 3079 h 3299"/>
                <a:gd name="T68" fmla="*/ 3433 w 3466"/>
                <a:gd name="T69" fmla="*/ 3173 h 3299"/>
                <a:gd name="T70" fmla="*/ 3368 w 3466"/>
                <a:gd name="T71" fmla="*/ 3249 h 3299"/>
                <a:gd name="T72" fmla="*/ 3281 w 3466"/>
                <a:gd name="T73" fmla="*/ 3292 h 3299"/>
                <a:gd name="T74" fmla="*/ 256 w 3466"/>
                <a:gd name="T75" fmla="*/ 3299 h 3299"/>
                <a:gd name="T76" fmla="*/ 155 w 3466"/>
                <a:gd name="T77" fmla="*/ 3281 h 3299"/>
                <a:gd name="T78" fmla="*/ 74 w 3466"/>
                <a:gd name="T79" fmla="*/ 3227 h 3299"/>
                <a:gd name="T80" fmla="*/ 19 w 3466"/>
                <a:gd name="T81" fmla="*/ 3143 h 3299"/>
                <a:gd name="T82" fmla="*/ 0 w 3466"/>
                <a:gd name="T83" fmla="*/ 3046 h 3299"/>
                <a:gd name="T84" fmla="*/ 3 w 3466"/>
                <a:gd name="T85" fmla="*/ 473 h 3299"/>
                <a:gd name="T86" fmla="*/ 48 w 3466"/>
                <a:gd name="T87" fmla="*/ 364 h 3299"/>
                <a:gd name="T88" fmla="*/ 127 w 3466"/>
                <a:gd name="T89" fmla="*/ 293 h 3299"/>
                <a:gd name="T90" fmla="*/ 220 w 3466"/>
                <a:gd name="T91" fmla="*/ 260 h 3299"/>
                <a:gd name="T92" fmla="*/ 1006 w 3466"/>
                <a:gd name="T93" fmla="*/ 116 h 3299"/>
                <a:gd name="T94" fmla="*/ 1031 w 3466"/>
                <a:gd name="T95" fmla="*/ 42 h 3299"/>
                <a:gd name="T96" fmla="*/ 1094 w 3466"/>
                <a:gd name="T97" fmla="*/ 3 h 3299"/>
                <a:gd name="T98" fmla="*/ 0 w 3466"/>
                <a:gd name="T99" fmla="*/ 0 h 3299"/>
                <a:gd name="T100" fmla="*/ 3466 w 3466"/>
                <a:gd name="T101" fmla="*/ 3299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198" name="Rectangle 46"/>
            <p:cNvSpPr>
              <a:spLocks noChangeArrowheads="1"/>
            </p:cNvSpPr>
            <p:nvPr/>
          </p:nvSpPr>
          <p:spPr bwMode="auto">
            <a:xfrm>
              <a:off x="282575"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99" name="Rectangle 47"/>
            <p:cNvSpPr>
              <a:spLocks noChangeArrowheads="1"/>
            </p:cNvSpPr>
            <p:nvPr/>
          </p:nvSpPr>
          <p:spPr bwMode="auto">
            <a:xfrm>
              <a:off x="127000"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200" name="Rectangle 48"/>
            <p:cNvSpPr>
              <a:spLocks noChangeArrowheads="1"/>
            </p:cNvSpPr>
            <p:nvPr/>
          </p:nvSpPr>
          <p:spPr bwMode="auto">
            <a:xfrm>
              <a:off x="127000" y="528637"/>
              <a:ext cx="115888"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201" name="그룹 82"/>
          <p:cNvGrpSpPr/>
          <p:nvPr/>
        </p:nvGrpSpPr>
        <p:grpSpPr bwMode="auto">
          <a:xfrm>
            <a:off x="6716713" y="1314450"/>
            <a:ext cx="858837" cy="835025"/>
            <a:chOff x="0" y="0"/>
            <a:chExt cx="973138" cy="946150"/>
          </a:xfrm>
        </p:grpSpPr>
        <p:sp>
          <p:nvSpPr>
            <p:cNvPr id="49202" name="Freeform 53"/>
            <p:cNvSpPr>
              <a:spLocks noEditPoints="1"/>
            </p:cNvSpPr>
            <p:nvPr/>
          </p:nvSpPr>
          <p:spPr bwMode="auto">
            <a:xfrm>
              <a:off x="320675" y="365125"/>
              <a:ext cx="415925" cy="581025"/>
            </a:xfrm>
            <a:custGeom>
              <a:avLst/>
              <a:gdLst>
                <a:gd name="T0" fmla="*/ 546 w 1571"/>
                <a:gd name="T1" fmla="*/ 608 h 2196"/>
                <a:gd name="T2" fmla="*/ 605 w 1571"/>
                <a:gd name="T3" fmla="*/ 866 h 2196"/>
                <a:gd name="T4" fmla="*/ 636 w 1571"/>
                <a:gd name="T5" fmla="*/ 1123 h 2196"/>
                <a:gd name="T6" fmla="*/ 638 w 1571"/>
                <a:gd name="T7" fmla="*/ 1304 h 2196"/>
                <a:gd name="T8" fmla="*/ 634 w 1571"/>
                <a:gd name="T9" fmla="*/ 1392 h 2196"/>
                <a:gd name="T10" fmla="*/ 627 w 1571"/>
                <a:gd name="T11" fmla="*/ 1447 h 2196"/>
                <a:gd name="T12" fmla="*/ 607 w 1571"/>
                <a:gd name="T13" fmla="*/ 1483 h 2196"/>
                <a:gd name="T14" fmla="*/ 575 w 1571"/>
                <a:gd name="T15" fmla="*/ 1507 h 2196"/>
                <a:gd name="T16" fmla="*/ 532 w 1571"/>
                <a:gd name="T17" fmla="*/ 1516 h 2196"/>
                <a:gd name="T18" fmla="*/ 783 w 1571"/>
                <a:gd name="T19" fmla="*/ 1958 h 2196"/>
                <a:gd name="T20" fmla="*/ 1034 w 1571"/>
                <a:gd name="T21" fmla="*/ 1516 h 2196"/>
                <a:gd name="T22" fmla="*/ 987 w 1571"/>
                <a:gd name="T23" fmla="*/ 1505 h 2196"/>
                <a:gd name="T24" fmla="*/ 952 w 1571"/>
                <a:gd name="T25" fmla="*/ 1474 h 2196"/>
                <a:gd name="T26" fmla="*/ 936 w 1571"/>
                <a:gd name="T27" fmla="*/ 1429 h 2196"/>
                <a:gd name="T28" fmla="*/ 894 w 1571"/>
                <a:gd name="T29" fmla="*/ 1220 h 2196"/>
                <a:gd name="T30" fmla="*/ 831 w 1571"/>
                <a:gd name="T31" fmla="*/ 1021 h 2196"/>
                <a:gd name="T32" fmla="*/ 746 w 1571"/>
                <a:gd name="T33" fmla="*/ 831 h 2196"/>
                <a:gd name="T34" fmla="*/ 637 w 1571"/>
                <a:gd name="T35" fmla="*/ 650 h 2196"/>
                <a:gd name="T36" fmla="*/ 505 w 1571"/>
                <a:gd name="T37" fmla="*/ 479 h 2196"/>
                <a:gd name="T38" fmla="*/ 247 w 1571"/>
                <a:gd name="T39" fmla="*/ 6 h 2196"/>
                <a:gd name="T40" fmla="*/ 347 w 1571"/>
                <a:gd name="T41" fmla="*/ 67 h 2196"/>
                <a:gd name="T42" fmla="*/ 494 w 1571"/>
                <a:gd name="T43" fmla="*/ 181 h 2196"/>
                <a:gd name="T44" fmla="*/ 629 w 1571"/>
                <a:gd name="T45" fmla="*/ 313 h 2196"/>
                <a:gd name="T46" fmla="*/ 750 w 1571"/>
                <a:gd name="T47" fmla="*/ 461 h 2196"/>
                <a:gd name="T48" fmla="*/ 861 w 1571"/>
                <a:gd name="T49" fmla="*/ 625 h 2196"/>
                <a:gd name="T50" fmla="*/ 960 w 1571"/>
                <a:gd name="T51" fmla="*/ 810 h 2196"/>
                <a:gd name="T52" fmla="*/ 1039 w 1571"/>
                <a:gd name="T53" fmla="*/ 1006 h 2196"/>
                <a:gd name="T54" fmla="*/ 1097 w 1571"/>
                <a:gd name="T55" fmla="*/ 1210 h 2196"/>
                <a:gd name="T56" fmla="*/ 1471 w 1571"/>
                <a:gd name="T57" fmla="*/ 1316 h 2196"/>
                <a:gd name="T58" fmla="*/ 1519 w 1571"/>
                <a:gd name="T59" fmla="*/ 1326 h 2196"/>
                <a:gd name="T60" fmla="*/ 1552 w 1571"/>
                <a:gd name="T61" fmla="*/ 1356 h 2196"/>
                <a:gd name="T62" fmla="*/ 1570 w 1571"/>
                <a:gd name="T63" fmla="*/ 1403 h 2196"/>
                <a:gd name="T64" fmla="*/ 1567 w 1571"/>
                <a:gd name="T65" fmla="*/ 1448 h 2196"/>
                <a:gd name="T66" fmla="*/ 1542 w 1571"/>
                <a:gd name="T67" fmla="*/ 1485 h 2196"/>
                <a:gd name="T68" fmla="*/ 836 w 1571"/>
                <a:gd name="T69" fmla="*/ 2182 h 2196"/>
                <a:gd name="T70" fmla="*/ 794 w 1571"/>
                <a:gd name="T71" fmla="*/ 2196 h 2196"/>
                <a:gd name="T72" fmla="*/ 750 w 1571"/>
                <a:gd name="T73" fmla="*/ 2191 h 2196"/>
                <a:gd name="T74" fmla="*/ 713 w 1571"/>
                <a:gd name="T75" fmla="*/ 2169 h 2196"/>
                <a:gd name="T76" fmla="*/ 15 w 1571"/>
                <a:gd name="T77" fmla="*/ 1469 h 2196"/>
                <a:gd name="T78" fmla="*/ 2 w 1571"/>
                <a:gd name="T79" fmla="*/ 1435 h 2196"/>
                <a:gd name="T80" fmla="*/ 1 w 1571"/>
                <a:gd name="T81" fmla="*/ 1399 h 2196"/>
                <a:gd name="T82" fmla="*/ 20 w 1571"/>
                <a:gd name="T83" fmla="*/ 1356 h 2196"/>
                <a:gd name="T84" fmla="*/ 55 w 1571"/>
                <a:gd name="T85" fmla="*/ 1326 h 2196"/>
                <a:gd name="T86" fmla="*/ 98 w 1571"/>
                <a:gd name="T87" fmla="*/ 1316 h 2196"/>
                <a:gd name="T88" fmla="*/ 439 w 1571"/>
                <a:gd name="T89" fmla="*/ 1250 h 2196"/>
                <a:gd name="T90" fmla="*/ 423 w 1571"/>
                <a:gd name="T91" fmla="*/ 1018 h 2196"/>
                <a:gd name="T92" fmla="*/ 389 w 1571"/>
                <a:gd name="T93" fmla="*/ 817 h 2196"/>
                <a:gd name="T94" fmla="*/ 352 w 1571"/>
                <a:gd name="T95" fmla="*/ 666 h 2196"/>
                <a:gd name="T96" fmla="*/ 303 w 1571"/>
                <a:gd name="T97" fmla="*/ 518 h 2196"/>
                <a:gd name="T98" fmla="*/ 243 w 1571"/>
                <a:gd name="T99" fmla="*/ 368 h 2196"/>
                <a:gd name="T100" fmla="*/ 205 w 1571"/>
                <a:gd name="T101" fmla="*/ 286 h 2196"/>
                <a:gd name="T102" fmla="*/ 175 w 1571"/>
                <a:gd name="T103" fmla="*/ 225 h 2196"/>
                <a:gd name="T104" fmla="*/ 152 w 1571"/>
                <a:gd name="T105" fmla="*/ 185 h 2196"/>
                <a:gd name="T106" fmla="*/ 139 w 1571"/>
                <a:gd name="T107" fmla="*/ 164 h 2196"/>
                <a:gd name="T108" fmla="*/ 122 w 1571"/>
                <a:gd name="T109" fmla="*/ 133 h 2196"/>
                <a:gd name="T110" fmla="*/ 120 w 1571"/>
                <a:gd name="T111" fmla="*/ 81 h 2196"/>
                <a:gd name="T112" fmla="*/ 148 w 1571"/>
                <a:gd name="T113" fmla="*/ 33 h 2196"/>
                <a:gd name="T114" fmla="*/ 185 w 1571"/>
                <a:gd name="T115" fmla="*/ 7 h 2196"/>
                <a:gd name="T116" fmla="*/ 225 w 1571"/>
                <a:gd name="T117" fmla="*/ 0 h 2196"/>
                <a:gd name="T118" fmla="*/ 0 w 1571"/>
                <a:gd name="T119" fmla="*/ 0 h 2196"/>
                <a:gd name="T120" fmla="*/ 1571 w 1571"/>
                <a:gd name="T12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03" name="Freeform 54"/>
            <p:cNvSpPr/>
            <p:nvPr/>
          </p:nvSpPr>
          <p:spPr bwMode="auto">
            <a:xfrm>
              <a:off x="0" y="0"/>
              <a:ext cx="973138" cy="666750"/>
            </a:xfrm>
            <a:custGeom>
              <a:avLst/>
              <a:gdLst>
                <a:gd name="T0" fmla="*/ 2533 w 3677"/>
                <a:gd name="T1" fmla="*/ 27 h 2517"/>
                <a:gd name="T2" fmla="*/ 2810 w 3677"/>
                <a:gd name="T3" fmla="*/ 148 h 2517"/>
                <a:gd name="T4" fmla="*/ 3043 w 3677"/>
                <a:gd name="T5" fmla="*/ 359 h 2517"/>
                <a:gd name="T6" fmla="*/ 3205 w 3677"/>
                <a:gd name="T7" fmla="*/ 637 h 2517"/>
                <a:gd name="T8" fmla="*/ 3317 w 3677"/>
                <a:gd name="T9" fmla="*/ 912 h 2517"/>
                <a:gd name="T10" fmla="*/ 3495 w 3677"/>
                <a:gd name="T11" fmla="*/ 1087 h 2517"/>
                <a:gd name="T12" fmla="*/ 3627 w 3677"/>
                <a:gd name="T13" fmla="*/ 1335 h 2517"/>
                <a:gd name="T14" fmla="*/ 3677 w 3677"/>
                <a:gd name="T15" fmla="*/ 1634 h 2517"/>
                <a:gd name="T16" fmla="*/ 3638 w 3677"/>
                <a:gd name="T17" fmla="*/ 1910 h 2517"/>
                <a:gd name="T18" fmla="*/ 3521 w 3677"/>
                <a:gd name="T19" fmla="*/ 2155 h 2517"/>
                <a:gd name="T20" fmla="*/ 3335 w 3677"/>
                <a:gd name="T21" fmla="*/ 2356 h 2517"/>
                <a:gd name="T22" fmla="*/ 3105 w 3677"/>
                <a:gd name="T23" fmla="*/ 2478 h 2517"/>
                <a:gd name="T24" fmla="*/ 2929 w 3677"/>
                <a:gd name="T25" fmla="*/ 2515 h 2517"/>
                <a:gd name="T26" fmla="*/ 2530 w 3677"/>
                <a:gd name="T27" fmla="*/ 2317 h 2517"/>
                <a:gd name="T28" fmla="*/ 2923 w 3677"/>
                <a:gd name="T29" fmla="*/ 2315 h 2517"/>
                <a:gd name="T30" fmla="*/ 3101 w 3677"/>
                <a:gd name="T31" fmla="*/ 2266 h 2517"/>
                <a:gd name="T32" fmla="*/ 3283 w 3677"/>
                <a:gd name="T33" fmla="*/ 2133 h 2517"/>
                <a:gd name="T34" fmla="*/ 3417 w 3677"/>
                <a:gd name="T35" fmla="*/ 1933 h 2517"/>
                <a:gd name="T36" fmla="*/ 3474 w 3677"/>
                <a:gd name="T37" fmla="*/ 1698 h 2517"/>
                <a:gd name="T38" fmla="*/ 3448 w 3677"/>
                <a:gd name="T39" fmla="*/ 1431 h 2517"/>
                <a:gd name="T40" fmla="*/ 3332 w 3677"/>
                <a:gd name="T41" fmla="*/ 1203 h 2517"/>
                <a:gd name="T42" fmla="*/ 3171 w 3677"/>
                <a:gd name="T43" fmla="*/ 1053 h 2517"/>
                <a:gd name="T44" fmla="*/ 3061 w 3677"/>
                <a:gd name="T45" fmla="*/ 858 h 2517"/>
                <a:gd name="T46" fmla="*/ 2970 w 3677"/>
                <a:gd name="T47" fmla="*/ 599 h 2517"/>
                <a:gd name="T48" fmla="*/ 2793 w 3677"/>
                <a:gd name="T49" fmla="*/ 382 h 2517"/>
                <a:gd name="T50" fmla="*/ 2568 w 3677"/>
                <a:gd name="T51" fmla="*/ 243 h 2517"/>
                <a:gd name="T52" fmla="*/ 2308 w 3677"/>
                <a:gd name="T53" fmla="*/ 197 h 2517"/>
                <a:gd name="T54" fmla="*/ 2061 w 3677"/>
                <a:gd name="T55" fmla="*/ 238 h 2517"/>
                <a:gd name="T56" fmla="*/ 1845 w 3677"/>
                <a:gd name="T57" fmla="*/ 362 h 2517"/>
                <a:gd name="T58" fmla="*/ 1671 w 3677"/>
                <a:gd name="T59" fmla="*/ 557 h 2517"/>
                <a:gd name="T60" fmla="*/ 1566 w 3677"/>
                <a:gd name="T61" fmla="*/ 792 h 2517"/>
                <a:gd name="T62" fmla="*/ 1457 w 3677"/>
                <a:gd name="T63" fmla="*/ 878 h 2517"/>
                <a:gd name="T64" fmla="*/ 1262 w 3677"/>
                <a:gd name="T65" fmla="*/ 855 h 2517"/>
                <a:gd name="T66" fmla="*/ 1082 w 3677"/>
                <a:gd name="T67" fmla="*/ 923 h 2517"/>
                <a:gd name="T68" fmla="*/ 944 w 3677"/>
                <a:gd name="T69" fmla="*/ 1072 h 2517"/>
                <a:gd name="T70" fmla="*/ 882 w 3677"/>
                <a:gd name="T71" fmla="*/ 1264 h 2517"/>
                <a:gd name="T72" fmla="*/ 883 w 3677"/>
                <a:gd name="T73" fmla="*/ 1377 h 2517"/>
                <a:gd name="T74" fmla="*/ 666 w 3677"/>
                <a:gd name="T75" fmla="*/ 1318 h 2517"/>
                <a:gd name="T76" fmla="*/ 465 w 3677"/>
                <a:gd name="T77" fmla="*/ 1366 h 2517"/>
                <a:gd name="T78" fmla="*/ 301 w 3677"/>
                <a:gd name="T79" fmla="*/ 1509 h 2517"/>
                <a:gd name="T80" fmla="*/ 211 w 3677"/>
                <a:gd name="T81" fmla="*/ 1705 h 2517"/>
                <a:gd name="T82" fmla="*/ 210 w 3677"/>
                <a:gd name="T83" fmla="*/ 1922 h 2517"/>
                <a:gd name="T84" fmla="*/ 284 w 3677"/>
                <a:gd name="T85" fmla="*/ 2106 h 2517"/>
                <a:gd name="T86" fmla="*/ 422 w 3677"/>
                <a:gd name="T87" fmla="*/ 2246 h 2517"/>
                <a:gd name="T88" fmla="*/ 600 w 3677"/>
                <a:gd name="T89" fmla="*/ 2314 h 2517"/>
                <a:gd name="T90" fmla="*/ 1312 w 3677"/>
                <a:gd name="T91" fmla="*/ 2317 h 2517"/>
                <a:gd name="T92" fmla="*/ 588 w 3677"/>
                <a:gd name="T93" fmla="*/ 2514 h 2517"/>
                <a:gd name="T94" fmla="*/ 393 w 3677"/>
                <a:gd name="T95" fmla="*/ 2459 h 2517"/>
                <a:gd name="T96" fmla="*/ 201 w 3677"/>
                <a:gd name="T97" fmla="*/ 2319 h 2517"/>
                <a:gd name="T98" fmla="*/ 62 w 3677"/>
                <a:gd name="T99" fmla="*/ 2116 h 2517"/>
                <a:gd name="T100" fmla="*/ 2 w 3677"/>
                <a:gd name="T101" fmla="*/ 1882 h 2517"/>
                <a:gd name="T102" fmla="*/ 27 w 3677"/>
                <a:gd name="T103" fmla="*/ 1614 h 2517"/>
                <a:gd name="T104" fmla="*/ 149 w 3677"/>
                <a:gd name="T105" fmla="*/ 1377 h 2517"/>
                <a:gd name="T106" fmla="*/ 354 w 3677"/>
                <a:gd name="T107" fmla="*/ 1198 h 2517"/>
                <a:gd name="T108" fmla="*/ 599 w 3677"/>
                <a:gd name="T109" fmla="*/ 1121 h 2517"/>
                <a:gd name="T110" fmla="*/ 749 w 3677"/>
                <a:gd name="T111" fmla="*/ 1008 h 2517"/>
                <a:gd name="T112" fmla="*/ 889 w 3677"/>
                <a:gd name="T113" fmla="*/ 822 h 2517"/>
                <a:gd name="T114" fmla="*/ 1085 w 3677"/>
                <a:gd name="T115" fmla="*/ 695 h 2517"/>
                <a:gd name="T116" fmla="*/ 1312 w 3677"/>
                <a:gd name="T117" fmla="*/ 653 h 2517"/>
                <a:gd name="T118" fmla="*/ 1430 w 3677"/>
                <a:gd name="T119" fmla="*/ 588 h 2517"/>
                <a:gd name="T120" fmla="*/ 1589 w 3677"/>
                <a:gd name="T121" fmla="*/ 336 h 2517"/>
                <a:gd name="T122" fmla="*/ 1816 w 3677"/>
                <a:gd name="T123" fmla="*/ 139 h 2517"/>
                <a:gd name="T124" fmla="*/ 2087 w 3677"/>
                <a:gd name="T125" fmla="*/ 25 h 2517"/>
                <a:gd name="T126" fmla="*/ 0 w 3677"/>
                <a:gd name="T127" fmla="*/ 0 h 2517"/>
                <a:gd name="T128" fmla="*/ 3677 w 3677"/>
                <a:gd name="T129" fmla="*/ 2517 h 2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04" name="그룹 88"/>
          <p:cNvGrpSpPr/>
          <p:nvPr/>
        </p:nvGrpSpPr>
        <p:grpSpPr bwMode="auto">
          <a:xfrm>
            <a:off x="6754813" y="2578100"/>
            <a:ext cx="765175" cy="758825"/>
            <a:chOff x="0" y="0"/>
            <a:chExt cx="871538" cy="866775"/>
          </a:xfrm>
        </p:grpSpPr>
        <p:sp>
          <p:nvSpPr>
            <p:cNvPr id="49205" name="Freeform 59"/>
            <p:cNvSpPr>
              <a:spLocks noEditPoints="1"/>
            </p:cNvSpPr>
            <p:nvPr/>
          </p:nvSpPr>
          <p:spPr bwMode="auto">
            <a:xfrm>
              <a:off x="0" y="0"/>
              <a:ext cx="871538" cy="866775"/>
            </a:xfrm>
            <a:custGeom>
              <a:avLst/>
              <a:gdLst>
                <a:gd name="T0" fmla="*/ 1360 w 3293"/>
                <a:gd name="T1" fmla="*/ 226 h 3279"/>
                <a:gd name="T2" fmla="*/ 1005 w 3293"/>
                <a:gd name="T3" fmla="*/ 346 h 3279"/>
                <a:gd name="T4" fmla="*/ 715 w 3293"/>
                <a:gd name="T5" fmla="*/ 536 h 3279"/>
                <a:gd name="T6" fmla="*/ 487 w 3293"/>
                <a:gd name="T7" fmla="*/ 776 h 3279"/>
                <a:gd name="T8" fmla="*/ 309 w 3293"/>
                <a:gd name="T9" fmla="*/ 1086 h 3279"/>
                <a:gd name="T10" fmla="*/ 212 w 3293"/>
                <a:gd name="T11" fmla="*/ 1447 h 3279"/>
                <a:gd name="T12" fmla="*/ 212 w 3293"/>
                <a:gd name="T13" fmla="*/ 1830 h 3279"/>
                <a:gd name="T14" fmla="*/ 309 w 3293"/>
                <a:gd name="T15" fmla="*/ 2193 h 3279"/>
                <a:gd name="T16" fmla="*/ 487 w 3293"/>
                <a:gd name="T17" fmla="*/ 2503 h 3279"/>
                <a:gd name="T18" fmla="*/ 715 w 3293"/>
                <a:gd name="T19" fmla="*/ 2744 h 3279"/>
                <a:gd name="T20" fmla="*/ 1005 w 3293"/>
                <a:gd name="T21" fmla="*/ 2933 h 3279"/>
                <a:gd name="T22" fmla="*/ 1360 w 3293"/>
                <a:gd name="T23" fmla="*/ 3055 h 3279"/>
                <a:gd name="T24" fmla="*/ 1743 w 3293"/>
                <a:gd name="T25" fmla="*/ 3078 h 3279"/>
                <a:gd name="T26" fmla="*/ 2117 w 3293"/>
                <a:gd name="T27" fmla="*/ 3002 h 3279"/>
                <a:gd name="T28" fmla="*/ 2423 w 3293"/>
                <a:gd name="T29" fmla="*/ 2854 h 3279"/>
                <a:gd name="T30" fmla="*/ 2669 w 3293"/>
                <a:gd name="T31" fmla="*/ 2660 h 3279"/>
                <a:gd name="T32" fmla="*/ 2865 w 3293"/>
                <a:gd name="T33" fmla="*/ 2415 h 3279"/>
                <a:gd name="T34" fmla="*/ 3013 w 3293"/>
                <a:gd name="T35" fmla="*/ 2110 h 3279"/>
                <a:gd name="T36" fmla="*/ 3090 w 3293"/>
                <a:gd name="T37" fmla="*/ 1735 h 3279"/>
                <a:gd name="T38" fmla="*/ 3072 w 3293"/>
                <a:gd name="T39" fmla="*/ 1392 h 3279"/>
                <a:gd name="T40" fmla="*/ 2978 w 3293"/>
                <a:gd name="T41" fmla="*/ 1080 h 3279"/>
                <a:gd name="T42" fmla="*/ 2821 w 3293"/>
                <a:gd name="T43" fmla="*/ 800 h 3279"/>
                <a:gd name="T44" fmla="*/ 2612 w 3293"/>
                <a:gd name="T45" fmla="*/ 567 h 3279"/>
                <a:gd name="T46" fmla="*/ 2354 w 3293"/>
                <a:gd name="T47" fmla="*/ 385 h 3279"/>
                <a:gd name="T48" fmla="*/ 2026 w 3293"/>
                <a:gd name="T49" fmla="*/ 249 h 3279"/>
                <a:gd name="T50" fmla="*/ 1645 w 3293"/>
                <a:gd name="T51" fmla="*/ 198 h 3279"/>
                <a:gd name="T52" fmla="*/ 1926 w 3293"/>
                <a:gd name="T53" fmla="*/ 25 h 3279"/>
                <a:gd name="T54" fmla="*/ 2284 w 3293"/>
                <a:gd name="T55" fmla="*/ 131 h 3279"/>
                <a:gd name="T56" fmla="*/ 2606 w 3293"/>
                <a:gd name="T57" fmla="*/ 310 h 3279"/>
                <a:gd name="T58" fmla="*/ 2872 w 3293"/>
                <a:gd name="T59" fmla="*/ 544 h 3279"/>
                <a:gd name="T60" fmla="*/ 3080 w 3293"/>
                <a:gd name="T61" fmla="*/ 835 h 3279"/>
                <a:gd name="T62" fmla="*/ 3225 w 3293"/>
                <a:gd name="T63" fmla="*/ 1177 h 3279"/>
                <a:gd name="T64" fmla="*/ 3290 w 3293"/>
                <a:gd name="T65" fmla="*/ 1543 h 3279"/>
                <a:gd name="T66" fmla="*/ 3268 w 3293"/>
                <a:gd name="T67" fmla="*/ 1919 h 3279"/>
                <a:gd name="T68" fmla="*/ 3161 w 3293"/>
                <a:gd name="T69" fmla="*/ 2277 h 3279"/>
                <a:gd name="T70" fmla="*/ 2983 w 3293"/>
                <a:gd name="T71" fmla="*/ 2596 h 3279"/>
                <a:gd name="T72" fmla="*/ 2746 w 3293"/>
                <a:gd name="T73" fmla="*/ 2859 h 3279"/>
                <a:gd name="T74" fmla="*/ 2452 w 3293"/>
                <a:gd name="T75" fmla="*/ 3066 h 3279"/>
                <a:gd name="T76" fmla="*/ 2107 w 3293"/>
                <a:gd name="T77" fmla="*/ 3212 h 3279"/>
                <a:gd name="T78" fmla="*/ 1741 w 3293"/>
                <a:gd name="T79" fmla="*/ 3276 h 3279"/>
                <a:gd name="T80" fmla="*/ 1364 w 3293"/>
                <a:gd name="T81" fmla="*/ 3255 h 3279"/>
                <a:gd name="T82" fmla="*/ 1006 w 3293"/>
                <a:gd name="T83" fmla="*/ 3148 h 3279"/>
                <a:gd name="T84" fmla="*/ 685 w 3293"/>
                <a:gd name="T85" fmla="*/ 2971 h 3279"/>
                <a:gd name="T86" fmla="*/ 420 w 3293"/>
                <a:gd name="T87" fmla="*/ 2735 h 3279"/>
                <a:gd name="T88" fmla="*/ 211 w 3293"/>
                <a:gd name="T89" fmla="*/ 2443 h 3279"/>
                <a:gd name="T90" fmla="*/ 65 w 3293"/>
                <a:gd name="T91" fmla="*/ 2100 h 3279"/>
                <a:gd name="T92" fmla="*/ 2 w 3293"/>
                <a:gd name="T93" fmla="*/ 1733 h 3279"/>
                <a:gd name="T94" fmla="*/ 23 w 3293"/>
                <a:gd name="T95" fmla="*/ 1358 h 3279"/>
                <a:gd name="T96" fmla="*/ 129 w 3293"/>
                <a:gd name="T97" fmla="*/ 1002 h 3279"/>
                <a:gd name="T98" fmla="*/ 309 w 3293"/>
                <a:gd name="T99" fmla="*/ 683 h 3279"/>
                <a:gd name="T100" fmla="*/ 546 w 3293"/>
                <a:gd name="T101" fmla="*/ 419 h 3279"/>
                <a:gd name="T102" fmla="*/ 839 w 3293"/>
                <a:gd name="T103" fmla="*/ 213 h 3279"/>
                <a:gd name="T104" fmla="*/ 1182 w 3293"/>
                <a:gd name="T105" fmla="*/ 67 h 3279"/>
                <a:gd name="T106" fmla="*/ 1550 w 3293"/>
                <a:gd name="T107" fmla="*/ 3 h 3279"/>
                <a:gd name="T108" fmla="*/ 0 w 3293"/>
                <a:gd name="T109" fmla="*/ 0 h 3279"/>
                <a:gd name="T110" fmla="*/ 3293 w 3293"/>
                <a:gd name="T111"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06" name="Freeform 60"/>
            <p:cNvSpPr/>
            <p:nvPr/>
          </p:nvSpPr>
          <p:spPr bwMode="auto">
            <a:xfrm>
              <a:off x="176213" y="319088"/>
              <a:ext cx="519113" cy="282575"/>
            </a:xfrm>
            <a:custGeom>
              <a:avLst/>
              <a:gdLst>
                <a:gd name="T0" fmla="*/ 110 w 1966"/>
                <a:gd name="T1" fmla="*/ 0 h 1068"/>
                <a:gd name="T2" fmla="*/ 131 w 1966"/>
                <a:gd name="T3" fmla="*/ 4 h 1068"/>
                <a:gd name="T4" fmla="*/ 152 w 1966"/>
                <a:gd name="T5" fmla="*/ 13 h 1068"/>
                <a:gd name="T6" fmla="*/ 170 w 1966"/>
                <a:gd name="T7" fmla="*/ 27 h 1068"/>
                <a:gd name="T8" fmla="*/ 993 w 1966"/>
                <a:gd name="T9" fmla="*/ 827 h 1068"/>
                <a:gd name="T10" fmla="*/ 1796 w 1966"/>
                <a:gd name="T11" fmla="*/ 31 h 1068"/>
                <a:gd name="T12" fmla="*/ 1813 w 1966"/>
                <a:gd name="T13" fmla="*/ 17 h 1068"/>
                <a:gd name="T14" fmla="*/ 1830 w 1966"/>
                <a:gd name="T15" fmla="*/ 8 h 1068"/>
                <a:gd name="T16" fmla="*/ 1850 w 1966"/>
                <a:gd name="T17" fmla="*/ 2 h 1068"/>
                <a:gd name="T18" fmla="*/ 1868 w 1966"/>
                <a:gd name="T19" fmla="*/ 0 h 1068"/>
                <a:gd name="T20" fmla="*/ 1887 w 1966"/>
                <a:gd name="T21" fmla="*/ 2 h 1068"/>
                <a:gd name="T22" fmla="*/ 1906 w 1966"/>
                <a:gd name="T23" fmla="*/ 8 h 1068"/>
                <a:gd name="T24" fmla="*/ 1922 w 1966"/>
                <a:gd name="T25" fmla="*/ 17 h 1068"/>
                <a:gd name="T26" fmla="*/ 1936 w 1966"/>
                <a:gd name="T27" fmla="*/ 31 h 1068"/>
                <a:gd name="T28" fmla="*/ 1949 w 1966"/>
                <a:gd name="T29" fmla="*/ 44 h 1068"/>
                <a:gd name="T30" fmla="*/ 1958 w 1966"/>
                <a:gd name="T31" fmla="*/ 61 h 1068"/>
                <a:gd name="T32" fmla="*/ 1964 w 1966"/>
                <a:gd name="T33" fmla="*/ 79 h 1068"/>
                <a:gd name="T34" fmla="*/ 1966 w 1966"/>
                <a:gd name="T35" fmla="*/ 100 h 1068"/>
                <a:gd name="T36" fmla="*/ 1964 w 1966"/>
                <a:gd name="T37" fmla="*/ 120 h 1068"/>
                <a:gd name="T38" fmla="*/ 1958 w 1966"/>
                <a:gd name="T39" fmla="*/ 139 h 1068"/>
                <a:gd name="T40" fmla="*/ 1949 w 1966"/>
                <a:gd name="T41" fmla="*/ 155 h 1068"/>
                <a:gd name="T42" fmla="*/ 1936 w 1966"/>
                <a:gd name="T43" fmla="*/ 171 h 1068"/>
                <a:gd name="T44" fmla="*/ 1066 w 1966"/>
                <a:gd name="T45" fmla="*/ 1041 h 1068"/>
                <a:gd name="T46" fmla="*/ 1051 w 1966"/>
                <a:gd name="T47" fmla="*/ 1053 h 1068"/>
                <a:gd name="T48" fmla="*/ 1034 w 1966"/>
                <a:gd name="T49" fmla="*/ 1062 h 1068"/>
                <a:gd name="T50" fmla="*/ 1015 w 1966"/>
                <a:gd name="T51" fmla="*/ 1067 h 1068"/>
                <a:gd name="T52" fmla="*/ 996 w 1966"/>
                <a:gd name="T53" fmla="*/ 1068 h 1068"/>
                <a:gd name="T54" fmla="*/ 977 w 1966"/>
                <a:gd name="T55" fmla="*/ 1066 h 1068"/>
                <a:gd name="T56" fmla="*/ 958 w 1966"/>
                <a:gd name="T57" fmla="*/ 1061 h 1068"/>
                <a:gd name="T58" fmla="*/ 941 w 1966"/>
                <a:gd name="T59" fmla="*/ 1052 h 1068"/>
                <a:gd name="T60" fmla="*/ 927 w 1966"/>
                <a:gd name="T61" fmla="*/ 1041 h 1068"/>
                <a:gd name="T62" fmla="*/ 30 w 1966"/>
                <a:gd name="T63" fmla="*/ 171 h 1068"/>
                <a:gd name="T64" fmla="*/ 17 w 1966"/>
                <a:gd name="T65" fmla="*/ 155 h 1068"/>
                <a:gd name="T66" fmla="*/ 7 w 1966"/>
                <a:gd name="T67" fmla="*/ 138 h 1068"/>
                <a:gd name="T68" fmla="*/ 2 w 1966"/>
                <a:gd name="T69" fmla="*/ 119 h 1068"/>
                <a:gd name="T70" fmla="*/ 0 w 1966"/>
                <a:gd name="T71" fmla="*/ 100 h 1068"/>
                <a:gd name="T72" fmla="*/ 1 w 1966"/>
                <a:gd name="T73" fmla="*/ 81 h 1068"/>
                <a:gd name="T74" fmla="*/ 6 w 1966"/>
                <a:gd name="T75" fmla="*/ 63 h 1068"/>
                <a:gd name="T76" fmla="*/ 14 w 1966"/>
                <a:gd name="T77" fmla="*/ 45 h 1068"/>
                <a:gd name="T78" fmla="*/ 26 w 1966"/>
                <a:gd name="T79" fmla="*/ 31 h 1068"/>
                <a:gd name="T80" fmla="*/ 45 w 1966"/>
                <a:gd name="T81" fmla="*/ 16 h 1068"/>
                <a:gd name="T82" fmla="*/ 66 w 1966"/>
                <a:gd name="T83" fmla="*/ 5 h 1068"/>
                <a:gd name="T84" fmla="*/ 88 w 1966"/>
                <a:gd name="T85" fmla="*/ 0 h 1068"/>
                <a:gd name="T86" fmla="*/ 110 w 1966"/>
                <a:gd name="T87" fmla="*/ 0 h 1068"/>
                <a:gd name="T88" fmla="*/ 0 w 1966"/>
                <a:gd name="T89" fmla="*/ 0 h 1068"/>
                <a:gd name="T90" fmla="*/ 1966 w 1966"/>
                <a:gd name="T91"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07" name="그룹 94"/>
          <p:cNvGrpSpPr/>
          <p:nvPr/>
        </p:nvGrpSpPr>
        <p:grpSpPr bwMode="auto">
          <a:xfrm>
            <a:off x="6924675" y="3608388"/>
            <a:ext cx="517525" cy="811212"/>
            <a:chOff x="0" y="0"/>
            <a:chExt cx="615950" cy="966788"/>
          </a:xfrm>
        </p:grpSpPr>
        <p:sp>
          <p:nvSpPr>
            <p:cNvPr id="49208" name="Freeform 65"/>
            <p:cNvSpPr>
              <a:spLocks noEditPoints="1"/>
            </p:cNvSpPr>
            <p:nvPr/>
          </p:nvSpPr>
          <p:spPr bwMode="auto">
            <a:xfrm>
              <a:off x="0" y="0"/>
              <a:ext cx="615950" cy="966788"/>
            </a:xfrm>
            <a:custGeom>
              <a:avLst/>
              <a:gdLst>
                <a:gd name="T0" fmla="*/ 1020 w 2332"/>
                <a:gd name="T1" fmla="*/ 556 h 3652"/>
                <a:gd name="T2" fmla="*/ 795 w 2332"/>
                <a:gd name="T3" fmla="*/ 975 h 3652"/>
                <a:gd name="T4" fmla="*/ 559 w 2332"/>
                <a:gd name="T5" fmla="*/ 1441 h 3652"/>
                <a:gd name="T6" fmla="*/ 388 w 2332"/>
                <a:gd name="T7" fmla="*/ 1818 h 3652"/>
                <a:gd name="T8" fmla="*/ 274 w 2332"/>
                <a:gd name="T9" fmla="*/ 2120 h 3652"/>
                <a:gd name="T10" fmla="*/ 222 w 2332"/>
                <a:gd name="T11" fmla="*/ 2299 h 3652"/>
                <a:gd name="T12" fmla="*/ 199 w 2332"/>
                <a:gd name="T13" fmla="*/ 2441 h 3652"/>
                <a:gd name="T14" fmla="*/ 208 w 2332"/>
                <a:gd name="T15" fmla="*/ 2628 h 3652"/>
                <a:gd name="T16" fmla="*/ 263 w 2332"/>
                <a:gd name="T17" fmla="*/ 2839 h 3652"/>
                <a:gd name="T18" fmla="*/ 366 w 2332"/>
                <a:gd name="T19" fmla="*/ 3032 h 3652"/>
                <a:gd name="T20" fmla="*/ 506 w 2332"/>
                <a:gd name="T21" fmla="*/ 3194 h 3652"/>
                <a:gd name="T22" fmla="*/ 679 w 2332"/>
                <a:gd name="T23" fmla="*/ 3322 h 3652"/>
                <a:gd name="T24" fmla="*/ 878 w 2332"/>
                <a:gd name="T25" fmla="*/ 3411 h 3652"/>
                <a:gd name="T26" fmla="*/ 1091 w 2332"/>
                <a:gd name="T27" fmla="*/ 3452 h 3652"/>
                <a:gd name="T28" fmla="*/ 1312 w 2332"/>
                <a:gd name="T29" fmla="*/ 3444 h 3652"/>
                <a:gd name="T30" fmla="*/ 1519 w 2332"/>
                <a:gd name="T31" fmla="*/ 3387 h 3652"/>
                <a:gd name="T32" fmla="*/ 1711 w 2332"/>
                <a:gd name="T33" fmla="*/ 3284 h 3652"/>
                <a:gd name="T34" fmla="*/ 1875 w 2332"/>
                <a:gd name="T35" fmla="*/ 3144 h 3652"/>
                <a:gd name="T36" fmla="*/ 2005 w 2332"/>
                <a:gd name="T37" fmla="*/ 2969 h 3652"/>
                <a:gd name="T38" fmla="*/ 2093 w 2332"/>
                <a:gd name="T39" fmla="*/ 2770 h 3652"/>
                <a:gd name="T40" fmla="*/ 2132 w 2332"/>
                <a:gd name="T41" fmla="*/ 2555 h 3652"/>
                <a:gd name="T42" fmla="*/ 2129 w 2332"/>
                <a:gd name="T43" fmla="*/ 2398 h 3652"/>
                <a:gd name="T44" fmla="*/ 2095 w 2332"/>
                <a:gd name="T45" fmla="*/ 2243 h 3652"/>
                <a:gd name="T46" fmla="*/ 2033 w 2332"/>
                <a:gd name="T47" fmla="*/ 2052 h 3652"/>
                <a:gd name="T48" fmla="*/ 1891 w 2332"/>
                <a:gd name="T49" fmla="*/ 1696 h 3652"/>
                <a:gd name="T50" fmla="*/ 1692 w 2332"/>
                <a:gd name="T51" fmla="*/ 1280 h 3652"/>
                <a:gd name="T52" fmla="*/ 1462 w 2332"/>
                <a:gd name="T53" fmla="*/ 831 h 3652"/>
                <a:gd name="T54" fmla="*/ 1239 w 2332"/>
                <a:gd name="T55" fmla="*/ 426 h 3652"/>
                <a:gd name="T56" fmla="*/ 1187 w 2332"/>
                <a:gd name="T57" fmla="*/ 1 h 3652"/>
                <a:gd name="T58" fmla="*/ 1238 w 2332"/>
                <a:gd name="T59" fmla="*/ 31 h 3652"/>
                <a:gd name="T60" fmla="*/ 1423 w 2332"/>
                <a:gd name="T61" fmla="*/ 351 h 3652"/>
                <a:gd name="T62" fmla="*/ 1655 w 2332"/>
                <a:gd name="T63" fmla="*/ 771 h 3652"/>
                <a:gd name="T64" fmla="*/ 1852 w 2332"/>
                <a:gd name="T65" fmla="*/ 1150 h 3652"/>
                <a:gd name="T66" fmla="*/ 2015 w 2332"/>
                <a:gd name="T67" fmla="*/ 1488 h 3652"/>
                <a:gd name="T68" fmla="*/ 2145 w 2332"/>
                <a:gd name="T69" fmla="*/ 1785 h 3652"/>
                <a:gd name="T70" fmla="*/ 2241 w 2332"/>
                <a:gd name="T71" fmla="*/ 2041 h 3652"/>
                <a:gd name="T72" fmla="*/ 2303 w 2332"/>
                <a:gd name="T73" fmla="*/ 2257 h 3652"/>
                <a:gd name="T74" fmla="*/ 2330 w 2332"/>
                <a:gd name="T75" fmla="*/ 2430 h 3652"/>
                <a:gd name="T76" fmla="*/ 2320 w 2332"/>
                <a:gd name="T77" fmla="*/ 2658 h 3652"/>
                <a:gd name="T78" fmla="*/ 2252 w 2332"/>
                <a:gd name="T79" fmla="*/ 2910 h 3652"/>
                <a:gd name="T80" fmla="*/ 2133 w 2332"/>
                <a:gd name="T81" fmla="*/ 3134 h 3652"/>
                <a:gd name="T82" fmla="*/ 1990 w 2332"/>
                <a:gd name="T83" fmla="*/ 3310 h 3652"/>
                <a:gd name="T84" fmla="*/ 1815 w 2332"/>
                <a:gd name="T85" fmla="*/ 3455 h 3652"/>
                <a:gd name="T86" fmla="*/ 1593 w 2332"/>
                <a:gd name="T87" fmla="*/ 3572 h 3652"/>
                <a:gd name="T88" fmla="*/ 1342 w 2332"/>
                <a:gd name="T89" fmla="*/ 3639 h 3652"/>
                <a:gd name="T90" fmla="*/ 1077 w 2332"/>
                <a:gd name="T91" fmla="*/ 3649 h 3652"/>
                <a:gd name="T92" fmla="*/ 822 w 2332"/>
                <a:gd name="T93" fmla="*/ 3601 h 3652"/>
                <a:gd name="T94" fmla="*/ 582 w 2332"/>
                <a:gd name="T95" fmla="*/ 3496 h 3652"/>
                <a:gd name="T96" fmla="*/ 396 w 2332"/>
                <a:gd name="T97" fmla="*/ 3362 h 3652"/>
                <a:gd name="T98" fmla="*/ 241 w 2332"/>
                <a:gd name="T99" fmla="*/ 3197 h 3652"/>
                <a:gd name="T100" fmla="*/ 115 w 2332"/>
                <a:gd name="T101" fmla="*/ 2991 h 3652"/>
                <a:gd name="T102" fmla="*/ 29 w 2332"/>
                <a:gd name="T103" fmla="*/ 2745 h 3652"/>
                <a:gd name="T104" fmla="*/ 0 w 2332"/>
                <a:gd name="T105" fmla="*/ 2480 h 3652"/>
                <a:gd name="T106" fmla="*/ 19 w 2332"/>
                <a:gd name="T107" fmla="*/ 2311 h 3652"/>
                <a:gd name="T108" fmla="*/ 74 w 2332"/>
                <a:gd name="T109" fmla="*/ 2098 h 3652"/>
                <a:gd name="T110" fmla="*/ 167 w 2332"/>
                <a:gd name="T111" fmla="*/ 1840 h 3652"/>
                <a:gd name="T112" fmla="*/ 296 w 2332"/>
                <a:gd name="T113" fmla="*/ 1539 h 3652"/>
                <a:gd name="T114" fmla="*/ 462 w 2332"/>
                <a:gd name="T115" fmla="*/ 1192 h 3652"/>
                <a:gd name="T116" fmla="*/ 664 w 2332"/>
                <a:gd name="T117" fmla="*/ 800 h 3652"/>
                <a:gd name="T118" fmla="*/ 903 w 2332"/>
                <a:gd name="T119" fmla="*/ 364 h 3652"/>
                <a:gd name="T120" fmla="*/ 1094 w 2332"/>
                <a:gd name="T121" fmla="*/ 31 h 3652"/>
                <a:gd name="T122" fmla="*/ 1144 w 2332"/>
                <a:gd name="T123" fmla="*/ 1 h 3652"/>
                <a:gd name="T124" fmla="*/ 0 w 2332"/>
                <a:gd name="T125" fmla="*/ 0 h 3652"/>
                <a:gd name="T126" fmla="*/ 2332 w 2332"/>
                <a:gd name="T127" fmla="*/ 3652 h 3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09" name="Freeform 66"/>
            <p:cNvSpPr/>
            <p:nvPr/>
          </p:nvSpPr>
          <p:spPr bwMode="auto">
            <a:xfrm>
              <a:off x="341313" y="469900"/>
              <a:ext cx="169863" cy="385763"/>
            </a:xfrm>
            <a:custGeom>
              <a:avLst/>
              <a:gdLst>
                <a:gd name="T0" fmla="*/ 331 w 647"/>
                <a:gd name="T1" fmla="*/ 2 h 1459"/>
                <a:gd name="T2" fmla="*/ 370 w 647"/>
                <a:gd name="T3" fmla="*/ 19 h 1459"/>
                <a:gd name="T4" fmla="*/ 392 w 647"/>
                <a:gd name="T5" fmla="*/ 39 h 1459"/>
                <a:gd name="T6" fmla="*/ 409 w 647"/>
                <a:gd name="T7" fmla="*/ 62 h 1459"/>
                <a:gd name="T8" fmla="*/ 437 w 647"/>
                <a:gd name="T9" fmla="*/ 101 h 1459"/>
                <a:gd name="T10" fmla="*/ 473 w 647"/>
                <a:gd name="T11" fmla="*/ 155 h 1459"/>
                <a:gd name="T12" fmla="*/ 512 w 647"/>
                <a:gd name="T13" fmla="*/ 223 h 1459"/>
                <a:gd name="T14" fmla="*/ 552 w 647"/>
                <a:gd name="T15" fmla="*/ 304 h 1459"/>
                <a:gd name="T16" fmla="*/ 589 w 647"/>
                <a:gd name="T17" fmla="*/ 394 h 1459"/>
                <a:gd name="T18" fmla="*/ 620 w 647"/>
                <a:gd name="T19" fmla="*/ 493 h 1459"/>
                <a:gd name="T20" fmla="*/ 640 w 647"/>
                <a:gd name="T21" fmla="*/ 600 h 1459"/>
                <a:gd name="T22" fmla="*/ 647 w 647"/>
                <a:gd name="T23" fmla="*/ 712 h 1459"/>
                <a:gd name="T24" fmla="*/ 637 w 647"/>
                <a:gd name="T25" fmla="*/ 829 h 1459"/>
                <a:gd name="T26" fmla="*/ 602 w 647"/>
                <a:gd name="T27" fmla="*/ 961 h 1459"/>
                <a:gd name="T28" fmla="*/ 543 w 647"/>
                <a:gd name="T29" fmla="*/ 1084 h 1459"/>
                <a:gd name="T30" fmla="*/ 461 w 647"/>
                <a:gd name="T31" fmla="*/ 1199 h 1459"/>
                <a:gd name="T32" fmla="*/ 353 w 647"/>
                <a:gd name="T33" fmla="*/ 1304 h 1459"/>
                <a:gd name="T34" fmla="*/ 222 w 647"/>
                <a:gd name="T35" fmla="*/ 1402 h 1459"/>
                <a:gd name="T36" fmla="*/ 122 w 647"/>
                <a:gd name="T37" fmla="*/ 1456 h 1459"/>
                <a:gd name="T38" fmla="*/ 77 w 647"/>
                <a:gd name="T39" fmla="*/ 1456 h 1459"/>
                <a:gd name="T40" fmla="*/ 41 w 647"/>
                <a:gd name="T41" fmla="*/ 1439 h 1459"/>
                <a:gd name="T42" fmla="*/ 14 w 647"/>
                <a:gd name="T43" fmla="*/ 1406 h 1459"/>
                <a:gd name="T44" fmla="*/ 0 w 647"/>
                <a:gd name="T45" fmla="*/ 1364 h 1459"/>
                <a:gd name="T46" fmla="*/ 6 w 647"/>
                <a:gd name="T47" fmla="*/ 1322 h 1459"/>
                <a:gd name="T48" fmla="*/ 30 w 647"/>
                <a:gd name="T49" fmla="*/ 1288 h 1459"/>
                <a:gd name="T50" fmla="*/ 115 w 647"/>
                <a:gd name="T51" fmla="*/ 1234 h 1459"/>
                <a:gd name="T52" fmla="*/ 228 w 647"/>
                <a:gd name="T53" fmla="*/ 1147 h 1459"/>
                <a:gd name="T54" fmla="*/ 318 w 647"/>
                <a:gd name="T55" fmla="*/ 1054 h 1459"/>
                <a:gd name="T56" fmla="*/ 385 w 647"/>
                <a:gd name="T57" fmla="*/ 954 h 1459"/>
                <a:gd name="T58" fmla="*/ 428 w 647"/>
                <a:gd name="T59" fmla="*/ 849 h 1459"/>
                <a:gd name="T60" fmla="*/ 448 w 647"/>
                <a:gd name="T61" fmla="*/ 740 h 1459"/>
                <a:gd name="T62" fmla="*/ 444 w 647"/>
                <a:gd name="T63" fmla="*/ 631 h 1459"/>
                <a:gd name="T64" fmla="*/ 423 w 647"/>
                <a:gd name="T65" fmla="*/ 527 h 1459"/>
                <a:gd name="T66" fmla="*/ 393 w 647"/>
                <a:gd name="T67" fmla="*/ 434 h 1459"/>
                <a:gd name="T68" fmla="*/ 351 w 647"/>
                <a:gd name="T69" fmla="*/ 339 h 1459"/>
                <a:gd name="T70" fmla="*/ 308 w 647"/>
                <a:gd name="T71" fmla="*/ 264 h 1459"/>
                <a:gd name="T72" fmla="*/ 278 w 647"/>
                <a:gd name="T73" fmla="*/ 217 h 1459"/>
                <a:gd name="T74" fmla="*/ 255 w 647"/>
                <a:gd name="T75" fmla="*/ 187 h 1459"/>
                <a:gd name="T76" fmla="*/ 242 w 647"/>
                <a:gd name="T77" fmla="*/ 169 h 1459"/>
                <a:gd name="T78" fmla="*/ 225 w 647"/>
                <a:gd name="T79" fmla="*/ 146 h 1459"/>
                <a:gd name="T80" fmla="*/ 213 w 647"/>
                <a:gd name="T81" fmla="*/ 103 h 1459"/>
                <a:gd name="T82" fmla="*/ 221 w 647"/>
                <a:gd name="T83" fmla="*/ 60 h 1459"/>
                <a:gd name="T84" fmla="*/ 248 w 647"/>
                <a:gd name="T85" fmla="*/ 25 h 1459"/>
                <a:gd name="T86" fmla="*/ 288 w 647"/>
                <a:gd name="T87" fmla="*/ 3 h 1459"/>
                <a:gd name="T88" fmla="*/ 0 w 647"/>
                <a:gd name="T89" fmla="*/ 0 h 1459"/>
                <a:gd name="T90" fmla="*/ 647 w 647"/>
                <a:gd name="T91" fmla="*/ 1459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9210" name="Freeform 71"/>
          <p:cNvSpPr>
            <a:spLocks noEditPoints="1"/>
          </p:cNvSpPr>
          <p:nvPr/>
        </p:nvSpPr>
        <p:spPr bwMode="auto">
          <a:xfrm>
            <a:off x="6824663" y="4667250"/>
            <a:ext cx="771525" cy="768350"/>
          </a:xfrm>
          <a:custGeom>
            <a:avLst/>
            <a:gdLst>
              <a:gd name="T0" fmla="*/ 2362 w 3293"/>
              <a:gd name="T1" fmla="*/ 2706 h 3279"/>
              <a:gd name="T2" fmla="*/ 2352 w 3293"/>
              <a:gd name="T3" fmla="*/ 2898 h 3279"/>
              <a:gd name="T4" fmla="*/ 2749 w 3293"/>
              <a:gd name="T5" fmla="*/ 2571 h 3279"/>
              <a:gd name="T6" fmla="*/ 1748 w 3293"/>
              <a:gd name="T7" fmla="*/ 2284 h 3279"/>
              <a:gd name="T8" fmla="*/ 1957 w 3293"/>
              <a:gd name="T9" fmla="*/ 2939 h 3279"/>
              <a:gd name="T10" fmla="*/ 2186 w 3293"/>
              <a:gd name="T11" fmla="*/ 2605 h 3279"/>
              <a:gd name="T12" fmla="*/ 992 w 3293"/>
              <a:gd name="T13" fmla="*/ 2284 h 3279"/>
              <a:gd name="T14" fmla="*/ 1177 w 3293"/>
              <a:gd name="T15" fmla="*/ 2742 h 3279"/>
              <a:gd name="T16" fmla="*/ 1446 w 3293"/>
              <a:gd name="T17" fmla="*/ 3022 h 3279"/>
              <a:gd name="T18" fmla="*/ 395 w 3293"/>
              <a:gd name="T19" fmla="*/ 2360 h 3279"/>
              <a:gd name="T20" fmla="*/ 727 w 3293"/>
              <a:gd name="T21" fmla="*/ 2752 h 3279"/>
              <a:gd name="T22" fmla="*/ 1052 w 3293"/>
              <a:gd name="T23" fmla="*/ 2913 h 3279"/>
              <a:gd name="T24" fmla="*/ 834 w 3293"/>
              <a:gd name="T25" fmla="*/ 2464 h 3279"/>
              <a:gd name="T26" fmla="*/ 2573 w 3293"/>
              <a:gd name="T27" fmla="*/ 1414 h 3279"/>
              <a:gd name="T28" fmla="*/ 2547 w 3293"/>
              <a:gd name="T29" fmla="*/ 2086 h 3279"/>
              <a:gd name="T30" fmla="*/ 3093 w 3293"/>
              <a:gd name="T31" fmla="*/ 1638 h 3279"/>
              <a:gd name="T32" fmla="*/ 2547 w 3293"/>
              <a:gd name="T33" fmla="*/ 1186 h 3279"/>
              <a:gd name="T34" fmla="*/ 2376 w 3293"/>
              <a:gd name="T35" fmla="*/ 1810 h 3279"/>
              <a:gd name="T36" fmla="*/ 2341 w 3293"/>
              <a:gd name="T37" fmla="*/ 1186 h 3279"/>
              <a:gd name="T38" fmla="*/ 910 w 3293"/>
              <a:gd name="T39" fmla="*/ 1638 h 3279"/>
              <a:gd name="T40" fmla="*/ 1544 w 3293"/>
              <a:gd name="T41" fmla="*/ 2086 h 3279"/>
              <a:gd name="T42" fmla="*/ 212 w 3293"/>
              <a:gd name="T43" fmla="*/ 1453 h 3279"/>
              <a:gd name="T44" fmla="*/ 244 w 3293"/>
              <a:gd name="T45" fmla="*/ 1999 h 3279"/>
              <a:gd name="T46" fmla="*/ 711 w 3293"/>
              <a:gd name="T47" fmla="*/ 1638 h 3279"/>
              <a:gd name="T48" fmla="*/ 2195 w 3293"/>
              <a:gd name="T49" fmla="*/ 306 h 3279"/>
              <a:gd name="T50" fmla="*/ 2450 w 3293"/>
              <a:gd name="T51" fmla="*/ 791 h 3279"/>
              <a:gd name="T52" fmla="*/ 2800 w 3293"/>
              <a:gd name="T53" fmla="*/ 771 h 3279"/>
              <a:gd name="T54" fmla="*/ 2423 w 3293"/>
              <a:gd name="T55" fmla="*/ 424 h 3279"/>
              <a:gd name="T56" fmla="*/ 943 w 3293"/>
              <a:gd name="T57" fmla="*/ 381 h 3279"/>
              <a:gd name="T58" fmla="*/ 547 w 3293"/>
              <a:gd name="T59" fmla="*/ 704 h 3279"/>
              <a:gd name="T60" fmla="*/ 812 w 3293"/>
              <a:gd name="T61" fmla="*/ 888 h 3279"/>
              <a:gd name="T62" fmla="*/ 1046 w 3293"/>
              <a:gd name="T63" fmla="*/ 375 h 3279"/>
              <a:gd name="T64" fmla="*/ 2248 w 3293"/>
              <a:gd name="T65" fmla="*/ 822 h 3279"/>
              <a:gd name="T66" fmla="*/ 2027 w 3293"/>
              <a:gd name="T67" fmla="*/ 417 h 3279"/>
              <a:gd name="T68" fmla="*/ 1748 w 3293"/>
              <a:gd name="T69" fmla="*/ 215 h 3279"/>
              <a:gd name="T70" fmla="*/ 1309 w 3293"/>
              <a:gd name="T71" fmla="*/ 368 h 3279"/>
              <a:gd name="T72" fmla="*/ 1074 w 3293"/>
              <a:gd name="T73" fmla="*/ 744 h 3279"/>
              <a:gd name="T74" fmla="*/ 1645 w 3293"/>
              <a:gd name="T75" fmla="*/ 0 h 3279"/>
              <a:gd name="T76" fmla="*/ 2197 w 3293"/>
              <a:gd name="T77" fmla="*/ 97 h 3279"/>
              <a:gd name="T78" fmla="*/ 2679 w 3293"/>
              <a:gd name="T79" fmla="*/ 362 h 3279"/>
              <a:gd name="T80" fmla="*/ 3033 w 3293"/>
              <a:gd name="T81" fmla="*/ 757 h 3279"/>
              <a:gd name="T82" fmla="*/ 3250 w 3293"/>
              <a:gd name="T83" fmla="*/ 1267 h 3279"/>
              <a:gd name="T84" fmla="*/ 3281 w 3293"/>
              <a:gd name="T85" fmla="*/ 1826 h 3279"/>
              <a:gd name="T86" fmla="*/ 3123 w 3293"/>
              <a:gd name="T87" fmla="*/ 2361 h 3279"/>
              <a:gd name="T88" fmla="*/ 2811 w 3293"/>
              <a:gd name="T89" fmla="*/ 2798 h 3279"/>
              <a:gd name="T90" fmla="*/ 2370 w 3293"/>
              <a:gd name="T91" fmla="*/ 3109 h 3279"/>
              <a:gd name="T92" fmla="*/ 1834 w 3293"/>
              <a:gd name="T93" fmla="*/ 3268 h 3279"/>
              <a:gd name="T94" fmla="*/ 1273 w 3293"/>
              <a:gd name="T95" fmla="*/ 3237 h 3279"/>
              <a:gd name="T96" fmla="*/ 761 w 3293"/>
              <a:gd name="T97" fmla="*/ 3021 h 3279"/>
              <a:gd name="T98" fmla="*/ 363 w 3293"/>
              <a:gd name="T99" fmla="*/ 2667 h 3279"/>
              <a:gd name="T100" fmla="*/ 95 w 3293"/>
              <a:gd name="T101" fmla="*/ 2189 h 3279"/>
              <a:gd name="T102" fmla="*/ 0 w 3293"/>
              <a:gd name="T103" fmla="*/ 1638 h 3279"/>
              <a:gd name="T104" fmla="*/ 95 w 3293"/>
              <a:gd name="T105" fmla="*/ 1089 h 3279"/>
              <a:gd name="T106" fmla="*/ 363 w 3293"/>
              <a:gd name="T107" fmla="*/ 611 h 3279"/>
              <a:gd name="T108" fmla="*/ 761 w 3293"/>
              <a:gd name="T109" fmla="*/ 259 h 3279"/>
              <a:gd name="T110" fmla="*/ 1273 w 3293"/>
              <a:gd name="T111" fmla="*/ 44 h 3279"/>
              <a:gd name="T112" fmla="*/ 0 w 3293"/>
              <a:gd name="T113" fmla="*/ 0 h 3279"/>
              <a:gd name="T114" fmla="*/ 3293 w 3293"/>
              <a:gd name="T115"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T112" t="T113" r="T114" b="T115"/>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9211" name="그룹 104"/>
          <p:cNvGrpSpPr/>
          <p:nvPr/>
        </p:nvGrpSpPr>
        <p:grpSpPr bwMode="auto">
          <a:xfrm>
            <a:off x="8120063" y="1339850"/>
            <a:ext cx="611187" cy="800100"/>
            <a:chOff x="0" y="0"/>
            <a:chExt cx="742950" cy="973138"/>
          </a:xfrm>
        </p:grpSpPr>
        <p:sp>
          <p:nvSpPr>
            <p:cNvPr id="49212" name="Freeform 76"/>
            <p:cNvSpPr/>
            <p:nvPr/>
          </p:nvSpPr>
          <p:spPr bwMode="auto">
            <a:xfrm>
              <a:off x="501650" y="733425"/>
              <a:ext cx="241300" cy="239713"/>
            </a:xfrm>
            <a:custGeom>
              <a:avLst/>
              <a:gdLst>
                <a:gd name="T0" fmla="*/ 348 w 912"/>
                <a:gd name="T1" fmla="*/ 0 h 905"/>
                <a:gd name="T2" fmla="*/ 566 w 912"/>
                <a:gd name="T3" fmla="*/ 0 h 905"/>
                <a:gd name="T4" fmla="*/ 566 w 912"/>
                <a:gd name="T5" fmla="*/ 341 h 905"/>
                <a:gd name="T6" fmla="*/ 912 w 912"/>
                <a:gd name="T7" fmla="*/ 341 h 905"/>
                <a:gd name="T8" fmla="*/ 912 w 912"/>
                <a:gd name="T9" fmla="*/ 563 h 905"/>
                <a:gd name="T10" fmla="*/ 566 w 912"/>
                <a:gd name="T11" fmla="*/ 563 h 905"/>
                <a:gd name="T12" fmla="*/ 566 w 912"/>
                <a:gd name="T13" fmla="*/ 905 h 905"/>
                <a:gd name="T14" fmla="*/ 348 w 912"/>
                <a:gd name="T15" fmla="*/ 905 h 905"/>
                <a:gd name="T16" fmla="*/ 348 w 912"/>
                <a:gd name="T17" fmla="*/ 563 h 905"/>
                <a:gd name="T18" fmla="*/ 0 w 912"/>
                <a:gd name="T19" fmla="*/ 563 h 905"/>
                <a:gd name="T20" fmla="*/ 0 w 912"/>
                <a:gd name="T21" fmla="*/ 341 h 905"/>
                <a:gd name="T22" fmla="*/ 348 w 912"/>
                <a:gd name="T23" fmla="*/ 341 h 905"/>
                <a:gd name="T24" fmla="*/ 348 w 912"/>
                <a:gd name="T25" fmla="*/ 0 h 905"/>
                <a:gd name="T26" fmla="*/ 0 w 912"/>
                <a:gd name="T27" fmla="*/ 0 h 905"/>
                <a:gd name="T28" fmla="*/ 912 w 912"/>
                <a:gd name="T29" fmla="*/ 905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13" name="Freeform 77"/>
            <p:cNvSpPr>
              <a:spLocks noEditPoints="1"/>
            </p:cNvSpPr>
            <p:nvPr/>
          </p:nvSpPr>
          <p:spPr bwMode="auto">
            <a:xfrm>
              <a:off x="0" y="0"/>
              <a:ext cx="647700" cy="973138"/>
            </a:xfrm>
            <a:custGeom>
              <a:avLst/>
              <a:gdLst>
                <a:gd name="T0" fmla="*/ 1159 w 2451"/>
                <a:gd name="T1" fmla="*/ 287 h 3678"/>
                <a:gd name="T2" fmla="*/ 1159 w 2451"/>
                <a:gd name="T3" fmla="*/ 1267 h 3678"/>
                <a:gd name="T4" fmla="*/ 1160 w 2451"/>
                <a:gd name="T5" fmla="*/ 1278 h 3678"/>
                <a:gd name="T6" fmla="*/ 1163 w 2451"/>
                <a:gd name="T7" fmla="*/ 1284 h 3678"/>
                <a:gd name="T8" fmla="*/ 1168 w 2451"/>
                <a:gd name="T9" fmla="*/ 1288 h 3678"/>
                <a:gd name="T10" fmla="*/ 1177 w 2451"/>
                <a:gd name="T11" fmla="*/ 1289 h 3678"/>
                <a:gd name="T12" fmla="*/ 2166 w 2451"/>
                <a:gd name="T13" fmla="*/ 1289 h 3678"/>
                <a:gd name="T14" fmla="*/ 1159 w 2451"/>
                <a:gd name="T15" fmla="*/ 287 h 3678"/>
                <a:gd name="T16" fmla="*/ 219 w 2451"/>
                <a:gd name="T17" fmla="*/ 0 h 3678"/>
                <a:gd name="T18" fmla="*/ 1155 w 2451"/>
                <a:gd name="T19" fmla="*/ 0 h 3678"/>
                <a:gd name="T20" fmla="*/ 1159 w 2451"/>
                <a:gd name="T21" fmla="*/ 5 h 3678"/>
                <a:gd name="T22" fmla="*/ 2447 w 2451"/>
                <a:gd name="T23" fmla="*/ 1289 h 3678"/>
                <a:gd name="T24" fmla="*/ 2451 w 2451"/>
                <a:gd name="T25" fmla="*/ 1289 h 3678"/>
                <a:gd name="T26" fmla="*/ 2451 w 2451"/>
                <a:gd name="T27" fmla="*/ 2580 h 3678"/>
                <a:gd name="T28" fmla="*/ 2250 w 2451"/>
                <a:gd name="T29" fmla="*/ 2580 h 3678"/>
                <a:gd name="T30" fmla="*/ 2250 w 2451"/>
                <a:gd name="T31" fmla="*/ 1490 h 3678"/>
                <a:gd name="T32" fmla="*/ 1177 w 2451"/>
                <a:gd name="T33" fmla="*/ 1490 h 3678"/>
                <a:gd name="T34" fmla="*/ 1141 w 2451"/>
                <a:gd name="T35" fmla="*/ 1486 h 3678"/>
                <a:gd name="T36" fmla="*/ 1106 w 2451"/>
                <a:gd name="T37" fmla="*/ 1478 h 3678"/>
                <a:gd name="T38" fmla="*/ 1076 w 2451"/>
                <a:gd name="T39" fmla="*/ 1465 h 3678"/>
                <a:gd name="T40" fmla="*/ 1047 w 2451"/>
                <a:gd name="T41" fmla="*/ 1447 h 3678"/>
                <a:gd name="T42" fmla="*/ 1022 w 2451"/>
                <a:gd name="T43" fmla="*/ 1424 h 3678"/>
                <a:gd name="T44" fmla="*/ 1000 w 2451"/>
                <a:gd name="T45" fmla="*/ 1399 h 3678"/>
                <a:gd name="T46" fmla="*/ 983 w 2451"/>
                <a:gd name="T47" fmla="*/ 1370 h 3678"/>
                <a:gd name="T48" fmla="*/ 971 w 2451"/>
                <a:gd name="T49" fmla="*/ 1338 h 3678"/>
                <a:gd name="T50" fmla="*/ 963 w 2451"/>
                <a:gd name="T51" fmla="*/ 1304 h 3678"/>
                <a:gd name="T52" fmla="*/ 959 w 2451"/>
                <a:gd name="T53" fmla="*/ 1267 h 3678"/>
                <a:gd name="T54" fmla="*/ 959 w 2451"/>
                <a:gd name="T55" fmla="*/ 199 h 3678"/>
                <a:gd name="T56" fmla="*/ 219 w 2451"/>
                <a:gd name="T57" fmla="*/ 199 h 3678"/>
                <a:gd name="T58" fmla="*/ 213 w 2451"/>
                <a:gd name="T59" fmla="*/ 199 h 3678"/>
                <a:gd name="T60" fmla="*/ 209 w 2451"/>
                <a:gd name="T61" fmla="*/ 201 h 3678"/>
                <a:gd name="T62" fmla="*/ 205 w 2451"/>
                <a:gd name="T63" fmla="*/ 203 h 3678"/>
                <a:gd name="T64" fmla="*/ 203 w 2451"/>
                <a:gd name="T65" fmla="*/ 207 h 3678"/>
                <a:gd name="T66" fmla="*/ 201 w 2451"/>
                <a:gd name="T67" fmla="*/ 211 h 3678"/>
                <a:gd name="T68" fmla="*/ 201 w 2451"/>
                <a:gd name="T69" fmla="*/ 217 h 3678"/>
                <a:gd name="T70" fmla="*/ 201 w 2451"/>
                <a:gd name="T71" fmla="*/ 3462 h 3678"/>
                <a:gd name="T72" fmla="*/ 203 w 2451"/>
                <a:gd name="T73" fmla="*/ 3472 h 3678"/>
                <a:gd name="T74" fmla="*/ 209 w 2451"/>
                <a:gd name="T75" fmla="*/ 3479 h 3678"/>
                <a:gd name="T76" fmla="*/ 219 w 2451"/>
                <a:gd name="T77" fmla="*/ 3480 h 3678"/>
                <a:gd name="T78" fmla="*/ 1896 w 2451"/>
                <a:gd name="T79" fmla="*/ 3480 h 3678"/>
                <a:gd name="T80" fmla="*/ 1896 w 2451"/>
                <a:gd name="T81" fmla="*/ 3678 h 3678"/>
                <a:gd name="T82" fmla="*/ 219 w 2451"/>
                <a:gd name="T83" fmla="*/ 3678 h 3678"/>
                <a:gd name="T84" fmla="*/ 182 w 2451"/>
                <a:gd name="T85" fmla="*/ 3675 h 3678"/>
                <a:gd name="T86" fmla="*/ 149 w 2451"/>
                <a:gd name="T87" fmla="*/ 3667 h 3678"/>
                <a:gd name="T88" fmla="*/ 117 w 2451"/>
                <a:gd name="T89" fmla="*/ 3655 h 3678"/>
                <a:gd name="T90" fmla="*/ 89 w 2451"/>
                <a:gd name="T91" fmla="*/ 3638 h 3678"/>
                <a:gd name="T92" fmla="*/ 63 w 2451"/>
                <a:gd name="T93" fmla="*/ 3616 h 3678"/>
                <a:gd name="T94" fmla="*/ 41 w 2451"/>
                <a:gd name="T95" fmla="*/ 3591 h 3678"/>
                <a:gd name="T96" fmla="*/ 24 w 2451"/>
                <a:gd name="T97" fmla="*/ 3563 h 3678"/>
                <a:gd name="T98" fmla="*/ 11 w 2451"/>
                <a:gd name="T99" fmla="*/ 3531 h 3678"/>
                <a:gd name="T100" fmla="*/ 2 w 2451"/>
                <a:gd name="T101" fmla="*/ 3498 h 3678"/>
                <a:gd name="T102" fmla="*/ 0 w 2451"/>
                <a:gd name="T103" fmla="*/ 3462 h 3678"/>
                <a:gd name="T104" fmla="*/ 0 w 2451"/>
                <a:gd name="T105" fmla="*/ 217 h 3678"/>
                <a:gd name="T106" fmla="*/ 2 w 2451"/>
                <a:gd name="T107" fmla="*/ 182 h 3678"/>
                <a:gd name="T108" fmla="*/ 10 w 2451"/>
                <a:gd name="T109" fmla="*/ 149 h 3678"/>
                <a:gd name="T110" fmla="*/ 23 w 2451"/>
                <a:gd name="T111" fmla="*/ 118 h 3678"/>
                <a:gd name="T112" fmla="*/ 41 w 2451"/>
                <a:gd name="T113" fmla="*/ 90 h 3678"/>
                <a:gd name="T114" fmla="*/ 63 w 2451"/>
                <a:gd name="T115" fmla="*/ 64 h 3678"/>
                <a:gd name="T116" fmla="*/ 89 w 2451"/>
                <a:gd name="T117" fmla="*/ 41 h 3678"/>
                <a:gd name="T118" fmla="*/ 119 w 2451"/>
                <a:gd name="T119" fmla="*/ 24 h 3678"/>
                <a:gd name="T120" fmla="*/ 149 w 2451"/>
                <a:gd name="T121" fmla="*/ 10 h 3678"/>
                <a:gd name="T122" fmla="*/ 183 w 2451"/>
                <a:gd name="T123" fmla="*/ 4 h 3678"/>
                <a:gd name="T124" fmla="*/ 219 w 2451"/>
                <a:gd name="T125" fmla="*/ 0 h 3678"/>
                <a:gd name="T126" fmla="*/ 0 w 2451"/>
                <a:gd name="T127" fmla="*/ 0 h 3678"/>
                <a:gd name="T128" fmla="*/ 2451 w 2451"/>
                <a:gd name="T12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14" name="그룹 131"/>
          <p:cNvGrpSpPr/>
          <p:nvPr/>
        </p:nvGrpSpPr>
        <p:grpSpPr bwMode="auto">
          <a:xfrm>
            <a:off x="8047038" y="2524125"/>
            <a:ext cx="819150" cy="814388"/>
            <a:chOff x="0" y="0"/>
            <a:chExt cx="977900" cy="971550"/>
          </a:xfrm>
        </p:grpSpPr>
        <p:sp>
          <p:nvSpPr>
            <p:cNvPr id="49215" name="Freeform 82"/>
            <p:cNvSpPr>
              <a:spLocks noEditPoints="1"/>
            </p:cNvSpPr>
            <p:nvPr/>
          </p:nvSpPr>
          <p:spPr bwMode="auto">
            <a:xfrm>
              <a:off x="0" y="0"/>
              <a:ext cx="977900" cy="971550"/>
            </a:xfrm>
            <a:custGeom>
              <a:avLst/>
              <a:gdLst>
                <a:gd name="T0" fmla="*/ 205 w 3695"/>
                <a:gd name="T1" fmla="*/ 1580 h 3672"/>
                <a:gd name="T2" fmla="*/ 200 w 3695"/>
                <a:gd name="T3" fmla="*/ 3456 h 3672"/>
                <a:gd name="T4" fmla="*/ 205 w 3695"/>
                <a:gd name="T5" fmla="*/ 3469 h 3672"/>
                <a:gd name="T6" fmla="*/ 218 w 3695"/>
                <a:gd name="T7" fmla="*/ 3474 h 3672"/>
                <a:gd name="T8" fmla="*/ 3487 w 3695"/>
                <a:gd name="T9" fmla="*/ 3473 h 3672"/>
                <a:gd name="T10" fmla="*/ 3495 w 3695"/>
                <a:gd name="T11" fmla="*/ 3461 h 3672"/>
                <a:gd name="T12" fmla="*/ 3493 w 3695"/>
                <a:gd name="T13" fmla="*/ 1589 h 3672"/>
                <a:gd name="T14" fmla="*/ 3477 w 3695"/>
                <a:gd name="T15" fmla="*/ 1575 h 3672"/>
                <a:gd name="T16" fmla="*/ 1368 w 3695"/>
                <a:gd name="T17" fmla="*/ 1 h 3672"/>
                <a:gd name="T18" fmla="*/ 1430 w 3695"/>
                <a:gd name="T19" fmla="*/ 29 h 3672"/>
                <a:gd name="T20" fmla="*/ 1456 w 3695"/>
                <a:gd name="T21" fmla="*/ 86 h 3672"/>
                <a:gd name="T22" fmla="*/ 1443 w 3695"/>
                <a:gd name="T23" fmla="*/ 153 h 3672"/>
                <a:gd name="T24" fmla="*/ 1428 w 3695"/>
                <a:gd name="T25" fmla="*/ 195 h 3672"/>
                <a:gd name="T26" fmla="*/ 1422 w 3695"/>
                <a:gd name="T27" fmla="*/ 263 h 3672"/>
                <a:gd name="T28" fmla="*/ 1451 w 3695"/>
                <a:gd name="T29" fmla="*/ 338 h 3672"/>
                <a:gd name="T30" fmla="*/ 1512 w 3695"/>
                <a:gd name="T31" fmla="*/ 395 h 3672"/>
                <a:gd name="T32" fmla="*/ 1622 w 3695"/>
                <a:gd name="T33" fmla="*/ 456 h 3672"/>
                <a:gd name="T34" fmla="*/ 1763 w 3695"/>
                <a:gd name="T35" fmla="*/ 500 h 3672"/>
                <a:gd name="T36" fmla="*/ 1963 w 3695"/>
                <a:gd name="T37" fmla="*/ 533 h 3672"/>
                <a:gd name="T38" fmla="*/ 2213 w 3695"/>
                <a:gd name="T39" fmla="*/ 551 h 3672"/>
                <a:gd name="T40" fmla="*/ 2466 w 3695"/>
                <a:gd name="T41" fmla="*/ 573 h 3672"/>
                <a:gd name="T42" fmla="*/ 2672 w 3695"/>
                <a:gd name="T43" fmla="*/ 622 h 3672"/>
                <a:gd name="T44" fmla="*/ 2832 w 3695"/>
                <a:gd name="T45" fmla="*/ 696 h 3672"/>
                <a:gd name="T46" fmla="*/ 2946 w 3695"/>
                <a:gd name="T47" fmla="*/ 797 h 3672"/>
                <a:gd name="T48" fmla="*/ 3015 w 3695"/>
                <a:gd name="T49" fmla="*/ 926 h 3672"/>
                <a:gd name="T50" fmla="*/ 3032 w 3695"/>
                <a:gd name="T51" fmla="*/ 1080 h 3672"/>
                <a:gd name="T52" fmla="*/ 2989 w 3695"/>
                <a:gd name="T53" fmla="*/ 1251 h 3672"/>
                <a:gd name="T54" fmla="*/ 3477 w 3695"/>
                <a:gd name="T55" fmla="*/ 1377 h 3672"/>
                <a:gd name="T56" fmla="*/ 3576 w 3695"/>
                <a:gd name="T57" fmla="*/ 1401 h 3672"/>
                <a:gd name="T58" fmla="*/ 3653 w 3695"/>
                <a:gd name="T59" fmla="*/ 1468 h 3672"/>
                <a:gd name="T60" fmla="*/ 3693 w 3695"/>
                <a:gd name="T61" fmla="*/ 1561 h 3672"/>
                <a:gd name="T62" fmla="*/ 3693 w 3695"/>
                <a:gd name="T63" fmla="*/ 3491 h 3672"/>
                <a:gd name="T64" fmla="*/ 3654 w 3695"/>
                <a:gd name="T65" fmla="*/ 3583 h 3672"/>
                <a:gd name="T66" fmla="*/ 3576 w 3695"/>
                <a:gd name="T67" fmla="*/ 3649 h 3672"/>
                <a:gd name="T68" fmla="*/ 3477 w 3695"/>
                <a:gd name="T69" fmla="*/ 3672 h 3672"/>
                <a:gd name="T70" fmla="*/ 149 w 3695"/>
                <a:gd name="T71" fmla="*/ 3661 h 3672"/>
                <a:gd name="T72" fmla="*/ 64 w 3695"/>
                <a:gd name="T73" fmla="*/ 3610 h 3672"/>
                <a:gd name="T74" fmla="*/ 11 w 3695"/>
                <a:gd name="T75" fmla="*/ 3526 h 3672"/>
                <a:gd name="T76" fmla="*/ 0 w 3695"/>
                <a:gd name="T77" fmla="*/ 1596 h 3672"/>
                <a:gd name="T78" fmla="*/ 24 w 3695"/>
                <a:gd name="T79" fmla="*/ 1495 h 3672"/>
                <a:gd name="T80" fmla="*/ 89 w 3695"/>
                <a:gd name="T81" fmla="*/ 1419 h 3672"/>
                <a:gd name="T82" fmla="*/ 183 w 3695"/>
                <a:gd name="T83" fmla="*/ 1379 h 3672"/>
                <a:gd name="T84" fmla="*/ 2696 w 3695"/>
                <a:gd name="T85" fmla="*/ 1367 h 3672"/>
                <a:gd name="T86" fmla="*/ 2732 w 3695"/>
                <a:gd name="T87" fmla="*/ 1318 h 3672"/>
                <a:gd name="T88" fmla="*/ 2781 w 3695"/>
                <a:gd name="T89" fmla="*/ 1234 h 3672"/>
                <a:gd name="T90" fmla="*/ 2821 w 3695"/>
                <a:gd name="T91" fmla="*/ 1132 h 3672"/>
                <a:gd name="T92" fmla="*/ 2832 w 3695"/>
                <a:gd name="T93" fmla="*/ 1027 h 3672"/>
                <a:gd name="T94" fmla="*/ 2798 w 3695"/>
                <a:gd name="T95" fmla="*/ 929 h 3672"/>
                <a:gd name="T96" fmla="*/ 2707 w 3695"/>
                <a:gd name="T97" fmla="*/ 853 h 3672"/>
                <a:gd name="T98" fmla="*/ 2561 w 3695"/>
                <a:gd name="T99" fmla="*/ 795 h 3672"/>
                <a:gd name="T100" fmla="*/ 2364 w 3695"/>
                <a:gd name="T101" fmla="*/ 760 h 3672"/>
                <a:gd name="T102" fmla="*/ 2104 w 3695"/>
                <a:gd name="T103" fmla="*/ 744 h 3672"/>
                <a:gd name="T104" fmla="*/ 1833 w 3695"/>
                <a:gd name="T105" fmla="*/ 713 h 3672"/>
                <a:gd name="T106" fmla="*/ 1611 w 3695"/>
                <a:gd name="T107" fmla="*/ 661 h 3672"/>
                <a:gd name="T108" fmla="*/ 1437 w 3695"/>
                <a:gd name="T109" fmla="*/ 586 h 3672"/>
                <a:gd name="T110" fmla="*/ 1313 w 3695"/>
                <a:gd name="T111" fmla="*/ 489 h 3672"/>
                <a:gd name="T112" fmla="*/ 1241 w 3695"/>
                <a:gd name="T113" fmla="*/ 376 h 3672"/>
                <a:gd name="T114" fmla="*/ 1217 w 3695"/>
                <a:gd name="T115" fmla="*/ 264 h 3672"/>
                <a:gd name="T116" fmla="*/ 1228 w 3695"/>
                <a:gd name="T117" fmla="*/ 152 h 3672"/>
                <a:gd name="T118" fmla="*/ 1260 w 3695"/>
                <a:gd name="T119" fmla="*/ 69 h 3672"/>
                <a:gd name="T120" fmla="*/ 1306 w 3695"/>
                <a:gd name="T121" fmla="*/ 13 h 3672"/>
                <a:gd name="T122" fmla="*/ 0 w 3695"/>
                <a:gd name="T123" fmla="*/ 0 h 3672"/>
                <a:gd name="T124" fmla="*/ 3695 w 3695"/>
                <a:gd name="T125" fmla="*/ 3672 h 3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16" name="Freeform 83"/>
            <p:cNvSpPr/>
            <p:nvPr/>
          </p:nvSpPr>
          <p:spPr bwMode="auto">
            <a:xfrm>
              <a:off x="719138" y="517525"/>
              <a:ext cx="68263" cy="66675"/>
            </a:xfrm>
            <a:custGeom>
              <a:avLst/>
              <a:gdLst>
                <a:gd name="T0" fmla="*/ 77 w 253"/>
                <a:gd name="T1" fmla="*/ 0 h 251"/>
                <a:gd name="T2" fmla="*/ 175 w 253"/>
                <a:gd name="T3" fmla="*/ 0 h 251"/>
                <a:gd name="T4" fmla="*/ 196 w 253"/>
                <a:gd name="T5" fmla="*/ 3 h 251"/>
                <a:gd name="T6" fmla="*/ 214 w 253"/>
                <a:gd name="T7" fmla="*/ 11 h 251"/>
                <a:gd name="T8" fmla="*/ 230 w 253"/>
                <a:gd name="T9" fmla="*/ 24 h 251"/>
                <a:gd name="T10" fmla="*/ 242 w 253"/>
                <a:gd name="T11" fmla="*/ 40 h 251"/>
                <a:gd name="T12" fmla="*/ 250 w 253"/>
                <a:gd name="T13" fmla="*/ 58 h 251"/>
                <a:gd name="T14" fmla="*/ 253 w 253"/>
                <a:gd name="T15" fmla="*/ 78 h 251"/>
                <a:gd name="T16" fmla="*/ 253 w 253"/>
                <a:gd name="T17" fmla="*/ 174 h 251"/>
                <a:gd name="T18" fmla="*/ 250 w 253"/>
                <a:gd name="T19" fmla="*/ 193 h 251"/>
                <a:gd name="T20" fmla="*/ 242 w 253"/>
                <a:gd name="T21" fmla="*/ 211 h 251"/>
                <a:gd name="T22" fmla="*/ 230 w 253"/>
                <a:gd name="T23" fmla="*/ 227 h 251"/>
                <a:gd name="T24" fmla="*/ 214 w 253"/>
                <a:gd name="T25" fmla="*/ 239 h 251"/>
                <a:gd name="T26" fmla="*/ 196 w 253"/>
                <a:gd name="T27" fmla="*/ 247 h 251"/>
                <a:gd name="T28" fmla="*/ 175 w 253"/>
                <a:gd name="T29" fmla="*/ 251 h 251"/>
                <a:gd name="T30" fmla="*/ 77 w 253"/>
                <a:gd name="T31" fmla="*/ 251 h 251"/>
                <a:gd name="T32" fmla="*/ 58 w 253"/>
                <a:gd name="T33" fmla="*/ 247 h 251"/>
                <a:gd name="T34" fmla="*/ 39 w 253"/>
                <a:gd name="T35" fmla="*/ 239 h 251"/>
                <a:gd name="T36" fmla="*/ 23 w 253"/>
                <a:gd name="T37" fmla="*/ 227 h 251"/>
                <a:gd name="T38" fmla="*/ 11 w 253"/>
                <a:gd name="T39" fmla="*/ 211 h 251"/>
                <a:gd name="T40" fmla="*/ 3 w 253"/>
                <a:gd name="T41" fmla="*/ 193 h 251"/>
                <a:gd name="T42" fmla="*/ 0 w 253"/>
                <a:gd name="T43" fmla="*/ 174 h 251"/>
                <a:gd name="T44" fmla="*/ 0 w 253"/>
                <a:gd name="T45" fmla="*/ 78 h 251"/>
                <a:gd name="T46" fmla="*/ 3 w 253"/>
                <a:gd name="T47" fmla="*/ 58 h 251"/>
                <a:gd name="T48" fmla="*/ 11 w 253"/>
                <a:gd name="T49" fmla="*/ 40 h 251"/>
                <a:gd name="T50" fmla="*/ 23 w 253"/>
                <a:gd name="T51" fmla="*/ 24 h 251"/>
                <a:gd name="T52" fmla="*/ 39 w 253"/>
                <a:gd name="T53" fmla="*/ 11 h 251"/>
                <a:gd name="T54" fmla="*/ 58 w 253"/>
                <a:gd name="T55" fmla="*/ 3 h 251"/>
                <a:gd name="T56" fmla="*/ 77 w 253"/>
                <a:gd name="T57" fmla="*/ 0 h 251"/>
                <a:gd name="T58" fmla="*/ 0 w 253"/>
                <a:gd name="T59" fmla="*/ 0 h 251"/>
                <a:gd name="T60" fmla="*/ 253 w 253"/>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17" name="Freeform 84"/>
            <p:cNvSpPr/>
            <p:nvPr/>
          </p:nvSpPr>
          <p:spPr bwMode="auto">
            <a:xfrm>
              <a:off x="719138" y="649288"/>
              <a:ext cx="68263" cy="66675"/>
            </a:xfrm>
            <a:custGeom>
              <a:avLst/>
              <a:gdLst>
                <a:gd name="T0" fmla="*/ 77 w 253"/>
                <a:gd name="T1" fmla="*/ 0 h 249"/>
                <a:gd name="T2" fmla="*/ 175 w 253"/>
                <a:gd name="T3" fmla="*/ 0 h 249"/>
                <a:gd name="T4" fmla="*/ 196 w 253"/>
                <a:gd name="T5" fmla="*/ 2 h 249"/>
                <a:gd name="T6" fmla="*/ 214 w 253"/>
                <a:gd name="T7" fmla="*/ 10 h 249"/>
                <a:gd name="T8" fmla="*/ 230 w 253"/>
                <a:gd name="T9" fmla="*/ 23 h 249"/>
                <a:gd name="T10" fmla="*/ 242 w 253"/>
                <a:gd name="T11" fmla="*/ 38 h 249"/>
                <a:gd name="T12" fmla="*/ 250 w 253"/>
                <a:gd name="T13" fmla="*/ 57 h 249"/>
                <a:gd name="T14" fmla="*/ 253 w 253"/>
                <a:gd name="T15" fmla="*/ 77 h 249"/>
                <a:gd name="T16" fmla="*/ 253 w 253"/>
                <a:gd name="T17" fmla="*/ 172 h 249"/>
                <a:gd name="T18" fmla="*/ 250 w 253"/>
                <a:gd name="T19" fmla="*/ 193 h 249"/>
                <a:gd name="T20" fmla="*/ 242 w 253"/>
                <a:gd name="T21" fmla="*/ 211 h 249"/>
                <a:gd name="T22" fmla="*/ 230 w 253"/>
                <a:gd name="T23" fmla="*/ 227 h 249"/>
                <a:gd name="T24" fmla="*/ 214 w 253"/>
                <a:gd name="T25" fmla="*/ 239 h 249"/>
                <a:gd name="T26" fmla="*/ 196 w 253"/>
                <a:gd name="T27" fmla="*/ 247 h 249"/>
                <a:gd name="T28" fmla="*/ 175 w 253"/>
                <a:gd name="T29" fmla="*/ 249 h 249"/>
                <a:gd name="T30" fmla="*/ 77 w 253"/>
                <a:gd name="T31" fmla="*/ 249 h 249"/>
                <a:gd name="T32" fmla="*/ 58 w 253"/>
                <a:gd name="T33" fmla="*/ 247 h 249"/>
                <a:gd name="T34" fmla="*/ 39 w 253"/>
                <a:gd name="T35" fmla="*/ 239 h 249"/>
                <a:gd name="T36" fmla="*/ 23 w 253"/>
                <a:gd name="T37" fmla="*/ 227 h 249"/>
                <a:gd name="T38" fmla="*/ 11 w 253"/>
                <a:gd name="T39" fmla="*/ 211 h 249"/>
                <a:gd name="T40" fmla="*/ 3 w 253"/>
                <a:gd name="T41" fmla="*/ 193 h 249"/>
                <a:gd name="T42" fmla="*/ 0 w 253"/>
                <a:gd name="T43" fmla="*/ 172 h 249"/>
                <a:gd name="T44" fmla="*/ 0 w 253"/>
                <a:gd name="T45" fmla="*/ 77 h 249"/>
                <a:gd name="T46" fmla="*/ 3 w 253"/>
                <a:gd name="T47" fmla="*/ 57 h 249"/>
                <a:gd name="T48" fmla="*/ 11 w 253"/>
                <a:gd name="T49" fmla="*/ 38 h 249"/>
                <a:gd name="T50" fmla="*/ 23 w 253"/>
                <a:gd name="T51" fmla="*/ 23 h 249"/>
                <a:gd name="T52" fmla="*/ 39 w 253"/>
                <a:gd name="T53" fmla="*/ 10 h 249"/>
                <a:gd name="T54" fmla="*/ 58 w 253"/>
                <a:gd name="T55" fmla="*/ 2 h 249"/>
                <a:gd name="T56" fmla="*/ 77 w 253"/>
                <a:gd name="T57" fmla="*/ 0 h 249"/>
                <a:gd name="T58" fmla="*/ 0 w 253"/>
                <a:gd name="T59" fmla="*/ 0 h 249"/>
                <a:gd name="T60" fmla="*/ 253 w 253"/>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18" name="Freeform 85"/>
            <p:cNvSpPr/>
            <p:nvPr/>
          </p:nvSpPr>
          <p:spPr bwMode="auto">
            <a:xfrm>
              <a:off x="655638" y="584200"/>
              <a:ext cx="66675" cy="66675"/>
            </a:xfrm>
            <a:custGeom>
              <a:avLst/>
              <a:gdLst>
                <a:gd name="T0" fmla="*/ 78 w 251"/>
                <a:gd name="T1" fmla="*/ 0 h 252"/>
                <a:gd name="T2" fmla="*/ 170 w 251"/>
                <a:gd name="T3" fmla="*/ 0 h 252"/>
                <a:gd name="T4" fmla="*/ 192 w 251"/>
                <a:gd name="T5" fmla="*/ 3 h 252"/>
                <a:gd name="T6" fmla="*/ 211 w 251"/>
                <a:gd name="T7" fmla="*/ 11 h 252"/>
                <a:gd name="T8" fmla="*/ 227 w 251"/>
                <a:gd name="T9" fmla="*/ 23 h 252"/>
                <a:gd name="T10" fmla="*/ 241 w 251"/>
                <a:gd name="T11" fmla="*/ 39 h 252"/>
                <a:gd name="T12" fmla="*/ 248 w 251"/>
                <a:gd name="T13" fmla="*/ 57 h 252"/>
                <a:gd name="T14" fmla="*/ 251 w 251"/>
                <a:gd name="T15" fmla="*/ 78 h 252"/>
                <a:gd name="T16" fmla="*/ 251 w 251"/>
                <a:gd name="T17" fmla="*/ 175 h 252"/>
                <a:gd name="T18" fmla="*/ 248 w 251"/>
                <a:gd name="T19" fmla="*/ 194 h 252"/>
                <a:gd name="T20" fmla="*/ 241 w 251"/>
                <a:gd name="T21" fmla="*/ 213 h 252"/>
                <a:gd name="T22" fmla="*/ 227 w 251"/>
                <a:gd name="T23" fmla="*/ 228 h 252"/>
                <a:gd name="T24" fmla="*/ 211 w 251"/>
                <a:gd name="T25" fmla="*/ 241 h 252"/>
                <a:gd name="T26" fmla="*/ 192 w 251"/>
                <a:gd name="T27" fmla="*/ 249 h 252"/>
                <a:gd name="T28" fmla="*/ 170 w 251"/>
                <a:gd name="T29" fmla="*/ 252 h 252"/>
                <a:gd name="T30" fmla="*/ 78 w 251"/>
                <a:gd name="T31" fmla="*/ 252 h 252"/>
                <a:gd name="T32" fmla="*/ 57 w 251"/>
                <a:gd name="T33" fmla="*/ 249 h 252"/>
                <a:gd name="T34" fmla="*/ 38 w 251"/>
                <a:gd name="T35" fmla="*/ 242 h 252"/>
                <a:gd name="T36" fmla="*/ 23 w 251"/>
                <a:gd name="T37" fmla="*/ 230 h 252"/>
                <a:gd name="T38" fmla="*/ 11 w 251"/>
                <a:gd name="T39" fmla="*/ 214 h 252"/>
                <a:gd name="T40" fmla="*/ 3 w 251"/>
                <a:gd name="T41" fmla="*/ 196 h 252"/>
                <a:gd name="T42" fmla="*/ 0 w 251"/>
                <a:gd name="T43" fmla="*/ 175 h 252"/>
                <a:gd name="T44" fmla="*/ 0 w 251"/>
                <a:gd name="T45" fmla="*/ 78 h 252"/>
                <a:gd name="T46" fmla="*/ 3 w 251"/>
                <a:gd name="T47" fmla="*/ 57 h 252"/>
                <a:gd name="T48" fmla="*/ 11 w 251"/>
                <a:gd name="T49" fmla="*/ 38 h 252"/>
                <a:gd name="T50" fmla="*/ 23 w 251"/>
                <a:gd name="T51" fmla="*/ 22 h 252"/>
                <a:gd name="T52" fmla="*/ 38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19" name="Freeform 86"/>
            <p:cNvSpPr/>
            <p:nvPr/>
          </p:nvSpPr>
          <p:spPr bwMode="auto">
            <a:xfrm>
              <a:off x="587375" y="517525"/>
              <a:ext cx="66675" cy="66675"/>
            </a:xfrm>
            <a:custGeom>
              <a:avLst/>
              <a:gdLst>
                <a:gd name="T0" fmla="*/ 78 w 248"/>
                <a:gd name="T1" fmla="*/ 0 h 251"/>
                <a:gd name="T2" fmla="*/ 170 w 248"/>
                <a:gd name="T3" fmla="*/ 0 h 251"/>
                <a:gd name="T4" fmla="*/ 192 w 248"/>
                <a:gd name="T5" fmla="*/ 3 h 251"/>
                <a:gd name="T6" fmla="*/ 210 w 248"/>
                <a:gd name="T7" fmla="*/ 11 h 251"/>
                <a:gd name="T8" fmla="*/ 226 w 248"/>
                <a:gd name="T9" fmla="*/ 23 h 251"/>
                <a:gd name="T10" fmla="*/ 237 w 248"/>
                <a:gd name="T11" fmla="*/ 39 h 251"/>
                <a:gd name="T12" fmla="*/ 245 w 248"/>
                <a:gd name="T13" fmla="*/ 57 h 251"/>
                <a:gd name="T14" fmla="*/ 248 w 248"/>
                <a:gd name="T15" fmla="*/ 78 h 251"/>
                <a:gd name="T16" fmla="*/ 248 w 248"/>
                <a:gd name="T17" fmla="*/ 174 h 251"/>
                <a:gd name="T18" fmla="*/ 245 w 248"/>
                <a:gd name="T19" fmla="*/ 194 h 251"/>
                <a:gd name="T20" fmla="*/ 237 w 248"/>
                <a:gd name="T21" fmla="*/ 212 h 251"/>
                <a:gd name="T22" fmla="*/ 226 w 248"/>
                <a:gd name="T23" fmla="*/ 228 h 251"/>
                <a:gd name="T24" fmla="*/ 210 w 248"/>
                <a:gd name="T25" fmla="*/ 241 h 251"/>
                <a:gd name="T26" fmla="*/ 192 w 248"/>
                <a:gd name="T27" fmla="*/ 247 h 251"/>
                <a:gd name="T28" fmla="*/ 170 w 248"/>
                <a:gd name="T29" fmla="*/ 251 h 251"/>
                <a:gd name="T30" fmla="*/ 78 w 248"/>
                <a:gd name="T31" fmla="*/ 251 h 251"/>
                <a:gd name="T32" fmla="*/ 57 w 248"/>
                <a:gd name="T33" fmla="*/ 247 h 251"/>
                <a:gd name="T34" fmla="*/ 39 w 248"/>
                <a:gd name="T35" fmla="*/ 241 h 251"/>
                <a:gd name="T36" fmla="*/ 23 w 248"/>
                <a:gd name="T37" fmla="*/ 228 h 251"/>
                <a:gd name="T38" fmla="*/ 11 w 248"/>
                <a:gd name="T39" fmla="*/ 212 h 251"/>
                <a:gd name="T40" fmla="*/ 4 w 248"/>
                <a:gd name="T41" fmla="*/ 194 h 251"/>
                <a:gd name="T42" fmla="*/ 0 w 248"/>
                <a:gd name="T43" fmla="*/ 174 h 251"/>
                <a:gd name="T44" fmla="*/ 0 w 248"/>
                <a:gd name="T45" fmla="*/ 78 h 251"/>
                <a:gd name="T46" fmla="*/ 4 w 248"/>
                <a:gd name="T47" fmla="*/ 57 h 251"/>
                <a:gd name="T48" fmla="*/ 11 w 248"/>
                <a:gd name="T49" fmla="*/ 39 h 251"/>
                <a:gd name="T50" fmla="*/ 23 w 248"/>
                <a:gd name="T51" fmla="*/ 23 h 251"/>
                <a:gd name="T52" fmla="*/ 39 w 248"/>
                <a:gd name="T53" fmla="*/ 11 h 251"/>
                <a:gd name="T54" fmla="*/ 57 w 248"/>
                <a:gd name="T55" fmla="*/ 3 h 251"/>
                <a:gd name="T56" fmla="*/ 78 w 248"/>
                <a:gd name="T57" fmla="*/ 0 h 251"/>
                <a:gd name="T58" fmla="*/ 0 w 248"/>
                <a:gd name="T59" fmla="*/ 0 h 251"/>
                <a:gd name="T60" fmla="*/ 248 w 248"/>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0" name="Freeform 87"/>
            <p:cNvSpPr/>
            <p:nvPr/>
          </p:nvSpPr>
          <p:spPr bwMode="auto">
            <a:xfrm>
              <a:off x="587375" y="649288"/>
              <a:ext cx="66675" cy="66675"/>
            </a:xfrm>
            <a:custGeom>
              <a:avLst/>
              <a:gdLst>
                <a:gd name="T0" fmla="*/ 78 w 248"/>
                <a:gd name="T1" fmla="*/ 0 h 249"/>
                <a:gd name="T2" fmla="*/ 170 w 248"/>
                <a:gd name="T3" fmla="*/ 0 h 249"/>
                <a:gd name="T4" fmla="*/ 192 w 248"/>
                <a:gd name="T5" fmla="*/ 2 h 249"/>
                <a:gd name="T6" fmla="*/ 210 w 248"/>
                <a:gd name="T7" fmla="*/ 10 h 249"/>
                <a:gd name="T8" fmla="*/ 226 w 248"/>
                <a:gd name="T9" fmla="*/ 21 h 249"/>
                <a:gd name="T10" fmla="*/ 237 w 248"/>
                <a:gd name="T11" fmla="*/ 37 h 249"/>
                <a:gd name="T12" fmla="*/ 245 w 248"/>
                <a:gd name="T13" fmla="*/ 57 h 249"/>
                <a:gd name="T14" fmla="*/ 248 w 248"/>
                <a:gd name="T15" fmla="*/ 77 h 249"/>
                <a:gd name="T16" fmla="*/ 248 w 248"/>
                <a:gd name="T17" fmla="*/ 172 h 249"/>
                <a:gd name="T18" fmla="*/ 245 w 248"/>
                <a:gd name="T19" fmla="*/ 193 h 249"/>
                <a:gd name="T20" fmla="*/ 237 w 248"/>
                <a:gd name="T21" fmla="*/ 212 h 249"/>
                <a:gd name="T22" fmla="*/ 226 w 248"/>
                <a:gd name="T23" fmla="*/ 227 h 249"/>
                <a:gd name="T24" fmla="*/ 210 w 248"/>
                <a:gd name="T25" fmla="*/ 239 h 249"/>
                <a:gd name="T26" fmla="*/ 192 w 248"/>
                <a:gd name="T27" fmla="*/ 247 h 249"/>
                <a:gd name="T28" fmla="*/ 170 w 248"/>
                <a:gd name="T29" fmla="*/ 249 h 249"/>
                <a:gd name="T30" fmla="*/ 78 w 248"/>
                <a:gd name="T31" fmla="*/ 249 h 249"/>
                <a:gd name="T32" fmla="*/ 57 w 248"/>
                <a:gd name="T33" fmla="*/ 247 h 249"/>
                <a:gd name="T34" fmla="*/ 39 w 248"/>
                <a:gd name="T35" fmla="*/ 239 h 249"/>
                <a:gd name="T36" fmla="*/ 23 w 248"/>
                <a:gd name="T37" fmla="*/ 227 h 249"/>
                <a:gd name="T38" fmla="*/ 11 w 248"/>
                <a:gd name="T39" fmla="*/ 212 h 249"/>
                <a:gd name="T40" fmla="*/ 4 w 248"/>
                <a:gd name="T41" fmla="*/ 193 h 249"/>
                <a:gd name="T42" fmla="*/ 0 w 248"/>
                <a:gd name="T43" fmla="*/ 172 h 249"/>
                <a:gd name="T44" fmla="*/ 0 w 248"/>
                <a:gd name="T45" fmla="*/ 77 h 249"/>
                <a:gd name="T46" fmla="*/ 4 w 248"/>
                <a:gd name="T47" fmla="*/ 57 h 249"/>
                <a:gd name="T48" fmla="*/ 11 w 248"/>
                <a:gd name="T49" fmla="*/ 37 h 249"/>
                <a:gd name="T50" fmla="*/ 23 w 248"/>
                <a:gd name="T51" fmla="*/ 21 h 249"/>
                <a:gd name="T52" fmla="*/ 39 w 248"/>
                <a:gd name="T53" fmla="*/ 10 h 249"/>
                <a:gd name="T54" fmla="*/ 57 w 248"/>
                <a:gd name="T55" fmla="*/ 2 h 249"/>
                <a:gd name="T56" fmla="*/ 78 w 248"/>
                <a:gd name="T57" fmla="*/ 0 h 249"/>
                <a:gd name="T58" fmla="*/ 0 w 248"/>
                <a:gd name="T59" fmla="*/ 0 h 249"/>
                <a:gd name="T60" fmla="*/ 248 w 248"/>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1" name="Freeform 88"/>
            <p:cNvSpPr/>
            <p:nvPr/>
          </p:nvSpPr>
          <p:spPr bwMode="auto">
            <a:xfrm>
              <a:off x="522288" y="584200"/>
              <a:ext cx="66675" cy="66675"/>
            </a:xfrm>
            <a:custGeom>
              <a:avLst/>
              <a:gdLst>
                <a:gd name="T0" fmla="*/ 78 w 251"/>
                <a:gd name="T1" fmla="*/ 0 h 252"/>
                <a:gd name="T2" fmla="*/ 173 w 251"/>
                <a:gd name="T3" fmla="*/ 0 h 252"/>
                <a:gd name="T4" fmla="*/ 194 w 251"/>
                <a:gd name="T5" fmla="*/ 3 h 252"/>
                <a:gd name="T6" fmla="*/ 212 w 251"/>
                <a:gd name="T7" fmla="*/ 11 h 252"/>
                <a:gd name="T8" fmla="*/ 228 w 251"/>
                <a:gd name="T9" fmla="*/ 23 h 252"/>
                <a:gd name="T10" fmla="*/ 240 w 251"/>
                <a:gd name="T11" fmla="*/ 39 h 252"/>
                <a:gd name="T12" fmla="*/ 248 w 251"/>
                <a:gd name="T13" fmla="*/ 57 h 252"/>
                <a:gd name="T14" fmla="*/ 251 w 251"/>
                <a:gd name="T15" fmla="*/ 78 h 252"/>
                <a:gd name="T16" fmla="*/ 251 w 251"/>
                <a:gd name="T17" fmla="*/ 175 h 252"/>
                <a:gd name="T18" fmla="*/ 248 w 251"/>
                <a:gd name="T19" fmla="*/ 194 h 252"/>
                <a:gd name="T20" fmla="*/ 240 w 251"/>
                <a:gd name="T21" fmla="*/ 213 h 252"/>
                <a:gd name="T22" fmla="*/ 228 w 251"/>
                <a:gd name="T23" fmla="*/ 228 h 252"/>
                <a:gd name="T24" fmla="*/ 212 w 251"/>
                <a:gd name="T25" fmla="*/ 241 h 252"/>
                <a:gd name="T26" fmla="*/ 194 w 251"/>
                <a:gd name="T27" fmla="*/ 249 h 252"/>
                <a:gd name="T28" fmla="*/ 173 w 251"/>
                <a:gd name="T29" fmla="*/ 252 h 252"/>
                <a:gd name="T30" fmla="*/ 78 w 251"/>
                <a:gd name="T31" fmla="*/ 252 h 252"/>
                <a:gd name="T32" fmla="*/ 57 w 251"/>
                <a:gd name="T33" fmla="*/ 249 h 252"/>
                <a:gd name="T34" fmla="*/ 39 w 251"/>
                <a:gd name="T35" fmla="*/ 241 h 252"/>
                <a:gd name="T36" fmla="*/ 23 w 251"/>
                <a:gd name="T37" fmla="*/ 228 h 252"/>
                <a:gd name="T38" fmla="*/ 10 w 251"/>
                <a:gd name="T39" fmla="*/ 213 h 252"/>
                <a:gd name="T40" fmla="*/ 3 w 251"/>
                <a:gd name="T41" fmla="*/ 194 h 252"/>
                <a:gd name="T42" fmla="*/ 0 w 251"/>
                <a:gd name="T43" fmla="*/ 175 h 252"/>
                <a:gd name="T44" fmla="*/ 0 w 251"/>
                <a:gd name="T45" fmla="*/ 78 h 252"/>
                <a:gd name="T46" fmla="*/ 3 w 251"/>
                <a:gd name="T47" fmla="*/ 57 h 252"/>
                <a:gd name="T48" fmla="*/ 10 w 251"/>
                <a:gd name="T49" fmla="*/ 39 h 252"/>
                <a:gd name="T50" fmla="*/ 23 w 251"/>
                <a:gd name="T51" fmla="*/ 23 h 252"/>
                <a:gd name="T52" fmla="*/ 39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2" name="Freeform 89"/>
            <p:cNvSpPr/>
            <p:nvPr/>
          </p:nvSpPr>
          <p:spPr bwMode="auto">
            <a:xfrm>
              <a:off x="455613" y="517525"/>
              <a:ext cx="66675" cy="66675"/>
            </a:xfrm>
            <a:custGeom>
              <a:avLst/>
              <a:gdLst>
                <a:gd name="T0" fmla="*/ 77 w 249"/>
                <a:gd name="T1" fmla="*/ 0 h 251"/>
                <a:gd name="T2" fmla="*/ 170 w 249"/>
                <a:gd name="T3" fmla="*/ 0 h 251"/>
                <a:gd name="T4" fmla="*/ 192 w 249"/>
                <a:gd name="T5" fmla="*/ 3 h 251"/>
                <a:gd name="T6" fmla="*/ 210 w 249"/>
                <a:gd name="T7" fmla="*/ 11 h 251"/>
                <a:gd name="T8" fmla="*/ 226 w 249"/>
                <a:gd name="T9" fmla="*/ 23 h 251"/>
                <a:gd name="T10" fmla="*/ 237 w 249"/>
                <a:gd name="T11" fmla="*/ 39 h 251"/>
                <a:gd name="T12" fmla="*/ 245 w 249"/>
                <a:gd name="T13" fmla="*/ 57 h 251"/>
                <a:gd name="T14" fmla="*/ 249 w 249"/>
                <a:gd name="T15" fmla="*/ 78 h 251"/>
                <a:gd name="T16" fmla="*/ 249 w 249"/>
                <a:gd name="T17" fmla="*/ 174 h 251"/>
                <a:gd name="T18" fmla="*/ 245 w 249"/>
                <a:gd name="T19" fmla="*/ 194 h 251"/>
                <a:gd name="T20" fmla="*/ 237 w 249"/>
                <a:gd name="T21" fmla="*/ 212 h 251"/>
                <a:gd name="T22" fmla="*/ 226 w 249"/>
                <a:gd name="T23" fmla="*/ 228 h 251"/>
                <a:gd name="T24" fmla="*/ 210 w 249"/>
                <a:gd name="T25" fmla="*/ 241 h 251"/>
                <a:gd name="T26" fmla="*/ 192 w 249"/>
                <a:gd name="T27" fmla="*/ 247 h 251"/>
                <a:gd name="T28" fmla="*/ 170 w 249"/>
                <a:gd name="T29" fmla="*/ 251 h 251"/>
                <a:gd name="T30" fmla="*/ 77 w 249"/>
                <a:gd name="T31" fmla="*/ 251 h 251"/>
                <a:gd name="T32" fmla="*/ 56 w 249"/>
                <a:gd name="T33" fmla="*/ 247 h 251"/>
                <a:gd name="T34" fmla="*/ 37 w 249"/>
                <a:gd name="T35" fmla="*/ 241 h 251"/>
                <a:gd name="T36" fmla="*/ 22 w 249"/>
                <a:gd name="T37" fmla="*/ 228 h 251"/>
                <a:gd name="T38" fmla="*/ 10 w 249"/>
                <a:gd name="T39" fmla="*/ 212 h 251"/>
                <a:gd name="T40" fmla="*/ 2 w 249"/>
                <a:gd name="T41" fmla="*/ 194 h 251"/>
                <a:gd name="T42" fmla="*/ 0 w 249"/>
                <a:gd name="T43" fmla="*/ 174 h 251"/>
                <a:gd name="T44" fmla="*/ 0 w 249"/>
                <a:gd name="T45" fmla="*/ 78 h 251"/>
                <a:gd name="T46" fmla="*/ 2 w 249"/>
                <a:gd name="T47" fmla="*/ 57 h 251"/>
                <a:gd name="T48" fmla="*/ 10 w 249"/>
                <a:gd name="T49" fmla="*/ 39 h 251"/>
                <a:gd name="T50" fmla="*/ 22 w 249"/>
                <a:gd name="T51" fmla="*/ 23 h 251"/>
                <a:gd name="T52" fmla="*/ 37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3" name="Freeform 90"/>
            <p:cNvSpPr/>
            <p:nvPr/>
          </p:nvSpPr>
          <p:spPr bwMode="auto">
            <a:xfrm>
              <a:off x="455613" y="649288"/>
              <a:ext cx="66675" cy="66675"/>
            </a:xfrm>
            <a:custGeom>
              <a:avLst/>
              <a:gdLst>
                <a:gd name="T0" fmla="*/ 77 w 249"/>
                <a:gd name="T1" fmla="*/ 0 h 249"/>
                <a:gd name="T2" fmla="*/ 170 w 249"/>
                <a:gd name="T3" fmla="*/ 0 h 249"/>
                <a:gd name="T4" fmla="*/ 192 w 249"/>
                <a:gd name="T5" fmla="*/ 2 h 249"/>
                <a:gd name="T6" fmla="*/ 210 w 249"/>
                <a:gd name="T7" fmla="*/ 10 h 249"/>
                <a:gd name="T8" fmla="*/ 226 w 249"/>
                <a:gd name="T9" fmla="*/ 21 h 249"/>
                <a:gd name="T10" fmla="*/ 237 w 249"/>
                <a:gd name="T11" fmla="*/ 37 h 249"/>
                <a:gd name="T12" fmla="*/ 245 w 249"/>
                <a:gd name="T13" fmla="*/ 57 h 249"/>
                <a:gd name="T14" fmla="*/ 249 w 249"/>
                <a:gd name="T15" fmla="*/ 77 h 249"/>
                <a:gd name="T16" fmla="*/ 249 w 249"/>
                <a:gd name="T17" fmla="*/ 172 h 249"/>
                <a:gd name="T18" fmla="*/ 245 w 249"/>
                <a:gd name="T19" fmla="*/ 193 h 249"/>
                <a:gd name="T20" fmla="*/ 237 w 249"/>
                <a:gd name="T21" fmla="*/ 212 h 249"/>
                <a:gd name="T22" fmla="*/ 226 w 249"/>
                <a:gd name="T23" fmla="*/ 227 h 249"/>
                <a:gd name="T24" fmla="*/ 210 w 249"/>
                <a:gd name="T25" fmla="*/ 239 h 249"/>
                <a:gd name="T26" fmla="*/ 192 w 249"/>
                <a:gd name="T27" fmla="*/ 247 h 249"/>
                <a:gd name="T28" fmla="*/ 170 w 249"/>
                <a:gd name="T29" fmla="*/ 249 h 249"/>
                <a:gd name="T30" fmla="*/ 77 w 249"/>
                <a:gd name="T31" fmla="*/ 249 h 249"/>
                <a:gd name="T32" fmla="*/ 56 w 249"/>
                <a:gd name="T33" fmla="*/ 247 h 249"/>
                <a:gd name="T34" fmla="*/ 37 w 249"/>
                <a:gd name="T35" fmla="*/ 239 h 249"/>
                <a:gd name="T36" fmla="*/ 22 w 249"/>
                <a:gd name="T37" fmla="*/ 227 h 249"/>
                <a:gd name="T38" fmla="*/ 10 w 249"/>
                <a:gd name="T39" fmla="*/ 212 h 249"/>
                <a:gd name="T40" fmla="*/ 2 w 249"/>
                <a:gd name="T41" fmla="*/ 193 h 249"/>
                <a:gd name="T42" fmla="*/ 0 w 249"/>
                <a:gd name="T43" fmla="*/ 172 h 249"/>
                <a:gd name="T44" fmla="*/ 0 w 249"/>
                <a:gd name="T45" fmla="*/ 77 h 249"/>
                <a:gd name="T46" fmla="*/ 2 w 249"/>
                <a:gd name="T47" fmla="*/ 57 h 249"/>
                <a:gd name="T48" fmla="*/ 10 w 249"/>
                <a:gd name="T49" fmla="*/ 37 h 249"/>
                <a:gd name="T50" fmla="*/ 22 w 249"/>
                <a:gd name="T51" fmla="*/ 21 h 249"/>
                <a:gd name="T52" fmla="*/ 37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4" name="Freeform 91"/>
            <p:cNvSpPr/>
            <p:nvPr/>
          </p:nvSpPr>
          <p:spPr bwMode="auto">
            <a:xfrm>
              <a:off x="388938" y="584200"/>
              <a:ext cx="66675" cy="66675"/>
            </a:xfrm>
            <a:custGeom>
              <a:avLst/>
              <a:gdLst>
                <a:gd name="T0" fmla="*/ 77 w 252"/>
                <a:gd name="T1" fmla="*/ 0 h 252"/>
                <a:gd name="T2" fmla="*/ 174 w 252"/>
                <a:gd name="T3" fmla="*/ 0 h 252"/>
                <a:gd name="T4" fmla="*/ 195 w 252"/>
                <a:gd name="T5" fmla="*/ 3 h 252"/>
                <a:gd name="T6" fmla="*/ 213 w 252"/>
                <a:gd name="T7" fmla="*/ 11 h 252"/>
                <a:gd name="T8" fmla="*/ 229 w 252"/>
                <a:gd name="T9" fmla="*/ 22 h 252"/>
                <a:gd name="T10" fmla="*/ 240 w 252"/>
                <a:gd name="T11" fmla="*/ 38 h 252"/>
                <a:gd name="T12" fmla="*/ 248 w 252"/>
                <a:gd name="T13" fmla="*/ 57 h 252"/>
                <a:gd name="T14" fmla="*/ 252 w 252"/>
                <a:gd name="T15" fmla="*/ 78 h 252"/>
                <a:gd name="T16" fmla="*/ 252 w 252"/>
                <a:gd name="T17" fmla="*/ 175 h 252"/>
                <a:gd name="T18" fmla="*/ 248 w 252"/>
                <a:gd name="T19" fmla="*/ 196 h 252"/>
                <a:gd name="T20" fmla="*/ 240 w 252"/>
                <a:gd name="T21" fmla="*/ 214 h 252"/>
                <a:gd name="T22" fmla="*/ 229 w 252"/>
                <a:gd name="T23" fmla="*/ 230 h 252"/>
                <a:gd name="T24" fmla="*/ 213 w 252"/>
                <a:gd name="T25" fmla="*/ 242 h 252"/>
                <a:gd name="T26" fmla="*/ 195 w 252"/>
                <a:gd name="T27" fmla="*/ 249 h 252"/>
                <a:gd name="T28" fmla="*/ 174 w 252"/>
                <a:gd name="T29" fmla="*/ 252 h 252"/>
                <a:gd name="T30" fmla="*/ 77 w 252"/>
                <a:gd name="T31" fmla="*/ 252 h 252"/>
                <a:gd name="T32" fmla="*/ 58 w 252"/>
                <a:gd name="T33" fmla="*/ 249 h 252"/>
                <a:gd name="T34" fmla="*/ 39 w 252"/>
                <a:gd name="T35" fmla="*/ 241 h 252"/>
                <a:gd name="T36" fmla="*/ 24 w 252"/>
                <a:gd name="T37" fmla="*/ 228 h 252"/>
                <a:gd name="T38" fmla="*/ 11 w 252"/>
                <a:gd name="T39" fmla="*/ 213 h 252"/>
                <a:gd name="T40" fmla="*/ 3 w 252"/>
                <a:gd name="T41" fmla="*/ 194 h 252"/>
                <a:gd name="T42" fmla="*/ 0 w 252"/>
                <a:gd name="T43" fmla="*/ 175 h 252"/>
                <a:gd name="T44" fmla="*/ 0 w 252"/>
                <a:gd name="T45" fmla="*/ 78 h 252"/>
                <a:gd name="T46" fmla="*/ 3 w 252"/>
                <a:gd name="T47" fmla="*/ 57 h 252"/>
                <a:gd name="T48" fmla="*/ 11 w 252"/>
                <a:gd name="T49" fmla="*/ 39 h 252"/>
                <a:gd name="T50" fmla="*/ 24 w 252"/>
                <a:gd name="T51" fmla="*/ 23 h 252"/>
                <a:gd name="T52" fmla="*/ 39 w 252"/>
                <a:gd name="T53" fmla="*/ 11 h 252"/>
                <a:gd name="T54" fmla="*/ 58 w 252"/>
                <a:gd name="T55" fmla="*/ 3 h 252"/>
                <a:gd name="T56" fmla="*/ 77 w 252"/>
                <a:gd name="T57" fmla="*/ 0 h 252"/>
                <a:gd name="T58" fmla="*/ 0 w 252"/>
                <a:gd name="T59" fmla="*/ 0 h 252"/>
                <a:gd name="T60" fmla="*/ 252 w 252"/>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5" name="Freeform 92"/>
            <p:cNvSpPr/>
            <p:nvPr/>
          </p:nvSpPr>
          <p:spPr bwMode="auto">
            <a:xfrm>
              <a:off x="322263" y="517525"/>
              <a:ext cx="66675" cy="66675"/>
            </a:xfrm>
            <a:custGeom>
              <a:avLst/>
              <a:gdLst>
                <a:gd name="T0" fmla="*/ 78 w 251"/>
                <a:gd name="T1" fmla="*/ 0 h 251"/>
                <a:gd name="T2" fmla="*/ 173 w 251"/>
                <a:gd name="T3" fmla="*/ 0 h 251"/>
                <a:gd name="T4" fmla="*/ 194 w 251"/>
                <a:gd name="T5" fmla="*/ 3 h 251"/>
                <a:gd name="T6" fmla="*/ 212 w 251"/>
                <a:gd name="T7" fmla="*/ 11 h 251"/>
                <a:gd name="T8" fmla="*/ 228 w 251"/>
                <a:gd name="T9" fmla="*/ 24 h 251"/>
                <a:gd name="T10" fmla="*/ 241 w 251"/>
                <a:gd name="T11" fmla="*/ 40 h 251"/>
                <a:gd name="T12" fmla="*/ 249 w 251"/>
                <a:gd name="T13" fmla="*/ 58 h 251"/>
                <a:gd name="T14" fmla="*/ 251 w 251"/>
                <a:gd name="T15" fmla="*/ 78 h 251"/>
                <a:gd name="T16" fmla="*/ 251 w 251"/>
                <a:gd name="T17" fmla="*/ 174 h 251"/>
                <a:gd name="T18" fmla="*/ 249 w 251"/>
                <a:gd name="T19" fmla="*/ 193 h 251"/>
                <a:gd name="T20" fmla="*/ 241 w 251"/>
                <a:gd name="T21" fmla="*/ 211 h 251"/>
                <a:gd name="T22" fmla="*/ 228 w 251"/>
                <a:gd name="T23" fmla="*/ 227 h 251"/>
                <a:gd name="T24" fmla="*/ 212 w 251"/>
                <a:gd name="T25" fmla="*/ 239 h 251"/>
                <a:gd name="T26" fmla="*/ 194 w 251"/>
                <a:gd name="T27" fmla="*/ 247 h 251"/>
                <a:gd name="T28" fmla="*/ 173 w 251"/>
                <a:gd name="T29" fmla="*/ 251 h 251"/>
                <a:gd name="T30" fmla="*/ 78 w 251"/>
                <a:gd name="T31" fmla="*/ 251 h 251"/>
                <a:gd name="T32" fmla="*/ 57 w 251"/>
                <a:gd name="T33" fmla="*/ 247 h 251"/>
                <a:gd name="T34" fmla="*/ 39 w 251"/>
                <a:gd name="T35" fmla="*/ 239 h 251"/>
                <a:gd name="T36" fmla="*/ 23 w 251"/>
                <a:gd name="T37" fmla="*/ 227 h 251"/>
                <a:gd name="T38" fmla="*/ 11 w 251"/>
                <a:gd name="T39" fmla="*/ 211 h 251"/>
                <a:gd name="T40" fmla="*/ 3 w 251"/>
                <a:gd name="T41" fmla="*/ 193 h 251"/>
                <a:gd name="T42" fmla="*/ 0 w 251"/>
                <a:gd name="T43" fmla="*/ 174 h 251"/>
                <a:gd name="T44" fmla="*/ 0 w 251"/>
                <a:gd name="T45" fmla="*/ 78 h 251"/>
                <a:gd name="T46" fmla="*/ 3 w 251"/>
                <a:gd name="T47" fmla="*/ 58 h 251"/>
                <a:gd name="T48" fmla="*/ 11 w 251"/>
                <a:gd name="T49" fmla="*/ 40 h 251"/>
                <a:gd name="T50" fmla="*/ 23 w 251"/>
                <a:gd name="T51" fmla="*/ 24 h 251"/>
                <a:gd name="T52" fmla="*/ 39 w 251"/>
                <a:gd name="T53" fmla="*/ 11 h 251"/>
                <a:gd name="T54" fmla="*/ 57 w 251"/>
                <a:gd name="T55" fmla="*/ 3 h 251"/>
                <a:gd name="T56" fmla="*/ 78 w 251"/>
                <a:gd name="T57" fmla="*/ 0 h 251"/>
                <a:gd name="T58" fmla="*/ 0 w 251"/>
                <a:gd name="T59" fmla="*/ 0 h 251"/>
                <a:gd name="T60" fmla="*/ 251 w 251"/>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6" name="Freeform 93"/>
            <p:cNvSpPr/>
            <p:nvPr/>
          </p:nvSpPr>
          <p:spPr bwMode="auto">
            <a:xfrm>
              <a:off x="322263" y="649288"/>
              <a:ext cx="66675" cy="66675"/>
            </a:xfrm>
            <a:custGeom>
              <a:avLst/>
              <a:gdLst>
                <a:gd name="T0" fmla="*/ 78 w 251"/>
                <a:gd name="T1" fmla="*/ 0 h 249"/>
                <a:gd name="T2" fmla="*/ 173 w 251"/>
                <a:gd name="T3" fmla="*/ 0 h 249"/>
                <a:gd name="T4" fmla="*/ 194 w 251"/>
                <a:gd name="T5" fmla="*/ 2 h 249"/>
                <a:gd name="T6" fmla="*/ 212 w 251"/>
                <a:gd name="T7" fmla="*/ 10 h 249"/>
                <a:gd name="T8" fmla="*/ 228 w 251"/>
                <a:gd name="T9" fmla="*/ 23 h 249"/>
                <a:gd name="T10" fmla="*/ 241 w 251"/>
                <a:gd name="T11" fmla="*/ 38 h 249"/>
                <a:gd name="T12" fmla="*/ 249 w 251"/>
                <a:gd name="T13" fmla="*/ 57 h 249"/>
                <a:gd name="T14" fmla="*/ 251 w 251"/>
                <a:gd name="T15" fmla="*/ 77 h 249"/>
                <a:gd name="T16" fmla="*/ 251 w 251"/>
                <a:gd name="T17" fmla="*/ 172 h 249"/>
                <a:gd name="T18" fmla="*/ 249 w 251"/>
                <a:gd name="T19" fmla="*/ 193 h 249"/>
                <a:gd name="T20" fmla="*/ 241 w 251"/>
                <a:gd name="T21" fmla="*/ 211 h 249"/>
                <a:gd name="T22" fmla="*/ 228 w 251"/>
                <a:gd name="T23" fmla="*/ 227 h 249"/>
                <a:gd name="T24" fmla="*/ 212 w 251"/>
                <a:gd name="T25" fmla="*/ 239 h 249"/>
                <a:gd name="T26" fmla="*/ 194 w 251"/>
                <a:gd name="T27" fmla="*/ 247 h 249"/>
                <a:gd name="T28" fmla="*/ 173 w 251"/>
                <a:gd name="T29" fmla="*/ 249 h 249"/>
                <a:gd name="T30" fmla="*/ 78 w 251"/>
                <a:gd name="T31" fmla="*/ 249 h 249"/>
                <a:gd name="T32" fmla="*/ 57 w 251"/>
                <a:gd name="T33" fmla="*/ 247 h 249"/>
                <a:gd name="T34" fmla="*/ 39 w 251"/>
                <a:gd name="T35" fmla="*/ 239 h 249"/>
                <a:gd name="T36" fmla="*/ 23 w 251"/>
                <a:gd name="T37" fmla="*/ 227 h 249"/>
                <a:gd name="T38" fmla="*/ 11 w 251"/>
                <a:gd name="T39" fmla="*/ 211 h 249"/>
                <a:gd name="T40" fmla="*/ 3 w 251"/>
                <a:gd name="T41" fmla="*/ 193 h 249"/>
                <a:gd name="T42" fmla="*/ 0 w 251"/>
                <a:gd name="T43" fmla="*/ 172 h 249"/>
                <a:gd name="T44" fmla="*/ 0 w 251"/>
                <a:gd name="T45" fmla="*/ 77 h 249"/>
                <a:gd name="T46" fmla="*/ 3 w 251"/>
                <a:gd name="T47" fmla="*/ 57 h 249"/>
                <a:gd name="T48" fmla="*/ 11 w 251"/>
                <a:gd name="T49" fmla="*/ 38 h 249"/>
                <a:gd name="T50" fmla="*/ 23 w 251"/>
                <a:gd name="T51" fmla="*/ 23 h 249"/>
                <a:gd name="T52" fmla="*/ 39 w 251"/>
                <a:gd name="T53" fmla="*/ 10 h 249"/>
                <a:gd name="T54" fmla="*/ 57 w 251"/>
                <a:gd name="T55" fmla="*/ 2 h 249"/>
                <a:gd name="T56" fmla="*/ 78 w 251"/>
                <a:gd name="T57" fmla="*/ 0 h 249"/>
                <a:gd name="T58" fmla="*/ 0 w 251"/>
                <a:gd name="T59" fmla="*/ 0 h 249"/>
                <a:gd name="T60" fmla="*/ 251 w 251"/>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7" name="Freeform 94"/>
            <p:cNvSpPr/>
            <p:nvPr/>
          </p:nvSpPr>
          <p:spPr bwMode="auto">
            <a:xfrm>
              <a:off x="257175" y="584200"/>
              <a:ext cx="65088" cy="66675"/>
            </a:xfrm>
            <a:custGeom>
              <a:avLst/>
              <a:gdLst>
                <a:gd name="T0" fmla="*/ 78 w 248"/>
                <a:gd name="T1" fmla="*/ 0 h 252"/>
                <a:gd name="T2" fmla="*/ 170 w 248"/>
                <a:gd name="T3" fmla="*/ 0 h 252"/>
                <a:gd name="T4" fmla="*/ 192 w 248"/>
                <a:gd name="T5" fmla="*/ 3 h 252"/>
                <a:gd name="T6" fmla="*/ 210 w 248"/>
                <a:gd name="T7" fmla="*/ 11 h 252"/>
                <a:gd name="T8" fmla="*/ 226 w 248"/>
                <a:gd name="T9" fmla="*/ 22 h 252"/>
                <a:gd name="T10" fmla="*/ 237 w 248"/>
                <a:gd name="T11" fmla="*/ 38 h 252"/>
                <a:gd name="T12" fmla="*/ 245 w 248"/>
                <a:gd name="T13" fmla="*/ 57 h 252"/>
                <a:gd name="T14" fmla="*/ 248 w 248"/>
                <a:gd name="T15" fmla="*/ 78 h 252"/>
                <a:gd name="T16" fmla="*/ 248 w 248"/>
                <a:gd name="T17" fmla="*/ 175 h 252"/>
                <a:gd name="T18" fmla="*/ 245 w 248"/>
                <a:gd name="T19" fmla="*/ 196 h 252"/>
                <a:gd name="T20" fmla="*/ 237 w 248"/>
                <a:gd name="T21" fmla="*/ 214 h 252"/>
                <a:gd name="T22" fmla="*/ 226 w 248"/>
                <a:gd name="T23" fmla="*/ 230 h 252"/>
                <a:gd name="T24" fmla="*/ 210 w 248"/>
                <a:gd name="T25" fmla="*/ 242 h 252"/>
                <a:gd name="T26" fmla="*/ 192 w 248"/>
                <a:gd name="T27" fmla="*/ 249 h 252"/>
                <a:gd name="T28" fmla="*/ 170 w 248"/>
                <a:gd name="T29" fmla="*/ 252 h 252"/>
                <a:gd name="T30" fmla="*/ 78 w 248"/>
                <a:gd name="T31" fmla="*/ 252 h 252"/>
                <a:gd name="T32" fmla="*/ 57 w 248"/>
                <a:gd name="T33" fmla="*/ 249 h 252"/>
                <a:gd name="T34" fmla="*/ 39 w 248"/>
                <a:gd name="T35" fmla="*/ 242 h 252"/>
                <a:gd name="T36" fmla="*/ 23 w 248"/>
                <a:gd name="T37" fmla="*/ 230 h 252"/>
                <a:gd name="T38" fmla="*/ 11 w 248"/>
                <a:gd name="T39" fmla="*/ 214 h 252"/>
                <a:gd name="T40" fmla="*/ 4 w 248"/>
                <a:gd name="T41" fmla="*/ 196 h 252"/>
                <a:gd name="T42" fmla="*/ 0 w 248"/>
                <a:gd name="T43" fmla="*/ 175 h 252"/>
                <a:gd name="T44" fmla="*/ 0 w 248"/>
                <a:gd name="T45" fmla="*/ 78 h 252"/>
                <a:gd name="T46" fmla="*/ 4 w 248"/>
                <a:gd name="T47" fmla="*/ 57 h 252"/>
                <a:gd name="T48" fmla="*/ 11 w 248"/>
                <a:gd name="T49" fmla="*/ 38 h 252"/>
                <a:gd name="T50" fmla="*/ 23 w 248"/>
                <a:gd name="T51" fmla="*/ 22 h 252"/>
                <a:gd name="T52" fmla="*/ 39 w 248"/>
                <a:gd name="T53" fmla="*/ 11 h 252"/>
                <a:gd name="T54" fmla="*/ 57 w 248"/>
                <a:gd name="T55" fmla="*/ 3 h 252"/>
                <a:gd name="T56" fmla="*/ 78 w 248"/>
                <a:gd name="T57" fmla="*/ 0 h 252"/>
                <a:gd name="T58" fmla="*/ 0 w 248"/>
                <a:gd name="T59" fmla="*/ 0 h 252"/>
                <a:gd name="T60" fmla="*/ 248 w 248"/>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8" name="Freeform 95"/>
            <p:cNvSpPr/>
            <p:nvPr/>
          </p:nvSpPr>
          <p:spPr bwMode="auto">
            <a:xfrm>
              <a:off x="233363" y="803275"/>
              <a:ext cx="509588" cy="53975"/>
            </a:xfrm>
            <a:custGeom>
              <a:avLst/>
              <a:gdLst>
                <a:gd name="T0" fmla="*/ 99 w 1926"/>
                <a:gd name="T1" fmla="*/ 0 h 200"/>
                <a:gd name="T2" fmla="*/ 1826 w 1926"/>
                <a:gd name="T3" fmla="*/ 0 h 200"/>
                <a:gd name="T4" fmla="*/ 1848 w 1926"/>
                <a:gd name="T5" fmla="*/ 4 h 200"/>
                <a:gd name="T6" fmla="*/ 1870 w 1926"/>
                <a:gd name="T7" fmla="*/ 10 h 200"/>
                <a:gd name="T8" fmla="*/ 1888 w 1926"/>
                <a:gd name="T9" fmla="*/ 23 h 200"/>
                <a:gd name="T10" fmla="*/ 1904 w 1926"/>
                <a:gd name="T11" fmla="*/ 38 h 200"/>
                <a:gd name="T12" fmla="*/ 1916 w 1926"/>
                <a:gd name="T13" fmla="*/ 57 h 200"/>
                <a:gd name="T14" fmla="*/ 1924 w 1926"/>
                <a:gd name="T15" fmla="*/ 78 h 200"/>
                <a:gd name="T16" fmla="*/ 1926 w 1926"/>
                <a:gd name="T17" fmla="*/ 101 h 200"/>
                <a:gd name="T18" fmla="*/ 1924 w 1926"/>
                <a:gd name="T19" fmla="*/ 124 h 200"/>
                <a:gd name="T20" fmla="*/ 1916 w 1926"/>
                <a:gd name="T21" fmla="*/ 145 h 200"/>
                <a:gd name="T22" fmla="*/ 1904 w 1926"/>
                <a:gd name="T23" fmla="*/ 164 h 200"/>
                <a:gd name="T24" fmla="*/ 1888 w 1926"/>
                <a:gd name="T25" fmla="*/ 178 h 200"/>
                <a:gd name="T26" fmla="*/ 1870 w 1926"/>
                <a:gd name="T27" fmla="*/ 191 h 200"/>
                <a:gd name="T28" fmla="*/ 1848 w 1926"/>
                <a:gd name="T29" fmla="*/ 198 h 200"/>
                <a:gd name="T30" fmla="*/ 1826 w 1926"/>
                <a:gd name="T31" fmla="*/ 200 h 200"/>
                <a:gd name="T32" fmla="*/ 99 w 1926"/>
                <a:gd name="T33" fmla="*/ 200 h 200"/>
                <a:gd name="T34" fmla="*/ 75 w 1926"/>
                <a:gd name="T35" fmla="*/ 198 h 200"/>
                <a:gd name="T36" fmla="*/ 54 w 1926"/>
                <a:gd name="T37" fmla="*/ 191 h 200"/>
                <a:gd name="T38" fmla="*/ 36 w 1926"/>
                <a:gd name="T39" fmla="*/ 178 h 200"/>
                <a:gd name="T40" fmla="*/ 20 w 1926"/>
                <a:gd name="T41" fmla="*/ 164 h 200"/>
                <a:gd name="T42" fmla="*/ 9 w 1926"/>
                <a:gd name="T43" fmla="*/ 145 h 200"/>
                <a:gd name="T44" fmla="*/ 2 w 1926"/>
                <a:gd name="T45" fmla="*/ 124 h 200"/>
                <a:gd name="T46" fmla="*/ 0 w 1926"/>
                <a:gd name="T47" fmla="*/ 101 h 200"/>
                <a:gd name="T48" fmla="*/ 2 w 1926"/>
                <a:gd name="T49" fmla="*/ 78 h 200"/>
                <a:gd name="T50" fmla="*/ 9 w 1926"/>
                <a:gd name="T51" fmla="*/ 57 h 200"/>
                <a:gd name="T52" fmla="*/ 20 w 1926"/>
                <a:gd name="T53" fmla="*/ 38 h 200"/>
                <a:gd name="T54" fmla="*/ 36 w 1926"/>
                <a:gd name="T55" fmla="*/ 23 h 200"/>
                <a:gd name="T56" fmla="*/ 54 w 1926"/>
                <a:gd name="T57" fmla="*/ 10 h 200"/>
                <a:gd name="T58" fmla="*/ 75 w 1926"/>
                <a:gd name="T59" fmla="*/ 4 h 200"/>
                <a:gd name="T60" fmla="*/ 99 w 1926"/>
                <a:gd name="T61" fmla="*/ 0 h 200"/>
                <a:gd name="T62" fmla="*/ 0 w 1926"/>
                <a:gd name="T63" fmla="*/ 0 h 200"/>
                <a:gd name="T64" fmla="*/ 1926 w 1926"/>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29" name="Freeform 96"/>
            <p:cNvSpPr/>
            <p:nvPr/>
          </p:nvSpPr>
          <p:spPr bwMode="auto">
            <a:xfrm>
              <a:off x="190500" y="517525"/>
              <a:ext cx="65088" cy="66675"/>
            </a:xfrm>
            <a:custGeom>
              <a:avLst/>
              <a:gdLst>
                <a:gd name="T0" fmla="*/ 77 w 249"/>
                <a:gd name="T1" fmla="*/ 0 h 251"/>
                <a:gd name="T2" fmla="*/ 171 w 249"/>
                <a:gd name="T3" fmla="*/ 0 h 251"/>
                <a:gd name="T4" fmla="*/ 192 w 249"/>
                <a:gd name="T5" fmla="*/ 3 h 251"/>
                <a:gd name="T6" fmla="*/ 211 w 249"/>
                <a:gd name="T7" fmla="*/ 11 h 251"/>
                <a:gd name="T8" fmla="*/ 226 w 249"/>
                <a:gd name="T9" fmla="*/ 23 h 251"/>
                <a:gd name="T10" fmla="*/ 239 w 249"/>
                <a:gd name="T11" fmla="*/ 39 h 251"/>
                <a:gd name="T12" fmla="*/ 247 w 249"/>
                <a:gd name="T13" fmla="*/ 57 h 251"/>
                <a:gd name="T14" fmla="*/ 249 w 249"/>
                <a:gd name="T15" fmla="*/ 78 h 251"/>
                <a:gd name="T16" fmla="*/ 249 w 249"/>
                <a:gd name="T17" fmla="*/ 174 h 251"/>
                <a:gd name="T18" fmla="*/ 247 w 249"/>
                <a:gd name="T19" fmla="*/ 194 h 251"/>
                <a:gd name="T20" fmla="*/ 239 w 249"/>
                <a:gd name="T21" fmla="*/ 212 h 251"/>
                <a:gd name="T22" fmla="*/ 226 w 249"/>
                <a:gd name="T23" fmla="*/ 228 h 251"/>
                <a:gd name="T24" fmla="*/ 211 w 249"/>
                <a:gd name="T25" fmla="*/ 241 h 251"/>
                <a:gd name="T26" fmla="*/ 192 w 249"/>
                <a:gd name="T27" fmla="*/ 247 h 251"/>
                <a:gd name="T28" fmla="*/ 171 w 249"/>
                <a:gd name="T29" fmla="*/ 251 h 251"/>
                <a:gd name="T30" fmla="*/ 77 w 249"/>
                <a:gd name="T31" fmla="*/ 251 h 251"/>
                <a:gd name="T32" fmla="*/ 56 w 249"/>
                <a:gd name="T33" fmla="*/ 247 h 251"/>
                <a:gd name="T34" fmla="*/ 38 w 249"/>
                <a:gd name="T35" fmla="*/ 241 h 251"/>
                <a:gd name="T36" fmla="*/ 22 w 249"/>
                <a:gd name="T37" fmla="*/ 228 h 251"/>
                <a:gd name="T38" fmla="*/ 10 w 249"/>
                <a:gd name="T39" fmla="*/ 212 h 251"/>
                <a:gd name="T40" fmla="*/ 3 w 249"/>
                <a:gd name="T41" fmla="*/ 194 h 251"/>
                <a:gd name="T42" fmla="*/ 0 w 249"/>
                <a:gd name="T43" fmla="*/ 174 h 251"/>
                <a:gd name="T44" fmla="*/ 0 w 249"/>
                <a:gd name="T45" fmla="*/ 78 h 251"/>
                <a:gd name="T46" fmla="*/ 3 w 249"/>
                <a:gd name="T47" fmla="*/ 57 h 251"/>
                <a:gd name="T48" fmla="*/ 10 w 249"/>
                <a:gd name="T49" fmla="*/ 39 h 251"/>
                <a:gd name="T50" fmla="*/ 22 w 249"/>
                <a:gd name="T51" fmla="*/ 23 h 251"/>
                <a:gd name="T52" fmla="*/ 38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30" name="Freeform 97"/>
            <p:cNvSpPr/>
            <p:nvPr/>
          </p:nvSpPr>
          <p:spPr bwMode="auto">
            <a:xfrm>
              <a:off x="190500" y="649288"/>
              <a:ext cx="65088" cy="66675"/>
            </a:xfrm>
            <a:custGeom>
              <a:avLst/>
              <a:gdLst>
                <a:gd name="T0" fmla="*/ 77 w 249"/>
                <a:gd name="T1" fmla="*/ 0 h 249"/>
                <a:gd name="T2" fmla="*/ 171 w 249"/>
                <a:gd name="T3" fmla="*/ 0 h 249"/>
                <a:gd name="T4" fmla="*/ 192 w 249"/>
                <a:gd name="T5" fmla="*/ 2 h 249"/>
                <a:gd name="T6" fmla="*/ 211 w 249"/>
                <a:gd name="T7" fmla="*/ 10 h 249"/>
                <a:gd name="T8" fmla="*/ 226 w 249"/>
                <a:gd name="T9" fmla="*/ 21 h 249"/>
                <a:gd name="T10" fmla="*/ 239 w 249"/>
                <a:gd name="T11" fmla="*/ 37 h 249"/>
                <a:gd name="T12" fmla="*/ 247 w 249"/>
                <a:gd name="T13" fmla="*/ 57 h 249"/>
                <a:gd name="T14" fmla="*/ 249 w 249"/>
                <a:gd name="T15" fmla="*/ 77 h 249"/>
                <a:gd name="T16" fmla="*/ 249 w 249"/>
                <a:gd name="T17" fmla="*/ 172 h 249"/>
                <a:gd name="T18" fmla="*/ 247 w 249"/>
                <a:gd name="T19" fmla="*/ 193 h 249"/>
                <a:gd name="T20" fmla="*/ 239 w 249"/>
                <a:gd name="T21" fmla="*/ 212 h 249"/>
                <a:gd name="T22" fmla="*/ 226 w 249"/>
                <a:gd name="T23" fmla="*/ 227 h 249"/>
                <a:gd name="T24" fmla="*/ 211 w 249"/>
                <a:gd name="T25" fmla="*/ 239 h 249"/>
                <a:gd name="T26" fmla="*/ 192 w 249"/>
                <a:gd name="T27" fmla="*/ 247 h 249"/>
                <a:gd name="T28" fmla="*/ 171 w 249"/>
                <a:gd name="T29" fmla="*/ 249 h 249"/>
                <a:gd name="T30" fmla="*/ 77 w 249"/>
                <a:gd name="T31" fmla="*/ 249 h 249"/>
                <a:gd name="T32" fmla="*/ 56 w 249"/>
                <a:gd name="T33" fmla="*/ 247 h 249"/>
                <a:gd name="T34" fmla="*/ 38 w 249"/>
                <a:gd name="T35" fmla="*/ 239 h 249"/>
                <a:gd name="T36" fmla="*/ 22 w 249"/>
                <a:gd name="T37" fmla="*/ 227 h 249"/>
                <a:gd name="T38" fmla="*/ 10 w 249"/>
                <a:gd name="T39" fmla="*/ 212 h 249"/>
                <a:gd name="T40" fmla="*/ 3 w 249"/>
                <a:gd name="T41" fmla="*/ 193 h 249"/>
                <a:gd name="T42" fmla="*/ 0 w 249"/>
                <a:gd name="T43" fmla="*/ 172 h 249"/>
                <a:gd name="T44" fmla="*/ 0 w 249"/>
                <a:gd name="T45" fmla="*/ 77 h 249"/>
                <a:gd name="T46" fmla="*/ 3 w 249"/>
                <a:gd name="T47" fmla="*/ 57 h 249"/>
                <a:gd name="T48" fmla="*/ 10 w 249"/>
                <a:gd name="T49" fmla="*/ 37 h 249"/>
                <a:gd name="T50" fmla="*/ 22 w 249"/>
                <a:gd name="T51" fmla="*/ 21 h 249"/>
                <a:gd name="T52" fmla="*/ 38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31" name="그룹 137"/>
          <p:cNvGrpSpPr/>
          <p:nvPr/>
        </p:nvGrpSpPr>
        <p:grpSpPr bwMode="auto">
          <a:xfrm>
            <a:off x="8075613" y="3717925"/>
            <a:ext cx="952500" cy="708025"/>
            <a:chOff x="0" y="0"/>
            <a:chExt cx="977901" cy="728663"/>
          </a:xfrm>
        </p:grpSpPr>
        <p:sp>
          <p:nvSpPr>
            <p:cNvPr id="49232" name="Freeform 102"/>
            <p:cNvSpPr>
              <a:spLocks noEditPoints="1"/>
            </p:cNvSpPr>
            <p:nvPr/>
          </p:nvSpPr>
          <p:spPr bwMode="auto">
            <a:xfrm>
              <a:off x="392113" y="312737"/>
              <a:ext cx="585788" cy="415925"/>
            </a:xfrm>
            <a:custGeom>
              <a:avLst/>
              <a:gdLst>
                <a:gd name="T0" fmla="*/ 1519 w 2209"/>
                <a:gd name="T1" fmla="*/ 563 h 1574"/>
                <a:gd name="T2" fmla="*/ 1481 w 2209"/>
                <a:gd name="T3" fmla="*/ 621 h 1574"/>
                <a:gd name="T4" fmla="*/ 1331 w 2209"/>
                <a:gd name="T5" fmla="*/ 656 h 1574"/>
                <a:gd name="T6" fmla="*/ 1026 w 2209"/>
                <a:gd name="T7" fmla="*/ 741 h 1574"/>
                <a:gd name="T8" fmla="*/ 743 w 2209"/>
                <a:gd name="T9" fmla="*/ 878 h 1574"/>
                <a:gd name="T10" fmla="*/ 481 w 2209"/>
                <a:gd name="T11" fmla="*/ 1066 h 1574"/>
                <a:gd name="T12" fmla="*/ 869 w 2209"/>
                <a:gd name="T13" fmla="*/ 967 h 1574"/>
                <a:gd name="T14" fmla="*/ 1258 w 2209"/>
                <a:gd name="T15" fmla="*/ 935 h 1574"/>
                <a:gd name="T16" fmla="*/ 1376 w 2209"/>
                <a:gd name="T17" fmla="*/ 937 h 1574"/>
                <a:gd name="T18" fmla="*/ 1452 w 2209"/>
                <a:gd name="T19" fmla="*/ 945 h 1574"/>
                <a:gd name="T20" fmla="*/ 1503 w 2209"/>
                <a:gd name="T21" fmla="*/ 980 h 1574"/>
                <a:gd name="T22" fmla="*/ 1523 w 2209"/>
                <a:gd name="T23" fmla="*/ 1040 h 1574"/>
                <a:gd name="T24" fmla="*/ 1523 w 2209"/>
                <a:gd name="T25" fmla="*/ 341 h 1574"/>
                <a:gd name="T26" fmla="*/ 1475 w 2209"/>
                <a:gd name="T27" fmla="*/ 14 h 1574"/>
                <a:gd name="T28" fmla="*/ 2196 w 2209"/>
                <a:gd name="T29" fmla="*/ 737 h 1574"/>
                <a:gd name="T30" fmla="*/ 2209 w 2209"/>
                <a:gd name="T31" fmla="*/ 801 h 1574"/>
                <a:gd name="T32" fmla="*/ 2182 w 2209"/>
                <a:gd name="T33" fmla="*/ 860 h 1574"/>
                <a:gd name="T34" fmla="*/ 1461 w 2209"/>
                <a:gd name="T35" fmla="*/ 1567 h 1574"/>
                <a:gd name="T36" fmla="*/ 1406 w 2209"/>
                <a:gd name="T37" fmla="*/ 1573 h 1574"/>
                <a:gd name="T38" fmla="*/ 1345 w 2209"/>
                <a:gd name="T39" fmla="*/ 1538 h 1574"/>
                <a:gd name="T40" fmla="*/ 1324 w 2209"/>
                <a:gd name="T41" fmla="*/ 1475 h 1574"/>
                <a:gd name="T42" fmla="*/ 1141 w 2209"/>
                <a:gd name="T43" fmla="*/ 1137 h 1574"/>
                <a:gd name="T44" fmla="*/ 819 w 2209"/>
                <a:gd name="T45" fmla="*/ 1182 h 1574"/>
                <a:gd name="T46" fmla="*/ 600 w 2209"/>
                <a:gd name="T47" fmla="*/ 1240 h 1574"/>
                <a:gd name="T48" fmla="*/ 367 w 2209"/>
                <a:gd name="T49" fmla="*/ 1328 h 1574"/>
                <a:gd name="T50" fmla="*/ 250 w 2209"/>
                <a:gd name="T51" fmla="*/ 1382 h 1574"/>
                <a:gd name="T52" fmla="*/ 180 w 2209"/>
                <a:gd name="T53" fmla="*/ 1420 h 1574"/>
                <a:gd name="T54" fmla="*/ 154 w 2209"/>
                <a:gd name="T55" fmla="*/ 1436 h 1574"/>
                <a:gd name="T56" fmla="*/ 92 w 2209"/>
                <a:gd name="T57" fmla="*/ 1452 h 1574"/>
                <a:gd name="T58" fmla="*/ 33 w 2209"/>
                <a:gd name="T59" fmla="*/ 1426 h 1574"/>
                <a:gd name="T60" fmla="*/ 0 w 2209"/>
                <a:gd name="T61" fmla="*/ 1368 h 1574"/>
                <a:gd name="T62" fmla="*/ 15 w 2209"/>
                <a:gd name="T63" fmla="*/ 1303 h 1574"/>
                <a:gd name="T64" fmla="*/ 44 w 2209"/>
                <a:gd name="T65" fmla="*/ 1256 h 1574"/>
                <a:gd name="T66" fmla="*/ 89 w 2209"/>
                <a:gd name="T67" fmla="*/ 1192 h 1574"/>
                <a:gd name="T68" fmla="*/ 160 w 2209"/>
                <a:gd name="T69" fmla="*/ 1103 h 1574"/>
                <a:gd name="T70" fmla="*/ 248 w 2209"/>
                <a:gd name="T71" fmla="*/ 1007 h 1574"/>
                <a:gd name="T72" fmla="*/ 361 w 2209"/>
                <a:gd name="T73" fmla="*/ 902 h 1574"/>
                <a:gd name="T74" fmla="*/ 505 w 2209"/>
                <a:gd name="T75" fmla="*/ 791 h 1574"/>
                <a:gd name="T76" fmla="*/ 667 w 2209"/>
                <a:gd name="T77" fmla="*/ 686 h 1574"/>
                <a:gd name="T78" fmla="*/ 884 w 2209"/>
                <a:gd name="T79" fmla="*/ 580 h 1574"/>
                <a:gd name="T80" fmla="*/ 1141 w 2209"/>
                <a:gd name="T81" fmla="*/ 493 h 1574"/>
                <a:gd name="T82" fmla="*/ 1324 w 2209"/>
                <a:gd name="T83" fmla="*/ 101 h 1574"/>
                <a:gd name="T84" fmla="*/ 1345 w 2209"/>
                <a:gd name="T85" fmla="*/ 35 h 1574"/>
                <a:gd name="T86" fmla="*/ 1409 w 2209"/>
                <a:gd name="T87" fmla="*/ 2 h 1574"/>
                <a:gd name="T88" fmla="*/ 0 w 2209"/>
                <a:gd name="T89" fmla="*/ 0 h 1574"/>
                <a:gd name="T90" fmla="*/ 2209 w 2209"/>
                <a:gd name="T91" fmla="*/ 1574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33" name="Freeform 103"/>
            <p:cNvSpPr>
              <a:spLocks noEditPoints="1"/>
            </p:cNvSpPr>
            <p:nvPr/>
          </p:nvSpPr>
          <p:spPr bwMode="auto">
            <a:xfrm>
              <a:off x="0" y="0"/>
              <a:ext cx="881063" cy="728663"/>
            </a:xfrm>
            <a:custGeom>
              <a:avLst/>
              <a:gdLst>
                <a:gd name="T0" fmla="*/ 210 w 3332"/>
                <a:gd name="T1" fmla="*/ 202 h 2752"/>
                <a:gd name="T2" fmla="*/ 201 w 3332"/>
                <a:gd name="T3" fmla="*/ 214 h 2752"/>
                <a:gd name="T4" fmla="*/ 200 w 3332"/>
                <a:gd name="T5" fmla="*/ 241 h 2752"/>
                <a:gd name="T6" fmla="*/ 3133 w 3332"/>
                <a:gd name="T7" fmla="*/ 241 h 2752"/>
                <a:gd name="T8" fmla="*/ 3132 w 3332"/>
                <a:gd name="T9" fmla="*/ 214 h 2752"/>
                <a:gd name="T10" fmla="*/ 3124 w 3332"/>
                <a:gd name="T11" fmla="*/ 202 h 2752"/>
                <a:gd name="T12" fmla="*/ 218 w 3332"/>
                <a:gd name="T13" fmla="*/ 201 h 2752"/>
                <a:gd name="T14" fmla="*/ 3115 w 3332"/>
                <a:gd name="T15" fmla="*/ 0 h 2752"/>
                <a:gd name="T16" fmla="*/ 3184 w 3332"/>
                <a:gd name="T17" fmla="*/ 12 h 2752"/>
                <a:gd name="T18" fmla="*/ 3244 w 3332"/>
                <a:gd name="T19" fmla="*/ 44 h 2752"/>
                <a:gd name="T20" fmla="*/ 3291 w 3332"/>
                <a:gd name="T21" fmla="*/ 91 h 2752"/>
                <a:gd name="T22" fmla="*/ 3321 w 3332"/>
                <a:gd name="T23" fmla="*/ 153 h 2752"/>
                <a:gd name="T24" fmla="*/ 3332 w 3332"/>
                <a:gd name="T25" fmla="*/ 223 h 2752"/>
                <a:gd name="T26" fmla="*/ 3133 w 3332"/>
                <a:gd name="T27" fmla="*/ 1056 h 2752"/>
                <a:gd name="T28" fmla="*/ 1743 w 3332"/>
                <a:gd name="T29" fmla="*/ 1953 h 2752"/>
                <a:gd name="T30" fmla="*/ 1710 w 3332"/>
                <a:gd name="T31" fmla="*/ 1975 h 2752"/>
                <a:gd name="T32" fmla="*/ 1669 w 3332"/>
                <a:gd name="T33" fmla="*/ 1982 h 2752"/>
                <a:gd name="T34" fmla="*/ 1645 w 3332"/>
                <a:gd name="T35" fmla="*/ 1980 h 2752"/>
                <a:gd name="T36" fmla="*/ 1610 w 3332"/>
                <a:gd name="T37" fmla="*/ 1966 h 2752"/>
                <a:gd name="T38" fmla="*/ 200 w 3332"/>
                <a:gd name="T39" fmla="*/ 526 h 2752"/>
                <a:gd name="T40" fmla="*/ 202 w 3332"/>
                <a:gd name="T41" fmla="*/ 2544 h 2752"/>
                <a:gd name="T42" fmla="*/ 218 w 3332"/>
                <a:gd name="T43" fmla="*/ 2551 h 2752"/>
                <a:gd name="T44" fmla="*/ 1280 w 3332"/>
                <a:gd name="T45" fmla="*/ 2752 h 2752"/>
                <a:gd name="T46" fmla="*/ 183 w 3332"/>
                <a:gd name="T47" fmla="*/ 2749 h 2752"/>
                <a:gd name="T48" fmla="*/ 118 w 3332"/>
                <a:gd name="T49" fmla="*/ 2729 h 2752"/>
                <a:gd name="T50" fmla="*/ 63 w 3332"/>
                <a:gd name="T51" fmla="*/ 2689 h 2752"/>
                <a:gd name="T52" fmla="*/ 22 w 3332"/>
                <a:gd name="T53" fmla="*/ 2632 h 2752"/>
                <a:gd name="T54" fmla="*/ 2 w 3332"/>
                <a:gd name="T55" fmla="*/ 2568 h 2752"/>
                <a:gd name="T56" fmla="*/ 0 w 3332"/>
                <a:gd name="T57" fmla="*/ 223 h 2752"/>
                <a:gd name="T58" fmla="*/ 10 w 3332"/>
                <a:gd name="T59" fmla="*/ 153 h 2752"/>
                <a:gd name="T60" fmla="*/ 40 w 3332"/>
                <a:gd name="T61" fmla="*/ 92 h 2752"/>
                <a:gd name="T62" fmla="*/ 90 w 3332"/>
                <a:gd name="T63" fmla="*/ 42 h 2752"/>
                <a:gd name="T64" fmla="*/ 149 w 3332"/>
                <a:gd name="T65" fmla="*/ 11 h 2752"/>
                <a:gd name="T66" fmla="*/ 218 w 3332"/>
                <a:gd name="T67" fmla="*/ 0 h 2752"/>
                <a:gd name="T68" fmla="*/ 0 w 3332"/>
                <a:gd name="T69" fmla="*/ 0 h 2752"/>
                <a:gd name="T70" fmla="*/ 3332 w 3332"/>
                <a:gd name="T71"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9234" name="Freeform 108"/>
          <p:cNvSpPr>
            <a:spLocks noEditPoints="1"/>
          </p:cNvSpPr>
          <p:nvPr/>
        </p:nvSpPr>
        <p:spPr bwMode="auto">
          <a:xfrm>
            <a:off x="8113713" y="4724400"/>
            <a:ext cx="752475" cy="695325"/>
          </a:xfrm>
          <a:custGeom>
            <a:avLst/>
            <a:gdLst>
              <a:gd name="T0" fmla="*/ 627 w 3396"/>
              <a:gd name="T1" fmla="*/ 265 h 3137"/>
              <a:gd name="T2" fmla="*/ 330 w 3396"/>
              <a:gd name="T3" fmla="*/ 513 h 3137"/>
              <a:gd name="T4" fmla="*/ 201 w 3396"/>
              <a:gd name="T5" fmla="*/ 863 h 3137"/>
              <a:gd name="T6" fmla="*/ 238 w 3396"/>
              <a:gd name="T7" fmla="*/ 1223 h 3137"/>
              <a:gd name="T8" fmla="*/ 376 w 3396"/>
              <a:gd name="T9" fmla="*/ 1524 h 3137"/>
              <a:gd name="T10" fmla="*/ 508 w 3396"/>
              <a:gd name="T11" fmla="*/ 1696 h 3137"/>
              <a:gd name="T12" fmla="*/ 650 w 3396"/>
              <a:gd name="T13" fmla="*/ 1847 h 3137"/>
              <a:gd name="T14" fmla="*/ 1047 w 3396"/>
              <a:gd name="T15" fmla="*/ 2200 h 3137"/>
              <a:gd name="T16" fmla="*/ 1242 w 3396"/>
              <a:gd name="T17" fmla="*/ 2374 h 3137"/>
              <a:gd name="T18" fmla="*/ 1512 w 3396"/>
              <a:gd name="T19" fmla="*/ 2647 h 3137"/>
              <a:gd name="T20" fmla="*/ 1877 w 3396"/>
              <a:gd name="T21" fmla="*/ 2643 h 3137"/>
              <a:gd name="T22" fmla="*/ 2151 w 3396"/>
              <a:gd name="T23" fmla="*/ 2359 h 3137"/>
              <a:gd name="T24" fmla="*/ 2393 w 3396"/>
              <a:gd name="T25" fmla="*/ 2142 h 3137"/>
              <a:gd name="T26" fmla="*/ 2703 w 3396"/>
              <a:gd name="T27" fmla="*/ 1861 h 3137"/>
              <a:gd name="T28" fmla="*/ 2927 w 3396"/>
              <a:gd name="T29" fmla="*/ 1626 h 3137"/>
              <a:gd name="T30" fmla="*/ 3163 w 3396"/>
              <a:gd name="T31" fmla="*/ 1186 h 3137"/>
              <a:gd name="T32" fmla="*/ 3185 w 3396"/>
              <a:gd name="T33" fmla="*/ 798 h 3137"/>
              <a:gd name="T34" fmla="*/ 3024 w 3396"/>
              <a:gd name="T35" fmla="*/ 460 h 3137"/>
              <a:gd name="T36" fmla="*/ 2711 w 3396"/>
              <a:gd name="T37" fmla="*/ 241 h 3137"/>
              <a:gd name="T38" fmla="*/ 2337 w 3396"/>
              <a:gd name="T39" fmla="*/ 208 h 3137"/>
              <a:gd name="T40" fmla="*/ 2010 w 3396"/>
              <a:gd name="T41" fmla="*/ 348 h 3137"/>
              <a:gd name="T42" fmla="*/ 1790 w 3396"/>
              <a:gd name="T43" fmla="*/ 620 h 3137"/>
              <a:gd name="T44" fmla="*/ 1698 w 3396"/>
              <a:gd name="T45" fmla="*/ 676 h 3137"/>
              <a:gd name="T46" fmla="*/ 1581 w 3396"/>
              <a:gd name="T47" fmla="*/ 566 h 3137"/>
              <a:gd name="T48" fmla="*/ 1335 w 3396"/>
              <a:gd name="T49" fmla="*/ 313 h 3137"/>
              <a:gd name="T50" fmla="*/ 1000 w 3396"/>
              <a:gd name="T51" fmla="*/ 201 h 3137"/>
              <a:gd name="T52" fmla="*/ 1228 w 3396"/>
              <a:gd name="T53" fmla="*/ 45 h 3137"/>
              <a:gd name="T54" fmla="*/ 1573 w 3396"/>
              <a:gd name="T55" fmla="*/ 243 h 3137"/>
              <a:gd name="T56" fmla="*/ 1823 w 3396"/>
              <a:gd name="T57" fmla="*/ 243 h 3137"/>
              <a:gd name="T58" fmla="*/ 2168 w 3396"/>
              <a:gd name="T59" fmla="*/ 45 h 3137"/>
              <a:gd name="T60" fmla="*/ 2607 w 3396"/>
              <a:gd name="T61" fmla="*/ 12 h 3137"/>
              <a:gd name="T62" fmla="*/ 3012 w 3396"/>
              <a:gd name="T63" fmla="*/ 179 h 3137"/>
              <a:gd name="T64" fmla="*/ 3290 w 3396"/>
              <a:gd name="T65" fmla="*/ 501 h 3137"/>
              <a:gd name="T66" fmla="*/ 3396 w 3396"/>
              <a:gd name="T67" fmla="*/ 929 h 3137"/>
              <a:gd name="T68" fmla="*/ 3327 w 3396"/>
              <a:gd name="T69" fmla="*/ 1333 h 3137"/>
              <a:gd name="T70" fmla="*/ 3169 w 3396"/>
              <a:gd name="T71" fmla="*/ 1633 h 3137"/>
              <a:gd name="T72" fmla="*/ 2994 w 3396"/>
              <a:gd name="T73" fmla="*/ 1855 h 3137"/>
              <a:gd name="T74" fmla="*/ 2785 w 3396"/>
              <a:gd name="T75" fmla="*/ 2061 h 3137"/>
              <a:gd name="T76" fmla="*/ 2577 w 3396"/>
              <a:gd name="T77" fmla="*/ 2244 h 3137"/>
              <a:gd name="T78" fmla="*/ 2319 w 3396"/>
              <a:gd name="T79" fmla="*/ 2475 h 3137"/>
              <a:gd name="T80" fmla="*/ 2088 w 3396"/>
              <a:gd name="T81" fmla="*/ 2709 h 3137"/>
              <a:gd name="T82" fmla="*/ 1769 w 3396"/>
              <a:gd name="T83" fmla="*/ 3108 h 3137"/>
              <a:gd name="T84" fmla="*/ 1661 w 3396"/>
              <a:gd name="T85" fmla="*/ 3129 h 3137"/>
              <a:gd name="T86" fmla="*/ 1463 w 3396"/>
              <a:gd name="T87" fmla="*/ 2889 h 3137"/>
              <a:gd name="T88" fmla="*/ 1142 w 3396"/>
              <a:gd name="T89" fmla="*/ 2556 h 3137"/>
              <a:gd name="T90" fmla="*/ 979 w 3396"/>
              <a:gd name="T91" fmla="*/ 2406 h 3137"/>
              <a:gd name="T92" fmla="*/ 747 w 3396"/>
              <a:gd name="T93" fmla="*/ 2203 h 3137"/>
              <a:gd name="T94" fmla="*/ 578 w 3396"/>
              <a:gd name="T95" fmla="*/ 2052 h 3137"/>
              <a:gd name="T96" fmla="*/ 362 w 3396"/>
              <a:gd name="T97" fmla="*/ 1836 h 3137"/>
              <a:gd name="T98" fmla="*/ 187 w 3396"/>
              <a:gd name="T99" fmla="*/ 1599 h 3137"/>
              <a:gd name="T100" fmla="*/ 47 w 3396"/>
              <a:gd name="T101" fmla="*/ 1281 h 3137"/>
              <a:gd name="T102" fmla="*/ 3 w 3396"/>
              <a:gd name="T103" fmla="*/ 854 h 3137"/>
              <a:gd name="T104" fmla="*/ 141 w 3396"/>
              <a:gd name="T105" fmla="*/ 438 h 3137"/>
              <a:gd name="T106" fmla="*/ 444 w 3396"/>
              <a:gd name="T107" fmla="*/ 139 h 3137"/>
              <a:gd name="T108" fmla="*/ 863 w 3396"/>
              <a:gd name="T109" fmla="*/ 3 h 3137"/>
              <a:gd name="T110" fmla="*/ 0 w 3396"/>
              <a:gd name="T111" fmla="*/ 0 h 3137"/>
              <a:gd name="T112" fmla="*/ 3396 w 3396"/>
              <a:gd name="T113" fmla="*/ 3137 h 3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9235" name="그룹 147"/>
          <p:cNvGrpSpPr/>
          <p:nvPr/>
        </p:nvGrpSpPr>
        <p:grpSpPr bwMode="auto">
          <a:xfrm>
            <a:off x="9482138" y="4565650"/>
            <a:ext cx="908050" cy="854075"/>
            <a:chOff x="0" y="0"/>
            <a:chExt cx="908050" cy="854075"/>
          </a:xfrm>
        </p:grpSpPr>
        <p:sp>
          <p:nvSpPr>
            <p:cNvPr id="49236" name="Freeform 113"/>
            <p:cNvSpPr/>
            <p:nvPr/>
          </p:nvSpPr>
          <p:spPr bwMode="auto">
            <a:xfrm>
              <a:off x="123825" y="419100"/>
              <a:ext cx="660400" cy="434975"/>
            </a:xfrm>
            <a:custGeom>
              <a:avLst/>
              <a:gdLst>
                <a:gd name="T0" fmla="*/ 2421 w 2495"/>
                <a:gd name="T1" fmla="*/ 2 h 1647"/>
                <a:gd name="T2" fmla="*/ 2459 w 2495"/>
                <a:gd name="T3" fmla="*/ 21 h 1647"/>
                <a:gd name="T4" fmla="*/ 2485 w 2495"/>
                <a:gd name="T5" fmla="*/ 55 h 1647"/>
                <a:gd name="T6" fmla="*/ 2495 w 2495"/>
                <a:gd name="T7" fmla="*/ 99 h 1647"/>
                <a:gd name="T8" fmla="*/ 2493 w 2495"/>
                <a:gd name="T9" fmla="*/ 1573 h 1647"/>
                <a:gd name="T10" fmla="*/ 2474 w 2495"/>
                <a:gd name="T11" fmla="*/ 1611 h 1647"/>
                <a:gd name="T12" fmla="*/ 2441 w 2495"/>
                <a:gd name="T13" fmla="*/ 1637 h 1647"/>
                <a:gd name="T14" fmla="*/ 2399 w 2495"/>
                <a:gd name="T15" fmla="*/ 1647 h 1647"/>
                <a:gd name="T16" fmla="*/ 1480 w 2495"/>
                <a:gd name="T17" fmla="*/ 1645 h 1647"/>
                <a:gd name="T18" fmla="*/ 1441 w 2495"/>
                <a:gd name="T19" fmla="*/ 1626 h 1647"/>
                <a:gd name="T20" fmla="*/ 1414 w 2495"/>
                <a:gd name="T21" fmla="*/ 1593 h 1647"/>
                <a:gd name="T22" fmla="*/ 1405 w 2495"/>
                <a:gd name="T23" fmla="*/ 1552 h 1647"/>
                <a:gd name="T24" fmla="*/ 1091 w 2495"/>
                <a:gd name="T25" fmla="*/ 1000 h 1647"/>
                <a:gd name="T26" fmla="*/ 1088 w 2495"/>
                <a:gd name="T27" fmla="*/ 1573 h 1647"/>
                <a:gd name="T28" fmla="*/ 1069 w 2495"/>
                <a:gd name="T29" fmla="*/ 1611 h 1647"/>
                <a:gd name="T30" fmla="*/ 1037 w 2495"/>
                <a:gd name="T31" fmla="*/ 1637 h 1647"/>
                <a:gd name="T32" fmla="*/ 996 w 2495"/>
                <a:gd name="T33" fmla="*/ 1647 h 1647"/>
                <a:gd name="T34" fmla="*/ 73 w 2495"/>
                <a:gd name="T35" fmla="*/ 1645 h 1647"/>
                <a:gd name="T36" fmla="*/ 36 w 2495"/>
                <a:gd name="T37" fmla="*/ 1626 h 1647"/>
                <a:gd name="T38" fmla="*/ 10 w 2495"/>
                <a:gd name="T39" fmla="*/ 1593 h 1647"/>
                <a:gd name="T40" fmla="*/ 0 w 2495"/>
                <a:gd name="T41" fmla="*/ 1552 h 1647"/>
                <a:gd name="T42" fmla="*/ 3 w 2495"/>
                <a:gd name="T43" fmla="*/ 123 h 1647"/>
                <a:gd name="T44" fmla="*/ 21 w 2495"/>
                <a:gd name="T45" fmla="*/ 84 h 1647"/>
                <a:gd name="T46" fmla="*/ 54 w 2495"/>
                <a:gd name="T47" fmla="*/ 58 h 1647"/>
                <a:gd name="T48" fmla="*/ 95 w 2495"/>
                <a:gd name="T49" fmla="*/ 48 h 1647"/>
                <a:gd name="T50" fmla="*/ 139 w 2495"/>
                <a:gd name="T51" fmla="*/ 58 h 1647"/>
                <a:gd name="T52" fmla="*/ 173 w 2495"/>
                <a:gd name="T53" fmla="*/ 84 h 1647"/>
                <a:gd name="T54" fmla="*/ 192 w 2495"/>
                <a:gd name="T55" fmla="*/ 123 h 1647"/>
                <a:gd name="T56" fmla="*/ 195 w 2495"/>
                <a:gd name="T57" fmla="*/ 1452 h 1647"/>
                <a:gd name="T58" fmla="*/ 895 w 2495"/>
                <a:gd name="T59" fmla="*/ 900 h 1647"/>
                <a:gd name="T60" fmla="*/ 905 w 2495"/>
                <a:gd name="T61" fmla="*/ 858 h 1647"/>
                <a:gd name="T62" fmla="*/ 932 w 2495"/>
                <a:gd name="T63" fmla="*/ 825 h 1647"/>
                <a:gd name="T64" fmla="*/ 973 w 2495"/>
                <a:gd name="T65" fmla="*/ 806 h 1647"/>
                <a:gd name="T66" fmla="*/ 1503 w 2495"/>
                <a:gd name="T67" fmla="*/ 803 h 1647"/>
                <a:gd name="T68" fmla="*/ 1545 w 2495"/>
                <a:gd name="T69" fmla="*/ 813 h 1647"/>
                <a:gd name="T70" fmla="*/ 1577 w 2495"/>
                <a:gd name="T71" fmla="*/ 840 h 1647"/>
                <a:gd name="T72" fmla="*/ 1596 w 2495"/>
                <a:gd name="T73" fmla="*/ 878 h 1647"/>
                <a:gd name="T74" fmla="*/ 1598 w 2495"/>
                <a:gd name="T75" fmla="*/ 1452 h 1647"/>
                <a:gd name="T76" fmla="*/ 2301 w 2495"/>
                <a:gd name="T77" fmla="*/ 99 h 1647"/>
                <a:gd name="T78" fmla="*/ 2310 w 2495"/>
                <a:gd name="T79" fmla="*/ 55 h 1647"/>
                <a:gd name="T80" fmla="*/ 2338 w 2495"/>
                <a:gd name="T81" fmla="*/ 21 h 1647"/>
                <a:gd name="T82" fmla="*/ 2376 w 2495"/>
                <a:gd name="T83" fmla="*/ 2 h 1647"/>
                <a:gd name="T84" fmla="*/ 0 w 2495"/>
                <a:gd name="T85" fmla="*/ 0 h 1647"/>
                <a:gd name="T86" fmla="*/ 2495 w 2495"/>
                <a:gd name="T87" fmla="*/ 1647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37" name="Freeform 114"/>
            <p:cNvSpPr/>
            <p:nvPr/>
          </p:nvSpPr>
          <p:spPr bwMode="auto">
            <a:xfrm>
              <a:off x="0" y="0"/>
              <a:ext cx="908050" cy="482600"/>
            </a:xfrm>
            <a:custGeom>
              <a:avLst/>
              <a:gdLst>
                <a:gd name="T0" fmla="*/ 1719 w 3434"/>
                <a:gd name="T1" fmla="*/ 0 h 1825"/>
                <a:gd name="T2" fmla="*/ 1736 w 3434"/>
                <a:gd name="T3" fmla="*/ 2 h 1825"/>
                <a:gd name="T4" fmla="*/ 1753 w 3434"/>
                <a:gd name="T5" fmla="*/ 7 h 1825"/>
                <a:gd name="T6" fmla="*/ 1770 w 3434"/>
                <a:gd name="T7" fmla="*/ 16 h 1825"/>
                <a:gd name="T8" fmla="*/ 1785 w 3434"/>
                <a:gd name="T9" fmla="*/ 30 h 1825"/>
                <a:gd name="T10" fmla="*/ 2430 w 3434"/>
                <a:gd name="T11" fmla="*/ 678 h 1825"/>
                <a:gd name="T12" fmla="*/ 2430 w 3434"/>
                <a:gd name="T13" fmla="*/ 340 h 1825"/>
                <a:gd name="T14" fmla="*/ 2432 w 3434"/>
                <a:gd name="T15" fmla="*/ 317 h 1825"/>
                <a:gd name="T16" fmla="*/ 2439 w 3434"/>
                <a:gd name="T17" fmla="*/ 296 h 1825"/>
                <a:gd name="T18" fmla="*/ 2451 w 3434"/>
                <a:gd name="T19" fmla="*/ 277 h 1825"/>
                <a:gd name="T20" fmla="*/ 2465 w 3434"/>
                <a:gd name="T21" fmla="*/ 262 h 1825"/>
                <a:gd name="T22" fmla="*/ 2483 w 3434"/>
                <a:gd name="T23" fmla="*/ 251 h 1825"/>
                <a:gd name="T24" fmla="*/ 2503 w 3434"/>
                <a:gd name="T25" fmla="*/ 244 h 1825"/>
                <a:gd name="T26" fmla="*/ 2525 w 3434"/>
                <a:gd name="T27" fmla="*/ 240 h 1825"/>
                <a:gd name="T28" fmla="*/ 2548 w 3434"/>
                <a:gd name="T29" fmla="*/ 244 h 1825"/>
                <a:gd name="T30" fmla="*/ 2569 w 3434"/>
                <a:gd name="T31" fmla="*/ 251 h 1825"/>
                <a:gd name="T32" fmla="*/ 2588 w 3434"/>
                <a:gd name="T33" fmla="*/ 262 h 1825"/>
                <a:gd name="T34" fmla="*/ 2604 w 3434"/>
                <a:gd name="T35" fmla="*/ 277 h 1825"/>
                <a:gd name="T36" fmla="*/ 2615 w 3434"/>
                <a:gd name="T37" fmla="*/ 296 h 1825"/>
                <a:gd name="T38" fmla="*/ 2623 w 3434"/>
                <a:gd name="T39" fmla="*/ 317 h 1825"/>
                <a:gd name="T40" fmla="*/ 2626 w 3434"/>
                <a:gd name="T41" fmla="*/ 340 h 1825"/>
                <a:gd name="T42" fmla="*/ 2626 w 3434"/>
                <a:gd name="T43" fmla="*/ 874 h 1825"/>
                <a:gd name="T44" fmla="*/ 3407 w 3434"/>
                <a:gd name="T45" fmla="*/ 1659 h 1825"/>
                <a:gd name="T46" fmla="*/ 3421 w 3434"/>
                <a:gd name="T47" fmla="*/ 1678 h 1825"/>
                <a:gd name="T48" fmla="*/ 3430 w 3434"/>
                <a:gd name="T49" fmla="*/ 1697 h 1825"/>
                <a:gd name="T50" fmla="*/ 3434 w 3434"/>
                <a:gd name="T51" fmla="*/ 1719 h 1825"/>
                <a:gd name="T52" fmla="*/ 3434 w 3434"/>
                <a:gd name="T53" fmla="*/ 1741 h 1825"/>
                <a:gd name="T54" fmla="*/ 3430 w 3434"/>
                <a:gd name="T55" fmla="*/ 1763 h 1825"/>
                <a:gd name="T56" fmla="*/ 3420 w 3434"/>
                <a:gd name="T57" fmla="*/ 1782 h 1825"/>
                <a:gd name="T58" fmla="*/ 3407 w 3434"/>
                <a:gd name="T59" fmla="*/ 1800 h 1825"/>
                <a:gd name="T60" fmla="*/ 3391 w 3434"/>
                <a:gd name="T61" fmla="*/ 1811 h 1825"/>
                <a:gd name="T62" fmla="*/ 3374 w 3434"/>
                <a:gd name="T63" fmla="*/ 1819 h 1825"/>
                <a:gd name="T64" fmla="*/ 3357 w 3434"/>
                <a:gd name="T65" fmla="*/ 1823 h 1825"/>
                <a:gd name="T66" fmla="*/ 3337 w 3434"/>
                <a:gd name="T67" fmla="*/ 1825 h 1825"/>
                <a:gd name="T68" fmla="*/ 3315 w 3434"/>
                <a:gd name="T69" fmla="*/ 1823 h 1825"/>
                <a:gd name="T70" fmla="*/ 3296 w 3434"/>
                <a:gd name="T71" fmla="*/ 1819 h 1825"/>
                <a:gd name="T72" fmla="*/ 3280 w 3434"/>
                <a:gd name="T73" fmla="*/ 1811 h 1825"/>
                <a:gd name="T74" fmla="*/ 3266 w 3434"/>
                <a:gd name="T75" fmla="*/ 1800 h 1825"/>
                <a:gd name="T76" fmla="*/ 1719 w 3434"/>
                <a:gd name="T77" fmla="*/ 237 h 1825"/>
                <a:gd name="T78" fmla="*/ 167 w 3434"/>
                <a:gd name="T79" fmla="*/ 1785 h 1825"/>
                <a:gd name="T80" fmla="*/ 152 w 3434"/>
                <a:gd name="T81" fmla="*/ 1798 h 1825"/>
                <a:gd name="T82" fmla="*/ 134 w 3434"/>
                <a:gd name="T83" fmla="*/ 1807 h 1825"/>
                <a:gd name="T84" fmla="*/ 116 w 3434"/>
                <a:gd name="T85" fmla="*/ 1813 h 1825"/>
                <a:gd name="T86" fmla="*/ 97 w 3434"/>
                <a:gd name="T87" fmla="*/ 1815 h 1825"/>
                <a:gd name="T88" fmla="*/ 79 w 3434"/>
                <a:gd name="T89" fmla="*/ 1814 h 1825"/>
                <a:gd name="T90" fmla="*/ 61 w 3434"/>
                <a:gd name="T91" fmla="*/ 1808 h 1825"/>
                <a:gd name="T92" fmla="*/ 45 w 3434"/>
                <a:gd name="T93" fmla="*/ 1799 h 1825"/>
                <a:gd name="T94" fmla="*/ 30 w 3434"/>
                <a:gd name="T95" fmla="*/ 1785 h 1825"/>
                <a:gd name="T96" fmla="*/ 17 w 3434"/>
                <a:gd name="T97" fmla="*/ 1771 h 1825"/>
                <a:gd name="T98" fmla="*/ 7 w 3434"/>
                <a:gd name="T99" fmla="*/ 1754 h 1825"/>
                <a:gd name="T100" fmla="*/ 2 w 3434"/>
                <a:gd name="T101" fmla="*/ 1736 h 1825"/>
                <a:gd name="T102" fmla="*/ 0 w 3434"/>
                <a:gd name="T103" fmla="*/ 1718 h 1825"/>
                <a:gd name="T104" fmla="*/ 0 w 3434"/>
                <a:gd name="T105" fmla="*/ 1717 h 1825"/>
                <a:gd name="T106" fmla="*/ 2 w 3434"/>
                <a:gd name="T107" fmla="*/ 1700 h 1825"/>
                <a:gd name="T108" fmla="*/ 7 w 3434"/>
                <a:gd name="T109" fmla="*/ 1681 h 1825"/>
                <a:gd name="T110" fmla="*/ 17 w 3434"/>
                <a:gd name="T111" fmla="*/ 1664 h 1825"/>
                <a:gd name="T112" fmla="*/ 30 w 3434"/>
                <a:gd name="T113" fmla="*/ 1648 h 1825"/>
                <a:gd name="T114" fmla="*/ 1648 w 3434"/>
                <a:gd name="T115" fmla="*/ 30 h 1825"/>
                <a:gd name="T116" fmla="*/ 1664 w 3434"/>
                <a:gd name="T117" fmla="*/ 17 h 1825"/>
                <a:gd name="T118" fmla="*/ 1681 w 3434"/>
                <a:gd name="T119" fmla="*/ 7 h 1825"/>
                <a:gd name="T120" fmla="*/ 1699 w 3434"/>
                <a:gd name="T121" fmla="*/ 2 h 1825"/>
                <a:gd name="T122" fmla="*/ 1719 w 3434"/>
                <a:gd name="T123" fmla="*/ 0 h 1825"/>
                <a:gd name="T124" fmla="*/ 0 w 3434"/>
                <a:gd name="T125" fmla="*/ 0 h 1825"/>
                <a:gd name="T126" fmla="*/ 3434 w 3434"/>
                <a:gd name="T127" fmla="*/ 1825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38" name="그룹 153"/>
          <p:cNvGrpSpPr/>
          <p:nvPr/>
        </p:nvGrpSpPr>
        <p:grpSpPr bwMode="auto">
          <a:xfrm>
            <a:off x="9505950" y="3594100"/>
            <a:ext cx="784225" cy="781050"/>
            <a:chOff x="0" y="0"/>
            <a:chExt cx="871538" cy="866775"/>
          </a:xfrm>
        </p:grpSpPr>
        <p:sp>
          <p:nvSpPr>
            <p:cNvPr id="49239" name="Freeform 119"/>
            <p:cNvSpPr>
              <a:spLocks noEditPoints="1"/>
            </p:cNvSpPr>
            <p:nvPr/>
          </p:nvSpPr>
          <p:spPr bwMode="auto">
            <a:xfrm>
              <a:off x="0" y="0"/>
              <a:ext cx="871538" cy="866775"/>
            </a:xfrm>
            <a:custGeom>
              <a:avLst/>
              <a:gdLst>
                <a:gd name="T0" fmla="*/ 1649 w 3293"/>
                <a:gd name="T1" fmla="*/ 453 h 3279"/>
                <a:gd name="T2" fmla="*/ 1586 w 3293"/>
                <a:gd name="T3" fmla="*/ 507 h 3279"/>
                <a:gd name="T4" fmla="*/ 963 w 3293"/>
                <a:gd name="T5" fmla="*/ 691 h 3279"/>
                <a:gd name="T6" fmla="*/ 906 w 3293"/>
                <a:gd name="T7" fmla="*/ 654 h 3279"/>
                <a:gd name="T8" fmla="*/ 573 w 3293"/>
                <a:gd name="T9" fmla="*/ 672 h 3279"/>
                <a:gd name="T10" fmla="*/ 372 w 3293"/>
                <a:gd name="T11" fmla="*/ 957 h 3279"/>
                <a:gd name="T12" fmla="*/ 453 w 3293"/>
                <a:gd name="T13" fmla="*/ 1259 h 3279"/>
                <a:gd name="T14" fmla="*/ 514 w 3293"/>
                <a:gd name="T15" fmla="*/ 1312 h 3279"/>
                <a:gd name="T16" fmla="*/ 521 w 3293"/>
                <a:gd name="T17" fmla="*/ 1972 h 3279"/>
                <a:gd name="T18" fmla="*/ 479 w 3293"/>
                <a:gd name="T19" fmla="*/ 2032 h 3279"/>
                <a:gd name="T20" fmla="*/ 342 w 3293"/>
                <a:gd name="T21" fmla="*/ 2268 h 3279"/>
                <a:gd name="T22" fmla="*/ 515 w 3293"/>
                <a:gd name="T23" fmla="*/ 2541 h 3279"/>
                <a:gd name="T24" fmla="*/ 677 w 3293"/>
                <a:gd name="T25" fmla="*/ 2709 h 3279"/>
                <a:gd name="T26" fmla="*/ 915 w 3293"/>
                <a:gd name="T27" fmla="*/ 2641 h 3279"/>
                <a:gd name="T28" fmla="*/ 969 w 3293"/>
                <a:gd name="T29" fmla="*/ 2605 h 3279"/>
                <a:gd name="T30" fmla="*/ 1593 w 3293"/>
                <a:gd name="T31" fmla="*/ 2777 h 3279"/>
                <a:gd name="T32" fmla="*/ 1655 w 3293"/>
                <a:gd name="T33" fmla="*/ 2827 h 3279"/>
                <a:gd name="T34" fmla="*/ 1758 w 3293"/>
                <a:gd name="T35" fmla="*/ 3078 h 3279"/>
                <a:gd name="T36" fmla="*/ 2105 w 3293"/>
                <a:gd name="T37" fmla="*/ 3010 h 3279"/>
                <a:gd name="T38" fmla="*/ 2422 w 3293"/>
                <a:gd name="T39" fmla="*/ 2857 h 3279"/>
                <a:gd name="T40" fmla="*/ 2374 w 3293"/>
                <a:gd name="T41" fmla="*/ 2617 h 3279"/>
                <a:gd name="T42" fmla="*/ 2392 w 3293"/>
                <a:gd name="T43" fmla="*/ 2542 h 3279"/>
                <a:gd name="T44" fmla="*/ 2786 w 3293"/>
                <a:gd name="T45" fmla="*/ 2008 h 3279"/>
                <a:gd name="T46" fmla="*/ 3028 w 3293"/>
                <a:gd name="T47" fmla="*/ 2072 h 3279"/>
                <a:gd name="T48" fmla="*/ 3086 w 3293"/>
                <a:gd name="T49" fmla="*/ 1783 h 3279"/>
                <a:gd name="T50" fmla="*/ 3083 w 3293"/>
                <a:gd name="T51" fmla="*/ 1453 h 3279"/>
                <a:gd name="T52" fmla="*/ 2817 w 3293"/>
                <a:gd name="T53" fmla="*/ 1281 h 3279"/>
                <a:gd name="T54" fmla="*/ 2746 w 3293"/>
                <a:gd name="T55" fmla="*/ 1282 h 3279"/>
                <a:gd name="T56" fmla="*/ 2357 w 3293"/>
                <a:gd name="T57" fmla="*/ 761 h 3279"/>
                <a:gd name="T58" fmla="*/ 2336 w 3293"/>
                <a:gd name="T59" fmla="*/ 686 h 3279"/>
                <a:gd name="T60" fmla="*/ 2400 w 3293"/>
                <a:gd name="T61" fmla="*/ 410 h 3279"/>
                <a:gd name="T62" fmla="*/ 2082 w 3293"/>
                <a:gd name="T63" fmla="*/ 263 h 3279"/>
                <a:gd name="T64" fmla="*/ 1741 w 3293"/>
                <a:gd name="T65" fmla="*/ 200 h 3279"/>
                <a:gd name="T66" fmla="*/ 1743 w 3293"/>
                <a:gd name="T67" fmla="*/ 3 h 3279"/>
                <a:gd name="T68" fmla="*/ 2107 w 3293"/>
                <a:gd name="T69" fmla="*/ 67 h 3279"/>
                <a:gd name="T70" fmla="*/ 2449 w 3293"/>
                <a:gd name="T71" fmla="*/ 210 h 3279"/>
                <a:gd name="T72" fmla="*/ 2743 w 3293"/>
                <a:gd name="T73" fmla="*/ 413 h 3279"/>
                <a:gd name="T74" fmla="*/ 2978 w 3293"/>
                <a:gd name="T75" fmla="*/ 676 h 3279"/>
                <a:gd name="T76" fmla="*/ 3157 w 3293"/>
                <a:gd name="T77" fmla="*/ 993 h 3279"/>
                <a:gd name="T78" fmla="*/ 3267 w 3293"/>
                <a:gd name="T79" fmla="*/ 1346 h 3279"/>
                <a:gd name="T80" fmla="*/ 3293 w 3293"/>
                <a:gd name="T81" fmla="*/ 1642 h 3279"/>
                <a:gd name="T82" fmla="*/ 3252 w 3293"/>
                <a:gd name="T83" fmla="*/ 2004 h 3279"/>
                <a:gd name="T84" fmla="*/ 3131 w 3293"/>
                <a:gd name="T85" fmla="*/ 2349 h 3279"/>
                <a:gd name="T86" fmla="*/ 2941 w 3293"/>
                <a:gd name="T87" fmla="*/ 2656 h 3279"/>
                <a:gd name="T88" fmla="*/ 2693 w 3293"/>
                <a:gd name="T89" fmla="*/ 2909 h 3279"/>
                <a:gd name="T90" fmla="*/ 2387 w 3293"/>
                <a:gd name="T91" fmla="*/ 3105 h 3279"/>
                <a:gd name="T92" fmla="*/ 2036 w 3293"/>
                <a:gd name="T93" fmla="*/ 3235 h 3279"/>
                <a:gd name="T94" fmla="*/ 1663 w 3293"/>
                <a:gd name="T95" fmla="*/ 3279 h 3279"/>
                <a:gd name="T96" fmla="*/ 1366 w 3293"/>
                <a:gd name="T97" fmla="*/ 3255 h 3279"/>
                <a:gd name="T98" fmla="*/ 1009 w 3293"/>
                <a:gd name="T99" fmla="*/ 3149 h 3279"/>
                <a:gd name="T100" fmla="*/ 691 w 3293"/>
                <a:gd name="T101" fmla="*/ 2976 h 3279"/>
                <a:gd name="T102" fmla="*/ 425 w 3293"/>
                <a:gd name="T103" fmla="*/ 2742 h 3279"/>
                <a:gd name="T104" fmla="*/ 216 w 3293"/>
                <a:gd name="T105" fmla="*/ 2453 h 3279"/>
                <a:gd name="T106" fmla="*/ 67 w 3293"/>
                <a:gd name="T107" fmla="*/ 2115 h 3279"/>
                <a:gd name="T108" fmla="*/ 2 w 3293"/>
                <a:gd name="T109" fmla="*/ 1750 h 3279"/>
                <a:gd name="T110" fmla="*/ 10 w 3293"/>
                <a:gd name="T111" fmla="*/ 1460 h 3279"/>
                <a:gd name="T112" fmla="*/ 92 w 3293"/>
                <a:gd name="T113" fmla="*/ 1102 h 3279"/>
                <a:gd name="T114" fmla="*/ 251 w 3293"/>
                <a:gd name="T115" fmla="*/ 770 h 3279"/>
                <a:gd name="T116" fmla="*/ 470 w 3293"/>
                <a:gd name="T117" fmla="*/ 490 h 3279"/>
                <a:gd name="T118" fmla="*/ 748 w 3293"/>
                <a:gd name="T119" fmla="*/ 265 h 3279"/>
                <a:gd name="T120" fmla="*/ 1079 w 3293"/>
                <a:gd name="T121" fmla="*/ 100 h 3279"/>
                <a:gd name="T122" fmla="*/ 1440 w 3293"/>
                <a:gd name="T123" fmla="*/ 11 h 3279"/>
                <a:gd name="T124" fmla="*/ 0 w 3293"/>
                <a:gd name="T125" fmla="*/ 0 h 3279"/>
                <a:gd name="T126" fmla="*/ 3293 w 3293"/>
                <a:gd name="T127"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40" name="Freeform 120"/>
            <p:cNvSpPr/>
            <p:nvPr/>
          </p:nvSpPr>
          <p:spPr bwMode="auto">
            <a:xfrm>
              <a:off x="303213" y="280988"/>
              <a:ext cx="295275" cy="304800"/>
            </a:xfrm>
            <a:custGeom>
              <a:avLst/>
              <a:gdLst>
                <a:gd name="T0" fmla="*/ 664 w 1114"/>
                <a:gd name="T1" fmla="*/ 0 h 1148"/>
                <a:gd name="T2" fmla="*/ 684 w 1114"/>
                <a:gd name="T3" fmla="*/ 3 h 1148"/>
                <a:gd name="T4" fmla="*/ 704 w 1114"/>
                <a:gd name="T5" fmla="*/ 10 h 1148"/>
                <a:gd name="T6" fmla="*/ 722 w 1114"/>
                <a:gd name="T7" fmla="*/ 22 h 1148"/>
                <a:gd name="T8" fmla="*/ 737 w 1114"/>
                <a:gd name="T9" fmla="*/ 39 h 1148"/>
                <a:gd name="T10" fmla="*/ 1095 w 1114"/>
                <a:gd name="T11" fmla="*/ 506 h 1148"/>
                <a:gd name="T12" fmla="*/ 1105 w 1114"/>
                <a:gd name="T13" fmla="*/ 526 h 1148"/>
                <a:gd name="T14" fmla="*/ 1112 w 1114"/>
                <a:gd name="T15" fmla="*/ 546 h 1148"/>
                <a:gd name="T16" fmla="*/ 1114 w 1114"/>
                <a:gd name="T17" fmla="*/ 565 h 1148"/>
                <a:gd name="T18" fmla="*/ 1112 w 1114"/>
                <a:gd name="T19" fmla="*/ 585 h 1148"/>
                <a:gd name="T20" fmla="*/ 1105 w 1114"/>
                <a:gd name="T21" fmla="*/ 606 h 1148"/>
                <a:gd name="T22" fmla="*/ 1095 w 1114"/>
                <a:gd name="T23" fmla="*/ 628 h 1148"/>
                <a:gd name="T24" fmla="*/ 737 w 1114"/>
                <a:gd name="T25" fmla="*/ 1108 h 1148"/>
                <a:gd name="T26" fmla="*/ 722 w 1114"/>
                <a:gd name="T27" fmla="*/ 1126 h 1148"/>
                <a:gd name="T28" fmla="*/ 705 w 1114"/>
                <a:gd name="T29" fmla="*/ 1138 h 1148"/>
                <a:gd name="T30" fmla="*/ 684 w 1114"/>
                <a:gd name="T31" fmla="*/ 1145 h 1148"/>
                <a:gd name="T32" fmla="*/ 664 w 1114"/>
                <a:gd name="T33" fmla="*/ 1148 h 1148"/>
                <a:gd name="T34" fmla="*/ 644 w 1114"/>
                <a:gd name="T35" fmla="*/ 1146 h 1148"/>
                <a:gd name="T36" fmla="*/ 626 w 1114"/>
                <a:gd name="T37" fmla="*/ 1141 h 1148"/>
                <a:gd name="T38" fmla="*/ 73 w 1114"/>
                <a:gd name="T39" fmla="*/ 964 h 1148"/>
                <a:gd name="T40" fmla="*/ 54 w 1114"/>
                <a:gd name="T41" fmla="*/ 958 h 1148"/>
                <a:gd name="T42" fmla="*/ 37 w 1114"/>
                <a:gd name="T43" fmla="*/ 947 h 1148"/>
                <a:gd name="T44" fmla="*/ 24 w 1114"/>
                <a:gd name="T45" fmla="*/ 932 h 1148"/>
                <a:gd name="T46" fmla="*/ 15 w 1114"/>
                <a:gd name="T47" fmla="*/ 915 h 1148"/>
                <a:gd name="T48" fmla="*/ 9 w 1114"/>
                <a:gd name="T49" fmla="*/ 894 h 1148"/>
                <a:gd name="T50" fmla="*/ 7 w 1114"/>
                <a:gd name="T51" fmla="*/ 873 h 1148"/>
                <a:gd name="T52" fmla="*/ 0 w 1114"/>
                <a:gd name="T53" fmla="*/ 285 h 1148"/>
                <a:gd name="T54" fmla="*/ 1 w 1114"/>
                <a:gd name="T55" fmla="*/ 262 h 1148"/>
                <a:gd name="T56" fmla="*/ 6 w 1114"/>
                <a:gd name="T57" fmla="*/ 242 h 1148"/>
                <a:gd name="T58" fmla="*/ 15 w 1114"/>
                <a:gd name="T59" fmla="*/ 225 h 1148"/>
                <a:gd name="T60" fmla="*/ 28 w 1114"/>
                <a:gd name="T61" fmla="*/ 211 h 1148"/>
                <a:gd name="T62" fmla="*/ 46 w 1114"/>
                <a:gd name="T63" fmla="*/ 198 h 1148"/>
                <a:gd name="T64" fmla="*/ 66 w 1114"/>
                <a:gd name="T65" fmla="*/ 190 h 1148"/>
                <a:gd name="T66" fmla="*/ 626 w 1114"/>
                <a:gd name="T67" fmla="*/ 7 h 1148"/>
                <a:gd name="T68" fmla="*/ 644 w 1114"/>
                <a:gd name="T69" fmla="*/ 2 h 1148"/>
                <a:gd name="T70" fmla="*/ 664 w 1114"/>
                <a:gd name="T71" fmla="*/ 0 h 1148"/>
                <a:gd name="T72" fmla="*/ 0 w 1114"/>
                <a:gd name="T73" fmla="*/ 0 h 1148"/>
                <a:gd name="T74" fmla="*/ 1114 w 1114"/>
                <a:gd name="T75"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41" name="그룹 159"/>
          <p:cNvGrpSpPr/>
          <p:nvPr/>
        </p:nvGrpSpPr>
        <p:grpSpPr bwMode="auto">
          <a:xfrm>
            <a:off x="9447213" y="1441450"/>
            <a:ext cx="977900" cy="663575"/>
            <a:chOff x="0" y="0"/>
            <a:chExt cx="977901" cy="663575"/>
          </a:xfrm>
        </p:grpSpPr>
        <p:sp>
          <p:nvSpPr>
            <p:cNvPr id="49242" name="Freeform 125"/>
            <p:cNvSpPr>
              <a:spLocks noEditPoints="1"/>
            </p:cNvSpPr>
            <p:nvPr/>
          </p:nvSpPr>
          <p:spPr bwMode="auto">
            <a:xfrm>
              <a:off x="392113" y="0"/>
              <a:ext cx="585788" cy="415925"/>
            </a:xfrm>
            <a:custGeom>
              <a:avLst/>
              <a:gdLst>
                <a:gd name="T0" fmla="*/ 1524 w 2210"/>
                <a:gd name="T1" fmla="*/ 536 h 1575"/>
                <a:gd name="T2" fmla="*/ 1513 w 2210"/>
                <a:gd name="T3" fmla="*/ 584 h 1575"/>
                <a:gd name="T4" fmla="*/ 1482 w 2210"/>
                <a:gd name="T5" fmla="*/ 619 h 1575"/>
                <a:gd name="T6" fmla="*/ 1438 w 2210"/>
                <a:gd name="T7" fmla="*/ 637 h 1575"/>
                <a:gd name="T8" fmla="*/ 1226 w 2210"/>
                <a:gd name="T9" fmla="*/ 680 h 1575"/>
                <a:gd name="T10" fmla="*/ 1024 w 2210"/>
                <a:gd name="T11" fmla="*/ 744 h 1575"/>
                <a:gd name="T12" fmla="*/ 833 w 2210"/>
                <a:gd name="T13" fmla="*/ 829 h 1575"/>
                <a:gd name="T14" fmla="*/ 652 w 2210"/>
                <a:gd name="T15" fmla="*/ 936 h 1575"/>
                <a:gd name="T16" fmla="*/ 482 w 2210"/>
                <a:gd name="T17" fmla="*/ 1066 h 1575"/>
                <a:gd name="T18" fmla="*/ 741 w 2210"/>
                <a:gd name="T19" fmla="*/ 993 h 1575"/>
                <a:gd name="T20" fmla="*/ 999 w 2210"/>
                <a:gd name="T21" fmla="*/ 949 h 1575"/>
                <a:gd name="T22" fmla="*/ 1259 w 2210"/>
                <a:gd name="T23" fmla="*/ 934 h 1575"/>
                <a:gd name="T24" fmla="*/ 1361 w 2210"/>
                <a:gd name="T25" fmla="*/ 935 h 1575"/>
                <a:gd name="T26" fmla="*/ 1435 w 2210"/>
                <a:gd name="T27" fmla="*/ 941 h 1575"/>
                <a:gd name="T28" fmla="*/ 1474 w 2210"/>
                <a:gd name="T29" fmla="*/ 952 h 1575"/>
                <a:gd name="T30" fmla="*/ 1505 w 2210"/>
                <a:gd name="T31" fmla="*/ 980 h 1575"/>
                <a:gd name="T32" fmla="*/ 1522 w 2210"/>
                <a:gd name="T33" fmla="*/ 1019 h 1575"/>
                <a:gd name="T34" fmla="*/ 1524 w 2210"/>
                <a:gd name="T35" fmla="*/ 1232 h 1575"/>
                <a:gd name="T36" fmla="*/ 1524 w 2210"/>
                <a:gd name="T37" fmla="*/ 341 h 1575"/>
                <a:gd name="T38" fmla="*/ 1458 w 2210"/>
                <a:gd name="T39" fmla="*/ 5 h 1575"/>
                <a:gd name="T40" fmla="*/ 1495 w 2210"/>
                <a:gd name="T41" fmla="*/ 29 h 1575"/>
                <a:gd name="T42" fmla="*/ 2197 w 2210"/>
                <a:gd name="T43" fmla="*/ 736 h 1575"/>
                <a:gd name="T44" fmla="*/ 2210 w 2210"/>
                <a:gd name="T45" fmla="*/ 778 h 1575"/>
                <a:gd name="T46" fmla="*/ 2206 w 2210"/>
                <a:gd name="T47" fmla="*/ 822 h 1575"/>
                <a:gd name="T48" fmla="*/ 2183 w 2210"/>
                <a:gd name="T49" fmla="*/ 860 h 1575"/>
                <a:gd name="T50" fmla="*/ 1479 w 2210"/>
                <a:gd name="T51" fmla="*/ 1558 h 1575"/>
                <a:gd name="T52" fmla="*/ 1444 w 2210"/>
                <a:gd name="T53" fmla="*/ 1572 h 1575"/>
                <a:gd name="T54" fmla="*/ 1408 w 2210"/>
                <a:gd name="T55" fmla="*/ 1572 h 1575"/>
                <a:gd name="T56" fmla="*/ 1365 w 2210"/>
                <a:gd name="T57" fmla="*/ 1555 h 1575"/>
                <a:gd name="T58" fmla="*/ 1335 w 2210"/>
                <a:gd name="T59" fmla="*/ 1522 h 1575"/>
                <a:gd name="T60" fmla="*/ 1325 w 2210"/>
                <a:gd name="T61" fmla="*/ 1474 h 1575"/>
                <a:gd name="T62" fmla="*/ 1259 w 2210"/>
                <a:gd name="T63" fmla="*/ 1132 h 1575"/>
                <a:gd name="T64" fmla="*/ 1090 w 2210"/>
                <a:gd name="T65" fmla="*/ 1140 h 1575"/>
                <a:gd name="T66" fmla="*/ 918 w 2210"/>
                <a:gd name="T67" fmla="*/ 1164 h 1575"/>
                <a:gd name="T68" fmla="*/ 761 w 2210"/>
                <a:gd name="T69" fmla="*/ 1195 h 1575"/>
                <a:gd name="T70" fmla="*/ 629 w 2210"/>
                <a:gd name="T71" fmla="*/ 1230 h 1575"/>
                <a:gd name="T72" fmla="*/ 473 w 2210"/>
                <a:gd name="T73" fmla="*/ 1286 h 1575"/>
                <a:gd name="T74" fmla="*/ 355 w 2210"/>
                <a:gd name="T75" fmla="*/ 1336 h 1575"/>
                <a:gd name="T76" fmla="*/ 292 w 2210"/>
                <a:gd name="T77" fmla="*/ 1363 h 1575"/>
                <a:gd name="T78" fmla="*/ 250 w 2210"/>
                <a:gd name="T79" fmla="*/ 1384 h 1575"/>
                <a:gd name="T80" fmla="*/ 198 w 2210"/>
                <a:gd name="T81" fmla="*/ 1411 h 1575"/>
                <a:gd name="T82" fmla="*/ 160 w 2210"/>
                <a:gd name="T83" fmla="*/ 1435 h 1575"/>
                <a:gd name="T84" fmla="*/ 158 w 2210"/>
                <a:gd name="T85" fmla="*/ 1436 h 1575"/>
                <a:gd name="T86" fmla="*/ 137 w 2210"/>
                <a:gd name="T87" fmla="*/ 1446 h 1575"/>
                <a:gd name="T88" fmla="*/ 95 w 2210"/>
                <a:gd name="T89" fmla="*/ 1452 h 1575"/>
                <a:gd name="T90" fmla="*/ 52 w 2210"/>
                <a:gd name="T91" fmla="*/ 1438 h 1575"/>
                <a:gd name="T92" fmla="*/ 18 w 2210"/>
                <a:gd name="T93" fmla="*/ 1408 h 1575"/>
                <a:gd name="T94" fmla="*/ 1 w 2210"/>
                <a:gd name="T95" fmla="*/ 1367 h 1575"/>
                <a:gd name="T96" fmla="*/ 6 w 2210"/>
                <a:gd name="T97" fmla="*/ 1325 h 1575"/>
                <a:gd name="T98" fmla="*/ 66 w 2210"/>
                <a:gd name="T99" fmla="*/ 1225 h 1575"/>
                <a:gd name="T100" fmla="*/ 182 w 2210"/>
                <a:gd name="T101" fmla="*/ 1077 h 1575"/>
                <a:gd name="T102" fmla="*/ 315 w 2210"/>
                <a:gd name="T103" fmla="*/ 942 h 1575"/>
                <a:gd name="T104" fmla="*/ 464 w 2210"/>
                <a:gd name="T105" fmla="*/ 820 h 1575"/>
                <a:gd name="T106" fmla="*/ 629 w 2210"/>
                <a:gd name="T107" fmla="*/ 709 h 1575"/>
                <a:gd name="T108" fmla="*/ 816 w 2210"/>
                <a:gd name="T109" fmla="*/ 610 h 1575"/>
                <a:gd name="T110" fmla="*/ 1013 w 2210"/>
                <a:gd name="T111" fmla="*/ 531 h 1575"/>
                <a:gd name="T112" fmla="*/ 1218 w 2210"/>
                <a:gd name="T113" fmla="*/ 473 h 1575"/>
                <a:gd name="T114" fmla="*/ 1325 w 2210"/>
                <a:gd name="T115" fmla="*/ 100 h 1575"/>
                <a:gd name="T116" fmla="*/ 1335 w 2210"/>
                <a:gd name="T117" fmla="*/ 53 h 1575"/>
                <a:gd name="T118" fmla="*/ 1365 w 2210"/>
                <a:gd name="T119" fmla="*/ 19 h 1575"/>
                <a:gd name="T120" fmla="*/ 1414 w 2210"/>
                <a:gd name="T121" fmla="*/ 1 h 1575"/>
                <a:gd name="T122" fmla="*/ 0 w 2210"/>
                <a:gd name="T123" fmla="*/ 0 h 1575"/>
                <a:gd name="T124" fmla="*/ 2210 w 2210"/>
                <a:gd name="T125" fmla="*/ 1575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43" name="Freeform 126"/>
            <p:cNvSpPr/>
            <p:nvPr/>
          </p:nvSpPr>
          <p:spPr bwMode="auto">
            <a:xfrm>
              <a:off x="0" y="82550"/>
              <a:ext cx="752475" cy="581025"/>
            </a:xfrm>
            <a:custGeom>
              <a:avLst/>
              <a:gdLst>
                <a:gd name="T0" fmla="*/ 219 w 2844"/>
                <a:gd name="T1" fmla="*/ 0 h 2196"/>
                <a:gd name="T2" fmla="*/ 2209 w 2844"/>
                <a:gd name="T3" fmla="*/ 0 h 2196"/>
                <a:gd name="T4" fmla="*/ 2209 w 2844"/>
                <a:gd name="T5" fmla="*/ 202 h 2196"/>
                <a:gd name="T6" fmla="*/ 219 w 2844"/>
                <a:gd name="T7" fmla="*/ 202 h 2196"/>
                <a:gd name="T8" fmla="*/ 208 w 2844"/>
                <a:gd name="T9" fmla="*/ 203 h 2196"/>
                <a:gd name="T10" fmla="*/ 202 w 2844"/>
                <a:gd name="T11" fmla="*/ 210 h 2196"/>
                <a:gd name="T12" fmla="*/ 200 w 2844"/>
                <a:gd name="T13" fmla="*/ 220 h 2196"/>
                <a:gd name="T14" fmla="*/ 200 w 2844"/>
                <a:gd name="T15" fmla="*/ 1976 h 2196"/>
                <a:gd name="T16" fmla="*/ 202 w 2844"/>
                <a:gd name="T17" fmla="*/ 1987 h 2196"/>
                <a:gd name="T18" fmla="*/ 208 w 2844"/>
                <a:gd name="T19" fmla="*/ 1993 h 2196"/>
                <a:gd name="T20" fmla="*/ 219 w 2844"/>
                <a:gd name="T21" fmla="*/ 1994 h 2196"/>
                <a:gd name="T22" fmla="*/ 2626 w 2844"/>
                <a:gd name="T23" fmla="*/ 1994 h 2196"/>
                <a:gd name="T24" fmla="*/ 2633 w 2844"/>
                <a:gd name="T25" fmla="*/ 1993 h 2196"/>
                <a:gd name="T26" fmla="*/ 2639 w 2844"/>
                <a:gd name="T27" fmla="*/ 1989 h 2196"/>
                <a:gd name="T28" fmla="*/ 2644 w 2844"/>
                <a:gd name="T29" fmla="*/ 1983 h 2196"/>
                <a:gd name="T30" fmla="*/ 2645 w 2844"/>
                <a:gd name="T31" fmla="*/ 1976 h 2196"/>
                <a:gd name="T32" fmla="*/ 2645 w 2844"/>
                <a:gd name="T33" fmla="*/ 1380 h 2196"/>
                <a:gd name="T34" fmla="*/ 2844 w 2844"/>
                <a:gd name="T35" fmla="*/ 1380 h 2196"/>
                <a:gd name="T36" fmla="*/ 2844 w 2844"/>
                <a:gd name="T37" fmla="*/ 1976 h 2196"/>
                <a:gd name="T38" fmla="*/ 2842 w 2844"/>
                <a:gd name="T39" fmla="*/ 2011 h 2196"/>
                <a:gd name="T40" fmla="*/ 2834 w 2844"/>
                <a:gd name="T41" fmla="*/ 2045 h 2196"/>
                <a:gd name="T42" fmla="*/ 2821 w 2844"/>
                <a:gd name="T43" fmla="*/ 2076 h 2196"/>
                <a:gd name="T44" fmla="*/ 2803 w 2844"/>
                <a:gd name="T45" fmla="*/ 2106 h 2196"/>
                <a:gd name="T46" fmla="*/ 2781 w 2844"/>
                <a:gd name="T47" fmla="*/ 2133 h 2196"/>
                <a:gd name="T48" fmla="*/ 2755 w 2844"/>
                <a:gd name="T49" fmla="*/ 2155 h 2196"/>
                <a:gd name="T50" fmla="*/ 2726 w 2844"/>
                <a:gd name="T51" fmla="*/ 2173 h 2196"/>
                <a:gd name="T52" fmla="*/ 2694 w 2844"/>
                <a:gd name="T53" fmla="*/ 2185 h 2196"/>
                <a:gd name="T54" fmla="*/ 2662 w 2844"/>
                <a:gd name="T55" fmla="*/ 2193 h 2196"/>
                <a:gd name="T56" fmla="*/ 2626 w 2844"/>
                <a:gd name="T57" fmla="*/ 2196 h 2196"/>
                <a:gd name="T58" fmla="*/ 219 w 2844"/>
                <a:gd name="T59" fmla="*/ 2196 h 2196"/>
                <a:gd name="T60" fmla="*/ 182 w 2844"/>
                <a:gd name="T61" fmla="*/ 2192 h 2196"/>
                <a:gd name="T62" fmla="*/ 146 w 2844"/>
                <a:gd name="T63" fmla="*/ 2183 h 2196"/>
                <a:gd name="T64" fmla="*/ 115 w 2844"/>
                <a:gd name="T65" fmla="*/ 2169 h 2196"/>
                <a:gd name="T66" fmla="*/ 84 w 2844"/>
                <a:gd name="T67" fmla="*/ 2149 h 2196"/>
                <a:gd name="T68" fmla="*/ 58 w 2844"/>
                <a:gd name="T69" fmla="*/ 2126 h 2196"/>
                <a:gd name="T70" fmla="*/ 37 w 2844"/>
                <a:gd name="T71" fmla="*/ 2099 h 2196"/>
                <a:gd name="T72" fmla="*/ 19 w 2844"/>
                <a:gd name="T73" fmla="*/ 2067 h 2196"/>
                <a:gd name="T74" fmla="*/ 7 w 2844"/>
                <a:gd name="T75" fmla="*/ 2034 h 2196"/>
                <a:gd name="T76" fmla="*/ 0 w 2844"/>
                <a:gd name="T77" fmla="*/ 1999 h 2196"/>
                <a:gd name="T78" fmla="*/ 0 w 2844"/>
                <a:gd name="T79" fmla="*/ 199 h 2196"/>
                <a:gd name="T80" fmla="*/ 7 w 2844"/>
                <a:gd name="T81" fmla="*/ 163 h 2196"/>
                <a:gd name="T82" fmla="*/ 19 w 2844"/>
                <a:gd name="T83" fmla="*/ 129 h 2196"/>
                <a:gd name="T84" fmla="*/ 37 w 2844"/>
                <a:gd name="T85" fmla="*/ 98 h 2196"/>
                <a:gd name="T86" fmla="*/ 58 w 2844"/>
                <a:gd name="T87" fmla="*/ 70 h 2196"/>
                <a:gd name="T88" fmla="*/ 84 w 2844"/>
                <a:gd name="T89" fmla="*/ 46 h 2196"/>
                <a:gd name="T90" fmla="*/ 115 w 2844"/>
                <a:gd name="T91" fmla="*/ 27 h 2196"/>
                <a:gd name="T92" fmla="*/ 146 w 2844"/>
                <a:gd name="T93" fmla="*/ 12 h 2196"/>
                <a:gd name="T94" fmla="*/ 182 w 2844"/>
                <a:gd name="T95" fmla="*/ 3 h 2196"/>
                <a:gd name="T96" fmla="*/ 219 w 2844"/>
                <a:gd name="T97" fmla="*/ 0 h 2196"/>
                <a:gd name="T98" fmla="*/ 0 w 2844"/>
                <a:gd name="T99" fmla="*/ 0 h 2196"/>
                <a:gd name="T100" fmla="*/ 2844 w 2844"/>
                <a:gd name="T10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9244" name="그룹 165"/>
          <p:cNvGrpSpPr/>
          <p:nvPr/>
        </p:nvGrpSpPr>
        <p:grpSpPr bwMode="auto">
          <a:xfrm>
            <a:off x="9551988" y="2708275"/>
            <a:ext cx="844550" cy="628650"/>
            <a:chOff x="0" y="0"/>
            <a:chExt cx="977900" cy="728663"/>
          </a:xfrm>
        </p:grpSpPr>
        <p:sp>
          <p:nvSpPr>
            <p:cNvPr id="49245" name="Freeform 131"/>
            <p:cNvSpPr>
              <a:spLocks noEditPoints="1"/>
            </p:cNvSpPr>
            <p:nvPr/>
          </p:nvSpPr>
          <p:spPr bwMode="auto">
            <a:xfrm>
              <a:off x="558800" y="307975"/>
              <a:ext cx="419100" cy="420688"/>
            </a:xfrm>
            <a:custGeom>
              <a:avLst/>
              <a:gdLst>
                <a:gd name="T0" fmla="*/ 488 w 1584"/>
                <a:gd name="T1" fmla="*/ 202 h 1590"/>
                <a:gd name="T2" fmla="*/ 374 w 1584"/>
                <a:gd name="T3" fmla="*/ 249 h 1590"/>
                <a:gd name="T4" fmla="*/ 279 w 1584"/>
                <a:gd name="T5" fmla="*/ 334 h 1590"/>
                <a:gd name="T6" fmla="*/ 218 w 1584"/>
                <a:gd name="T7" fmla="*/ 443 h 1590"/>
                <a:gd name="T8" fmla="*/ 199 w 1584"/>
                <a:gd name="T9" fmla="*/ 570 h 1590"/>
                <a:gd name="T10" fmla="*/ 226 w 1584"/>
                <a:gd name="T11" fmla="*/ 714 h 1590"/>
                <a:gd name="T12" fmla="*/ 307 w 1584"/>
                <a:gd name="T13" fmla="*/ 836 h 1590"/>
                <a:gd name="T14" fmla="*/ 429 w 1584"/>
                <a:gd name="T15" fmla="*/ 919 h 1590"/>
                <a:gd name="T16" fmla="*/ 573 w 1584"/>
                <a:gd name="T17" fmla="*/ 947 h 1590"/>
                <a:gd name="T18" fmla="*/ 716 w 1584"/>
                <a:gd name="T19" fmla="*/ 919 h 1590"/>
                <a:gd name="T20" fmla="*/ 838 w 1584"/>
                <a:gd name="T21" fmla="*/ 836 h 1590"/>
                <a:gd name="T22" fmla="*/ 920 w 1584"/>
                <a:gd name="T23" fmla="*/ 714 h 1590"/>
                <a:gd name="T24" fmla="*/ 948 w 1584"/>
                <a:gd name="T25" fmla="*/ 570 h 1590"/>
                <a:gd name="T26" fmla="*/ 928 w 1584"/>
                <a:gd name="T27" fmla="*/ 443 h 1590"/>
                <a:gd name="T28" fmla="*/ 868 w 1584"/>
                <a:gd name="T29" fmla="*/ 334 h 1590"/>
                <a:gd name="T30" fmla="*/ 760 w 1584"/>
                <a:gd name="T31" fmla="*/ 242 h 1590"/>
                <a:gd name="T32" fmla="*/ 623 w 1584"/>
                <a:gd name="T33" fmla="*/ 197 h 1590"/>
                <a:gd name="T34" fmla="*/ 634 w 1584"/>
                <a:gd name="T35" fmla="*/ 2 h 1590"/>
                <a:gd name="T36" fmla="*/ 796 w 1584"/>
                <a:gd name="T37" fmla="*/ 43 h 1590"/>
                <a:gd name="T38" fmla="*/ 936 w 1584"/>
                <a:gd name="T39" fmla="*/ 130 h 1590"/>
                <a:gd name="T40" fmla="*/ 1019 w 1584"/>
                <a:gd name="T41" fmla="*/ 210 h 1590"/>
                <a:gd name="T42" fmla="*/ 1093 w 1584"/>
                <a:gd name="T43" fmla="*/ 328 h 1590"/>
                <a:gd name="T44" fmla="*/ 1142 w 1584"/>
                <a:gd name="T45" fmla="*/ 492 h 1590"/>
                <a:gd name="T46" fmla="*/ 1141 w 1584"/>
                <a:gd name="T47" fmla="*/ 664 h 1590"/>
                <a:gd name="T48" fmla="*/ 1091 w 1584"/>
                <a:gd name="T49" fmla="*/ 823 h 1590"/>
                <a:gd name="T50" fmla="*/ 1293 w 1584"/>
                <a:gd name="T51" fmla="*/ 1102 h 1590"/>
                <a:gd name="T52" fmla="*/ 1566 w 1584"/>
                <a:gd name="T53" fmla="*/ 1383 h 1590"/>
                <a:gd name="T54" fmla="*/ 1584 w 1584"/>
                <a:gd name="T55" fmla="*/ 1439 h 1590"/>
                <a:gd name="T56" fmla="*/ 1566 w 1584"/>
                <a:gd name="T57" fmla="*/ 1489 h 1590"/>
                <a:gd name="T58" fmla="*/ 1526 w 1584"/>
                <a:gd name="T59" fmla="*/ 1536 h 1590"/>
                <a:gd name="T60" fmla="*/ 1480 w 1584"/>
                <a:gd name="T61" fmla="*/ 1574 h 1590"/>
                <a:gd name="T62" fmla="*/ 1430 w 1584"/>
                <a:gd name="T63" fmla="*/ 1590 h 1590"/>
                <a:gd name="T64" fmla="*/ 1371 w 1584"/>
                <a:gd name="T65" fmla="*/ 1566 h 1590"/>
                <a:gd name="T66" fmla="*/ 1360 w 1584"/>
                <a:gd name="T67" fmla="*/ 1557 h 1590"/>
                <a:gd name="T68" fmla="*/ 1193 w 1584"/>
                <a:gd name="T69" fmla="*/ 1390 h 1590"/>
                <a:gd name="T70" fmla="*/ 825 w 1584"/>
                <a:gd name="T71" fmla="*/ 1091 h 1590"/>
                <a:gd name="T72" fmla="*/ 673 w 1584"/>
                <a:gd name="T73" fmla="*/ 1141 h 1590"/>
                <a:gd name="T74" fmla="*/ 508 w 1584"/>
                <a:gd name="T75" fmla="*/ 1144 h 1590"/>
                <a:gd name="T76" fmla="*/ 348 w 1584"/>
                <a:gd name="T77" fmla="*/ 1104 h 1590"/>
                <a:gd name="T78" fmla="*/ 211 w 1584"/>
                <a:gd name="T79" fmla="*/ 1018 h 1590"/>
                <a:gd name="T80" fmla="*/ 97 w 1584"/>
                <a:gd name="T81" fmla="*/ 892 h 1590"/>
                <a:gd name="T82" fmla="*/ 25 w 1584"/>
                <a:gd name="T83" fmla="*/ 744 h 1590"/>
                <a:gd name="T84" fmla="*/ 0 w 1584"/>
                <a:gd name="T85" fmla="*/ 575 h 1590"/>
                <a:gd name="T86" fmla="*/ 24 w 1584"/>
                <a:gd name="T87" fmla="*/ 406 h 1590"/>
                <a:gd name="T88" fmla="*/ 96 w 1584"/>
                <a:gd name="T89" fmla="*/ 258 h 1590"/>
                <a:gd name="T90" fmla="*/ 214 w 1584"/>
                <a:gd name="T91" fmla="*/ 130 h 1590"/>
                <a:gd name="T92" fmla="*/ 357 w 1584"/>
                <a:gd name="T93" fmla="*/ 43 h 1590"/>
                <a:gd name="T94" fmla="*/ 518 w 1584"/>
                <a:gd name="T95" fmla="*/ 2 h 1590"/>
                <a:gd name="T96" fmla="*/ 0 w 1584"/>
                <a:gd name="T97" fmla="*/ 0 h 1590"/>
                <a:gd name="T98" fmla="*/ 1584 w 1584"/>
                <a:gd name="T99" fmla="*/ 1590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246" name="Freeform 132"/>
            <p:cNvSpPr>
              <a:spLocks noEditPoints="1"/>
            </p:cNvSpPr>
            <p:nvPr/>
          </p:nvSpPr>
          <p:spPr bwMode="auto">
            <a:xfrm>
              <a:off x="0" y="0"/>
              <a:ext cx="882650" cy="728663"/>
            </a:xfrm>
            <a:custGeom>
              <a:avLst/>
              <a:gdLst>
                <a:gd name="T0" fmla="*/ 416 w 3335"/>
                <a:gd name="T1" fmla="*/ 201 h 2752"/>
                <a:gd name="T2" fmla="*/ 1669 w 3335"/>
                <a:gd name="T3" fmla="*/ 1483 h 2752"/>
                <a:gd name="T4" fmla="*/ 2918 w 3335"/>
                <a:gd name="T5" fmla="*/ 201 h 2752"/>
                <a:gd name="T6" fmla="*/ 416 w 3335"/>
                <a:gd name="T7" fmla="*/ 201 h 2752"/>
                <a:gd name="T8" fmla="*/ 219 w 3335"/>
                <a:gd name="T9" fmla="*/ 0 h 2752"/>
                <a:gd name="T10" fmla="*/ 3115 w 3335"/>
                <a:gd name="T11" fmla="*/ 0 h 2752"/>
                <a:gd name="T12" fmla="*/ 3151 w 3335"/>
                <a:gd name="T13" fmla="*/ 3 h 2752"/>
                <a:gd name="T14" fmla="*/ 3184 w 3335"/>
                <a:gd name="T15" fmla="*/ 11 h 2752"/>
                <a:gd name="T16" fmla="*/ 3215 w 3335"/>
                <a:gd name="T17" fmla="*/ 25 h 2752"/>
                <a:gd name="T18" fmla="*/ 3244 w 3335"/>
                <a:gd name="T19" fmla="*/ 43 h 2752"/>
                <a:gd name="T20" fmla="*/ 3270 w 3335"/>
                <a:gd name="T21" fmla="*/ 65 h 2752"/>
                <a:gd name="T22" fmla="*/ 3293 w 3335"/>
                <a:gd name="T23" fmla="*/ 92 h 2752"/>
                <a:gd name="T24" fmla="*/ 3311 w 3335"/>
                <a:gd name="T25" fmla="*/ 120 h 2752"/>
                <a:gd name="T26" fmla="*/ 3325 w 3335"/>
                <a:gd name="T27" fmla="*/ 152 h 2752"/>
                <a:gd name="T28" fmla="*/ 3333 w 3335"/>
                <a:gd name="T29" fmla="*/ 184 h 2752"/>
                <a:gd name="T30" fmla="*/ 3335 w 3335"/>
                <a:gd name="T31" fmla="*/ 219 h 2752"/>
                <a:gd name="T32" fmla="*/ 3335 w 3335"/>
                <a:gd name="T33" fmla="*/ 1074 h 2752"/>
                <a:gd name="T34" fmla="*/ 3133 w 3335"/>
                <a:gd name="T35" fmla="*/ 1074 h 2752"/>
                <a:gd name="T36" fmla="*/ 3133 w 3335"/>
                <a:gd name="T37" fmla="*/ 268 h 2752"/>
                <a:gd name="T38" fmla="*/ 1743 w 3335"/>
                <a:gd name="T39" fmla="*/ 1693 h 2752"/>
                <a:gd name="T40" fmla="*/ 1727 w 3335"/>
                <a:gd name="T41" fmla="*/ 1705 h 2752"/>
                <a:gd name="T42" fmla="*/ 1709 w 3335"/>
                <a:gd name="T43" fmla="*/ 1716 h 2752"/>
                <a:gd name="T44" fmla="*/ 1690 w 3335"/>
                <a:gd name="T45" fmla="*/ 1721 h 2752"/>
                <a:gd name="T46" fmla="*/ 1669 w 3335"/>
                <a:gd name="T47" fmla="*/ 1723 h 2752"/>
                <a:gd name="T48" fmla="*/ 1665 w 3335"/>
                <a:gd name="T49" fmla="*/ 1723 h 2752"/>
                <a:gd name="T50" fmla="*/ 1645 w 3335"/>
                <a:gd name="T51" fmla="*/ 1721 h 2752"/>
                <a:gd name="T52" fmla="*/ 1627 w 3335"/>
                <a:gd name="T53" fmla="*/ 1716 h 2752"/>
                <a:gd name="T54" fmla="*/ 1610 w 3335"/>
                <a:gd name="T55" fmla="*/ 1705 h 2752"/>
                <a:gd name="T56" fmla="*/ 1594 w 3335"/>
                <a:gd name="T57" fmla="*/ 1693 h 2752"/>
                <a:gd name="T58" fmla="*/ 200 w 3335"/>
                <a:gd name="T59" fmla="*/ 268 h 2752"/>
                <a:gd name="T60" fmla="*/ 200 w 3335"/>
                <a:gd name="T61" fmla="*/ 2533 h 2752"/>
                <a:gd name="T62" fmla="*/ 202 w 3335"/>
                <a:gd name="T63" fmla="*/ 2544 h 2752"/>
                <a:gd name="T64" fmla="*/ 208 w 3335"/>
                <a:gd name="T65" fmla="*/ 2549 h 2752"/>
                <a:gd name="T66" fmla="*/ 219 w 3335"/>
                <a:gd name="T67" fmla="*/ 2551 h 2752"/>
                <a:gd name="T68" fmla="*/ 2885 w 3335"/>
                <a:gd name="T69" fmla="*/ 2551 h 2752"/>
                <a:gd name="T70" fmla="*/ 2885 w 3335"/>
                <a:gd name="T71" fmla="*/ 2752 h 2752"/>
                <a:gd name="T72" fmla="*/ 219 w 3335"/>
                <a:gd name="T73" fmla="*/ 2752 h 2752"/>
                <a:gd name="T74" fmla="*/ 183 w 3335"/>
                <a:gd name="T75" fmla="*/ 2749 h 2752"/>
                <a:gd name="T76" fmla="*/ 151 w 3335"/>
                <a:gd name="T77" fmla="*/ 2742 h 2752"/>
                <a:gd name="T78" fmla="*/ 119 w 3335"/>
                <a:gd name="T79" fmla="*/ 2729 h 2752"/>
                <a:gd name="T80" fmla="*/ 90 w 3335"/>
                <a:gd name="T81" fmla="*/ 2711 h 2752"/>
                <a:gd name="T82" fmla="*/ 63 w 3335"/>
                <a:gd name="T83" fmla="*/ 2686 h 2752"/>
                <a:gd name="T84" fmla="*/ 40 w 3335"/>
                <a:gd name="T85" fmla="*/ 2661 h 2752"/>
                <a:gd name="T86" fmla="*/ 22 w 3335"/>
                <a:gd name="T87" fmla="*/ 2631 h 2752"/>
                <a:gd name="T88" fmla="*/ 10 w 3335"/>
                <a:gd name="T89" fmla="*/ 2601 h 2752"/>
                <a:gd name="T90" fmla="*/ 2 w 3335"/>
                <a:gd name="T91" fmla="*/ 2568 h 2752"/>
                <a:gd name="T92" fmla="*/ 0 w 3335"/>
                <a:gd name="T93" fmla="*/ 2533 h 2752"/>
                <a:gd name="T94" fmla="*/ 0 w 3335"/>
                <a:gd name="T95" fmla="*/ 219 h 2752"/>
                <a:gd name="T96" fmla="*/ 2 w 3335"/>
                <a:gd name="T97" fmla="*/ 184 h 2752"/>
                <a:gd name="T98" fmla="*/ 10 w 3335"/>
                <a:gd name="T99" fmla="*/ 152 h 2752"/>
                <a:gd name="T100" fmla="*/ 22 w 3335"/>
                <a:gd name="T101" fmla="*/ 120 h 2752"/>
                <a:gd name="T102" fmla="*/ 40 w 3335"/>
                <a:gd name="T103" fmla="*/ 92 h 2752"/>
                <a:gd name="T104" fmla="*/ 63 w 3335"/>
                <a:gd name="T105" fmla="*/ 65 h 2752"/>
                <a:gd name="T106" fmla="*/ 90 w 3335"/>
                <a:gd name="T107" fmla="*/ 42 h 2752"/>
                <a:gd name="T108" fmla="*/ 119 w 3335"/>
                <a:gd name="T109" fmla="*/ 24 h 2752"/>
                <a:gd name="T110" fmla="*/ 151 w 3335"/>
                <a:gd name="T111" fmla="*/ 11 h 2752"/>
                <a:gd name="T112" fmla="*/ 183 w 3335"/>
                <a:gd name="T113" fmla="*/ 3 h 2752"/>
                <a:gd name="T114" fmla="*/ 219 w 3335"/>
                <a:gd name="T115" fmla="*/ 0 h 2752"/>
                <a:gd name="T116" fmla="*/ 0 w 3335"/>
                <a:gd name="T117" fmla="*/ 0 h 2752"/>
                <a:gd name="T118" fmla="*/ 3335 w 3335"/>
                <a:gd name="T119"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50178"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79"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0" name="椭圆 28"/>
          <p:cNvSpPr>
            <a:spLocks noChangeArrowheads="1"/>
          </p:cNvSpPr>
          <p:nvPr/>
        </p:nvSpPr>
        <p:spPr bwMode="auto">
          <a:xfrm>
            <a:off x="4357688" y="1427163"/>
            <a:ext cx="3519487" cy="3517900"/>
          </a:xfrm>
          <a:prstGeom prst="ellipse">
            <a:avLst/>
          </a:prstGeom>
          <a:gradFill rotWithShape="0">
            <a:gsLst>
              <a:gs pos="0">
                <a:srgbClr val="CC3300">
                  <a:alpha val="79999"/>
                </a:srgbClr>
              </a:gs>
              <a:gs pos="100000">
                <a:srgbClr val="CC3300">
                  <a:gamma/>
                  <a:tint val="7960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algn="ctr" latinLnBrk="1"/>
            <a:endParaRPr lang="zh-CN" altLang="en-US" sz="4400">
              <a:solidFill>
                <a:srgbClr val="FFFFFF"/>
              </a:solidFill>
              <a:latin typeface="Broadway BT" pitchFamily="82" charset="0"/>
              <a:ea typeface="汉仪丫丫体简" pitchFamily="2" charset="-122"/>
            </a:endParaRPr>
          </a:p>
        </p:txBody>
      </p:sp>
      <p:sp>
        <p:nvSpPr>
          <p:cNvPr id="50181" name="椭圆 6"/>
          <p:cNvSpPr>
            <a:spLocks noChangeArrowheads="1"/>
          </p:cNvSpPr>
          <p:nvPr/>
        </p:nvSpPr>
        <p:spPr bwMode="auto">
          <a:xfrm>
            <a:off x="9390063" y="2457450"/>
            <a:ext cx="506412"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2" name="椭圆 7"/>
          <p:cNvSpPr>
            <a:spLocks noChangeArrowheads="1"/>
          </p:cNvSpPr>
          <p:nvPr/>
        </p:nvSpPr>
        <p:spPr bwMode="auto">
          <a:xfrm>
            <a:off x="7997825" y="1719263"/>
            <a:ext cx="231775" cy="231775"/>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3" name="椭圆 8"/>
          <p:cNvSpPr>
            <a:spLocks noChangeArrowheads="1"/>
          </p:cNvSpPr>
          <p:nvPr/>
        </p:nvSpPr>
        <p:spPr bwMode="auto">
          <a:xfrm>
            <a:off x="3514725" y="4508500"/>
            <a:ext cx="506413"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4" name="椭圆 9"/>
          <p:cNvSpPr>
            <a:spLocks noChangeArrowheads="1"/>
          </p:cNvSpPr>
          <p:nvPr/>
        </p:nvSpPr>
        <p:spPr bwMode="auto">
          <a:xfrm>
            <a:off x="5303838" y="5184775"/>
            <a:ext cx="233362" cy="23336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5" name="Freeform 9"/>
          <p:cNvSpPr>
            <a:spLocks noEditPoints="1"/>
          </p:cNvSpPr>
          <p:nvPr/>
        </p:nvSpPr>
        <p:spPr bwMode="auto">
          <a:xfrm>
            <a:off x="4975225" y="2565400"/>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86" name="Freeform 10"/>
          <p:cNvSpPr>
            <a:spLocks noEditPoints="1"/>
          </p:cNvSpPr>
          <p:nvPr/>
        </p:nvSpPr>
        <p:spPr bwMode="auto">
          <a:xfrm>
            <a:off x="5367338" y="3336925"/>
            <a:ext cx="1430337"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20"/>
          <p:cNvSpPr txBox="1">
            <a:spLocks noChangeArrowheads="1"/>
          </p:cNvSpPr>
          <p:nvPr/>
        </p:nvSpPr>
        <p:spPr bwMode="auto">
          <a:xfrm>
            <a:off x="5426075" y="15732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solidFill>
                  <a:schemeClr val="tx2"/>
                </a:solidFill>
                <a:latin typeface="微软雅黑" panose="020B0503020204020204" pitchFamily="34" charset="-122"/>
                <a:ea typeface="微软雅黑" panose="020B0503020204020204" pitchFamily="34" charset="-122"/>
              </a:rPr>
              <a:t>CONTENTS</a:t>
            </a:r>
            <a:endParaRPr lang="en-US">
              <a:solidFill>
                <a:schemeClr val="tx2"/>
              </a:solidFill>
              <a:latin typeface="微软雅黑" panose="020B0503020204020204" pitchFamily="34" charset="-122"/>
              <a:ea typeface="微软雅黑" panose="020B0503020204020204" pitchFamily="34" charset="-122"/>
            </a:endParaRPr>
          </a:p>
        </p:txBody>
      </p:sp>
      <p:sp>
        <p:nvSpPr>
          <p:cNvPr id="5123" name="TextBox 33"/>
          <p:cNvSpPr txBox="1">
            <a:spLocks noChangeArrowheads="1"/>
          </p:cNvSpPr>
          <p:nvPr/>
        </p:nvSpPr>
        <p:spPr bwMode="auto">
          <a:xfrm>
            <a:off x="2995613" y="3976688"/>
            <a:ext cx="14636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latin typeface="微软雅黑" panose="020B0503020204020204" pitchFamily="34" charset="-122"/>
                <a:ea typeface="微软雅黑" panose="020B0503020204020204" pitchFamily="34" charset="-122"/>
              </a:rPr>
              <a:t>Lorem ipsum dolor sit ame consecteturt</a:t>
            </a:r>
            <a:endParaRPr lang="en-US" sz="1400">
              <a:latin typeface="微软雅黑" panose="020B0503020204020204" pitchFamily="34" charset="-122"/>
              <a:ea typeface="微软雅黑" panose="020B0503020204020204" pitchFamily="34" charset="-122"/>
            </a:endParaRPr>
          </a:p>
        </p:txBody>
      </p:sp>
      <p:sp>
        <p:nvSpPr>
          <p:cNvPr id="5124" name="TextBox 33"/>
          <p:cNvSpPr txBox="1">
            <a:spLocks noChangeArrowheads="1"/>
          </p:cNvSpPr>
          <p:nvPr/>
        </p:nvSpPr>
        <p:spPr bwMode="auto">
          <a:xfrm>
            <a:off x="4564063" y="3976688"/>
            <a:ext cx="1473200"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latin typeface="微软雅黑" panose="020B0503020204020204" pitchFamily="34" charset="-122"/>
                <a:ea typeface="微软雅黑" panose="020B0503020204020204" pitchFamily="34" charset="-122"/>
              </a:rPr>
              <a:t>Lorem ipsum dolor sit ame consecteturt</a:t>
            </a:r>
            <a:endParaRPr lang="en-US" sz="1400">
              <a:latin typeface="微软雅黑" panose="020B0503020204020204" pitchFamily="34" charset="-122"/>
              <a:ea typeface="微软雅黑" panose="020B0503020204020204" pitchFamily="34" charset="-122"/>
            </a:endParaRPr>
          </a:p>
        </p:txBody>
      </p:sp>
      <p:sp>
        <p:nvSpPr>
          <p:cNvPr id="5125" name="TextBox 33"/>
          <p:cNvSpPr txBox="1">
            <a:spLocks noChangeArrowheads="1"/>
          </p:cNvSpPr>
          <p:nvPr/>
        </p:nvSpPr>
        <p:spPr bwMode="auto">
          <a:xfrm>
            <a:off x="6142038" y="4003675"/>
            <a:ext cx="142398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latin typeface="微软雅黑" panose="020B0503020204020204" pitchFamily="34" charset="-122"/>
                <a:ea typeface="微软雅黑" panose="020B0503020204020204" pitchFamily="34" charset="-122"/>
              </a:rPr>
              <a:t>Lorem ipsum dolor sit ame consecteturt</a:t>
            </a:r>
            <a:endParaRPr lang="en-US" sz="1400">
              <a:latin typeface="微软雅黑" panose="020B0503020204020204" pitchFamily="34" charset="-122"/>
              <a:ea typeface="微软雅黑" panose="020B0503020204020204" pitchFamily="34" charset="-122"/>
            </a:endParaRPr>
          </a:p>
        </p:txBody>
      </p:sp>
      <p:sp>
        <p:nvSpPr>
          <p:cNvPr id="5126" name="TextBox 33"/>
          <p:cNvSpPr txBox="1">
            <a:spLocks noChangeArrowheads="1"/>
          </p:cNvSpPr>
          <p:nvPr/>
        </p:nvSpPr>
        <p:spPr bwMode="auto">
          <a:xfrm>
            <a:off x="7672388" y="3989388"/>
            <a:ext cx="14684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latin typeface="微软雅黑" panose="020B0503020204020204" pitchFamily="34" charset="-122"/>
                <a:ea typeface="微软雅黑" panose="020B0503020204020204" pitchFamily="34" charset="-122"/>
              </a:rPr>
              <a:t>Lorem ipsum </a:t>
            </a:r>
            <a:endParaRPr lang="en-US" sz="1400">
              <a:latin typeface="微软雅黑" panose="020B0503020204020204" pitchFamily="34" charset="-122"/>
              <a:ea typeface="微软雅黑" panose="020B0503020204020204" pitchFamily="34" charset="-122"/>
            </a:endParaRPr>
          </a:p>
          <a:p>
            <a:pPr algn="ctr" eaLnBrk="1" hangingPunct="1">
              <a:lnSpc>
                <a:spcPct val="130000"/>
              </a:lnSpc>
            </a:pPr>
            <a:r>
              <a:rPr lang="en-US" sz="1400">
                <a:latin typeface="微软雅黑" panose="020B0503020204020204" pitchFamily="34" charset="-122"/>
                <a:ea typeface="微软雅黑" panose="020B0503020204020204" pitchFamily="34" charset="-122"/>
              </a:rPr>
              <a:t>dolor sit ame consecteturt</a:t>
            </a:r>
            <a:endParaRPr lang="en-US" sz="1400">
              <a:latin typeface="微软雅黑" panose="020B0503020204020204" pitchFamily="34" charset="-122"/>
              <a:ea typeface="微软雅黑" panose="020B0503020204020204" pitchFamily="34" charset="-122"/>
            </a:endParaRPr>
          </a:p>
        </p:txBody>
      </p:sp>
      <p:sp>
        <p:nvSpPr>
          <p:cNvPr id="5127" name="文本框 1"/>
          <p:cNvSpPr txBox="1">
            <a:spLocks noChangeArrowheads="1"/>
          </p:cNvSpPr>
          <p:nvPr/>
        </p:nvSpPr>
        <p:spPr bwMode="auto">
          <a:xfrm>
            <a:off x="4878388" y="723900"/>
            <a:ext cx="2481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latinLnBrk="1"/>
            <a:r>
              <a:rPr lang="zh-CN" sz="4800" b="1">
                <a:solidFill>
                  <a:srgbClr val="CC3300"/>
                </a:solidFill>
                <a:latin typeface="微软雅黑" panose="020B0503020204020204" pitchFamily="34" charset="-122"/>
                <a:ea typeface="微软雅黑" panose="020B0503020204020204" pitchFamily="34" charset="-122"/>
                <a:sym typeface="나눔고딕" charset="-127"/>
              </a:rPr>
              <a:t>目 录</a:t>
            </a:r>
            <a:endParaRPr lang="zh-CN" sz="4800" b="1">
              <a:solidFill>
                <a:srgbClr val="CC3300"/>
              </a:solidFill>
              <a:latin typeface="微软雅黑" panose="020B0503020204020204" pitchFamily="34" charset="-122"/>
              <a:ea typeface="微软雅黑" panose="020B0503020204020204" pitchFamily="34" charset="-122"/>
              <a:sym typeface="나눔고딕" charset="-127"/>
            </a:endParaRPr>
          </a:p>
        </p:txBody>
      </p:sp>
      <p:cxnSp>
        <p:nvCxnSpPr>
          <p:cNvPr id="5128" name="直接连接符 3"/>
          <p:cNvCxnSpPr>
            <a:cxnSpLocks noChangeShapeType="1"/>
          </p:cNvCxnSpPr>
          <p:nvPr/>
        </p:nvCxnSpPr>
        <p:spPr bwMode="auto">
          <a:xfrm>
            <a:off x="4746625" y="1566863"/>
            <a:ext cx="2882900" cy="0"/>
          </a:xfrm>
          <a:prstGeom prst="line">
            <a:avLst/>
          </a:prstGeom>
          <a:noFill/>
          <a:ln w="12700" cap="flat" cmpd="sng">
            <a:solidFill>
              <a:schemeClr val="tx2"/>
            </a:solidFill>
            <a:prstDash val="dash"/>
            <a:miter lim="800000"/>
          </a:ln>
          <a:extLst>
            <a:ext uri="{909E8E84-426E-40DD-AFC4-6F175D3DCCD1}">
              <a14:hiddenFill xmlns:a14="http://schemas.microsoft.com/office/drawing/2010/main">
                <a:noFill/>
              </a14:hiddenFill>
            </a:ext>
          </a:extLst>
        </p:spPr>
      </p:cxnSp>
      <p:cxnSp>
        <p:nvCxnSpPr>
          <p:cNvPr id="5129" name="直接连接符 25"/>
          <p:cNvCxnSpPr>
            <a:cxnSpLocks noChangeShapeType="1"/>
          </p:cNvCxnSpPr>
          <p:nvPr/>
        </p:nvCxnSpPr>
        <p:spPr bwMode="auto">
          <a:xfrm>
            <a:off x="4746625" y="1930400"/>
            <a:ext cx="2882900" cy="0"/>
          </a:xfrm>
          <a:prstGeom prst="line">
            <a:avLst/>
          </a:prstGeom>
          <a:noFill/>
          <a:ln w="12700" cap="flat" cmpd="sng">
            <a:solidFill>
              <a:schemeClr val="tx2"/>
            </a:solidFill>
            <a:prstDash val="dash"/>
            <a:miter lim="800000"/>
          </a:ln>
          <a:extLst>
            <a:ext uri="{909E8E84-426E-40DD-AFC4-6F175D3DCCD1}">
              <a14:hiddenFill xmlns:a14="http://schemas.microsoft.com/office/drawing/2010/main">
                <a:noFill/>
              </a14:hiddenFill>
            </a:ext>
          </a:extLst>
        </p:spPr>
      </p:cxnSp>
      <p:pic>
        <p:nvPicPr>
          <p:cNvPr id="5130"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1"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2" name="圆角矩形 11"/>
          <p:cNvSpPr/>
          <p:nvPr/>
        </p:nvSpPr>
        <p:spPr bwMode="auto">
          <a:xfrm rot="5400000">
            <a:off x="38512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sp>
        <p:nvSpPr>
          <p:cNvPr id="5133" name="圆角矩形 11"/>
          <p:cNvSpPr/>
          <p:nvPr/>
        </p:nvSpPr>
        <p:spPr bwMode="auto">
          <a:xfrm rot="5400000">
            <a:off x="54197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sp>
        <p:nvSpPr>
          <p:cNvPr id="5134" name="矩形 8"/>
          <p:cNvSpPr>
            <a:spLocks noChangeArrowheads="1"/>
          </p:cNvSpPr>
          <p:nvPr/>
        </p:nvSpPr>
        <p:spPr bwMode="auto">
          <a:xfrm rot="5400000">
            <a:off x="6012656" y="-791368"/>
            <a:ext cx="166687" cy="7200900"/>
          </a:xfrm>
          <a:prstGeom prst="rect">
            <a:avLst/>
          </a:prstGeom>
          <a:gradFill rotWithShape="0">
            <a:gsLst>
              <a:gs pos="0">
                <a:srgbClr val="DBDBDB"/>
              </a:gs>
              <a:gs pos="51000">
                <a:srgbClr val="ABABAB"/>
              </a:gs>
              <a:gs pos="100000">
                <a:srgbClr val="DBDBD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latinLnBrk="1" hangingPunct="1">
              <a:lnSpc>
                <a:spcPct val="120000"/>
              </a:lnSpc>
            </a:pPr>
            <a:endParaRPr lang="zh-CN" altLang="en-US" sz="1400">
              <a:solidFill>
                <a:schemeClr val="bg1"/>
              </a:solidFill>
              <a:latin typeface="幼圆" pitchFamily="49" charset="-122"/>
              <a:ea typeface="幼圆" pitchFamily="49" charset="-122"/>
            </a:endParaRPr>
          </a:p>
        </p:txBody>
      </p:sp>
      <p:sp>
        <p:nvSpPr>
          <p:cNvPr id="5135" name="圆角矩形 11"/>
          <p:cNvSpPr/>
          <p:nvPr/>
        </p:nvSpPr>
        <p:spPr bwMode="auto">
          <a:xfrm rot="5400000">
            <a:off x="69881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sp>
        <p:nvSpPr>
          <p:cNvPr id="5136" name="圆角矩形 11"/>
          <p:cNvSpPr/>
          <p:nvPr/>
        </p:nvSpPr>
        <p:spPr bwMode="auto">
          <a:xfrm rot="5400000">
            <a:off x="85566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sp>
        <p:nvSpPr>
          <p:cNvPr id="5137" name="圆角矩形 4"/>
          <p:cNvSpPr/>
          <p:nvPr/>
        </p:nvSpPr>
        <p:spPr bwMode="auto">
          <a:xfrm rot="5400000">
            <a:off x="315515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grpSp>
        <p:nvGrpSpPr>
          <p:cNvPr id="5138" name="椭圆 93"/>
          <p:cNvGrpSpPr/>
          <p:nvPr/>
        </p:nvGrpSpPr>
        <p:grpSpPr bwMode="auto">
          <a:xfrm>
            <a:off x="3486150" y="3268663"/>
            <a:ext cx="495300" cy="487362"/>
            <a:chOff x="0" y="0"/>
            <a:chExt cx="312" cy="307"/>
          </a:xfrm>
        </p:grpSpPr>
        <p:pic>
          <p:nvPicPr>
            <p:cNvPr id="5139" name="椭圆 9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b="1">
                  <a:solidFill>
                    <a:srgbClr val="FFC000"/>
                  </a:solidFill>
                  <a:latin typeface="Segoe UI" panose="020B0502040204020203" pitchFamily="34" charset="0"/>
                  <a:cs typeface="Segoe UI" panose="020B0502040204020203" pitchFamily="34" charset="0"/>
                </a:rPr>
                <a:t>01</a:t>
              </a:r>
              <a:endParaRPr lang="zh-CN" altLang="en-US" b="1">
                <a:solidFill>
                  <a:srgbClr val="FFC000"/>
                </a:solidFill>
                <a:latin typeface="Segoe UI" panose="020B0502040204020203" pitchFamily="34" charset="0"/>
                <a:ea typeface="幼圆" pitchFamily="49" charset="-122"/>
              </a:endParaRPr>
            </a:p>
          </p:txBody>
        </p:sp>
      </p:grpSp>
      <p:sp>
        <p:nvSpPr>
          <p:cNvPr id="5141" name="圆角矩形 4"/>
          <p:cNvSpPr/>
          <p:nvPr/>
        </p:nvSpPr>
        <p:spPr bwMode="auto">
          <a:xfrm rot="5400000">
            <a:off x="472360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grpSp>
        <p:nvGrpSpPr>
          <p:cNvPr id="5142" name="椭圆 24"/>
          <p:cNvGrpSpPr/>
          <p:nvPr/>
        </p:nvGrpSpPr>
        <p:grpSpPr bwMode="auto">
          <a:xfrm>
            <a:off x="5059363" y="3268663"/>
            <a:ext cx="487362" cy="487362"/>
            <a:chOff x="0" y="0"/>
            <a:chExt cx="307" cy="307"/>
          </a:xfrm>
        </p:grpSpPr>
        <p:pic>
          <p:nvPicPr>
            <p:cNvPr id="5143" name="椭圆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b="1">
                  <a:solidFill>
                    <a:srgbClr val="FFC000"/>
                  </a:solidFill>
                  <a:latin typeface="Segoe UI" panose="020B0502040204020203" pitchFamily="34" charset="0"/>
                  <a:cs typeface="Segoe UI" panose="020B0502040204020203" pitchFamily="34" charset="0"/>
                </a:rPr>
                <a:t>02</a:t>
              </a:r>
              <a:endParaRPr lang="zh-CN" altLang="en-US" b="1">
                <a:solidFill>
                  <a:srgbClr val="FFC000"/>
                </a:solidFill>
                <a:latin typeface="Segoe UI" panose="020B0502040204020203" pitchFamily="34" charset="0"/>
                <a:ea typeface="幼圆" pitchFamily="49" charset="-122"/>
              </a:endParaRPr>
            </a:p>
          </p:txBody>
        </p:sp>
      </p:grpSp>
      <p:sp>
        <p:nvSpPr>
          <p:cNvPr id="5145" name="圆角矩形 4"/>
          <p:cNvSpPr/>
          <p:nvPr/>
        </p:nvSpPr>
        <p:spPr bwMode="auto">
          <a:xfrm rot="5400000">
            <a:off x="629126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grpSp>
        <p:nvGrpSpPr>
          <p:cNvPr id="5146" name="椭圆 28"/>
          <p:cNvGrpSpPr/>
          <p:nvPr/>
        </p:nvGrpSpPr>
        <p:grpSpPr bwMode="auto">
          <a:xfrm>
            <a:off x="6626225" y="3268663"/>
            <a:ext cx="487363" cy="487362"/>
            <a:chOff x="0" y="0"/>
            <a:chExt cx="307" cy="307"/>
          </a:xfrm>
        </p:grpSpPr>
        <p:pic>
          <p:nvPicPr>
            <p:cNvPr id="5147" name="椭圆 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b="1">
                  <a:solidFill>
                    <a:srgbClr val="FFC000"/>
                  </a:solidFill>
                  <a:latin typeface="Segoe UI" panose="020B0502040204020203" pitchFamily="34" charset="0"/>
                  <a:cs typeface="Segoe UI" panose="020B0502040204020203" pitchFamily="34" charset="0"/>
                </a:rPr>
                <a:t>03</a:t>
              </a:r>
              <a:endParaRPr lang="zh-CN" altLang="en-US" b="1">
                <a:solidFill>
                  <a:srgbClr val="FFC000"/>
                </a:solidFill>
                <a:latin typeface="Segoe UI" panose="020B0502040204020203" pitchFamily="34" charset="0"/>
                <a:ea typeface="幼圆" pitchFamily="49" charset="-122"/>
              </a:endParaRPr>
            </a:p>
          </p:txBody>
        </p:sp>
      </p:grpSp>
      <p:sp>
        <p:nvSpPr>
          <p:cNvPr id="5149" name="圆角矩形 4"/>
          <p:cNvSpPr/>
          <p:nvPr/>
        </p:nvSpPr>
        <p:spPr bwMode="auto">
          <a:xfrm rot="5400000">
            <a:off x="785971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a:p>
        </p:txBody>
      </p:sp>
      <p:grpSp>
        <p:nvGrpSpPr>
          <p:cNvPr id="5150" name="椭圆 32"/>
          <p:cNvGrpSpPr/>
          <p:nvPr/>
        </p:nvGrpSpPr>
        <p:grpSpPr bwMode="auto">
          <a:xfrm>
            <a:off x="8193088" y="3268663"/>
            <a:ext cx="487362" cy="487362"/>
            <a:chOff x="0" y="0"/>
            <a:chExt cx="307" cy="307"/>
          </a:xfrm>
        </p:grpSpPr>
        <p:pic>
          <p:nvPicPr>
            <p:cNvPr id="5151" name="椭圆 3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b="1">
                  <a:solidFill>
                    <a:srgbClr val="FFC000"/>
                  </a:solidFill>
                  <a:latin typeface="Segoe UI" panose="020B0502040204020203" pitchFamily="34" charset="0"/>
                  <a:cs typeface="Segoe UI" panose="020B0502040204020203" pitchFamily="34" charset="0"/>
                </a:rPr>
                <a:t>04</a:t>
              </a:r>
              <a:endParaRPr lang="zh-CN" altLang="en-US" b="1">
                <a:solidFill>
                  <a:srgbClr val="FFC000"/>
                </a:solidFill>
                <a:latin typeface="Segoe UI" panose="020B0502040204020203" pitchFamily="34" charset="0"/>
                <a:ea typeface="幼圆" pitchFamily="49"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solidFill>
          <a:schemeClr val="tx2"/>
        </a:solidFill>
        <a:effectLst/>
      </p:bgPr>
    </p:bg>
    <p:spTree>
      <p:nvGrpSpPr>
        <p:cNvPr id="1" name=""/>
        <p:cNvGrpSpPr/>
        <p:nvPr/>
      </p:nvGrpSpPr>
      <p:grpSpPr>
        <a:xfrm>
          <a:off x="0" y="0"/>
          <a:ext cx="0" cy="0"/>
          <a:chOff x="0" y="0"/>
          <a:chExt cx="0" cy="0"/>
        </a:xfrm>
      </p:grpSpPr>
      <p:pic>
        <p:nvPicPr>
          <p:cNvPr id="7170" name="Picture 2" descr="幻灯片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4150"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幻灯片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8338" y="981075"/>
            <a:ext cx="2751137"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幻灯片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2525"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幻灯片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6713"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幻灯片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150"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幻灯片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8338" y="2636838"/>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8" descr="幻灯片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32525"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descr="幻灯片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56713"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0" descr="幻灯片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5738"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1" descr="幻灯片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9925"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幻灯片1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34113"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3" descr="幻灯片1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258300"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bwMode="auto">
      <p:bgPr>
        <a:solidFill>
          <a:schemeClr val="tx2"/>
        </a:solidFill>
        <a:effectLst/>
      </p:bgPr>
    </p:bg>
    <p:spTree>
      <p:nvGrpSpPr>
        <p:cNvPr id="1" name=""/>
        <p:cNvGrpSpPr/>
        <p:nvPr/>
      </p:nvGrpSpPr>
      <p:grpSpPr>
        <a:xfrm>
          <a:off x="0" y="0"/>
          <a:ext cx="0" cy="0"/>
          <a:chOff x="0" y="0"/>
          <a:chExt cx="0" cy="0"/>
        </a:xfrm>
      </p:grpSpPr>
      <p:pic>
        <p:nvPicPr>
          <p:cNvPr id="8194" name="Picture 2" descr="幻灯片1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6550" y="982663"/>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幻灯片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0463" y="982663"/>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幻灯片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1625" y="982663"/>
            <a:ext cx="2751138"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幻灯片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550" y="263842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descr="幻灯片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7713" y="2638425"/>
            <a:ext cx="2751137"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descr="幻灯片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40463" y="263842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descr="幻灯片2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91625" y="2638425"/>
            <a:ext cx="2751138"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幻灯片2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6550" y="429418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descr="幻灯片2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87713" y="4294188"/>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1" descr="幻灯片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87713" y="982663"/>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2" descr="幻灯片2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40463" y="429418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3" descr="幻灯片2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91625" y="4294188"/>
            <a:ext cx="2768600"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직사각형 2"/>
          <p:cNvSpPr>
            <a:spLocks noChangeArrowheads="1"/>
          </p:cNvSpPr>
          <p:nvPr/>
        </p:nvSpPr>
        <p:spPr bwMode="auto">
          <a:xfrm>
            <a:off x="0" y="0"/>
            <a:ext cx="12241213" cy="6858000"/>
          </a:xfrm>
          <a:prstGeom prst="rect">
            <a:avLst/>
          </a:prstGeom>
          <a:solidFill>
            <a:srgbClr val="E9E8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a:solidFill>
                <a:srgbClr val="FFFFFF"/>
              </a:solidFill>
            </a:endParaRPr>
          </a:p>
        </p:txBody>
      </p:sp>
      <p:pic>
        <p:nvPicPr>
          <p:cNvPr id="9219"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2"/>
          <p:cNvSpPr>
            <a:spLocks noChangeArrowheads="1"/>
          </p:cNvSpPr>
          <p:nvPr/>
        </p:nvSpPr>
        <p:spPr bwMode="auto">
          <a:xfrm flipH="1">
            <a:off x="8464550" y="134938"/>
            <a:ext cx="1779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9221" name="TextBox 5"/>
          <p:cNvSpPr>
            <a:spLocks noChangeArrowheads="1"/>
          </p:cNvSpPr>
          <p:nvPr/>
        </p:nvSpPr>
        <p:spPr bwMode="auto">
          <a:xfrm flipH="1">
            <a:off x="9655175" y="192088"/>
            <a:ext cx="2759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
        <p:nvSpPr>
          <p:cNvPr id="9222" name="TextBox 14"/>
          <p:cNvSpPr>
            <a:spLocks noChangeArrowheads="1"/>
          </p:cNvSpPr>
          <p:nvPr/>
        </p:nvSpPr>
        <p:spPr bwMode="auto">
          <a:xfrm flipH="1">
            <a:off x="1973263" y="2909888"/>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4:30 P.M </a:t>
            </a:r>
            <a:r>
              <a:rPr lang="zh-CN" altLang="en-US">
                <a:solidFill>
                  <a:srgbClr val="595959"/>
                </a:solidFill>
                <a:latin typeface="Kozuka Gothic Pr6N EL" pitchFamily="34" charset="-128"/>
                <a:ea typeface="Kozuka Gothic Pr6N EL" pitchFamily="34" charset="-128"/>
                <a:sym typeface="Kozuka Gothic Pr6N EL" pitchFamily="34" charset="-128"/>
              </a:rPr>
              <a:t>삼청동 거리 산책</a:t>
            </a:r>
            <a:endParaRPr lang="zh-CN" altLang="en-US">
              <a:solidFill>
                <a:srgbClr val="595959"/>
              </a:solidFill>
              <a:latin typeface="Kozuka Gothic Pr6N EL" pitchFamily="34" charset="-128"/>
              <a:ea typeface="Kozuka Gothic Pr6N EL" pitchFamily="34" charset="-128"/>
              <a:sym typeface="Kozuka Gothic Pr6N EL" pitchFamily="34" charset="-128"/>
            </a:endParaRPr>
          </a:p>
        </p:txBody>
      </p:sp>
      <p:sp>
        <p:nvSpPr>
          <p:cNvPr id="9223" name="TextBox 15"/>
          <p:cNvSpPr>
            <a:spLocks noChangeArrowheads="1"/>
          </p:cNvSpPr>
          <p:nvPr/>
        </p:nvSpPr>
        <p:spPr bwMode="auto">
          <a:xfrm flipH="1">
            <a:off x="1973263" y="3459163"/>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6:00 P.M </a:t>
            </a:r>
            <a:r>
              <a:rPr lang="zh-CN" altLang="en-US">
                <a:solidFill>
                  <a:srgbClr val="595959"/>
                </a:solidFill>
                <a:latin typeface="Kozuka Gothic Pr6N EL" pitchFamily="34" charset="-128"/>
                <a:ea typeface="Kozuka Gothic Pr6N EL" pitchFamily="34" charset="-128"/>
                <a:sym typeface="Kozuka Gothic Pr6N EL" pitchFamily="34" charset="-128"/>
              </a:rPr>
              <a:t>이탈리아식 디너</a:t>
            </a:r>
            <a:endParaRPr lang="zh-CN" altLang="en-US">
              <a:solidFill>
                <a:srgbClr val="595959"/>
              </a:solidFill>
              <a:latin typeface="Kozuka Gothic Pr6N EL" pitchFamily="34" charset="-128"/>
              <a:ea typeface="Kozuka Gothic Pr6N EL" pitchFamily="34" charset="-128"/>
              <a:sym typeface="Kozuka Gothic Pr6N EL" pitchFamily="34" charset="-128"/>
            </a:endParaRPr>
          </a:p>
        </p:txBody>
      </p:sp>
      <p:sp>
        <p:nvSpPr>
          <p:cNvPr id="9224" name="TextBox 16"/>
          <p:cNvSpPr>
            <a:spLocks noChangeArrowheads="1"/>
          </p:cNvSpPr>
          <p:nvPr/>
        </p:nvSpPr>
        <p:spPr bwMode="auto">
          <a:xfrm flipH="1">
            <a:off x="1973263" y="4006850"/>
            <a:ext cx="350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8:00 P.M </a:t>
            </a:r>
            <a:r>
              <a:rPr lang="zh-CN" altLang="en-US">
                <a:solidFill>
                  <a:srgbClr val="595959"/>
                </a:solidFill>
                <a:latin typeface="Kozuka Gothic Pr6N EL" pitchFamily="34" charset="-128"/>
                <a:ea typeface="Kozuka Gothic Pr6N EL" pitchFamily="34" charset="-128"/>
                <a:sym typeface="Kozuka Gothic Pr6N EL" pitchFamily="34" charset="-128"/>
              </a:rPr>
              <a:t>테라스 카페에서 커피</a:t>
            </a:r>
            <a:endParaRPr lang="zh-CN" altLang="en-US">
              <a:solidFill>
                <a:srgbClr val="595959"/>
              </a:solidFill>
              <a:latin typeface="Kozuka Gothic Pr6N EL" pitchFamily="34" charset="-128"/>
              <a:ea typeface="Kozuka Gothic Pr6N EL" pitchFamily="34" charset="-128"/>
              <a:sym typeface="Kozuka Gothic Pr6N EL" pitchFamily="34" charset="-128"/>
            </a:endParaRPr>
          </a:p>
        </p:txBody>
      </p:sp>
      <p:sp>
        <p:nvSpPr>
          <p:cNvPr id="9225" name="TextBox 17"/>
          <p:cNvSpPr>
            <a:spLocks noChangeArrowheads="1"/>
          </p:cNvSpPr>
          <p:nvPr/>
        </p:nvSpPr>
        <p:spPr bwMode="auto">
          <a:xfrm flipH="1">
            <a:off x="1914525" y="1957388"/>
            <a:ext cx="5248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sz="5400">
                <a:solidFill>
                  <a:schemeClr val="accent1"/>
                </a:solidFill>
                <a:latin typeface="微软雅黑" panose="020B0503020204020204" pitchFamily="34" charset="-122"/>
                <a:ea typeface="微软雅黑" panose="020B0503020204020204" pitchFamily="34" charset="-122"/>
                <a:sym typeface="Kozuka Gothic Pr6N EL" pitchFamily="34" charset="-128"/>
              </a:rPr>
              <a:t>D</a:t>
            </a:r>
            <a:r>
              <a:rPr lang="en-US" sz="5400">
                <a:solidFill>
                  <a:srgbClr val="595959"/>
                </a:solidFill>
                <a:latin typeface="微软雅黑" panose="020B0503020204020204" pitchFamily="34" charset="-122"/>
                <a:ea typeface="微软雅黑" panose="020B0503020204020204" pitchFamily="34" charset="-122"/>
                <a:sym typeface="Kozuka Gothic Pr6N EL" pitchFamily="34" charset="-128"/>
              </a:rPr>
              <a:t>ATE COURSE</a:t>
            </a:r>
            <a:endParaRPr lang="zh-CN" altLang="en-US" sz="5400">
              <a:solidFill>
                <a:srgbClr val="595959"/>
              </a:solidFill>
              <a:latin typeface="微软雅黑" panose="020B0503020204020204" pitchFamily="34" charset="-122"/>
              <a:ea typeface="微软雅黑" panose="020B0503020204020204" pitchFamily="34" charset="-122"/>
              <a:sym typeface="Kozuka Gothic Pr6N EL" pitchFamily="34" charset="-128"/>
            </a:endParaRPr>
          </a:p>
        </p:txBody>
      </p:sp>
      <p:pic>
        <p:nvPicPr>
          <p:cNvPr id="9226" name="그림 7" descr="B:\PPT图片处理\【57】老外的精品创意广告图集\1.0602b_l.jpg1.0602b_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64375" y="1966913"/>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그림 8" descr="B:\PPT图片处理\【57】老外的精品创意广告图集\1.0611c_l.jpeg1.0611c_l"/>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9426575" y="1958975"/>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그림 10" descr="B:\PPT图片处理\【57】老外的精品创意广告图集\03.jpg03"/>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7064375" y="3584575"/>
            <a:ext cx="2286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그림 1" descr="B:\PPT图片处理\【57】老外的精品创意广告图集\1_17.jpg1_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17050" y="3584575"/>
            <a:ext cx="2286000"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3" name="MH_Picture_1"/>
          <p:cNvSpPr>
            <a:spLocks noChangeArrowheads="1"/>
          </p:cNvSpPr>
          <p:nvPr/>
        </p:nvSpPr>
        <p:spPr bwMode="auto">
          <a:xfrm>
            <a:off x="1600200" y="2220913"/>
            <a:ext cx="1806575" cy="1804987"/>
          </a:xfrm>
          <a:prstGeom prst="ellipse">
            <a:avLst/>
          </a:prstGeom>
          <a:blipFill dpi="0" rotWithShape="1">
            <a:blip r:embed="rId2"/>
            <a:srcRect/>
            <a:stretch>
              <a:fillRect/>
            </a:stretch>
          </a:blipFill>
          <a:ln w="12700" cap="flat" cmpd="sng">
            <a:solidFill>
              <a:srgbClr val="CC3300"/>
            </a:solidFill>
            <a:miter lim="800000"/>
          </a:ln>
        </p:spPr>
        <p:txBody>
          <a:bodyPr lIns="90170" tIns="46990" rIns="90170" bIns="46990" anchor="ctr"/>
          <a:lstStyle/>
          <a:p>
            <a:pPr algn="ctr" eaLnBrk="1" latinLnBrk="1" hangingPunct="1"/>
            <a:endParaRPr lang="zh-CN" altLang="en-US">
              <a:solidFill>
                <a:srgbClr val="FFFFFF"/>
              </a:solidFill>
            </a:endParaRPr>
          </a:p>
        </p:txBody>
      </p:sp>
      <p:sp>
        <p:nvSpPr>
          <p:cNvPr id="10244" name="MH_Other_1"/>
          <p:cNvSpPr>
            <a:spLocks noChangeArrowheads="1"/>
          </p:cNvSpPr>
          <p:nvPr/>
        </p:nvSpPr>
        <p:spPr bwMode="auto">
          <a:xfrm>
            <a:off x="2728913" y="3578225"/>
            <a:ext cx="677862" cy="676275"/>
          </a:xfrm>
          <a:prstGeom prst="ellipse">
            <a:avLst/>
          </a:pr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a:solidFill>
                  <a:srgbClr val="FFFFFF"/>
                </a:solidFill>
                <a:ea typeface="微软雅黑" panose="020B0503020204020204" pitchFamily="34" charset="-122"/>
              </a:rPr>
              <a:t>01</a:t>
            </a:r>
            <a:endParaRPr lang="zh-CN" altLang="en-US">
              <a:solidFill>
                <a:srgbClr val="FFFFFF"/>
              </a:solidFill>
              <a:ea typeface="微软雅黑" panose="020B0503020204020204" pitchFamily="34" charset="-122"/>
            </a:endParaRPr>
          </a:p>
        </p:txBody>
      </p:sp>
      <p:sp>
        <p:nvSpPr>
          <p:cNvPr id="10245" name="MH_Text_1"/>
          <p:cNvSpPr txBox="1">
            <a:spLocks noChangeArrowheads="1"/>
          </p:cNvSpPr>
          <p:nvPr/>
        </p:nvSpPr>
        <p:spPr bwMode="auto">
          <a:xfrm>
            <a:off x="14668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6" name="MH_Picture_2"/>
          <p:cNvSpPr>
            <a:spLocks noChangeArrowheads="1"/>
          </p:cNvSpPr>
          <p:nvPr/>
        </p:nvSpPr>
        <p:spPr bwMode="auto">
          <a:xfrm>
            <a:off x="4044950" y="2220913"/>
            <a:ext cx="1806575" cy="1804987"/>
          </a:xfrm>
          <a:prstGeom prst="ellipse">
            <a:avLst/>
          </a:prstGeom>
          <a:blipFill dpi="0" rotWithShape="1">
            <a:blip r:embed="rId2"/>
            <a:srcRect/>
            <a:stretch>
              <a:fillRect/>
            </a:stretch>
          </a:blipFill>
          <a:ln w="12700" cap="flat" cmpd="sng">
            <a:solidFill>
              <a:srgbClr val="FFCC00"/>
            </a:solidFill>
            <a:miter lim="800000"/>
          </a:ln>
        </p:spPr>
        <p:txBody>
          <a:bodyPr lIns="90170" tIns="46990" rIns="90170" bIns="46990" anchor="ctr"/>
          <a:lstStyle/>
          <a:p>
            <a:pPr algn="ctr" eaLnBrk="1" latinLnBrk="1" hangingPunct="1"/>
            <a:endParaRPr lang="zh-CN" altLang="en-US">
              <a:solidFill>
                <a:srgbClr val="FFFFFF"/>
              </a:solidFill>
            </a:endParaRPr>
          </a:p>
        </p:txBody>
      </p:sp>
      <p:sp>
        <p:nvSpPr>
          <p:cNvPr id="10247" name="MH_Other_2"/>
          <p:cNvSpPr>
            <a:spLocks noChangeArrowheads="1"/>
          </p:cNvSpPr>
          <p:nvPr/>
        </p:nvSpPr>
        <p:spPr bwMode="auto">
          <a:xfrm>
            <a:off x="5173663" y="3578225"/>
            <a:ext cx="677862" cy="676275"/>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a:solidFill>
                  <a:srgbClr val="FFFFFF"/>
                </a:solidFill>
                <a:ea typeface="微软雅黑" panose="020B0503020204020204" pitchFamily="34" charset="-122"/>
              </a:rPr>
              <a:t>02</a:t>
            </a:r>
            <a:endParaRPr lang="zh-CN" altLang="en-US">
              <a:solidFill>
                <a:srgbClr val="FFFFFF"/>
              </a:solidFill>
              <a:ea typeface="微软雅黑" panose="020B0503020204020204" pitchFamily="34" charset="-122"/>
            </a:endParaRPr>
          </a:p>
        </p:txBody>
      </p:sp>
      <p:sp>
        <p:nvSpPr>
          <p:cNvPr id="10248" name="MH_Text_2"/>
          <p:cNvSpPr txBox="1">
            <a:spLocks noChangeArrowheads="1"/>
          </p:cNvSpPr>
          <p:nvPr/>
        </p:nvSpPr>
        <p:spPr bwMode="auto">
          <a:xfrm>
            <a:off x="391160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9" name="MH_Picture_3"/>
          <p:cNvSpPr>
            <a:spLocks noChangeArrowheads="1"/>
          </p:cNvSpPr>
          <p:nvPr/>
        </p:nvSpPr>
        <p:spPr bwMode="auto">
          <a:xfrm>
            <a:off x="6489700" y="2220913"/>
            <a:ext cx="1806575" cy="1804987"/>
          </a:xfrm>
          <a:prstGeom prst="ellipse">
            <a:avLst/>
          </a:prstGeom>
          <a:blipFill dpi="0" rotWithShape="1">
            <a:blip r:embed="rId2"/>
            <a:srcRect/>
            <a:stretch>
              <a:fillRect/>
            </a:stretch>
          </a:blipFill>
          <a:ln w="12700" cap="flat" cmpd="sng">
            <a:solidFill>
              <a:srgbClr val="FF6600"/>
            </a:solidFill>
            <a:miter lim="800000"/>
          </a:ln>
        </p:spPr>
        <p:txBody>
          <a:bodyPr lIns="90170" tIns="46990" rIns="90170" bIns="46990" anchor="ctr"/>
          <a:lstStyle/>
          <a:p>
            <a:pPr algn="ctr" eaLnBrk="1" latinLnBrk="1" hangingPunct="1"/>
            <a:endParaRPr lang="zh-CN" altLang="en-US">
              <a:solidFill>
                <a:srgbClr val="FFFFFF"/>
              </a:solidFill>
            </a:endParaRPr>
          </a:p>
        </p:txBody>
      </p:sp>
      <p:sp>
        <p:nvSpPr>
          <p:cNvPr id="10250" name="MH_Other_3"/>
          <p:cNvSpPr>
            <a:spLocks noChangeArrowheads="1"/>
          </p:cNvSpPr>
          <p:nvPr/>
        </p:nvSpPr>
        <p:spPr bwMode="auto">
          <a:xfrm>
            <a:off x="7618413" y="3578225"/>
            <a:ext cx="677862" cy="676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a:solidFill>
                  <a:srgbClr val="FFFFFF"/>
                </a:solidFill>
                <a:ea typeface="微软雅黑" panose="020B0503020204020204" pitchFamily="34" charset="-122"/>
              </a:rPr>
              <a:t>03</a:t>
            </a:r>
            <a:endParaRPr lang="zh-CN" altLang="en-US">
              <a:solidFill>
                <a:srgbClr val="FFFFFF"/>
              </a:solidFill>
              <a:ea typeface="微软雅黑" panose="020B0503020204020204" pitchFamily="34" charset="-122"/>
            </a:endParaRPr>
          </a:p>
        </p:txBody>
      </p:sp>
      <p:sp>
        <p:nvSpPr>
          <p:cNvPr id="10251" name="MH_Text_3"/>
          <p:cNvSpPr txBox="1">
            <a:spLocks noChangeArrowheads="1"/>
          </p:cNvSpPr>
          <p:nvPr/>
        </p:nvSpPr>
        <p:spPr bwMode="auto">
          <a:xfrm>
            <a:off x="63563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52" name="TextBox 2"/>
          <p:cNvSpPr>
            <a:spLocks noChangeArrowheads="1"/>
          </p:cNvSpPr>
          <p:nvPr/>
        </p:nvSpPr>
        <p:spPr bwMode="auto">
          <a:xfrm flipH="1">
            <a:off x="27908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0253" name="TextBox 5"/>
          <p:cNvSpPr>
            <a:spLocks noChangeArrowheads="1"/>
          </p:cNvSpPr>
          <p:nvPr/>
        </p:nvSpPr>
        <p:spPr bwMode="auto">
          <a:xfrm flipH="1">
            <a:off x="39814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a:spLocks noChangeArrowheads="1"/>
          </p:cNvSpPr>
          <p:nvPr/>
        </p:nvSpPr>
        <p:spPr bwMode="auto">
          <a:xfrm flipH="1">
            <a:off x="53736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1267" name="TextBox 5"/>
          <p:cNvSpPr>
            <a:spLocks noChangeArrowheads="1"/>
          </p:cNvSpPr>
          <p:nvPr/>
        </p:nvSpPr>
        <p:spPr bwMode="auto">
          <a:xfrm flipH="1">
            <a:off x="65643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sp>
        <p:nvSpPr>
          <p:cNvPr id="11268" name="MH_Picture_1"/>
          <p:cNvSpPr>
            <a:spLocks noChangeArrowheads="1"/>
          </p:cNvSpPr>
          <p:nvPr/>
        </p:nvSpPr>
        <p:spPr bwMode="auto">
          <a:xfrm>
            <a:off x="4537075" y="1765300"/>
            <a:ext cx="2085975" cy="2085975"/>
          </a:xfrm>
          <a:prstGeom prst="ellipse">
            <a:avLst/>
          </a:prstGeom>
          <a:blipFill dpi="0" rotWithShape="1">
            <a:blip r:embed="rId1"/>
            <a:srcRect/>
            <a:stretch>
              <a:fillRect/>
            </a:stretch>
          </a:blipFill>
          <a:ln w="50800" cap="flat" cmpd="sng">
            <a:solidFill>
              <a:srgbClr val="CC3300"/>
            </a:solidFill>
            <a:miter lim="800000"/>
          </a:ln>
        </p:spPr>
        <p:txBody>
          <a:bodyPr lIns="90170" tIns="46990" rIns="90170" bIns="46990" anchor="ctr"/>
          <a:lstStyle/>
          <a:p>
            <a:pPr algn="ctr" eaLnBrk="1" latinLnBrk="1" hangingPunct="1"/>
            <a:endParaRPr lang="zh-CN" altLang="en-US">
              <a:solidFill>
                <a:srgbClr val="FFFFFF"/>
              </a:solidFill>
              <a:ea typeface="微软雅黑" panose="020B0503020204020204" pitchFamily="34" charset="-122"/>
            </a:endParaRPr>
          </a:p>
        </p:txBody>
      </p:sp>
      <p:sp>
        <p:nvSpPr>
          <p:cNvPr id="11269" name="MH_SubTitle_1"/>
          <p:cNvSpPr>
            <a:spLocks noChangeArrowheads="1"/>
          </p:cNvSpPr>
          <p:nvPr/>
        </p:nvSpPr>
        <p:spPr bwMode="auto">
          <a:xfrm>
            <a:off x="4908550" y="4170363"/>
            <a:ext cx="1501775" cy="319087"/>
          </a:xfrm>
          <a:prstGeom prst="roundRect">
            <a:avLst>
              <a:gd name="adj" fmla="val 50000"/>
            </a:avLst>
          </a:prstGeom>
          <a:solidFill>
            <a:srgbClr val="CC33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0" name="MH_Text_1"/>
          <p:cNvSpPr txBox="1">
            <a:spLocks noChangeArrowheads="1"/>
          </p:cNvSpPr>
          <p:nvPr/>
        </p:nvSpPr>
        <p:spPr bwMode="auto">
          <a:xfrm>
            <a:off x="4186238"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solidFill>
                  <a:schemeClr val="tx2"/>
                </a:solidFill>
                <a:ea typeface="微软雅黑" panose="020B0503020204020204" pitchFamily="34" charset="-122"/>
              </a:rPr>
              <a:t>LOREM IPSUM DOLOR SIT  CONSECTETUR ADIPISICING ELIT SED DO EIUSMOD TE</a:t>
            </a:r>
            <a:endParaRPr lang="en-US" sz="1400">
              <a:solidFill>
                <a:schemeClr val="tx2"/>
              </a:solidFill>
              <a:ea typeface="微软雅黑" panose="020B0503020204020204" pitchFamily="34" charset="-122"/>
            </a:endParaRPr>
          </a:p>
        </p:txBody>
      </p:sp>
      <p:sp>
        <p:nvSpPr>
          <p:cNvPr id="11271" name="MH_Picture_2"/>
          <p:cNvSpPr>
            <a:spLocks noChangeArrowheads="1"/>
          </p:cNvSpPr>
          <p:nvPr/>
        </p:nvSpPr>
        <p:spPr bwMode="auto">
          <a:xfrm>
            <a:off x="8420100" y="1765300"/>
            <a:ext cx="2085975" cy="2085975"/>
          </a:xfrm>
          <a:prstGeom prst="ellipse">
            <a:avLst/>
          </a:prstGeom>
          <a:blipFill dpi="0" rotWithShape="1">
            <a:blip r:embed="rId2"/>
            <a:srcRect/>
            <a:stretch>
              <a:fillRect/>
            </a:stretch>
          </a:blipFill>
          <a:ln w="50800" cap="flat" cmpd="sng">
            <a:solidFill>
              <a:schemeClr val="accent1"/>
            </a:solidFill>
            <a:miter lim="800000"/>
          </a:ln>
        </p:spPr>
        <p:txBody>
          <a:bodyPr lIns="90170" tIns="46990" rIns="90170" bIns="46990" anchor="ctr"/>
          <a:lstStyle/>
          <a:p>
            <a:pPr algn="ctr" eaLnBrk="1" latinLnBrk="1" hangingPunct="1"/>
            <a:endParaRPr lang="zh-CN" altLang="en-US">
              <a:solidFill>
                <a:srgbClr val="FFFFFF"/>
              </a:solidFill>
              <a:ea typeface="微软雅黑" panose="020B0503020204020204" pitchFamily="34" charset="-122"/>
            </a:endParaRPr>
          </a:p>
        </p:txBody>
      </p:sp>
      <p:sp>
        <p:nvSpPr>
          <p:cNvPr id="11272" name="MH_SubTitle_2"/>
          <p:cNvSpPr>
            <a:spLocks noChangeArrowheads="1"/>
          </p:cNvSpPr>
          <p:nvPr/>
        </p:nvSpPr>
        <p:spPr bwMode="auto">
          <a:xfrm>
            <a:off x="8789988" y="4170363"/>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eaLnBrk="1" latinLnBrk="1" hangingPunct="1"/>
            <a:r>
              <a:rPr lang="en-US">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3" name="MH_Text_2"/>
          <p:cNvSpPr txBox="1">
            <a:spLocks noChangeArrowheads="1"/>
          </p:cNvSpPr>
          <p:nvPr/>
        </p:nvSpPr>
        <p:spPr bwMode="auto">
          <a:xfrm>
            <a:off x="8069263"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sz="1400">
                <a:solidFill>
                  <a:schemeClr val="tx2"/>
                </a:solidFill>
                <a:ea typeface="微软雅黑" panose="020B0503020204020204" pitchFamily="34" charset="-122"/>
              </a:rPr>
              <a:t>LOREM IPSUM DOLOR SIT  CONSECTETUR ADIPISICING ELIT SED DO EIUSMOD TE</a:t>
            </a:r>
            <a:endParaRPr lang="en-US" sz="1400">
              <a:solidFill>
                <a:schemeClr val="tx2"/>
              </a:solidFill>
              <a:ea typeface="微软雅黑" panose="020B0503020204020204" pitchFamily="34" charset="-122"/>
            </a:endParaRPr>
          </a:p>
        </p:txBody>
      </p:sp>
      <p:cxnSp>
        <p:nvCxnSpPr>
          <p:cNvPr id="11274" name="AutoShape 10"/>
          <p:cNvCxnSpPr>
            <a:cxnSpLocks noChangeShapeType="1"/>
          </p:cNvCxnSpPr>
          <p:nvPr/>
        </p:nvCxnSpPr>
        <p:spPr bwMode="auto">
          <a:xfrm>
            <a:off x="7554913" y="1546225"/>
            <a:ext cx="0" cy="5322888"/>
          </a:xfrm>
          <a:prstGeom prst="straightConnector1">
            <a:avLst/>
          </a:prstGeom>
          <a:noFill/>
          <a:ln w="9525" cmpd="sng">
            <a:solidFill>
              <a:schemeClr val="tx2"/>
            </a:solidFill>
            <a:prstDash val="sysDash"/>
            <a:miter lim="800000"/>
          </a:ln>
          <a:extLst>
            <a:ext uri="{909E8E84-426E-40DD-AFC4-6F175D3DCCD1}">
              <a14:hiddenFill xmlns:a14="http://schemas.microsoft.com/office/drawing/2010/main">
                <a:noFill/>
              </a14:hiddenFill>
            </a:ext>
          </a:extLst>
        </p:spPr>
      </p:cxnSp>
      <p:pic>
        <p:nvPicPr>
          <p:cNvPr id="11275"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H_Picture_1"/>
          <p:cNvSpPr/>
          <p:nvPr/>
        </p:nvSpPr>
        <p:spPr bwMode="auto">
          <a:xfrm>
            <a:off x="2038350" y="2205038"/>
            <a:ext cx="6380163" cy="3495675"/>
          </a:xfrm>
          <a:custGeom>
            <a:avLst/>
            <a:gdLst>
              <a:gd name="T0" fmla="*/ 1595120 w 6380480"/>
              <a:gd name="T1" fmla="*/ 0 h 2986559"/>
              <a:gd name="T2" fmla="*/ 3190240 w 6380480"/>
              <a:gd name="T3" fmla="*/ 130510 h 2986559"/>
              <a:gd name="T4" fmla="*/ 4785360 w 6380480"/>
              <a:gd name="T5" fmla="*/ 0 h 2986559"/>
              <a:gd name="T6" fmla="*/ 6380480 w 6380480"/>
              <a:gd name="T7" fmla="*/ 130510 h 2986559"/>
              <a:gd name="T8" fmla="*/ 6380480 w 6380480"/>
              <a:gd name="T9" fmla="*/ 2815652 h 2986559"/>
              <a:gd name="T10" fmla="*/ 4785360 w 6380480"/>
              <a:gd name="T11" fmla="*/ 2986559 h 2986559"/>
              <a:gd name="T12" fmla="*/ 3190240 w 6380480"/>
              <a:gd name="T13" fmla="*/ 2815652 h 2986559"/>
              <a:gd name="T14" fmla="*/ 1595120 w 6380480"/>
              <a:gd name="T15" fmla="*/ 2986559 h 2986559"/>
              <a:gd name="T16" fmla="*/ 0 w 6380480"/>
              <a:gd name="T17" fmla="*/ 2815652 h 2986559"/>
              <a:gd name="T18" fmla="*/ 0 w 6380480"/>
              <a:gd name="T19" fmla="*/ 130510 h 2986559"/>
              <a:gd name="T20" fmla="*/ 1595120 w 6380480"/>
              <a:gd name="T21" fmla="*/ 0 h 2986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1"/>
            <a:srcRect/>
            <a:stretch>
              <a:fillRect/>
            </a:stretch>
          </a:blipFill>
          <a:ln>
            <a:noFill/>
          </a:ln>
          <a:effectLst>
            <a:outerShdw sy="23000" kx="1199993" algn="br" rotWithShape="0">
              <a:srgbClr val="000000">
                <a:alpha val="17999"/>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291" name="MH_Other_1"/>
          <p:cNvSpPr/>
          <p:nvPr/>
        </p:nvSpPr>
        <p:spPr bwMode="auto">
          <a:xfrm flipH="1">
            <a:off x="3633788" y="2205038"/>
            <a:ext cx="1595437"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292" name="MH_Other_2"/>
          <p:cNvSpPr/>
          <p:nvPr/>
        </p:nvSpPr>
        <p:spPr bwMode="auto">
          <a:xfrm flipH="1">
            <a:off x="6823075" y="2205038"/>
            <a:ext cx="1595438"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293" name="MH_Text_1"/>
          <p:cNvSpPr>
            <a:spLocks noChangeArrowheads="1"/>
          </p:cNvSpPr>
          <p:nvPr/>
        </p:nvSpPr>
        <p:spPr bwMode="auto">
          <a:xfrm>
            <a:off x="2379663" y="1284288"/>
            <a:ext cx="5699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latinLnBrk="1" hangingPunct="1">
              <a:lnSpc>
                <a:spcPct val="120000"/>
              </a:lnSpc>
            </a:pPr>
            <a:r>
              <a:rPr lang="en-US" sz="1400">
                <a:solidFill>
                  <a:srgbClr val="595959"/>
                </a:solidFill>
                <a:latin typeface="微软雅黑 Light" charset="-122"/>
                <a:ea typeface="微软雅黑 Light" charset="-122"/>
              </a:rPr>
              <a:t>Lorem ipsum dolor sit amet consectetur adipisicing elit sed do eiusmod tempor incididunt ut labore et dolore magna aliqua .</a:t>
            </a:r>
            <a:endParaRPr lang="en-US" sz="1400">
              <a:solidFill>
                <a:srgbClr val="595959"/>
              </a:solidFill>
              <a:latin typeface="微软雅黑 Light" charset="-122"/>
              <a:ea typeface="微软雅黑 Light" charset="-122"/>
            </a:endParaRPr>
          </a:p>
        </p:txBody>
      </p:sp>
      <p:sp>
        <p:nvSpPr>
          <p:cNvPr id="12294" name="TextBox 2"/>
          <p:cNvSpPr>
            <a:spLocks noChangeArrowheads="1"/>
          </p:cNvSpPr>
          <p:nvPr/>
        </p:nvSpPr>
        <p:spPr bwMode="auto">
          <a:xfrm flipH="1">
            <a:off x="3149600"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2295" name="TextBox 5"/>
          <p:cNvSpPr>
            <a:spLocks noChangeArrowheads="1"/>
          </p:cNvSpPr>
          <p:nvPr/>
        </p:nvSpPr>
        <p:spPr bwMode="auto">
          <a:xfrm flipH="1">
            <a:off x="4340225"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endParaRPr lang="zh-CN">
              <a:solidFill>
                <a:srgbClr val="595959"/>
              </a:solidFill>
              <a:latin typeface="Kozuka Gothic Pr6N EL" pitchFamily="34" charset="-128"/>
              <a:ea typeface="Kozuka Gothic Pr6N EL" pitchFamily="34" charset="-128"/>
              <a:sym typeface="Kozuka Gothic Pr6N EL" pitchFamily="34" charset="-128"/>
            </a:endParaRPr>
          </a:p>
        </p:txBody>
      </p:sp>
      <p:pic>
        <p:nvPicPr>
          <p:cNvPr id="12296"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default theme">
  <a:themeElements>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default theme">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4107</Words>
  <Application>WPS 演示</Application>
  <PresentationFormat>自定义</PresentationFormat>
  <Paragraphs>404</Paragraphs>
  <Slides>29</Slides>
  <Notes>18</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29</vt:i4>
      </vt:variant>
    </vt:vector>
  </HeadingPairs>
  <TitlesOfParts>
    <vt:vector size="51" baseType="lpstr">
      <vt:lpstr>Arial</vt:lpstr>
      <vt:lpstr>宋体</vt:lpstr>
      <vt:lpstr>Wingdings</vt:lpstr>
      <vt:lpstr>나눔고딕</vt:lpstr>
      <vt:lpstr>Calibri</vt:lpstr>
      <vt:lpstr>方正毡笔黑简体</vt:lpstr>
      <vt:lpstr>Kozuka Gothic Pr6N EL</vt:lpstr>
      <vt:lpstr>幼圆</vt:lpstr>
      <vt:lpstr>微软雅黑</vt:lpstr>
      <vt:lpstr>Segoe UI</vt:lpstr>
      <vt:lpstr>微软雅黑 Light</vt:lpstr>
      <vt:lpstr>Arial Narrow</vt:lpstr>
      <vt:lpstr>华文中宋</vt:lpstr>
      <vt:lpstr>Gungsuh</vt:lpstr>
      <vt:lpstr>Broadway BT</vt:lpstr>
      <vt:lpstr>汉仪丫丫体简</vt:lpstr>
      <vt:lpstr>黑体</vt:lpstr>
      <vt:lpstr>娘气屌丝帮手机字体</vt:lpstr>
      <vt:lpstr>Malgun Gothic</vt:lpstr>
      <vt:lpstr>나눔고딕</vt:lpstr>
      <vt:lpstr>나눔고딕</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4</cp:revision>
  <dcterms:created xsi:type="dcterms:W3CDTF">2015-03-24T04:29:00Z</dcterms:created>
  <dcterms:modified xsi:type="dcterms:W3CDTF">2016-08-02T08:17:37Z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