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59" r:id="rId10"/>
    <p:sldId id="270" r:id="rId11"/>
    <p:sldId id="271" r:id="rId12"/>
    <p:sldId id="272" r:id="rId13"/>
    <p:sldId id="273" r:id="rId14"/>
    <p:sldId id="274" r:id="rId15"/>
    <p:sldId id="260" r:id="rId16"/>
    <p:sldId id="276" r:id="rId17"/>
    <p:sldId id="277" r:id="rId18"/>
    <p:sldId id="278" r:id="rId19"/>
    <p:sldId id="279" r:id="rId20"/>
    <p:sldId id="280" r:id="rId21"/>
    <p:sldId id="261" r:id="rId22"/>
    <p:sldId id="282" r:id="rId23"/>
    <p:sldId id="283" r:id="rId24"/>
    <p:sldId id="284" r:id="rId25"/>
    <p:sldId id="285" r:id="rId26"/>
    <p:sldId id="286" r:id="rId27"/>
    <p:sldId id="262" r:id="rId28"/>
    <p:sldId id="288" r:id="rId29"/>
    <p:sldId id="289" r:id="rId30"/>
    <p:sldId id="290" r:id="rId31"/>
    <p:sldId id="291" r:id="rId32"/>
    <p:sldId id="292" r:id="rId33"/>
    <p:sldId id="293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114" y="9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F81C2-FAB1-4618-B116-6B9186536CB4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47F7C-9778-4EF1-8115-9E1A807FE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71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47F7C-9778-4EF1-8115-9E1A807FE7B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7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B0D8-D049-4A31-8F2D-814DBCEBC8C0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EB0D8-D049-4A31-8F2D-814DBCEBC8C0}" type="datetimeFigureOut">
              <a:rPr lang="zh-CN" altLang="en-US" smtClean="0"/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D73C6-6C2F-48CB-8888-B8D11C5DB6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tags" Target="../tags/tag3.xml"/><Relationship Id="rId7" Type="http://schemas.openxmlformats.org/officeDocument/2006/relationships/audio" Target="../media/media1.mp3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media" Target="../media/media1.mp3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tags" Target="../tags/tag123.xml"/><Relationship Id="rId18" Type="http://schemas.openxmlformats.org/officeDocument/2006/relationships/tags" Target="../tags/tag128.xml"/><Relationship Id="rId26" Type="http://schemas.openxmlformats.org/officeDocument/2006/relationships/image" Target="../media/image21.jpeg"/><Relationship Id="rId3" Type="http://schemas.openxmlformats.org/officeDocument/2006/relationships/tags" Target="../tags/tag11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tags" Target="../tags/tag127.xml"/><Relationship Id="rId25" Type="http://schemas.microsoft.com/office/2007/relationships/hdphoto" Target="../media/hdphoto11.wdp"/><Relationship Id="rId2" Type="http://schemas.openxmlformats.org/officeDocument/2006/relationships/tags" Target="../tags/tag112.xml"/><Relationship Id="rId16" Type="http://schemas.openxmlformats.org/officeDocument/2006/relationships/tags" Target="../tags/tag126.xml"/><Relationship Id="rId20" Type="http://schemas.openxmlformats.org/officeDocument/2006/relationships/tags" Target="../tags/tag130.xml"/><Relationship Id="rId29" Type="http://schemas.microsoft.com/office/2007/relationships/hdphoto" Target="../media/hdphoto13.wdp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24" Type="http://schemas.openxmlformats.org/officeDocument/2006/relationships/image" Target="../media/image20.jpeg"/><Relationship Id="rId5" Type="http://schemas.openxmlformats.org/officeDocument/2006/relationships/tags" Target="../tags/tag115.xml"/><Relationship Id="rId15" Type="http://schemas.openxmlformats.org/officeDocument/2006/relationships/tags" Target="../tags/tag125.xml"/><Relationship Id="rId23" Type="http://schemas.microsoft.com/office/2007/relationships/hdphoto" Target="../media/hdphoto10.wdp"/><Relationship Id="rId28" Type="http://schemas.openxmlformats.org/officeDocument/2006/relationships/image" Target="../media/image22.jpeg"/><Relationship Id="rId10" Type="http://schemas.openxmlformats.org/officeDocument/2006/relationships/tags" Target="../tags/tag120.xml"/><Relationship Id="rId19" Type="http://schemas.openxmlformats.org/officeDocument/2006/relationships/tags" Target="../tags/tag129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Relationship Id="rId22" Type="http://schemas.openxmlformats.org/officeDocument/2006/relationships/image" Target="../media/image19.jpeg"/><Relationship Id="rId27" Type="http://schemas.microsoft.com/office/2007/relationships/hdphoto" Target="../media/hdphoto12.wdp"/><Relationship Id="rId30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26" Type="http://schemas.openxmlformats.org/officeDocument/2006/relationships/image" Target="../media/image25.jpeg"/><Relationship Id="rId3" Type="http://schemas.openxmlformats.org/officeDocument/2006/relationships/tags" Target="../tags/tag133.xml"/><Relationship Id="rId21" Type="http://schemas.openxmlformats.org/officeDocument/2006/relationships/tags" Target="../tags/tag151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5" Type="http://schemas.openxmlformats.org/officeDocument/2006/relationships/image" Target="../media/image24.jpeg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tags" Target="../tags/tag150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24" Type="http://schemas.openxmlformats.org/officeDocument/2006/relationships/image" Target="../media/image23.jpeg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tags" Target="../tags/tag152.xml"/><Relationship Id="rId27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tags" Target="../tags/tag165.xml"/><Relationship Id="rId18" Type="http://schemas.openxmlformats.org/officeDocument/2006/relationships/tags" Target="../tags/tag170.xml"/><Relationship Id="rId26" Type="http://schemas.openxmlformats.org/officeDocument/2006/relationships/slideLayout" Target="../slideLayouts/slideLayout1.xml"/><Relationship Id="rId3" Type="http://schemas.openxmlformats.org/officeDocument/2006/relationships/tags" Target="../tags/tag155.xml"/><Relationship Id="rId21" Type="http://schemas.openxmlformats.org/officeDocument/2006/relationships/tags" Target="../tags/tag173.xml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17" Type="http://schemas.openxmlformats.org/officeDocument/2006/relationships/tags" Target="../tags/tag169.xml"/><Relationship Id="rId25" Type="http://schemas.openxmlformats.org/officeDocument/2006/relationships/tags" Target="../tags/tag177.xml"/><Relationship Id="rId2" Type="http://schemas.openxmlformats.org/officeDocument/2006/relationships/tags" Target="../tags/tag154.xml"/><Relationship Id="rId16" Type="http://schemas.openxmlformats.org/officeDocument/2006/relationships/tags" Target="../tags/tag168.xml"/><Relationship Id="rId20" Type="http://schemas.openxmlformats.org/officeDocument/2006/relationships/tags" Target="../tags/tag172.xml"/><Relationship Id="rId29" Type="http://schemas.openxmlformats.org/officeDocument/2006/relationships/image" Target="../media/image27.jpe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24" Type="http://schemas.openxmlformats.org/officeDocument/2006/relationships/tags" Target="../tags/tag176.xml"/><Relationship Id="rId5" Type="http://schemas.openxmlformats.org/officeDocument/2006/relationships/tags" Target="../tags/tag157.xml"/><Relationship Id="rId15" Type="http://schemas.openxmlformats.org/officeDocument/2006/relationships/tags" Target="../tags/tag167.xml"/><Relationship Id="rId23" Type="http://schemas.openxmlformats.org/officeDocument/2006/relationships/tags" Target="../tags/tag175.xml"/><Relationship Id="rId28" Type="http://schemas.openxmlformats.org/officeDocument/2006/relationships/image" Target="../media/image26.png"/><Relationship Id="rId10" Type="http://schemas.openxmlformats.org/officeDocument/2006/relationships/tags" Target="../tags/tag162.xml"/><Relationship Id="rId19" Type="http://schemas.openxmlformats.org/officeDocument/2006/relationships/tags" Target="../tags/tag171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tags" Target="../tags/tag166.xml"/><Relationship Id="rId22" Type="http://schemas.openxmlformats.org/officeDocument/2006/relationships/tags" Target="../tags/tag174.xml"/><Relationship Id="rId27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190.xml"/><Relationship Id="rId18" Type="http://schemas.openxmlformats.org/officeDocument/2006/relationships/tags" Target="../tags/tag195.xml"/><Relationship Id="rId26" Type="http://schemas.openxmlformats.org/officeDocument/2006/relationships/tags" Target="../tags/tag203.xml"/><Relationship Id="rId3" Type="http://schemas.openxmlformats.org/officeDocument/2006/relationships/tags" Target="../tags/tag180.xml"/><Relationship Id="rId21" Type="http://schemas.openxmlformats.org/officeDocument/2006/relationships/tags" Target="../tags/tag198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5" Type="http://schemas.openxmlformats.org/officeDocument/2006/relationships/tags" Target="../tags/tag202.xml"/><Relationship Id="rId33" Type="http://schemas.openxmlformats.org/officeDocument/2006/relationships/image" Target="../media/image7.png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20" Type="http://schemas.openxmlformats.org/officeDocument/2006/relationships/tags" Target="../tags/tag197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24" Type="http://schemas.openxmlformats.org/officeDocument/2006/relationships/tags" Target="../tags/tag201.xml"/><Relationship Id="rId32" Type="http://schemas.microsoft.com/office/2007/relationships/hdphoto" Target="../media/hdphoto14.wdp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23" Type="http://schemas.openxmlformats.org/officeDocument/2006/relationships/tags" Target="../tags/tag200.xml"/><Relationship Id="rId28" Type="http://schemas.openxmlformats.org/officeDocument/2006/relationships/tags" Target="../tags/tag205.xml"/><Relationship Id="rId10" Type="http://schemas.openxmlformats.org/officeDocument/2006/relationships/tags" Target="../tags/tag187.xml"/><Relationship Id="rId19" Type="http://schemas.openxmlformats.org/officeDocument/2006/relationships/tags" Target="../tags/tag196.xml"/><Relationship Id="rId31" Type="http://schemas.openxmlformats.org/officeDocument/2006/relationships/image" Target="../media/image29.jpeg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Relationship Id="rId22" Type="http://schemas.openxmlformats.org/officeDocument/2006/relationships/tags" Target="../tags/tag199.xml"/><Relationship Id="rId27" Type="http://schemas.openxmlformats.org/officeDocument/2006/relationships/tags" Target="../tags/tag204.xml"/><Relationship Id="rId30" Type="http://schemas.openxmlformats.org/officeDocument/2006/relationships/image" Target="../media/image28.png"/><Relationship Id="rId8" Type="http://schemas.openxmlformats.org/officeDocument/2006/relationships/tags" Target="../tags/tag18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tags" Target="../tags/tag223.xml"/><Relationship Id="rId3" Type="http://schemas.openxmlformats.org/officeDocument/2006/relationships/tags" Target="../tags/tag208.xml"/><Relationship Id="rId21" Type="http://schemas.openxmlformats.org/officeDocument/2006/relationships/image" Target="../media/image31.jpeg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tags" Target="../tags/tag222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20" Type="http://schemas.openxmlformats.org/officeDocument/2006/relationships/image" Target="../media/image30.png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23" Type="http://schemas.openxmlformats.org/officeDocument/2006/relationships/image" Target="../media/image7.png"/><Relationship Id="rId10" Type="http://schemas.openxmlformats.org/officeDocument/2006/relationships/tags" Target="../tags/tag21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Relationship Id="rId22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26.xml"/><Relationship Id="rId7" Type="http://schemas.openxmlformats.org/officeDocument/2006/relationships/image" Target="../media/image4.png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tags" Target="../tags/tag241.xml"/><Relationship Id="rId18" Type="http://schemas.openxmlformats.org/officeDocument/2006/relationships/tags" Target="../tags/tag246.xml"/><Relationship Id="rId3" Type="http://schemas.openxmlformats.org/officeDocument/2006/relationships/tags" Target="../tags/tag231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35.xml"/><Relationship Id="rId12" Type="http://schemas.openxmlformats.org/officeDocument/2006/relationships/tags" Target="../tags/tag240.xml"/><Relationship Id="rId17" Type="http://schemas.openxmlformats.org/officeDocument/2006/relationships/tags" Target="../tags/tag245.xml"/><Relationship Id="rId2" Type="http://schemas.openxmlformats.org/officeDocument/2006/relationships/tags" Target="../tags/tag230.xml"/><Relationship Id="rId16" Type="http://schemas.openxmlformats.org/officeDocument/2006/relationships/tags" Target="../tags/tag244.xml"/><Relationship Id="rId20" Type="http://schemas.openxmlformats.org/officeDocument/2006/relationships/tags" Target="../tags/tag248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tags" Target="../tags/tag239.xml"/><Relationship Id="rId5" Type="http://schemas.openxmlformats.org/officeDocument/2006/relationships/tags" Target="../tags/tag233.xml"/><Relationship Id="rId15" Type="http://schemas.openxmlformats.org/officeDocument/2006/relationships/tags" Target="../tags/tag243.xml"/><Relationship Id="rId10" Type="http://schemas.openxmlformats.org/officeDocument/2006/relationships/tags" Target="../tags/tag238.xml"/><Relationship Id="rId19" Type="http://schemas.openxmlformats.org/officeDocument/2006/relationships/tags" Target="../tags/tag247.xml"/><Relationship Id="rId4" Type="http://schemas.openxmlformats.org/officeDocument/2006/relationships/tags" Target="../tags/tag232.xml"/><Relationship Id="rId9" Type="http://schemas.openxmlformats.org/officeDocument/2006/relationships/tags" Target="../tags/tag237.xml"/><Relationship Id="rId14" Type="http://schemas.openxmlformats.org/officeDocument/2006/relationships/tags" Target="../tags/tag242.xml"/><Relationship Id="rId2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3" Type="http://schemas.openxmlformats.org/officeDocument/2006/relationships/tags" Target="../tags/tag251.xml"/><Relationship Id="rId21" Type="http://schemas.openxmlformats.org/officeDocument/2006/relationships/tags" Target="../tags/tag269.xml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5" Type="http://schemas.openxmlformats.org/officeDocument/2006/relationships/image" Target="../media/image7.png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tags" Target="../tags/tag268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23" Type="http://schemas.openxmlformats.org/officeDocument/2006/relationships/tags" Target="../tags/tag271.xml"/><Relationship Id="rId10" Type="http://schemas.openxmlformats.org/officeDocument/2006/relationships/tags" Target="../tags/tag258.xml"/><Relationship Id="rId19" Type="http://schemas.openxmlformats.org/officeDocument/2006/relationships/tags" Target="../tags/tag267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Relationship Id="rId22" Type="http://schemas.openxmlformats.org/officeDocument/2006/relationships/tags" Target="../tags/tag27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79.xml"/><Relationship Id="rId13" Type="http://schemas.openxmlformats.org/officeDocument/2006/relationships/tags" Target="../tags/tag284.xml"/><Relationship Id="rId18" Type="http://schemas.openxmlformats.org/officeDocument/2006/relationships/tags" Target="../tags/tag289.xml"/><Relationship Id="rId3" Type="http://schemas.openxmlformats.org/officeDocument/2006/relationships/tags" Target="../tags/tag274.xml"/><Relationship Id="rId21" Type="http://schemas.openxmlformats.org/officeDocument/2006/relationships/tags" Target="../tags/tag292.xml"/><Relationship Id="rId7" Type="http://schemas.openxmlformats.org/officeDocument/2006/relationships/tags" Target="../tags/tag278.xml"/><Relationship Id="rId12" Type="http://schemas.openxmlformats.org/officeDocument/2006/relationships/tags" Target="../tags/tag283.xml"/><Relationship Id="rId17" Type="http://schemas.openxmlformats.org/officeDocument/2006/relationships/tags" Target="../tags/tag288.xml"/><Relationship Id="rId25" Type="http://schemas.openxmlformats.org/officeDocument/2006/relationships/image" Target="../media/image7.png"/><Relationship Id="rId2" Type="http://schemas.openxmlformats.org/officeDocument/2006/relationships/tags" Target="../tags/tag273.xml"/><Relationship Id="rId16" Type="http://schemas.openxmlformats.org/officeDocument/2006/relationships/tags" Target="../tags/tag287.xml"/><Relationship Id="rId20" Type="http://schemas.openxmlformats.org/officeDocument/2006/relationships/tags" Target="../tags/tag291.xml"/><Relationship Id="rId1" Type="http://schemas.openxmlformats.org/officeDocument/2006/relationships/tags" Target="../tags/tag272.xml"/><Relationship Id="rId6" Type="http://schemas.openxmlformats.org/officeDocument/2006/relationships/tags" Target="../tags/tag277.xml"/><Relationship Id="rId11" Type="http://schemas.openxmlformats.org/officeDocument/2006/relationships/tags" Target="../tags/tag28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76.xml"/><Relationship Id="rId15" Type="http://schemas.openxmlformats.org/officeDocument/2006/relationships/tags" Target="../tags/tag286.xml"/><Relationship Id="rId23" Type="http://schemas.openxmlformats.org/officeDocument/2006/relationships/tags" Target="../tags/tag294.xml"/><Relationship Id="rId10" Type="http://schemas.openxmlformats.org/officeDocument/2006/relationships/tags" Target="../tags/tag281.xml"/><Relationship Id="rId19" Type="http://schemas.openxmlformats.org/officeDocument/2006/relationships/tags" Target="../tags/tag290.xml"/><Relationship Id="rId4" Type="http://schemas.openxmlformats.org/officeDocument/2006/relationships/tags" Target="../tags/tag275.xml"/><Relationship Id="rId9" Type="http://schemas.openxmlformats.org/officeDocument/2006/relationships/tags" Target="../tags/tag280.xml"/><Relationship Id="rId14" Type="http://schemas.openxmlformats.org/officeDocument/2006/relationships/tags" Target="../tags/tag285.xml"/><Relationship Id="rId22" Type="http://schemas.openxmlformats.org/officeDocument/2006/relationships/tags" Target="../tags/tag29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02.xml"/><Relationship Id="rId13" Type="http://schemas.openxmlformats.org/officeDocument/2006/relationships/tags" Target="../tags/tag307.xml"/><Relationship Id="rId18" Type="http://schemas.openxmlformats.org/officeDocument/2006/relationships/tags" Target="../tags/tag312.xml"/><Relationship Id="rId26" Type="http://schemas.openxmlformats.org/officeDocument/2006/relationships/tags" Target="../tags/tag320.xml"/><Relationship Id="rId3" Type="http://schemas.openxmlformats.org/officeDocument/2006/relationships/tags" Target="../tags/tag297.xml"/><Relationship Id="rId21" Type="http://schemas.openxmlformats.org/officeDocument/2006/relationships/tags" Target="../tags/tag315.xml"/><Relationship Id="rId7" Type="http://schemas.openxmlformats.org/officeDocument/2006/relationships/tags" Target="../tags/tag301.xml"/><Relationship Id="rId12" Type="http://schemas.openxmlformats.org/officeDocument/2006/relationships/tags" Target="../tags/tag306.xml"/><Relationship Id="rId17" Type="http://schemas.openxmlformats.org/officeDocument/2006/relationships/tags" Target="../tags/tag311.xml"/><Relationship Id="rId25" Type="http://schemas.openxmlformats.org/officeDocument/2006/relationships/tags" Target="../tags/tag319.xml"/><Relationship Id="rId2" Type="http://schemas.openxmlformats.org/officeDocument/2006/relationships/tags" Target="../tags/tag296.xml"/><Relationship Id="rId16" Type="http://schemas.openxmlformats.org/officeDocument/2006/relationships/tags" Target="../tags/tag310.xml"/><Relationship Id="rId20" Type="http://schemas.openxmlformats.org/officeDocument/2006/relationships/tags" Target="../tags/tag314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11" Type="http://schemas.openxmlformats.org/officeDocument/2006/relationships/tags" Target="../tags/tag305.xml"/><Relationship Id="rId24" Type="http://schemas.openxmlformats.org/officeDocument/2006/relationships/tags" Target="../tags/tag318.xml"/><Relationship Id="rId5" Type="http://schemas.openxmlformats.org/officeDocument/2006/relationships/tags" Target="../tags/tag299.xml"/><Relationship Id="rId15" Type="http://schemas.openxmlformats.org/officeDocument/2006/relationships/tags" Target="../tags/tag309.xml"/><Relationship Id="rId23" Type="http://schemas.openxmlformats.org/officeDocument/2006/relationships/tags" Target="../tags/tag317.xml"/><Relationship Id="rId28" Type="http://schemas.openxmlformats.org/officeDocument/2006/relationships/tags" Target="../tags/tag322.xml"/><Relationship Id="rId10" Type="http://schemas.openxmlformats.org/officeDocument/2006/relationships/tags" Target="../tags/tag304.xml"/><Relationship Id="rId19" Type="http://schemas.openxmlformats.org/officeDocument/2006/relationships/tags" Target="../tags/tag313.xml"/><Relationship Id="rId4" Type="http://schemas.openxmlformats.org/officeDocument/2006/relationships/tags" Target="../tags/tag298.xml"/><Relationship Id="rId9" Type="http://schemas.openxmlformats.org/officeDocument/2006/relationships/tags" Target="../tags/tag303.xml"/><Relationship Id="rId14" Type="http://schemas.openxmlformats.org/officeDocument/2006/relationships/tags" Target="../tags/tag308.xml"/><Relationship Id="rId22" Type="http://schemas.openxmlformats.org/officeDocument/2006/relationships/tags" Target="../tags/tag316.xml"/><Relationship Id="rId27" Type="http://schemas.openxmlformats.org/officeDocument/2006/relationships/tags" Target="../tags/tag321.xml"/><Relationship Id="rId30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image" Target="../media/image3.png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13" Type="http://schemas.openxmlformats.org/officeDocument/2006/relationships/tags" Target="../tags/tag335.xml"/><Relationship Id="rId18" Type="http://schemas.openxmlformats.org/officeDocument/2006/relationships/image" Target="../media/image7.png"/><Relationship Id="rId3" Type="http://schemas.openxmlformats.org/officeDocument/2006/relationships/tags" Target="../tags/tag325.xml"/><Relationship Id="rId7" Type="http://schemas.openxmlformats.org/officeDocument/2006/relationships/tags" Target="../tags/tag329.xml"/><Relationship Id="rId12" Type="http://schemas.openxmlformats.org/officeDocument/2006/relationships/tags" Target="../tags/tag33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324.xml"/><Relationship Id="rId16" Type="http://schemas.openxmlformats.org/officeDocument/2006/relationships/tags" Target="../tags/tag338.xml"/><Relationship Id="rId1" Type="http://schemas.openxmlformats.org/officeDocument/2006/relationships/tags" Target="../tags/tag323.xml"/><Relationship Id="rId6" Type="http://schemas.openxmlformats.org/officeDocument/2006/relationships/tags" Target="../tags/tag328.xml"/><Relationship Id="rId11" Type="http://schemas.openxmlformats.org/officeDocument/2006/relationships/tags" Target="../tags/tag333.xml"/><Relationship Id="rId5" Type="http://schemas.openxmlformats.org/officeDocument/2006/relationships/tags" Target="../tags/tag327.xml"/><Relationship Id="rId15" Type="http://schemas.openxmlformats.org/officeDocument/2006/relationships/tags" Target="../tags/tag337.xml"/><Relationship Id="rId10" Type="http://schemas.openxmlformats.org/officeDocument/2006/relationships/tags" Target="../tags/tag332.xml"/><Relationship Id="rId4" Type="http://schemas.openxmlformats.org/officeDocument/2006/relationships/tags" Target="../tags/tag326.xml"/><Relationship Id="rId9" Type="http://schemas.openxmlformats.org/officeDocument/2006/relationships/tags" Target="../tags/tag331.xml"/><Relationship Id="rId14" Type="http://schemas.openxmlformats.org/officeDocument/2006/relationships/tags" Target="../tags/tag3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41.xml"/><Relationship Id="rId7" Type="http://schemas.openxmlformats.org/officeDocument/2006/relationships/image" Target="../media/image4.png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3.xml"/><Relationship Id="rId4" Type="http://schemas.openxmlformats.org/officeDocument/2006/relationships/tags" Target="../tags/tag34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51.xml"/><Relationship Id="rId13" Type="http://schemas.openxmlformats.org/officeDocument/2006/relationships/tags" Target="../tags/tag356.xml"/><Relationship Id="rId18" Type="http://schemas.openxmlformats.org/officeDocument/2006/relationships/tags" Target="../tags/tag361.xml"/><Relationship Id="rId26" Type="http://schemas.openxmlformats.org/officeDocument/2006/relationships/tags" Target="../tags/tag369.xml"/><Relationship Id="rId3" Type="http://schemas.openxmlformats.org/officeDocument/2006/relationships/tags" Target="../tags/tag346.xml"/><Relationship Id="rId21" Type="http://schemas.openxmlformats.org/officeDocument/2006/relationships/tags" Target="../tags/tag364.xml"/><Relationship Id="rId7" Type="http://schemas.openxmlformats.org/officeDocument/2006/relationships/tags" Target="../tags/tag350.xml"/><Relationship Id="rId12" Type="http://schemas.openxmlformats.org/officeDocument/2006/relationships/tags" Target="../tags/tag355.xml"/><Relationship Id="rId17" Type="http://schemas.openxmlformats.org/officeDocument/2006/relationships/tags" Target="../tags/tag360.xml"/><Relationship Id="rId25" Type="http://schemas.openxmlformats.org/officeDocument/2006/relationships/tags" Target="../tags/tag368.xml"/><Relationship Id="rId2" Type="http://schemas.openxmlformats.org/officeDocument/2006/relationships/tags" Target="../tags/tag345.xml"/><Relationship Id="rId16" Type="http://schemas.openxmlformats.org/officeDocument/2006/relationships/tags" Target="../tags/tag359.xml"/><Relationship Id="rId20" Type="http://schemas.openxmlformats.org/officeDocument/2006/relationships/tags" Target="../tags/tag363.xml"/><Relationship Id="rId1" Type="http://schemas.openxmlformats.org/officeDocument/2006/relationships/tags" Target="../tags/tag344.xml"/><Relationship Id="rId6" Type="http://schemas.openxmlformats.org/officeDocument/2006/relationships/tags" Target="../tags/tag349.xml"/><Relationship Id="rId11" Type="http://schemas.openxmlformats.org/officeDocument/2006/relationships/tags" Target="../tags/tag354.xml"/><Relationship Id="rId24" Type="http://schemas.openxmlformats.org/officeDocument/2006/relationships/tags" Target="../tags/tag367.xml"/><Relationship Id="rId5" Type="http://schemas.openxmlformats.org/officeDocument/2006/relationships/tags" Target="../tags/tag348.xml"/><Relationship Id="rId15" Type="http://schemas.openxmlformats.org/officeDocument/2006/relationships/tags" Target="../tags/tag358.xml"/><Relationship Id="rId23" Type="http://schemas.openxmlformats.org/officeDocument/2006/relationships/tags" Target="../tags/tag366.xml"/><Relationship Id="rId28" Type="http://schemas.openxmlformats.org/officeDocument/2006/relationships/image" Target="../media/image7.png"/><Relationship Id="rId10" Type="http://schemas.openxmlformats.org/officeDocument/2006/relationships/tags" Target="../tags/tag353.xml"/><Relationship Id="rId19" Type="http://schemas.openxmlformats.org/officeDocument/2006/relationships/tags" Target="../tags/tag362.xml"/><Relationship Id="rId4" Type="http://schemas.openxmlformats.org/officeDocument/2006/relationships/tags" Target="../tags/tag347.xml"/><Relationship Id="rId9" Type="http://schemas.openxmlformats.org/officeDocument/2006/relationships/tags" Target="../tags/tag352.xml"/><Relationship Id="rId14" Type="http://schemas.openxmlformats.org/officeDocument/2006/relationships/tags" Target="../tags/tag357.xml"/><Relationship Id="rId22" Type="http://schemas.openxmlformats.org/officeDocument/2006/relationships/tags" Target="../tags/tag365.xml"/><Relationship Id="rId27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77.xml"/><Relationship Id="rId13" Type="http://schemas.openxmlformats.org/officeDocument/2006/relationships/tags" Target="../tags/tag382.xml"/><Relationship Id="rId18" Type="http://schemas.openxmlformats.org/officeDocument/2006/relationships/tags" Target="../tags/tag387.xml"/><Relationship Id="rId3" Type="http://schemas.openxmlformats.org/officeDocument/2006/relationships/tags" Target="../tags/tag372.xml"/><Relationship Id="rId21" Type="http://schemas.openxmlformats.org/officeDocument/2006/relationships/tags" Target="../tags/tag390.xml"/><Relationship Id="rId7" Type="http://schemas.openxmlformats.org/officeDocument/2006/relationships/tags" Target="../tags/tag376.xml"/><Relationship Id="rId12" Type="http://schemas.openxmlformats.org/officeDocument/2006/relationships/tags" Target="../tags/tag381.xml"/><Relationship Id="rId17" Type="http://schemas.openxmlformats.org/officeDocument/2006/relationships/tags" Target="../tags/tag386.xml"/><Relationship Id="rId2" Type="http://schemas.openxmlformats.org/officeDocument/2006/relationships/tags" Target="../tags/tag371.xml"/><Relationship Id="rId16" Type="http://schemas.openxmlformats.org/officeDocument/2006/relationships/tags" Target="../tags/tag385.xml"/><Relationship Id="rId20" Type="http://schemas.openxmlformats.org/officeDocument/2006/relationships/tags" Target="../tags/tag389.xml"/><Relationship Id="rId1" Type="http://schemas.openxmlformats.org/officeDocument/2006/relationships/tags" Target="../tags/tag370.xml"/><Relationship Id="rId6" Type="http://schemas.openxmlformats.org/officeDocument/2006/relationships/tags" Target="../tags/tag375.xml"/><Relationship Id="rId11" Type="http://schemas.openxmlformats.org/officeDocument/2006/relationships/tags" Target="../tags/tag380.xml"/><Relationship Id="rId5" Type="http://schemas.openxmlformats.org/officeDocument/2006/relationships/tags" Target="../tags/tag374.xml"/><Relationship Id="rId15" Type="http://schemas.openxmlformats.org/officeDocument/2006/relationships/tags" Target="../tags/tag384.xml"/><Relationship Id="rId23" Type="http://schemas.openxmlformats.org/officeDocument/2006/relationships/image" Target="../media/image7.png"/><Relationship Id="rId10" Type="http://schemas.openxmlformats.org/officeDocument/2006/relationships/tags" Target="../tags/tag379.xml"/><Relationship Id="rId19" Type="http://schemas.openxmlformats.org/officeDocument/2006/relationships/tags" Target="../tags/tag388.xml"/><Relationship Id="rId4" Type="http://schemas.openxmlformats.org/officeDocument/2006/relationships/tags" Target="../tags/tag373.xml"/><Relationship Id="rId9" Type="http://schemas.openxmlformats.org/officeDocument/2006/relationships/tags" Target="../tags/tag378.xml"/><Relationship Id="rId14" Type="http://schemas.openxmlformats.org/officeDocument/2006/relationships/tags" Target="../tags/tag383.xml"/><Relationship Id="rId22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12" Type="http://schemas.openxmlformats.org/officeDocument/2006/relationships/tags" Target="../tags/tag402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tags" Target="../tags/tag401.xml"/><Relationship Id="rId5" Type="http://schemas.openxmlformats.org/officeDocument/2006/relationships/tags" Target="../tags/tag395.xml"/><Relationship Id="rId10" Type="http://schemas.openxmlformats.org/officeDocument/2006/relationships/tags" Target="../tags/tag400.xml"/><Relationship Id="rId4" Type="http://schemas.openxmlformats.org/officeDocument/2006/relationships/tags" Target="../tags/tag394.xml"/><Relationship Id="rId9" Type="http://schemas.openxmlformats.org/officeDocument/2006/relationships/tags" Target="../tags/tag399.xml"/><Relationship Id="rId1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10.xml"/><Relationship Id="rId13" Type="http://schemas.openxmlformats.org/officeDocument/2006/relationships/tags" Target="../tags/tag415.xml"/><Relationship Id="rId18" Type="http://schemas.openxmlformats.org/officeDocument/2006/relationships/tags" Target="../tags/tag420.xml"/><Relationship Id="rId26" Type="http://schemas.openxmlformats.org/officeDocument/2006/relationships/tags" Target="../tags/tag428.xml"/><Relationship Id="rId3" Type="http://schemas.openxmlformats.org/officeDocument/2006/relationships/tags" Target="../tags/tag405.xml"/><Relationship Id="rId21" Type="http://schemas.openxmlformats.org/officeDocument/2006/relationships/tags" Target="../tags/tag423.xml"/><Relationship Id="rId7" Type="http://schemas.openxmlformats.org/officeDocument/2006/relationships/tags" Target="../tags/tag409.xml"/><Relationship Id="rId12" Type="http://schemas.openxmlformats.org/officeDocument/2006/relationships/tags" Target="../tags/tag414.xml"/><Relationship Id="rId17" Type="http://schemas.openxmlformats.org/officeDocument/2006/relationships/tags" Target="../tags/tag419.xml"/><Relationship Id="rId25" Type="http://schemas.openxmlformats.org/officeDocument/2006/relationships/tags" Target="../tags/tag427.xml"/><Relationship Id="rId2" Type="http://schemas.openxmlformats.org/officeDocument/2006/relationships/tags" Target="../tags/tag404.xml"/><Relationship Id="rId16" Type="http://schemas.openxmlformats.org/officeDocument/2006/relationships/tags" Target="../tags/tag418.xml"/><Relationship Id="rId20" Type="http://schemas.openxmlformats.org/officeDocument/2006/relationships/tags" Target="../tags/tag422.xml"/><Relationship Id="rId29" Type="http://schemas.openxmlformats.org/officeDocument/2006/relationships/image" Target="../media/image7.png"/><Relationship Id="rId1" Type="http://schemas.openxmlformats.org/officeDocument/2006/relationships/tags" Target="../tags/tag403.xml"/><Relationship Id="rId6" Type="http://schemas.openxmlformats.org/officeDocument/2006/relationships/tags" Target="../tags/tag408.xml"/><Relationship Id="rId11" Type="http://schemas.openxmlformats.org/officeDocument/2006/relationships/tags" Target="../tags/tag413.xml"/><Relationship Id="rId24" Type="http://schemas.openxmlformats.org/officeDocument/2006/relationships/tags" Target="../tags/tag426.xml"/><Relationship Id="rId5" Type="http://schemas.openxmlformats.org/officeDocument/2006/relationships/tags" Target="../tags/tag407.xml"/><Relationship Id="rId15" Type="http://schemas.openxmlformats.org/officeDocument/2006/relationships/tags" Target="../tags/tag417.xml"/><Relationship Id="rId23" Type="http://schemas.openxmlformats.org/officeDocument/2006/relationships/tags" Target="../tags/tag425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412.xml"/><Relationship Id="rId19" Type="http://schemas.openxmlformats.org/officeDocument/2006/relationships/tags" Target="../tags/tag421.xml"/><Relationship Id="rId4" Type="http://schemas.openxmlformats.org/officeDocument/2006/relationships/tags" Target="../tags/tag406.xml"/><Relationship Id="rId9" Type="http://schemas.openxmlformats.org/officeDocument/2006/relationships/tags" Target="../tags/tag411.xml"/><Relationship Id="rId14" Type="http://schemas.openxmlformats.org/officeDocument/2006/relationships/tags" Target="../tags/tag416.xml"/><Relationship Id="rId22" Type="http://schemas.openxmlformats.org/officeDocument/2006/relationships/tags" Target="../tags/tag424.xml"/><Relationship Id="rId27" Type="http://schemas.openxmlformats.org/officeDocument/2006/relationships/tags" Target="../tags/tag429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tags" Target="../tags/tag442.xml"/><Relationship Id="rId18" Type="http://schemas.openxmlformats.org/officeDocument/2006/relationships/tags" Target="../tags/tag447.xml"/><Relationship Id="rId26" Type="http://schemas.openxmlformats.org/officeDocument/2006/relationships/tags" Target="../tags/tag455.xml"/><Relationship Id="rId39" Type="http://schemas.openxmlformats.org/officeDocument/2006/relationships/tags" Target="../tags/tag468.xml"/><Relationship Id="rId21" Type="http://schemas.openxmlformats.org/officeDocument/2006/relationships/tags" Target="../tags/tag450.xml"/><Relationship Id="rId34" Type="http://schemas.openxmlformats.org/officeDocument/2006/relationships/tags" Target="../tags/tag463.xml"/><Relationship Id="rId7" Type="http://schemas.openxmlformats.org/officeDocument/2006/relationships/tags" Target="../tags/tag436.xml"/><Relationship Id="rId2" Type="http://schemas.openxmlformats.org/officeDocument/2006/relationships/tags" Target="../tags/tag431.xml"/><Relationship Id="rId16" Type="http://schemas.openxmlformats.org/officeDocument/2006/relationships/tags" Target="../tags/tag445.xml"/><Relationship Id="rId20" Type="http://schemas.openxmlformats.org/officeDocument/2006/relationships/tags" Target="../tags/tag449.xml"/><Relationship Id="rId29" Type="http://schemas.openxmlformats.org/officeDocument/2006/relationships/tags" Target="../tags/tag458.xml"/><Relationship Id="rId41" Type="http://schemas.openxmlformats.org/officeDocument/2006/relationships/image" Target="../media/image7.png"/><Relationship Id="rId1" Type="http://schemas.openxmlformats.org/officeDocument/2006/relationships/tags" Target="../tags/tag430.xml"/><Relationship Id="rId6" Type="http://schemas.openxmlformats.org/officeDocument/2006/relationships/tags" Target="../tags/tag435.xml"/><Relationship Id="rId11" Type="http://schemas.openxmlformats.org/officeDocument/2006/relationships/tags" Target="../tags/tag440.xml"/><Relationship Id="rId24" Type="http://schemas.openxmlformats.org/officeDocument/2006/relationships/tags" Target="../tags/tag453.xml"/><Relationship Id="rId32" Type="http://schemas.openxmlformats.org/officeDocument/2006/relationships/tags" Target="../tags/tag461.xml"/><Relationship Id="rId37" Type="http://schemas.openxmlformats.org/officeDocument/2006/relationships/tags" Target="../tags/tag466.xml"/><Relationship Id="rId40" Type="http://schemas.openxmlformats.org/officeDocument/2006/relationships/slideLayout" Target="../slideLayouts/slideLayout1.xml"/><Relationship Id="rId5" Type="http://schemas.openxmlformats.org/officeDocument/2006/relationships/tags" Target="../tags/tag434.xml"/><Relationship Id="rId15" Type="http://schemas.openxmlformats.org/officeDocument/2006/relationships/tags" Target="../tags/tag444.xml"/><Relationship Id="rId23" Type="http://schemas.openxmlformats.org/officeDocument/2006/relationships/tags" Target="../tags/tag452.xml"/><Relationship Id="rId28" Type="http://schemas.openxmlformats.org/officeDocument/2006/relationships/tags" Target="../tags/tag457.xml"/><Relationship Id="rId36" Type="http://schemas.openxmlformats.org/officeDocument/2006/relationships/tags" Target="../tags/tag465.xml"/><Relationship Id="rId10" Type="http://schemas.openxmlformats.org/officeDocument/2006/relationships/tags" Target="../tags/tag439.xml"/><Relationship Id="rId19" Type="http://schemas.openxmlformats.org/officeDocument/2006/relationships/tags" Target="../tags/tag448.xml"/><Relationship Id="rId31" Type="http://schemas.openxmlformats.org/officeDocument/2006/relationships/tags" Target="../tags/tag460.xml"/><Relationship Id="rId4" Type="http://schemas.openxmlformats.org/officeDocument/2006/relationships/tags" Target="../tags/tag433.xml"/><Relationship Id="rId9" Type="http://schemas.openxmlformats.org/officeDocument/2006/relationships/tags" Target="../tags/tag438.xml"/><Relationship Id="rId14" Type="http://schemas.openxmlformats.org/officeDocument/2006/relationships/tags" Target="../tags/tag443.xml"/><Relationship Id="rId22" Type="http://schemas.openxmlformats.org/officeDocument/2006/relationships/tags" Target="../tags/tag451.xml"/><Relationship Id="rId27" Type="http://schemas.openxmlformats.org/officeDocument/2006/relationships/tags" Target="../tags/tag456.xml"/><Relationship Id="rId30" Type="http://schemas.openxmlformats.org/officeDocument/2006/relationships/tags" Target="../tags/tag459.xml"/><Relationship Id="rId35" Type="http://schemas.openxmlformats.org/officeDocument/2006/relationships/tags" Target="../tags/tag464.xml"/><Relationship Id="rId8" Type="http://schemas.openxmlformats.org/officeDocument/2006/relationships/tags" Target="../tags/tag437.xml"/><Relationship Id="rId3" Type="http://schemas.openxmlformats.org/officeDocument/2006/relationships/tags" Target="../tags/tag432.xml"/><Relationship Id="rId12" Type="http://schemas.openxmlformats.org/officeDocument/2006/relationships/tags" Target="../tags/tag441.xml"/><Relationship Id="rId17" Type="http://schemas.openxmlformats.org/officeDocument/2006/relationships/tags" Target="../tags/tag446.xml"/><Relationship Id="rId25" Type="http://schemas.openxmlformats.org/officeDocument/2006/relationships/tags" Target="../tags/tag454.xml"/><Relationship Id="rId33" Type="http://schemas.openxmlformats.org/officeDocument/2006/relationships/tags" Target="../tags/tag462.xml"/><Relationship Id="rId38" Type="http://schemas.openxmlformats.org/officeDocument/2006/relationships/tags" Target="../tags/tag46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71.xml"/><Relationship Id="rId7" Type="http://schemas.openxmlformats.org/officeDocument/2006/relationships/image" Target="../media/image4.png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73.xml"/><Relationship Id="rId4" Type="http://schemas.openxmlformats.org/officeDocument/2006/relationships/tags" Target="../tags/tag47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481.xml"/><Relationship Id="rId13" Type="http://schemas.openxmlformats.org/officeDocument/2006/relationships/tags" Target="../tags/tag486.xml"/><Relationship Id="rId18" Type="http://schemas.openxmlformats.org/officeDocument/2006/relationships/tags" Target="../tags/tag491.xml"/><Relationship Id="rId3" Type="http://schemas.openxmlformats.org/officeDocument/2006/relationships/tags" Target="../tags/tag476.xml"/><Relationship Id="rId7" Type="http://schemas.openxmlformats.org/officeDocument/2006/relationships/tags" Target="../tags/tag480.xml"/><Relationship Id="rId12" Type="http://schemas.openxmlformats.org/officeDocument/2006/relationships/tags" Target="../tags/tag485.xml"/><Relationship Id="rId17" Type="http://schemas.openxmlformats.org/officeDocument/2006/relationships/tags" Target="../tags/tag490.xml"/><Relationship Id="rId2" Type="http://schemas.openxmlformats.org/officeDocument/2006/relationships/tags" Target="../tags/tag475.xml"/><Relationship Id="rId16" Type="http://schemas.openxmlformats.org/officeDocument/2006/relationships/tags" Target="../tags/tag489.xml"/><Relationship Id="rId20" Type="http://schemas.openxmlformats.org/officeDocument/2006/relationships/image" Target="../media/image7.png"/><Relationship Id="rId1" Type="http://schemas.openxmlformats.org/officeDocument/2006/relationships/tags" Target="../tags/tag474.xml"/><Relationship Id="rId6" Type="http://schemas.openxmlformats.org/officeDocument/2006/relationships/tags" Target="../tags/tag479.xml"/><Relationship Id="rId11" Type="http://schemas.openxmlformats.org/officeDocument/2006/relationships/tags" Target="../tags/tag484.xml"/><Relationship Id="rId5" Type="http://schemas.openxmlformats.org/officeDocument/2006/relationships/tags" Target="../tags/tag478.xml"/><Relationship Id="rId15" Type="http://schemas.openxmlformats.org/officeDocument/2006/relationships/tags" Target="../tags/tag488.xml"/><Relationship Id="rId10" Type="http://schemas.openxmlformats.org/officeDocument/2006/relationships/tags" Target="../tags/tag483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77.xml"/><Relationship Id="rId9" Type="http://schemas.openxmlformats.org/officeDocument/2006/relationships/tags" Target="../tags/tag482.xml"/><Relationship Id="rId14" Type="http://schemas.openxmlformats.org/officeDocument/2006/relationships/tags" Target="../tags/tag48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499.xml"/><Relationship Id="rId13" Type="http://schemas.openxmlformats.org/officeDocument/2006/relationships/tags" Target="../tags/tag504.xml"/><Relationship Id="rId18" Type="http://schemas.openxmlformats.org/officeDocument/2006/relationships/tags" Target="../tags/tag509.xml"/><Relationship Id="rId3" Type="http://schemas.openxmlformats.org/officeDocument/2006/relationships/tags" Target="../tags/tag494.xml"/><Relationship Id="rId21" Type="http://schemas.openxmlformats.org/officeDocument/2006/relationships/tags" Target="../tags/tag512.xml"/><Relationship Id="rId7" Type="http://schemas.openxmlformats.org/officeDocument/2006/relationships/tags" Target="../tags/tag498.xml"/><Relationship Id="rId12" Type="http://schemas.openxmlformats.org/officeDocument/2006/relationships/tags" Target="../tags/tag503.xml"/><Relationship Id="rId17" Type="http://schemas.openxmlformats.org/officeDocument/2006/relationships/tags" Target="../tags/tag508.xml"/><Relationship Id="rId2" Type="http://schemas.openxmlformats.org/officeDocument/2006/relationships/tags" Target="../tags/tag493.xml"/><Relationship Id="rId16" Type="http://schemas.openxmlformats.org/officeDocument/2006/relationships/tags" Target="../tags/tag507.xml"/><Relationship Id="rId20" Type="http://schemas.openxmlformats.org/officeDocument/2006/relationships/tags" Target="../tags/tag511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11" Type="http://schemas.openxmlformats.org/officeDocument/2006/relationships/tags" Target="../tags/tag502.xml"/><Relationship Id="rId24" Type="http://schemas.openxmlformats.org/officeDocument/2006/relationships/image" Target="../media/image7.png"/><Relationship Id="rId5" Type="http://schemas.openxmlformats.org/officeDocument/2006/relationships/tags" Target="../tags/tag496.xml"/><Relationship Id="rId15" Type="http://schemas.openxmlformats.org/officeDocument/2006/relationships/tags" Target="../tags/tag506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501.xml"/><Relationship Id="rId19" Type="http://schemas.openxmlformats.org/officeDocument/2006/relationships/tags" Target="../tags/tag510.xml"/><Relationship Id="rId4" Type="http://schemas.openxmlformats.org/officeDocument/2006/relationships/tags" Target="../tags/tag495.xml"/><Relationship Id="rId9" Type="http://schemas.openxmlformats.org/officeDocument/2006/relationships/tags" Target="../tags/tag500.xml"/><Relationship Id="rId14" Type="http://schemas.openxmlformats.org/officeDocument/2006/relationships/tags" Target="../tags/tag505.xml"/><Relationship Id="rId22" Type="http://schemas.openxmlformats.org/officeDocument/2006/relationships/tags" Target="../tags/tag5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521.xml"/><Relationship Id="rId13" Type="http://schemas.openxmlformats.org/officeDocument/2006/relationships/tags" Target="../tags/tag526.xml"/><Relationship Id="rId18" Type="http://schemas.openxmlformats.org/officeDocument/2006/relationships/tags" Target="../tags/tag531.xml"/><Relationship Id="rId3" Type="http://schemas.openxmlformats.org/officeDocument/2006/relationships/tags" Target="../tags/tag516.xml"/><Relationship Id="rId21" Type="http://schemas.openxmlformats.org/officeDocument/2006/relationships/tags" Target="../tags/tag534.xml"/><Relationship Id="rId7" Type="http://schemas.openxmlformats.org/officeDocument/2006/relationships/tags" Target="../tags/tag520.xml"/><Relationship Id="rId12" Type="http://schemas.openxmlformats.org/officeDocument/2006/relationships/tags" Target="../tags/tag525.xml"/><Relationship Id="rId17" Type="http://schemas.openxmlformats.org/officeDocument/2006/relationships/tags" Target="../tags/tag530.xml"/><Relationship Id="rId25" Type="http://schemas.openxmlformats.org/officeDocument/2006/relationships/image" Target="../media/image7.png"/><Relationship Id="rId2" Type="http://schemas.openxmlformats.org/officeDocument/2006/relationships/tags" Target="../tags/tag515.xml"/><Relationship Id="rId16" Type="http://schemas.openxmlformats.org/officeDocument/2006/relationships/tags" Target="../tags/tag529.xml"/><Relationship Id="rId20" Type="http://schemas.openxmlformats.org/officeDocument/2006/relationships/tags" Target="../tags/tag533.xml"/><Relationship Id="rId1" Type="http://schemas.openxmlformats.org/officeDocument/2006/relationships/tags" Target="../tags/tag514.xml"/><Relationship Id="rId6" Type="http://schemas.openxmlformats.org/officeDocument/2006/relationships/tags" Target="../tags/tag519.xml"/><Relationship Id="rId11" Type="http://schemas.openxmlformats.org/officeDocument/2006/relationships/tags" Target="../tags/tag524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518.xml"/><Relationship Id="rId15" Type="http://schemas.openxmlformats.org/officeDocument/2006/relationships/tags" Target="../tags/tag528.xml"/><Relationship Id="rId23" Type="http://schemas.openxmlformats.org/officeDocument/2006/relationships/tags" Target="../tags/tag536.xml"/><Relationship Id="rId10" Type="http://schemas.openxmlformats.org/officeDocument/2006/relationships/tags" Target="../tags/tag523.xml"/><Relationship Id="rId19" Type="http://schemas.openxmlformats.org/officeDocument/2006/relationships/tags" Target="../tags/tag532.xml"/><Relationship Id="rId4" Type="http://schemas.openxmlformats.org/officeDocument/2006/relationships/tags" Target="../tags/tag517.xml"/><Relationship Id="rId9" Type="http://schemas.openxmlformats.org/officeDocument/2006/relationships/tags" Target="../tags/tag522.xml"/><Relationship Id="rId14" Type="http://schemas.openxmlformats.org/officeDocument/2006/relationships/tags" Target="../tags/tag527.xml"/><Relationship Id="rId22" Type="http://schemas.openxmlformats.org/officeDocument/2006/relationships/tags" Target="../tags/tag53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544.xml"/><Relationship Id="rId13" Type="http://schemas.openxmlformats.org/officeDocument/2006/relationships/tags" Target="../tags/tag549.xml"/><Relationship Id="rId18" Type="http://schemas.openxmlformats.org/officeDocument/2006/relationships/tags" Target="../tags/tag554.xml"/><Relationship Id="rId26" Type="http://schemas.openxmlformats.org/officeDocument/2006/relationships/tags" Target="../tags/tag562.xml"/><Relationship Id="rId3" Type="http://schemas.openxmlformats.org/officeDocument/2006/relationships/tags" Target="../tags/tag539.xml"/><Relationship Id="rId21" Type="http://schemas.openxmlformats.org/officeDocument/2006/relationships/tags" Target="../tags/tag557.xml"/><Relationship Id="rId7" Type="http://schemas.openxmlformats.org/officeDocument/2006/relationships/tags" Target="../tags/tag543.xml"/><Relationship Id="rId12" Type="http://schemas.openxmlformats.org/officeDocument/2006/relationships/tags" Target="../tags/tag548.xml"/><Relationship Id="rId17" Type="http://schemas.openxmlformats.org/officeDocument/2006/relationships/tags" Target="../tags/tag553.xml"/><Relationship Id="rId25" Type="http://schemas.openxmlformats.org/officeDocument/2006/relationships/tags" Target="../tags/tag561.xml"/><Relationship Id="rId2" Type="http://schemas.openxmlformats.org/officeDocument/2006/relationships/tags" Target="../tags/tag538.xml"/><Relationship Id="rId16" Type="http://schemas.openxmlformats.org/officeDocument/2006/relationships/tags" Target="../tags/tag552.xml"/><Relationship Id="rId20" Type="http://schemas.openxmlformats.org/officeDocument/2006/relationships/tags" Target="../tags/tag556.xml"/><Relationship Id="rId29" Type="http://schemas.openxmlformats.org/officeDocument/2006/relationships/image" Target="../media/image7.png"/><Relationship Id="rId1" Type="http://schemas.openxmlformats.org/officeDocument/2006/relationships/tags" Target="../tags/tag537.xml"/><Relationship Id="rId6" Type="http://schemas.openxmlformats.org/officeDocument/2006/relationships/tags" Target="../tags/tag542.xml"/><Relationship Id="rId11" Type="http://schemas.openxmlformats.org/officeDocument/2006/relationships/tags" Target="../tags/tag547.xml"/><Relationship Id="rId24" Type="http://schemas.openxmlformats.org/officeDocument/2006/relationships/tags" Target="../tags/tag560.xml"/><Relationship Id="rId5" Type="http://schemas.openxmlformats.org/officeDocument/2006/relationships/tags" Target="../tags/tag541.xml"/><Relationship Id="rId15" Type="http://schemas.openxmlformats.org/officeDocument/2006/relationships/tags" Target="../tags/tag551.xml"/><Relationship Id="rId23" Type="http://schemas.openxmlformats.org/officeDocument/2006/relationships/tags" Target="../tags/tag559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546.xml"/><Relationship Id="rId19" Type="http://schemas.openxmlformats.org/officeDocument/2006/relationships/tags" Target="../tags/tag555.xml"/><Relationship Id="rId4" Type="http://schemas.openxmlformats.org/officeDocument/2006/relationships/tags" Target="../tags/tag540.xml"/><Relationship Id="rId9" Type="http://schemas.openxmlformats.org/officeDocument/2006/relationships/tags" Target="../tags/tag545.xml"/><Relationship Id="rId14" Type="http://schemas.openxmlformats.org/officeDocument/2006/relationships/tags" Target="../tags/tag550.xml"/><Relationship Id="rId22" Type="http://schemas.openxmlformats.org/officeDocument/2006/relationships/tags" Target="../tags/tag558.xml"/><Relationship Id="rId27" Type="http://schemas.openxmlformats.org/officeDocument/2006/relationships/tags" Target="../tags/tag56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571.xml"/><Relationship Id="rId13" Type="http://schemas.openxmlformats.org/officeDocument/2006/relationships/tags" Target="../tags/tag576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566.xml"/><Relationship Id="rId7" Type="http://schemas.openxmlformats.org/officeDocument/2006/relationships/tags" Target="../tags/tag570.xml"/><Relationship Id="rId12" Type="http://schemas.openxmlformats.org/officeDocument/2006/relationships/tags" Target="../tags/tag575.xml"/><Relationship Id="rId17" Type="http://schemas.openxmlformats.org/officeDocument/2006/relationships/tags" Target="../tags/tag580.xml"/><Relationship Id="rId2" Type="http://schemas.openxmlformats.org/officeDocument/2006/relationships/tags" Target="../tags/tag565.xml"/><Relationship Id="rId16" Type="http://schemas.openxmlformats.org/officeDocument/2006/relationships/tags" Target="../tags/tag579.xml"/><Relationship Id="rId1" Type="http://schemas.openxmlformats.org/officeDocument/2006/relationships/tags" Target="../tags/tag564.xml"/><Relationship Id="rId6" Type="http://schemas.openxmlformats.org/officeDocument/2006/relationships/tags" Target="../tags/tag569.xml"/><Relationship Id="rId11" Type="http://schemas.openxmlformats.org/officeDocument/2006/relationships/tags" Target="../tags/tag574.xml"/><Relationship Id="rId5" Type="http://schemas.openxmlformats.org/officeDocument/2006/relationships/tags" Target="../tags/tag568.xml"/><Relationship Id="rId15" Type="http://schemas.openxmlformats.org/officeDocument/2006/relationships/tags" Target="../tags/tag578.xml"/><Relationship Id="rId10" Type="http://schemas.openxmlformats.org/officeDocument/2006/relationships/tags" Target="../tags/tag573.xml"/><Relationship Id="rId19" Type="http://schemas.openxmlformats.org/officeDocument/2006/relationships/image" Target="../media/image7.png"/><Relationship Id="rId4" Type="http://schemas.openxmlformats.org/officeDocument/2006/relationships/tags" Target="../tags/tag567.xml"/><Relationship Id="rId9" Type="http://schemas.openxmlformats.org/officeDocument/2006/relationships/tags" Target="../tags/tag572.xml"/><Relationship Id="rId14" Type="http://schemas.openxmlformats.org/officeDocument/2006/relationships/tags" Target="../tags/tag57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583.xml"/><Relationship Id="rId2" Type="http://schemas.openxmlformats.org/officeDocument/2006/relationships/tags" Target="../tags/tag582.xml"/><Relationship Id="rId1" Type="http://schemas.openxmlformats.org/officeDocument/2006/relationships/tags" Target="../tags/tag58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1" Type="http://schemas.microsoft.com/office/2007/relationships/hdphoto" Target="../media/hdphoto1.wdp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image" Target="../media/image6.jpeg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10" Type="http://schemas.openxmlformats.org/officeDocument/2006/relationships/tags" Target="../tags/tag34.xml"/><Relationship Id="rId19" Type="http://schemas.openxmlformats.org/officeDocument/2006/relationships/notesSlide" Target="../notesSlides/notesSlide1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2" Type="http://schemas.openxmlformats.org/officeDocument/2006/relationships/tags" Target="../tags/tag43.xml"/><Relationship Id="rId16" Type="http://schemas.openxmlformats.org/officeDocument/2006/relationships/image" Target="../media/image7.pn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microsoft.com/office/2007/relationships/hdphoto" Target="../media/hdphoto2.wdp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26" Type="http://schemas.openxmlformats.org/officeDocument/2006/relationships/image" Target="../media/image7.png"/><Relationship Id="rId3" Type="http://schemas.openxmlformats.org/officeDocument/2006/relationships/tags" Target="../tags/tag56.xml"/><Relationship Id="rId21" Type="http://schemas.openxmlformats.org/officeDocument/2006/relationships/image" Target="../media/image9.jpeg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5" Type="http://schemas.microsoft.com/office/2007/relationships/hdphoto" Target="../media/hdphoto4.wdp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24" Type="http://schemas.openxmlformats.org/officeDocument/2006/relationships/image" Target="../media/image11.jpeg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23" Type="http://schemas.openxmlformats.org/officeDocument/2006/relationships/image" Target="../media/image10.jpeg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tags" Target="../tags/tag85.xml"/><Relationship Id="rId18" Type="http://schemas.openxmlformats.org/officeDocument/2006/relationships/tags" Target="../tags/tag90.xml"/><Relationship Id="rId26" Type="http://schemas.openxmlformats.org/officeDocument/2006/relationships/image" Target="../media/image15.jpeg"/><Relationship Id="rId3" Type="http://schemas.openxmlformats.org/officeDocument/2006/relationships/tags" Target="../tags/tag75.xml"/><Relationship Id="rId21" Type="http://schemas.microsoft.com/office/2007/relationships/hdphoto" Target="../media/hdphoto5.wdp"/><Relationship Id="rId7" Type="http://schemas.openxmlformats.org/officeDocument/2006/relationships/tags" Target="../tags/tag79.xml"/><Relationship Id="rId12" Type="http://schemas.openxmlformats.org/officeDocument/2006/relationships/tags" Target="../tags/tag84.xml"/><Relationship Id="rId17" Type="http://schemas.openxmlformats.org/officeDocument/2006/relationships/tags" Target="../tags/tag89.xml"/><Relationship Id="rId25" Type="http://schemas.microsoft.com/office/2007/relationships/hdphoto" Target="../media/hdphoto7.wdp"/><Relationship Id="rId2" Type="http://schemas.openxmlformats.org/officeDocument/2006/relationships/tags" Target="../tags/tag74.xml"/><Relationship Id="rId16" Type="http://schemas.openxmlformats.org/officeDocument/2006/relationships/tags" Target="../tags/tag88.xml"/><Relationship Id="rId20" Type="http://schemas.openxmlformats.org/officeDocument/2006/relationships/image" Target="../media/image12.jpeg"/><Relationship Id="rId29" Type="http://schemas.microsoft.com/office/2007/relationships/hdphoto" Target="../media/hdphoto9.wdp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tags" Target="../tags/tag83.xml"/><Relationship Id="rId24" Type="http://schemas.openxmlformats.org/officeDocument/2006/relationships/image" Target="../media/image14.jpeg"/><Relationship Id="rId5" Type="http://schemas.openxmlformats.org/officeDocument/2006/relationships/tags" Target="../tags/tag77.xml"/><Relationship Id="rId15" Type="http://schemas.openxmlformats.org/officeDocument/2006/relationships/tags" Target="../tags/tag87.xml"/><Relationship Id="rId23" Type="http://schemas.microsoft.com/office/2007/relationships/hdphoto" Target="../media/hdphoto6.wdp"/><Relationship Id="rId28" Type="http://schemas.openxmlformats.org/officeDocument/2006/relationships/image" Target="../media/image16.jpeg"/><Relationship Id="rId10" Type="http://schemas.openxmlformats.org/officeDocument/2006/relationships/tags" Target="../tags/tag82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76.xml"/><Relationship Id="rId9" Type="http://schemas.openxmlformats.org/officeDocument/2006/relationships/tags" Target="../tags/tag81.xml"/><Relationship Id="rId14" Type="http://schemas.openxmlformats.org/officeDocument/2006/relationships/tags" Target="../tags/tag86.xml"/><Relationship Id="rId22" Type="http://schemas.openxmlformats.org/officeDocument/2006/relationships/image" Target="../media/image13.jpeg"/><Relationship Id="rId27" Type="http://schemas.microsoft.com/office/2007/relationships/hdphoto" Target="../media/hdphoto8.wdp"/><Relationship Id="rId30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image" Target="../media/image18.jpeg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image" Target="../media/image17.jpeg"/><Relationship Id="rId2" Type="http://schemas.openxmlformats.org/officeDocument/2006/relationships/tags" Target="../tags/tag92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10" Type="http://schemas.openxmlformats.org/officeDocument/2006/relationships/tags" Target="../tags/tag100.xml"/><Relationship Id="rId19" Type="http://schemas.openxmlformats.org/officeDocument/2006/relationships/image" Target="../media/image7.png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08.xml"/><Relationship Id="rId7" Type="http://schemas.openxmlformats.org/officeDocument/2006/relationships/image" Target="../media/image4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4"/>
          <p:cNvSpPr txBox="1"/>
          <p:nvPr>
            <p:custDataLst>
              <p:tags r:id="rId1"/>
            </p:custDataLst>
          </p:nvPr>
        </p:nvSpPr>
        <p:spPr>
          <a:xfrm>
            <a:off x="1619672" y="2211710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小清新水彩花卉</a:t>
            </a:r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工作汇报模板</a:t>
            </a:r>
          </a:p>
        </p:txBody>
      </p:sp>
      <p:sp>
        <p:nvSpPr>
          <p:cNvPr id="8" name="PA_淘宝店chenying0907 7"/>
          <p:cNvSpPr/>
          <p:nvPr>
            <p:custDataLst>
              <p:tags r:id="rId2"/>
            </p:custDataLst>
          </p:nvPr>
        </p:nvSpPr>
        <p:spPr>
          <a:xfrm>
            <a:off x="1619672" y="2859782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grpSp>
        <p:nvGrpSpPr>
          <p:cNvPr id="13" name="PA_组合 16"/>
          <p:cNvGrpSpPr/>
          <p:nvPr>
            <p:custDataLst>
              <p:tags r:id="rId3"/>
            </p:custDataLst>
          </p:nvPr>
        </p:nvGrpSpPr>
        <p:grpSpPr bwMode="auto">
          <a:xfrm>
            <a:off x="3779912" y="3987920"/>
            <a:ext cx="92272" cy="148308"/>
            <a:chOff x="4441" y="3144"/>
            <a:chExt cx="215" cy="345"/>
          </a:xfrm>
          <a:solidFill>
            <a:schemeClr val="bg1">
              <a:lumMod val="65000"/>
            </a:schemeClr>
          </a:solidFill>
        </p:grpSpPr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" name="PA_文本框 2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66698" y="3939902"/>
            <a:ext cx="162256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CHENYING0907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PA_图片 2" descr="D:\1稻壳模板\ppt\2016.4\小清新水彩花卉毕业答辩模板\小清新水彩花卉毕业答辩模板.pn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22" y="0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A_宗次郎 - いつも何度でも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57807" y="-20996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8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" name="PA_淘宝店chenying0907 41" descr="001e90bc453a118d6b423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82739" y="1794627"/>
            <a:ext cx="1404937" cy="1376787"/>
          </a:xfrm>
          <a:prstGeom prst="rect">
            <a:avLst/>
          </a:prstGeom>
          <a:blipFill dpi="0"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4" name="PA_淘宝店chenying0907 42" descr="160621-20121008053042-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68651" y="3171414"/>
            <a:ext cx="1408113" cy="1376788"/>
          </a:xfrm>
          <a:prstGeom prst="rect">
            <a:avLst/>
          </a:prstGeom>
          <a:blipFill dpi="0"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5" name="PA_淘宝店chenying0907 43" descr="160621-20121008052951-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83138" y="1794627"/>
            <a:ext cx="1408112" cy="1376787"/>
          </a:xfrm>
          <a:prstGeom prst="rect">
            <a:avLst/>
          </a:prstGeom>
          <a:blipFill dpi="0"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6" name="PA_淘宝店chenying0907 44" descr="160621-20121008053041-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07150" y="3171414"/>
            <a:ext cx="1404938" cy="1376788"/>
          </a:xfrm>
          <a:prstGeom prst="rect">
            <a:avLst/>
          </a:prstGeom>
          <a:blipFill dpi="0"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7" name="PA_淘宝店chenying0907 4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" y="3076134"/>
            <a:ext cx="9153525" cy="952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8" name="PA_淘宝店chenying0907 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82739" y="2803000"/>
            <a:ext cx="263525" cy="27313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19" name="PA_淘宝店chenying0907 4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83139" y="2803000"/>
            <a:ext cx="263525" cy="273134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0" name="PA_淘宝店chenying0907 4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68651" y="3171414"/>
            <a:ext cx="265113" cy="273134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1" name="PA_淘宝店chenying0907 4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07151" y="3171414"/>
            <a:ext cx="263525" cy="273134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22" name="PA_文本框 5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47813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01</a:t>
            </a:r>
          </a:p>
        </p:txBody>
      </p:sp>
      <p:sp>
        <p:nvSpPr>
          <p:cNvPr id="3123" name="PA_文本框 5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52975" y="2822056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03</a:t>
            </a:r>
          </a:p>
        </p:txBody>
      </p:sp>
      <p:sp>
        <p:nvSpPr>
          <p:cNvPr id="3124" name="PA_文本框 5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144838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02</a:t>
            </a:r>
          </a:p>
        </p:txBody>
      </p:sp>
      <p:sp>
        <p:nvSpPr>
          <p:cNvPr id="3125" name="PA_文本框 5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84925" y="3174590"/>
            <a:ext cx="323850" cy="2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prstClr val="white"/>
                </a:solidFill>
              </a:rPr>
              <a:t>04</a:t>
            </a:r>
          </a:p>
        </p:txBody>
      </p:sp>
      <p:sp>
        <p:nvSpPr>
          <p:cNvPr id="3127" name="PA_淘宝店chenying0907 5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598614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8" name="PA_淘宝店chenying0907 5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00601" y="3587468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29" name="PA_淘宝店chenying0907 5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184526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30" name="PA_淘宝店chenying0907 5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421439" y="2147161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" name="PA_淘宝店chenying0907 3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4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" grpId="0" animBg="1" autoUpdateAnimBg="0"/>
      <p:bldP spid="3114" grpId="0" animBg="1" autoUpdateAnimBg="0"/>
      <p:bldP spid="3115" grpId="0" animBg="1" autoUpdateAnimBg="0"/>
      <p:bldP spid="3116" grpId="0" animBg="1" autoUpdateAnimBg="0"/>
      <p:bldP spid="3117" grpId="0" animBg="1"/>
      <p:bldP spid="3118" grpId="0" animBg="1"/>
      <p:bldP spid="3119" grpId="0" animBg="1" autoUpdateAnimBg="0"/>
      <p:bldP spid="3120" grpId="0" animBg="1" autoUpdateAnimBg="0"/>
      <p:bldP spid="3121" grpId="0" animBg="1" autoUpdateAnimBg="0"/>
      <p:bldP spid="3122" grpId="0" animBg="1" autoUpdateAnimBg="0"/>
      <p:bldP spid="3123" grpId="0" animBg="1" autoUpdateAnimBg="0"/>
      <p:bldP spid="3124" grpId="0" animBg="1" autoUpdateAnimBg="0"/>
      <p:bldP spid="3125" grpId="0" animBg="1" autoUpdateAnimBg="0"/>
      <p:bldP spid="3127" grpId="0"/>
      <p:bldP spid="3128" grpId="0" animBg="1" autoUpdateAnimBg="0"/>
      <p:bldP spid="3129" grpId="0" animBg="1" autoUpdateAnimBg="0"/>
      <p:bldP spid="3130" grpId="0" animBg="1" autoUpdateAnimBg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PA_淘宝店chenying0907 5"/>
          <p:cNvSpPr/>
          <p:nvPr>
            <p:custDataLst>
              <p:tags r:id="rId1"/>
            </p:custDataLst>
          </p:nvPr>
        </p:nvSpPr>
        <p:spPr bwMode="auto">
          <a:xfrm>
            <a:off x="922338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PA_淘宝店chenying0907 7"/>
          <p:cNvSpPr/>
          <p:nvPr>
            <p:custDataLst>
              <p:tags r:id="rId2"/>
            </p:custDataLst>
          </p:nvPr>
        </p:nvSpPr>
        <p:spPr bwMode="auto">
          <a:xfrm>
            <a:off x="6227763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PA_淘宝店chenying0907 9"/>
          <p:cNvSpPr/>
          <p:nvPr>
            <p:custDataLst>
              <p:tags r:id="rId3"/>
            </p:custDataLst>
          </p:nvPr>
        </p:nvSpPr>
        <p:spPr bwMode="auto">
          <a:xfrm>
            <a:off x="3578225" y="1392350"/>
            <a:ext cx="2228850" cy="1595930"/>
          </a:xfrm>
          <a:custGeom>
            <a:avLst/>
            <a:gdLst>
              <a:gd name="T0" fmla="*/ 1740 w 1817"/>
              <a:gd name="T1" fmla="*/ 0 h 1299"/>
              <a:gd name="T2" fmla="*/ 77 w 1817"/>
              <a:gd name="T3" fmla="*/ 0 h 1299"/>
              <a:gd name="T4" fmla="*/ 0 w 1817"/>
              <a:gd name="T5" fmla="*/ 77 h 1299"/>
              <a:gd name="T6" fmla="*/ 0 w 1817"/>
              <a:gd name="T7" fmla="*/ 1071 h 1299"/>
              <a:gd name="T8" fmla="*/ 77 w 1817"/>
              <a:gd name="T9" fmla="*/ 1148 h 1299"/>
              <a:gd name="T10" fmla="*/ 258 w 1817"/>
              <a:gd name="T11" fmla="*/ 1148 h 1299"/>
              <a:gd name="T12" fmla="*/ 258 w 1817"/>
              <a:gd name="T13" fmla="*/ 1299 h 1299"/>
              <a:gd name="T14" fmla="*/ 409 w 1817"/>
              <a:gd name="T15" fmla="*/ 1148 h 1299"/>
              <a:gd name="T16" fmla="*/ 1740 w 1817"/>
              <a:gd name="T17" fmla="*/ 1148 h 1299"/>
              <a:gd name="T18" fmla="*/ 1817 w 1817"/>
              <a:gd name="T19" fmla="*/ 1071 h 1299"/>
              <a:gd name="T20" fmla="*/ 1817 w 1817"/>
              <a:gd name="T21" fmla="*/ 77 h 1299"/>
              <a:gd name="T22" fmla="*/ 1740 w 1817"/>
              <a:gd name="T23" fmla="*/ 0 h 1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17" h="1299">
                <a:moveTo>
                  <a:pt x="1740" y="0"/>
                </a:move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1071"/>
                  <a:pt x="0" y="1071"/>
                  <a:pt x="0" y="1071"/>
                </a:cubicBezTo>
                <a:cubicBezTo>
                  <a:pt x="0" y="1114"/>
                  <a:pt x="34" y="1148"/>
                  <a:pt x="77" y="1148"/>
                </a:cubicBezTo>
                <a:cubicBezTo>
                  <a:pt x="258" y="1148"/>
                  <a:pt x="258" y="1148"/>
                  <a:pt x="258" y="1148"/>
                </a:cubicBezTo>
                <a:cubicBezTo>
                  <a:pt x="258" y="1299"/>
                  <a:pt x="258" y="1299"/>
                  <a:pt x="258" y="1299"/>
                </a:cubicBezTo>
                <a:cubicBezTo>
                  <a:pt x="409" y="1148"/>
                  <a:pt x="409" y="1148"/>
                  <a:pt x="409" y="1148"/>
                </a:cubicBezTo>
                <a:cubicBezTo>
                  <a:pt x="1740" y="1148"/>
                  <a:pt x="1740" y="1148"/>
                  <a:pt x="1740" y="1148"/>
                </a:cubicBezTo>
                <a:cubicBezTo>
                  <a:pt x="1782" y="1148"/>
                  <a:pt x="1817" y="1114"/>
                  <a:pt x="1817" y="1071"/>
                </a:cubicBezTo>
                <a:cubicBezTo>
                  <a:pt x="1817" y="77"/>
                  <a:pt x="1817" y="77"/>
                  <a:pt x="1817" y="77"/>
                </a:cubicBezTo>
                <a:cubicBezTo>
                  <a:pt x="1817" y="34"/>
                  <a:pt x="1782" y="0"/>
                  <a:pt x="17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75" name="PA_组合 11"/>
          <p:cNvGrpSpPr/>
          <p:nvPr>
            <p:custDataLst>
              <p:tags r:id="rId4"/>
            </p:custDataLst>
          </p:nvPr>
        </p:nvGrpSpPr>
        <p:grpSpPr bwMode="auto">
          <a:xfrm>
            <a:off x="684213" y="1608316"/>
            <a:ext cx="392112" cy="393822"/>
            <a:chOff x="0" y="0"/>
            <a:chExt cx="247" cy="248"/>
          </a:xfrm>
          <a:solidFill>
            <a:schemeClr val="accent1"/>
          </a:solidFill>
        </p:grpSpPr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77" name="Group 13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78" name="Line 14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79" name="Line 15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82" name="PA_椭圆 18" descr="0x78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7875" y="3134376"/>
            <a:ext cx="712788" cy="714595"/>
          </a:xfrm>
          <a:prstGeom prst="ellipse">
            <a:avLst/>
          </a:prstGeom>
          <a:blipFill dpi="0" rotWithShape="1">
            <a:blip r:embed="rId24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83" name="PA_组合 19"/>
          <p:cNvGrpSpPr/>
          <p:nvPr>
            <p:custDataLst>
              <p:tags r:id="rId6"/>
            </p:custDataLst>
          </p:nvPr>
        </p:nvGrpSpPr>
        <p:grpSpPr bwMode="auto">
          <a:xfrm>
            <a:off x="3348038" y="1608316"/>
            <a:ext cx="392112" cy="393822"/>
            <a:chOff x="0" y="0"/>
            <a:chExt cx="247" cy="248"/>
          </a:xfrm>
          <a:solidFill>
            <a:schemeClr val="accent2"/>
          </a:solidFill>
        </p:grpSpPr>
        <p:sp>
          <p:nvSpPr>
            <p:cNvPr id="11284" name="Oval 20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85" name="Group 21"/>
            <p:cNvGrpSpPr/>
            <p:nvPr/>
          </p:nvGrpSpPr>
          <p:grpSpPr bwMode="auto">
            <a:xfrm>
              <a:off x="80" y="80"/>
              <a:ext cx="88" cy="89"/>
              <a:chOff x="0" y="0"/>
              <a:chExt cx="88" cy="89"/>
            </a:xfrm>
            <a:grpFill/>
          </p:grpSpPr>
          <p:sp>
            <p:nvSpPr>
              <p:cNvPr id="11286" name="Line 22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8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87" name="Line 23"/>
              <p:cNvSpPr>
                <a:spLocks noChangeShapeType="1"/>
              </p:cNvSpPr>
              <p:nvPr/>
            </p:nvSpPr>
            <p:spPr bwMode="auto">
              <a:xfrm>
                <a:off x="44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0" name="PA_椭圆 26" descr="0115mvtps0003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33764" y="3134376"/>
            <a:ext cx="714375" cy="714595"/>
          </a:xfrm>
          <a:prstGeom prst="ellipse">
            <a:avLst/>
          </a:prstGeom>
          <a:blipFill dpi="0" rotWithShape="1">
            <a:blip r:embed="rId25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291" name="PA_组合 27"/>
          <p:cNvGrpSpPr/>
          <p:nvPr>
            <p:custDataLst>
              <p:tags r:id="rId8"/>
            </p:custDataLst>
          </p:nvPr>
        </p:nvGrpSpPr>
        <p:grpSpPr bwMode="auto">
          <a:xfrm>
            <a:off x="6011863" y="1608316"/>
            <a:ext cx="392112" cy="393822"/>
            <a:chOff x="0" y="0"/>
            <a:chExt cx="247" cy="248"/>
          </a:xfrm>
          <a:solidFill>
            <a:schemeClr val="accent3"/>
          </a:solidFill>
        </p:grpSpPr>
        <p:sp>
          <p:nvSpPr>
            <p:cNvPr id="11292" name="Oval 28"/>
            <p:cNvSpPr>
              <a:spLocks noChangeArrowheads="1"/>
            </p:cNvSpPr>
            <p:nvPr/>
          </p:nvSpPr>
          <p:spPr bwMode="auto">
            <a:xfrm>
              <a:off x="0" y="0"/>
              <a:ext cx="247" cy="248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1C1C1C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293" name="Group 29"/>
            <p:cNvGrpSpPr/>
            <p:nvPr/>
          </p:nvGrpSpPr>
          <p:grpSpPr bwMode="auto">
            <a:xfrm>
              <a:off x="79" y="80"/>
              <a:ext cx="89" cy="89"/>
              <a:chOff x="0" y="0"/>
              <a:chExt cx="89" cy="89"/>
            </a:xfrm>
            <a:grpFill/>
          </p:grpSpPr>
          <p:sp>
            <p:nvSpPr>
              <p:cNvPr id="11294" name="Line 30"/>
              <p:cNvSpPr>
                <a:spLocks noChangeShapeType="1"/>
              </p:cNvSpPr>
              <p:nvPr/>
            </p:nvSpPr>
            <p:spPr bwMode="auto">
              <a:xfrm>
                <a:off x="0" y="44"/>
                <a:ext cx="89" cy="0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95" name="Line 31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89"/>
              </a:xfrm>
              <a:prstGeom prst="line">
                <a:avLst/>
              </a:prstGeom>
              <a:grpFill/>
              <a:ln w="25400">
                <a:solidFill>
                  <a:srgbClr val="F8F8F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1298" name="PA_椭圆 34" descr="u=290065061,2920051158&amp;fm=15&amp;gp=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91239" y="3134376"/>
            <a:ext cx="714375" cy="714595"/>
          </a:xfrm>
          <a:prstGeom prst="ellipse">
            <a:avLst/>
          </a:prstGeom>
          <a:blipFill dpi="0" rotWithShape="1">
            <a:blip r:embed="rId26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PA_淘宝店chenying0907 3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5888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0" name="PA_淘宝店chenying0907 3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932238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1" name="PA_淘宝店chenying0907 3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73839" y="1746472"/>
            <a:ext cx="172878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r>
              <a:rPr lang="en-US" altLang="zh-CN" sz="800" dirty="0">
                <a:solidFill>
                  <a:prstClr val="white"/>
                </a:solidFill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</a:rPr>
              <a:t> that has been specifically designed to help anyone that is stepping into the world of PowerPoint for the very first time. </a:t>
            </a:r>
            <a:r>
              <a:rPr lang="zh-CN" altLang="en-US" sz="800" dirty="0">
                <a:solidFill>
                  <a:prstClr val="white"/>
                </a:solidFill>
              </a:rPr>
              <a:t>“</a:t>
            </a:r>
            <a:endParaRPr lang="en-US" altLang="zh-CN" sz="800" dirty="0">
              <a:solidFill>
                <a:prstClr val="white"/>
              </a:solidFill>
            </a:endParaRPr>
          </a:p>
        </p:txBody>
      </p:sp>
      <p:sp>
        <p:nvSpPr>
          <p:cNvPr id="11302" name="PA_淘宝店chenying0907 3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701801" y="3337638"/>
            <a:ext cx="732573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Mark J.Smith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3" name="PA_淘宝店chenying0907 3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701801" y="3561544"/>
            <a:ext cx="73577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 &amp; Founder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4" name="PA_淘宝店chenying0907 4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68800" y="3337638"/>
            <a:ext cx="9361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Paula M.Ricardo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5" name="PA_淘宝店chenying0907 4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68800" y="3561544"/>
            <a:ext cx="54662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Analys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6" name="PA_淘宝店chenying0907 4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016750" y="3337638"/>
            <a:ext cx="10804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Melinda K.Johnson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7" name="PA_淘宝店chenying0907 4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016751" y="3561544"/>
            <a:ext cx="5305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Accountant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08" name="PA_淘宝店chenying0907 4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403350" y="4274552"/>
            <a:ext cx="6337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36" name="PA_淘宝店chenying0907 39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PA_文本框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 autoUpdateAnimBg="0"/>
      <p:bldP spid="11271" grpId="0" animBg="1" autoUpdateAnimBg="0"/>
      <p:bldP spid="11273" grpId="0" animBg="1" autoUpdateAnimBg="0"/>
      <p:bldP spid="11282" grpId="0" animBg="1"/>
      <p:bldP spid="11290" grpId="0" animBg="1" autoUpdateAnimBg="0"/>
      <p:bldP spid="11298" grpId="0" animBg="1" autoUpdateAnimBg="0"/>
      <p:bldP spid="11299" grpId="0" animBg="1" autoUpdateAnimBg="0"/>
      <p:bldP spid="11300" grpId="0" animBg="1" autoUpdateAnimBg="0"/>
      <p:bldP spid="11301" grpId="0" animBg="1" autoUpdateAnimBg="0"/>
      <p:bldP spid="11302" grpId="0" animBg="1" autoUpdateAnimBg="0"/>
      <p:bldP spid="11303" grpId="0"/>
      <p:bldP spid="11304" grpId="0" animBg="1" autoUpdateAnimBg="0"/>
      <p:bldP spid="11305" grpId="0" animBg="1" autoUpdateAnimBg="0"/>
      <p:bldP spid="11306" grpId="0" animBg="1" autoUpdateAnimBg="0"/>
      <p:bldP spid="11307" grpId="0" animBg="1" autoUpdateAnimBg="0"/>
      <p:bldP spid="11308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PA_组合 4"/>
          <p:cNvGrpSpPr/>
          <p:nvPr>
            <p:custDataLst>
              <p:tags r:id="rId1"/>
            </p:custDataLst>
          </p:nvPr>
        </p:nvGrpSpPr>
        <p:grpSpPr>
          <a:xfrm>
            <a:off x="539751" y="3213297"/>
            <a:ext cx="3279775" cy="1524470"/>
            <a:chOff x="539750" y="3212305"/>
            <a:chExt cx="3279775" cy="1524000"/>
          </a:xfrm>
        </p:grpSpPr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3044825" y="3212305"/>
              <a:ext cx="774700" cy="1365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539750" y="3920330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6" name="Freeform 28"/>
            <p:cNvSpPr/>
            <p:nvPr/>
          </p:nvSpPr>
          <p:spPr bwMode="auto">
            <a:xfrm>
              <a:off x="2270125" y="3212305"/>
              <a:ext cx="774700" cy="1524000"/>
            </a:xfrm>
            <a:custGeom>
              <a:avLst/>
              <a:gdLst>
                <a:gd name="T0" fmla="*/ 488 w 488"/>
                <a:gd name="T1" fmla="*/ 86 h 960"/>
                <a:gd name="T2" fmla="*/ 0 w 488"/>
                <a:gd name="T3" fmla="*/ 960 h 960"/>
                <a:gd name="T4" fmla="*/ 0 w 488"/>
                <a:gd name="T5" fmla="*/ 446 h 960"/>
                <a:gd name="T6" fmla="*/ 488 w 488"/>
                <a:gd name="T7" fmla="*/ 0 h 960"/>
                <a:gd name="T8" fmla="*/ 488 w 488"/>
                <a:gd name="T9" fmla="*/ 86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60">
                  <a:moveTo>
                    <a:pt x="488" y="86"/>
                  </a:moveTo>
                  <a:lnTo>
                    <a:pt x="0" y="960"/>
                  </a:lnTo>
                  <a:lnTo>
                    <a:pt x="0" y="446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4">
                <a:lumMod val="9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PA_组合 3"/>
          <p:cNvGrpSpPr/>
          <p:nvPr>
            <p:custDataLst>
              <p:tags r:id="rId2"/>
            </p:custDataLst>
          </p:nvPr>
        </p:nvGrpSpPr>
        <p:grpSpPr>
          <a:xfrm>
            <a:off x="539751" y="3049733"/>
            <a:ext cx="3279775" cy="816227"/>
            <a:chOff x="539750" y="3048792"/>
            <a:chExt cx="3279775" cy="815975"/>
          </a:xfrm>
        </p:grpSpPr>
        <p:sp>
          <p:nvSpPr>
            <p:cNvPr id="17426" name="Rectangle 18"/>
            <p:cNvSpPr>
              <a:spLocks noChangeArrowheads="1"/>
            </p:cNvSpPr>
            <p:nvPr/>
          </p:nvSpPr>
          <p:spPr bwMode="auto">
            <a:xfrm>
              <a:off x="3044825" y="3048792"/>
              <a:ext cx="77470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1" name="Freeform 23"/>
            <p:cNvSpPr/>
            <p:nvPr/>
          </p:nvSpPr>
          <p:spPr bwMode="auto">
            <a:xfrm>
              <a:off x="539750" y="30487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4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Freeform 25"/>
            <p:cNvSpPr/>
            <p:nvPr/>
          </p:nvSpPr>
          <p:spPr bwMode="auto">
            <a:xfrm>
              <a:off x="2270125" y="3048792"/>
              <a:ext cx="774700" cy="815975"/>
            </a:xfrm>
            <a:custGeom>
              <a:avLst/>
              <a:gdLst>
                <a:gd name="T0" fmla="*/ 488 w 488"/>
                <a:gd name="T1" fmla="*/ 86 h 514"/>
                <a:gd name="T2" fmla="*/ 0 w 488"/>
                <a:gd name="T3" fmla="*/ 514 h 514"/>
                <a:gd name="T4" fmla="*/ 0 w 488"/>
                <a:gd name="T5" fmla="*/ 0 h 514"/>
                <a:gd name="T6" fmla="*/ 488 w 488"/>
                <a:gd name="T7" fmla="*/ 0 h 514"/>
                <a:gd name="T8" fmla="*/ 488 w 488"/>
                <a:gd name="T9" fmla="*/ 8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14">
                  <a:moveTo>
                    <a:pt x="488" y="86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0"/>
                  </a:lnTo>
                  <a:lnTo>
                    <a:pt x="488" y="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3"/>
            </p:custDataLst>
          </p:nvPr>
        </p:nvGrpSpPr>
        <p:grpSpPr>
          <a:xfrm>
            <a:off x="539751" y="2173163"/>
            <a:ext cx="3279775" cy="846399"/>
            <a:chOff x="539750" y="2172492"/>
            <a:chExt cx="3279775" cy="846138"/>
          </a:xfrm>
        </p:grpSpPr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3044825" y="2882105"/>
              <a:ext cx="77470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8" name="Freeform 20"/>
            <p:cNvSpPr/>
            <p:nvPr/>
          </p:nvSpPr>
          <p:spPr bwMode="auto">
            <a:xfrm>
              <a:off x="539750" y="2172492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90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0" name="Freeform 22"/>
            <p:cNvSpPr/>
            <p:nvPr/>
          </p:nvSpPr>
          <p:spPr bwMode="auto">
            <a:xfrm>
              <a:off x="2270125" y="2172492"/>
              <a:ext cx="774700" cy="846138"/>
            </a:xfrm>
            <a:custGeom>
              <a:avLst/>
              <a:gdLst>
                <a:gd name="T0" fmla="*/ 488 w 488"/>
                <a:gd name="T1" fmla="*/ 533 h 533"/>
                <a:gd name="T2" fmla="*/ 0 w 488"/>
                <a:gd name="T3" fmla="*/ 514 h 533"/>
                <a:gd name="T4" fmla="*/ 0 w 488"/>
                <a:gd name="T5" fmla="*/ 0 h 533"/>
                <a:gd name="T6" fmla="*/ 488 w 488"/>
                <a:gd name="T7" fmla="*/ 447 h 533"/>
                <a:gd name="T8" fmla="*/ 488 w 488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33">
                  <a:moveTo>
                    <a:pt x="488" y="533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447"/>
                  </a:lnTo>
                  <a:lnTo>
                    <a:pt x="488" y="53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4"/>
            </p:custDataLst>
          </p:nvPr>
        </p:nvGrpSpPr>
        <p:grpSpPr>
          <a:xfrm>
            <a:off x="539751" y="1301357"/>
            <a:ext cx="3279775" cy="1556230"/>
            <a:chOff x="539750" y="1300955"/>
            <a:chExt cx="3279775" cy="1555750"/>
          </a:xfrm>
        </p:grpSpPr>
        <p:sp>
          <p:nvSpPr>
            <p:cNvPr id="17421" name="Freeform 13"/>
            <p:cNvSpPr/>
            <p:nvPr/>
          </p:nvSpPr>
          <p:spPr bwMode="auto">
            <a:xfrm>
              <a:off x="539750" y="1300955"/>
              <a:ext cx="1730375" cy="815975"/>
            </a:xfrm>
            <a:custGeom>
              <a:avLst/>
              <a:gdLst>
                <a:gd name="T0" fmla="*/ 122 w 518"/>
                <a:gd name="T1" fmla="*/ 0 h 244"/>
                <a:gd name="T2" fmla="*/ 0 w 518"/>
                <a:gd name="T3" fmla="*/ 122 h 244"/>
                <a:gd name="T4" fmla="*/ 122 w 518"/>
                <a:gd name="T5" fmla="*/ 244 h 244"/>
                <a:gd name="T6" fmla="*/ 518 w 518"/>
                <a:gd name="T7" fmla="*/ 244 h 244"/>
                <a:gd name="T8" fmla="*/ 518 w 518"/>
                <a:gd name="T9" fmla="*/ 0 h 244"/>
                <a:gd name="T10" fmla="*/ 122 w 518"/>
                <a:gd name="T1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8" h="244">
                  <a:moveTo>
                    <a:pt x="122" y="0"/>
                  </a:moveTo>
                  <a:cubicBezTo>
                    <a:pt x="55" y="0"/>
                    <a:pt x="0" y="55"/>
                    <a:pt x="0" y="122"/>
                  </a:cubicBezTo>
                  <a:cubicBezTo>
                    <a:pt x="0" y="189"/>
                    <a:pt x="55" y="244"/>
                    <a:pt x="122" y="244"/>
                  </a:cubicBezTo>
                  <a:cubicBezTo>
                    <a:pt x="518" y="244"/>
                    <a:pt x="518" y="244"/>
                    <a:pt x="518" y="244"/>
                  </a:cubicBezTo>
                  <a:cubicBezTo>
                    <a:pt x="518" y="0"/>
                    <a:pt x="518" y="0"/>
                    <a:pt x="518" y="0"/>
                  </a:cubicBezTo>
                  <a:lnTo>
                    <a:pt x="1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3" name="Freeform 15"/>
            <p:cNvSpPr/>
            <p:nvPr/>
          </p:nvSpPr>
          <p:spPr bwMode="auto">
            <a:xfrm>
              <a:off x="2268538" y="1302542"/>
              <a:ext cx="774700" cy="1554163"/>
            </a:xfrm>
            <a:custGeom>
              <a:avLst/>
              <a:gdLst>
                <a:gd name="T0" fmla="*/ 488 w 488"/>
                <a:gd name="T1" fmla="*/ 979 h 979"/>
                <a:gd name="T2" fmla="*/ 0 w 488"/>
                <a:gd name="T3" fmla="*/ 514 h 979"/>
                <a:gd name="T4" fmla="*/ 0 w 488"/>
                <a:gd name="T5" fmla="*/ 0 h 979"/>
                <a:gd name="T6" fmla="*/ 488 w 488"/>
                <a:gd name="T7" fmla="*/ 893 h 979"/>
                <a:gd name="T8" fmla="*/ 488 w 488"/>
                <a:gd name="T9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979">
                  <a:moveTo>
                    <a:pt x="488" y="979"/>
                  </a:moveTo>
                  <a:lnTo>
                    <a:pt x="0" y="514"/>
                  </a:lnTo>
                  <a:lnTo>
                    <a:pt x="0" y="0"/>
                  </a:lnTo>
                  <a:lnTo>
                    <a:pt x="488" y="893"/>
                  </a:lnTo>
                  <a:lnTo>
                    <a:pt x="488" y="9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24" name="Rectangle 16"/>
            <p:cNvSpPr>
              <a:spLocks noChangeArrowheads="1"/>
            </p:cNvSpPr>
            <p:nvPr/>
          </p:nvSpPr>
          <p:spPr bwMode="auto">
            <a:xfrm>
              <a:off x="3044825" y="2718592"/>
              <a:ext cx="774700" cy="1365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22" name="PA_椭圆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3413" y="1395047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PA_椭圆 2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3413" y="2266854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2" name="PA_椭圆 2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3413" y="3143425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5" name="PA_椭圆 2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3413" y="4015231"/>
            <a:ext cx="628650" cy="62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7" name="PA_淘宝店chenying0907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808039" y="3329219"/>
            <a:ext cx="307975" cy="254078"/>
          </a:xfrm>
          <a:custGeom>
            <a:avLst/>
            <a:gdLst>
              <a:gd name="T0" fmla="*/ 18 w 103"/>
              <a:gd name="T1" fmla="*/ 19 h 86"/>
              <a:gd name="T2" fmla="*/ 14 w 103"/>
              <a:gd name="T3" fmla="*/ 45 h 86"/>
              <a:gd name="T4" fmla="*/ 12 w 103"/>
              <a:gd name="T5" fmla="*/ 70 h 86"/>
              <a:gd name="T6" fmla="*/ 22 w 103"/>
              <a:gd name="T7" fmla="*/ 70 h 86"/>
              <a:gd name="T8" fmla="*/ 24 w 103"/>
              <a:gd name="T9" fmla="*/ 65 h 86"/>
              <a:gd name="T10" fmla="*/ 22 w 103"/>
              <a:gd name="T11" fmla="*/ 59 h 86"/>
              <a:gd name="T12" fmla="*/ 12 w 103"/>
              <a:gd name="T13" fmla="*/ 59 h 86"/>
              <a:gd name="T14" fmla="*/ 12 w 103"/>
              <a:gd name="T15" fmla="*/ 70 h 86"/>
              <a:gd name="T16" fmla="*/ 17 w 103"/>
              <a:gd name="T17" fmla="*/ 62 h 86"/>
              <a:gd name="T18" fmla="*/ 20 w 103"/>
              <a:gd name="T19" fmla="*/ 65 h 86"/>
              <a:gd name="T20" fmla="*/ 17 w 103"/>
              <a:gd name="T21" fmla="*/ 67 h 86"/>
              <a:gd name="T22" fmla="*/ 14 w 103"/>
              <a:gd name="T23" fmla="*/ 65 h 86"/>
              <a:gd name="T24" fmla="*/ 74 w 103"/>
              <a:gd name="T25" fmla="*/ 61 h 86"/>
              <a:gd name="T26" fmla="*/ 87 w 103"/>
              <a:gd name="T27" fmla="*/ 67 h 86"/>
              <a:gd name="T28" fmla="*/ 87 w 103"/>
              <a:gd name="T29" fmla="*/ 56 h 86"/>
              <a:gd name="T30" fmla="*/ 74 w 103"/>
              <a:gd name="T31" fmla="*/ 61 h 86"/>
              <a:gd name="T32" fmla="*/ 82 w 103"/>
              <a:gd name="T33" fmla="*/ 58 h 86"/>
              <a:gd name="T34" fmla="*/ 85 w 103"/>
              <a:gd name="T35" fmla="*/ 61 h 86"/>
              <a:gd name="T36" fmla="*/ 80 w 103"/>
              <a:gd name="T37" fmla="*/ 63 h 86"/>
              <a:gd name="T38" fmla="*/ 83 w 103"/>
              <a:gd name="T39" fmla="*/ 3 h 86"/>
              <a:gd name="T40" fmla="*/ 58 w 103"/>
              <a:gd name="T41" fmla="*/ 6 h 86"/>
              <a:gd name="T42" fmla="*/ 0 w 103"/>
              <a:gd name="T43" fmla="*/ 8 h 86"/>
              <a:gd name="T44" fmla="*/ 55 w 103"/>
              <a:gd name="T45" fmla="*/ 85 h 86"/>
              <a:gd name="T46" fmla="*/ 71 w 103"/>
              <a:gd name="T47" fmla="*/ 83 h 86"/>
              <a:gd name="T48" fmla="*/ 102 w 103"/>
              <a:gd name="T49" fmla="*/ 74 h 86"/>
              <a:gd name="T50" fmla="*/ 27 w 103"/>
              <a:gd name="T51" fmla="*/ 78 h 86"/>
              <a:gd name="T52" fmla="*/ 27 w 103"/>
              <a:gd name="T53" fmla="*/ 11 h 86"/>
              <a:gd name="T54" fmla="*/ 51 w 103"/>
              <a:gd name="T55" fmla="*/ 78 h 86"/>
              <a:gd name="T56" fmla="*/ 51 w 103"/>
              <a:gd name="T57" fmla="*/ 11 h 86"/>
              <a:gd name="T58" fmla="*/ 76 w 103"/>
              <a:gd name="T59" fmla="*/ 78 h 86"/>
              <a:gd name="T60" fmla="*/ 95 w 103"/>
              <a:gd name="T61" fmla="*/ 73 h 86"/>
              <a:gd name="T62" fmla="*/ 42 w 103"/>
              <a:gd name="T63" fmla="*/ 72 h 86"/>
              <a:gd name="T64" fmla="*/ 47 w 103"/>
              <a:gd name="T65" fmla="*/ 60 h 86"/>
              <a:gd name="T66" fmla="*/ 37 w 103"/>
              <a:gd name="T67" fmla="*/ 59 h 86"/>
              <a:gd name="T68" fmla="*/ 42 w 103"/>
              <a:gd name="T69" fmla="*/ 72 h 86"/>
              <a:gd name="T70" fmla="*/ 42 w 103"/>
              <a:gd name="T71" fmla="*/ 62 h 86"/>
              <a:gd name="T72" fmla="*/ 45 w 103"/>
              <a:gd name="T73" fmla="*/ 65 h 86"/>
              <a:gd name="T74" fmla="*/ 40 w 103"/>
              <a:gd name="T75" fmla="*/ 67 h 86"/>
              <a:gd name="T76" fmla="*/ 42 w 103"/>
              <a:gd name="T77" fmla="*/ 47 h 86"/>
              <a:gd name="T78" fmla="*/ 44 w 103"/>
              <a:gd name="T79" fmla="*/ 19 h 86"/>
              <a:gd name="T80" fmla="*/ 40 w 103"/>
              <a:gd name="T81" fmla="*/ 45 h 86"/>
              <a:gd name="T82" fmla="*/ 70 w 103"/>
              <a:gd name="T83" fmla="*/ 16 h 86"/>
              <a:gd name="T84" fmla="*/ 77 w 103"/>
              <a:gd name="T85" fmla="*/ 45 h 86"/>
              <a:gd name="T86" fmla="*/ 70 w 103"/>
              <a:gd name="T87" fmla="*/ 1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3" h="86">
                <a:moveTo>
                  <a:pt x="16" y="47"/>
                </a:moveTo>
                <a:cubicBezTo>
                  <a:pt x="17" y="47"/>
                  <a:pt x="18" y="46"/>
                  <a:pt x="18" y="45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7" y="17"/>
                  <a:pt x="16" y="17"/>
                </a:cubicBezTo>
                <a:cubicBezTo>
                  <a:pt x="15" y="17"/>
                  <a:pt x="14" y="18"/>
                  <a:pt x="14" y="19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6"/>
                  <a:pt x="15" y="47"/>
                  <a:pt x="16" y="47"/>
                </a:cubicBezTo>
                <a:close/>
                <a:moveTo>
                  <a:pt x="12" y="70"/>
                </a:moveTo>
                <a:cubicBezTo>
                  <a:pt x="12" y="70"/>
                  <a:pt x="12" y="70"/>
                  <a:pt x="12" y="70"/>
                </a:cubicBezTo>
                <a:cubicBezTo>
                  <a:pt x="13" y="71"/>
                  <a:pt x="15" y="72"/>
                  <a:pt x="17" y="72"/>
                </a:cubicBezTo>
                <a:cubicBezTo>
                  <a:pt x="19" y="72"/>
                  <a:pt x="20" y="71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68"/>
                  <a:pt x="24" y="66"/>
                  <a:pt x="24" y="65"/>
                </a:cubicBezTo>
                <a:cubicBezTo>
                  <a:pt x="24" y="62"/>
                  <a:pt x="23" y="61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0" y="58"/>
                  <a:pt x="19" y="57"/>
                  <a:pt x="17" y="57"/>
                </a:cubicBezTo>
                <a:cubicBezTo>
                  <a:pt x="15" y="57"/>
                  <a:pt x="13" y="58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0" y="61"/>
                  <a:pt x="9" y="62"/>
                  <a:pt x="9" y="65"/>
                </a:cubicBezTo>
                <a:cubicBezTo>
                  <a:pt x="9" y="66"/>
                  <a:pt x="10" y="68"/>
                  <a:pt x="11" y="69"/>
                </a:cubicBezTo>
                <a:cubicBezTo>
                  <a:pt x="12" y="70"/>
                  <a:pt x="12" y="70"/>
                  <a:pt x="12" y="70"/>
                </a:cubicBezTo>
                <a:close/>
                <a:moveTo>
                  <a:pt x="15" y="62"/>
                </a:moveTo>
                <a:cubicBezTo>
                  <a:pt x="15" y="62"/>
                  <a:pt x="15" y="62"/>
                  <a:pt x="15" y="62"/>
                </a:cubicBezTo>
                <a:cubicBezTo>
                  <a:pt x="15" y="62"/>
                  <a:pt x="16" y="62"/>
                  <a:pt x="17" y="62"/>
                </a:cubicBezTo>
                <a:cubicBezTo>
                  <a:pt x="17" y="62"/>
                  <a:pt x="18" y="62"/>
                  <a:pt x="19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3"/>
                  <a:pt x="20" y="64"/>
                  <a:pt x="20" y="65"/>
                </a:cubicBezTo>
                <a:cubicBezTo>
                  <a:pt x="20" y="65"/>
                  <a:pt x="19" y="66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7"/>
                  <a:pt x="17" y="67"/>
                </a:cubicBezTo>
                <a:cubicBezTo>
                  <a:pt x="16" y="67"/>
                  <a:pt x="15" y="67"/>
                  <a:pt x="15" y="67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5"/>
                  <a:pt x="14" y="65"/>
                </a:cubicBezTo>
                <a:cubicBezTo>
                  <a:pt x="14" y="64"/>
                  <a:pt x="14" y="63"/>
                  <a:pt x="15" y="62"/>
                </a:cubicBezTo>
                <a:close/>
                <a:moveTo>
                  <a:pt x="74" y="61"/>
                </a:moveTo>
                <a:cubicBezTo>
                  <a:pt x="74" y="61"/>
                  <a:pt x="74" y="61"/>
                  <a:pt x="74" y="61"/>
                </a:cubicBezTo>
                <a:cubicBezTo>
                  <a:pt x="74" y="63"/>
                  <a:pt x="75" y="65"/>
                  <a:pt x="77" y="67"/>
                </a:cubicBezTo>
                <a:cubicBezTo>
                  <a:pt x="78" y="68"/>
                  <a:pt x="80" y="69"/>
                  <a:pt x="82" y="69"/>
                </a:cubicBezTo>
                <a:cubicBezTo>
                  <a:pt x="84" y="69"/>
                  <a:pt x="85" y="68"/>
                  <a:pt x="87" y="67"/>
                </a:cubicBezTo>
                <a:cubicBezTo>
                  <a:pt x="88" y="65"/>
                  <a:pt x="89" y="63"/>
                  <a:pt x="89" y="61"/>
                </a:cubicBezTo>
                <a:cubicBezTo>
                  <a:pt x="89" y="60"/>
                  <a:pt x="88" y="58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5" y="55"/>
                  <a:pt x="84" y="54"/>
                  <a:pt x="82" y="54"/>
                </a:cubicBezTo>
                <a:cubicBezTo>
                  <a:pt x="80" y="54"/>
                  <a:pt x="78" y="55"/>
                  <a:pt x="77" y="56"/>
                </a:cubicBezTo>
                <a:cubicBezTo>
                  <a:pt x="75" y="58"/>
                  <a:pt x="74" y="59"/>
                  <a:pt x="74" y="61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81" y="58"/>
                  <a:pt x="82" y="58"/>
                </a:cubicBezTo>
                <a:cubicBezTo>
                  <a:pt x="82" y="58"/>
                  <a:pt x="83" y="59"/>
                  <a:pt x="84" y="59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60"/>
                  <a:pt x="85" y="61"/>
                  <a:pt x="85" y="61"/>
                </a:cubicBezTo>
                <a:cubicBezTo>
                  <a:pt x="85" y="62"/>
                  <a:pt x="84" y="63"/>
                  <a:pt x="84" y="63"/>
                </a:cubicBezTo>
                <a:cubicBezTo>
                  <a:pt x="83" y="64"/>
                  <a:pt x="82" y="64"/>
                  <a:pt x="82" y="64"/>
                </a:cubicBezTo>
                <a:cubicBezTo>
                  <a:pt x="81" y="64"/>
                  <a:pt x="80" y="64"/>
                  <a:pt x="80" y="63"/>
                </a:cubicBezTo>
                <a:cubicBezTo>
                  <a:pt x="79" y="63"/>
                  <a:pt x="79" y="62"/>
                  <a:pt x="79" y="61"/>
                </a:cubicBezTo>
                <a:cubicBezTo>
                  <a:pt x="79" y="61"/>
                  <a:pt x="79" y="60"/>
                  <a:pt x="80" y="59"/>
                </a:cubicBezTo>
                <a:close/>
                <a:moveTo>
                  <a:pt x="83" y="3"/>
                </a:moveTo>
                <a:cubicBezTo>
                  <a:pt x="83" y="3"/>
                  <a:pt x="83" y="3"/>
                  <a:pt x="83" y="3"/>
                </a:cubicBezTo>
                <a:cubicBezTo>
                  <a:pt x="83" y="1"/>
                  <a:pt x="81" y="0"/>
                  <a:pt x="79" y="0"/>
                </a:cubicBezTo>
                <a:cubicBezTo>
                  <a:pt x="58" y="6"/>
                  <a:pt x="58" y="6"/>
                  <a:pt x="58" y="6"/>
                </a:cubicBezTo>
                <a:cubicBezTo>
                  <a:pt x="57" y="5"/>
                  <a:pt x="56" y="4"/>
                  <a:pt x="55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6"/>
                  <a:pt x="0" y="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4"/>
                  <a:pt x="1" y="85"/>
                  <a:pt x="3" y="85"/>
                </a:cubicBezTo>
                <a:cubicBezTo>
                  <a:pt x="55" y="85"/>
                  <a:pt x="55" y="85"/>
                  <a:pt x="55" y="85"/>
                </a:cubicBezTo>
                <a:cubicBezTo>
                  <a:pt x="57" y="85"/>
                  <a:pt x="58" y="84"/>
                  <a:pt x="58" y="82"/>
                </a:cubicBezTo>
                <a:cubicBezTo>
                  <a:pt x="58" y="37"/>
                  <a:pt x="58" y="37"/>
                  <a:pt x="58" y="37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85"/>
                  <a:pt x="73" y="86"/>
                  <a:pt x="75" y="85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102" y="78"/>
                  <a:pt x="103" y="76"/>
                  <a:pt x="102" y="74"/>
                </a:cubicBezTo>
                <a:cubicBezTo>
                  <a:pt x="83" y="3"/>
                  <a:pt x="83" y="3"/>
                  <a:pt x="83" y="3"/>
                </a:cubicBezTo>
                <a:close/>
                <a:moveTo>
                  <a:pt x="27" y="78"/>
                </a:moveTo>
                <a:cubicBezTo>
                  <a:pt x="27" y="78"/>
                  <a:pt x="27" y="78"/>
                  <a:pt x="27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1"/>
                  <a:pt x="7" y="11"/>
                  <a:pt x="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78"/>
                  <a:pt x="27" y="78"/>
                  <a:pt x="27" y="78"/>
                </a:cubicBezTo>
                <a:close/>
                <a:moveTo>
                  <a:pt x="51" y="78"/>
                </a:moveTo>
                <a:cubicBezTo>
                  <a:pt x="51" y="78"/>
                  <a:pt x="51" y="78"/>
                  <a:pt x="51" y="78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11"/>
                  <a:pt x="31" y="11"/>
                  <a:pt x="3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78"/>
                  <a:pt x="51" y="78"/>
                  <a:pt x="51" y="78"/>
                </a:cubicBezTo>
                <a:close/>
                <a:moveTo>
                  <a:pt x="76" y="78"/>
                </a:moveTo>
                <a:cubicBezTo>
                  <a:pt x="76" y="78"/>
                  <a:pt x="76" y="78"/>
                  <a:pt x="76" y="78"/>
                </a:cubicBezTo>
                <a:cubicBezTo>
                  <a:pt x="59" y="13"/>
                  <a:pt x="59" y="13"/>
                  <a:pt x="59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95" y="73"/>
                  <a:pt x="95" y="73"/>
                  <a:pt x="95" y="73"/>
                </a:cubicBezTo>
                <a:cubicBezTo>
                  <a:pt x="76" y="78"/>
                  <a:pt x="76" y="78"/>
                  <a:pt x="76" y="78"/>
                </a:cubicBezTo>
                <a:close/>
                <a:moveTo>
                  <a:pt x="42" y="72"/>
                </a:moveTo>
                <a:cubicBezTo>
                  <a:pt x="42" y="72"/>
                  <a:pt x="42" y="72"/>
                  <a:pt x="42" y="72"/>
                </a:cubicBezTo>
                <a:cubicBezTo>
                  <a:pt x="44" y="72"/>
                  <a:pt x="46" y="71"/>
                  <a:pt x="47" y="70"/>
                </a:cubicBezTo>
                <a:cubicBezTo>
                  <a:pt x="48" y="68"/>
                  <a:pt x="49" y="66"/>
                  <a:pt x="49" y="65"/>
                </a:cubicBezTo>
                <a:cubicBezTo>
                  <a:pt x="49" y="63"/>
                  <a:pt x="48" y="61"/>
                  <a:pt x="47" y="60"/>
                </a:cubicBezTo>
                <a:cubicBezTo>
                  <a:pt x="47" y="59"/>
                  <a:pt x="47" y="59"/>
                  <a:pt x="47" y="59"/>
                </a:cubicBezTo>
                <a:cubicBezTo>
                  <a:pt x="46" y="58"/>
                  <a:pt x="44" y="57"/>
                  <a:pt x="42" y="57"/>
                </a:cubicBezTo>
                <a:cubicBezTo>
                  <a:pt x="40" y="57"/>
                  <a:pt x="38" y="58"/>
                  <a:pt x="37" y="59"/>
                </a:cubicBezTo>
                <a:cubicBezTo>
                  <a:pt x="35" y="61"/>
                  <a:pt x="35" y="62"/>
                  <a:pt x="35" y="65"/>
                </a:cubicBezTo>
                <a:cubicBezTo>
                  <a:pt x="35" y="66"/>
                  <a:pt x="35" y="68"/>
                  <a:pt x="37" y="70"/>
                </a:cubicBezTo>
                <a:cubicBezTo>
                  <a:pt x="38" y="71"/>
                  <a:pt x="40" y="72"/>
                  <a:pt x="42" y="72"/>
                </a:cubicBezTo>
                <a:close/>
                <a:moveTo>
                  <a:pt x="40" y="62"/>
                </a:move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1" y="62"/>
                  <a:pt x="42" y="62"/>
                </a:cubicBezTo>
                <a:cubicBezTo>
                  <a:pt x="43" y="62"/>
                  <a:pt x="43" y="62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3"/>
                  <a:pt x="45" y="64"/>
                  <a:pt x="45" y="65"/>
                </a:cubicBezTo>
                <a:cubicBezTo>
                  <a:pt x="45" y="65"/>
                  <a:pt x="44" y="66"/>
                  <a:pt x="44" y="67"/>
                </a:cubicBezTo>
                <a:cubicBezTo>
                  <a:pt x="43" y="67"/>
                  <a:pt x="43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9" y="66"/>
                  <a:pt x="39" y="65"/>
                  <a:pt x="39" y="65"/>
                </a:cubicBezTo>
                <a:cubicBezTo>
                  <a:pt x="39" y="64"/>
                  <a:pt x="39" y="63"/>
                  <a:pt x="40" y="62"/>
                </a:cubicBezTo>
                <a:close/>
                <a:moveTo>
                  <a:pt x="42" y="47"/>
                </a:moveTo>
                <a:cubicBezTo>
                  <a:pt x="42" y="47"/>
                  <a:pt x="42" y="47"/>
                  <a:pt x="42" y="47"/>
                </a:cubicBezTo>
                <a:cubicBezTo>
                  <a:pt x="43" y="47"/>
                  <a:pt x="44" y="46"/>
                  <a:pt x="44" y="45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3" y="17"/>
                  <a:pt x="42" y="17"/>
                </a:cubicBezTo>
                <a:cubicBezTo>
                  <a:pt x="41" y="17"/>
                  <a:pt x="40" y="18"/>
                  <a:pt x="40" y="19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6"/>
                  <a:pt x="41" y="47"/>
                  <a:pt x="42" y="47"/>
                </a:cubicBezTo>
                <a:close/>
                <a:moveTo>
                  <a:pt x="70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69" y="16"/>
                  <a:pt x="68" y="18"/>
                  <a:pt x="68" y="19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45"/>
                  <a:pt x="76" y="45"/>
                  <a:pt x="77" y="45"/>
                </a:cubicBezTo>
                <a:cubicBezTo>
                  <a:pt x="79" y="45"/>
                  <a:pt x="79" y="44"/>
                  <a:pt x="79" y="42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6"/>
                  <a:pt x="71" y="16"/>
                  <a:pt x="70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8" name="PA_淘宝店chenying0907 30"/>
          <p:cNvSpPr/>
          <p:nvPr>
            <p:custDataLst>
              <p:tags r:id="rId10"/>
            </p:custDataLst>
          </p:nvPr>
        </p:nvSpPr>
        <p:spPr bwMode="auto">
          <a:xfrm>
            <a:off x="811213" y="1584019"/>
            <a:ext cx="273050" cy="247726"/>
          </a:xfrm>
          <a:custGeom>
            <a:avLst/>
            <a:gdLst>
              <a:gd name="T0" fmla="*/ 28 w 92"/>
              <a:gd name="T1" fmla="*/ 40 h 84"/>
              <a:gd name="T2" fmla="*/ 28 w 92"/>
              <a:gd name="T3" fmla="*/ 40 h 84"/>
              <a:gd name="T4" fmla="*/ 10 w 92"/>
              <a:gd name="T5" fmla="*/ 58 h 84"/>
              <a:gd name="T6" fmla="*/ 7 w 92"/>
              <a:gd name="T7" fmla="*/ 66 h 84"/>
              <a:gd name="T8" fmla="*/ 10 w 92"/>
              <a:gd name="T9" fmla="*/ 74 h 84"/>
              <a:gd name="T10" fmla="*/ 10 w 92"/>
              <a:gd name="T11" fmla="*/ 74 h 84"/>
              <a:gd name="T12" fmla="*/ 10 w 92"/>
              <a:gd name="T13" fmla="*/ 74 h 84"/>
              <a:gd name="T14" fmla="*/ 18 w 92"/>
              <a:gd name="T15" fmla="*/ 77 h 84"/>
              <a:gd name="T16" fmla="*/ 26 w 92"/>
              <a:gd name="T17" fmla="*/ 74 h 84"/>
              <a:gd name="T18" fmla="*/ 47 w 92"/>
              <a:gd name="T19" fmla="*/ 54 h 84"/>
              <a:gd name="T20" fmla="*/ 47 w 92"/>
              <a:gd name="T21" fmla="*/ 54 h 84"/>
              <a:gd name="T22" fmla="*/ 68 w 92"/>
              <a:gd name="T23" fmla="*/ 32 h 84"/>
              <a:gd name="T24" fmla="*/ 70 w 92"/>
              <a:gd name="T25" fmla="*/ 28 h 84"/>
              <a:gd name="T26" fmla="*/ 68 w 92"/>
              <a:gd name="T27" fmla="*/ 25 h 84"/>
              <a:gd name="T28" fmla="*/ 65 w 92"/>
              <a:gd name="T29" fmla="*/ 23 h 84"/>
              <a:gd name="T30" fmla="*/ 61 w 92"/>
              <a:gd name="T31" fmla="*/ 25 h 84"/>
              <a:gd name="T32" fmla="*/ 30 w 92"/>
              <a:gd name="T33" fmla="*/ 56 h 84"/>
              <a:gd name="T34" fmla="*/ 25 w 92"/>
              <a:gd name="T35" fmla="*/ 56 h 84"/>
              <a:gd name="T36" fmla="*/ 25 w 92"/>
              <a:gd name="T37" fmla="*/ 51 h 84"/>
              <a:gd name="T38" fmla="*/ 56 w 92"/>
              <a:gd name="T39" fmla="*/ 20 h 84"/>
              <a:gd name="T40" fmla="*/ 65 w 92"/>
              <a:gd name="T41" fmla="*/ 16 h 84"/>
              <a:gd name="T42" fmla="*/ 73 w 92"/>
              <a:gd name="T43" fmla="*/ 20 h 84"/>
              <a:gd name="T44" fmla="*/ 77 w 92"/>
              <a:gd name="T45" fmla="*/ 28 h 84"/>
              <a:gd name="T46" fmla="*/ 73 w 92"/>
              <a:gd name="T47" fmla="*/ 37 h 84"/>
              <a:gd name="T48" fmla="*/ 52 w 92"/>
              <a:gd name="T49" fmla="*/ 59 h 84"/>
              <a:gd name="T50" fmla="*/ 52 w 92"/>
              <a:gd name="T51" fmla="*/ 59 h 84"/>
              <a:gd name="T52" fmla="*/ 52 w 92"/>
              <a:gd name="T53" fmla="*/ 59 h 84"/>
              <a:gd name="T54" fmla="*/ 31 w 92"/>
              <a:gd name="T55" fmla="*/ 79 h 84"/>
              <a:gd name="T56" fmla="*/ 18 w 92"/>
              <a:gd name="T57" fmla="*/ 84 h 84"/>
              <a:gd name="T58" fmla="*/ 5 w 92"/>
              <a:gd name="T59" fmla="*/ 79 h 84"/>
              <a:gd name="T60" fmla="*/ 5 w 92"/>
              <a:gd name="T61" fmla="*/ 79 h 84"/>
              <a:gd name="T62" fmla="*/ 0 w 92"/>
              <a:gd name="T63" fmla="*/ 66 h 84"/>
              <a:gd name="T64" fmla="*/ 5 w 92"/>
              <a:gd name="T65" fmla="*/ 53 h 84"/>
              <a:gd name="T66" fmla="*/ 25 w 92"/>
              <a:gd name="T67" fmla="*/ 32 h 84"/>
              <a:gd name="T68" fmla="*/ 26 w 92"/>
              <a:gd name="T69" fmla="*/ 32 h 84"/>
              <a:gd name="T70" fmla="*/ 51 w 92"/>
              <a:gd name="T71" fmla="*/ 7 h 84"/>
              <a:gd name="T72" fmla="*/ 68 w 92"/>
              <a:gd name="T73" fmla="*/ 0 h 84"/>
              <a:gd name="T74" fmla="*/ 85 w 92"/>
              <a:gd name="T75" fmla="*/ 7 h 84"/>
              <a:gd name="T76" fmla="*/ 92 w 92"/>
              <a:gd name="T77" fmla="*/ 24 h 84"/>
              <a:gd name="T78" fmla="*/ 85 w 92"/>
              <a:gd name="T79" fmla="*/ 41 h 84"/>
              <a:gd name="T80" fmla="*/ 50 w 92"/>
              <a:gd name="T81" fmla="*/ 76 h 84"/>
              <a:gd name="T82" fmla="*/ 45 w 92"/>
              <a:gd name="T83" fmla="*/ 76 h 84"/>
              <a:gd name="T84" fmla="*/ 45 w 92"/>
              <a:gd name="T85" fmla="*/ 71 h 84"/>
              <a:gd name="T86" fmla="*/ 80 w 92"/>
              <a:gd name="T87" fmla="*/ 36 h 84"/>
              <a:gd name="T88" fmla="*/ 85 w 92"/>
              <a:gd name="T89" fmla="*/ 24 h 84"/>
              <a:gd name="T90" fmla="*/ 80 w 92"/>
              <a:gd name="T91" fmla="*/ 12 h 84"/>
              <a:gd name="T92" fmla="*/ 68 w 92"/>
              <a:gd name="T93" fmla="*/ 7 h 84"/>
              <a:gd name="T94" fmla="*/ 56 w 92"/>
              <a:gd name="T95" fmla="*/ 12 h 84"/>
              <a:gd name="T96" fmla="*/ 28 w 92"/>
              <a:gd name="T97" fmla="*/ 4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2" h="84">
                <a:moveTo>
                  <a:pt x="28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60"/>
                  <a:pt x="7" y="63"/>
                  <a:pt x="7" y="66"/>
                </a:cubicBezTo>
                <a:cubicBezTo>
                  <a:pt x="7" y="69"/>
                  <a:pt x="8" y="72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13" y="76"/>
                  <a:pt x="15" y="77"/>
                  <a:pt x="18" y="77"/>
                </a:cubicBezTo>
                <a:cubicBezTo>
                  <a:pt x="21" y="77"/>
                  <a:pt x="24" y="76"/>
                  <a:pt x="26" y="7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68" y="32"/>
                  <a:pt x="68" y="32"/>
                  <a:pt x="68" y="32"/>
                </a:cubicBezTo>
                <a:cubicBezTo>
                  <a:pt x="69" y="31"/>
                  <a:pt x="70" y="30"/>
                  <a:pt x="70" y="28"/>
                </a:cubicBezTo>
                <a:cubicBezTo>
                  <a:pt x="70" y="27"/>
                  <a:pt x="69" y="26"/>
                  <a:pt x="68" y="25"/>
                </a:cubicBezTo>
                <a:cubicBezTo>
                  <a:pt x="67" y="24"/>
                  <a:pt x="66" y="23"/>
                  <a:pt x="65" y="23"/>
                </a:cubicBezTo>
                <a:cubicBezTo>
                  <a:pt x="64" y="23"/>
                  <a:pt x="62" y="24"/>
                  <a:pt x="61" y="25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7"/>
                  <a:pt x="26" y="57"/>
                  <a:pt x="25" y="56"/>
                </a:cubicBezTo>
                <a:cubicBezTo>
                  <a:pt x="24" y="55"/>
                  <a:pt x="24" y="52"/>
                  <a:pt x="25" y="51"/>
                </a:cubicBezTo>
                <a:cubicBezTo>
                  <a:pt x="56" y="20"/>
                  <a:pt x="56" y="20"/>
                  <a:pt x="56" y="20"/>
                </a:cubicBezTo>
                <a:cubicBezTo>
                  <a:pt x="59" y="17"/>
                  <a:pt x="62" y="16"/>
                  <a:pt x="65" y="16"/>
                </a:cubicBezTo>
                <a:cubicBezTo>
                  <a:pt x="68" y="16"/>
                  <a:pt x="71" y="17"/>
                  <a:pt x="73" y="20"/>
                </a:cubicBezTo>
                <a:cubicBezTo>
                  <a:pt x="76" y="22"/>
                  <a:pt x="77" y="25"/>
                  <a:pt x="77" y="28"/>
                </a:cubicBezTo>
                <a:cubicBezTo>
                  <a:pt x="77" y="31"/>
                  <a:pt x="76" y="34"/>
                  <a:pt x="73" y="37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31" y="79"/>
                  <a:pt x="31" y="79"/>
                  <a:pt x="31" y="79"/>
                </a:cubicBezTo>
                <a:cubicBezTo>
                  <a:pt x="28" y="82"/>
                  <a:pt x="23" y="84"/>
                  <a:pt x="18" y="84"/>
                </a:cubicBezTo>
                <a:cubicBezTo>
                  <a:pt x="14" y="84"/>
                  <a:pt x="9" y="82"/>
                  <a:pt x="5" y="79"/>
                </a:cubicBezTo>
                <a:cubicBezTo>
                  <a:pt x="5" y="79"/>
                  <a:pt x="5" y="79"/>
                  <a:pt x="5" y="79"/>
                </a:cubicBezTo>
                <a:cubicBezTo>
                  <a:pt x="2" y="75"/>
                  <a:pt x="0" y="70"/>
                  <a:pt x="0" y="66"/>
                </a:cubicBezTo>
                <a:cubicBezTo>
                  <a:pt x="0" y="61"/>
                  <a:pt x="2" y="56"/>
                  <a:pt x="5" y="53"/>
                </a:cubicBezTo>
                <a:cubicBezTo>
                  <a:pt x="25" y="32"/>
                  <a:pt x="25" y="32"/>
                  <a:pt x="25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51" y="7"/>
                  <a:pt x="51" y="7"/>
                  <a:pt x="51" y="7"/>
                </a:cubicBezTo>
                <a:cubicBezTo>
                  <a:pt x="56" y="2"/>
                  <a:pt x="62" y="0"/>
                  <a:pt x="68" y="0"/>
                </a:cubicBezTo>
                <a:cubicBezTo>
                  <a:pt x="74" y="0"/>
                  <a:pt x="80" y="2"/>
                  <a:pt x="85" y="7"/>
                </a:cubicBezTo>
                <a:cubicBezTo>
                  <a:pt x="90" y="12"/>
                  <a:pt x="92" y="18"/>
                  <a:pt x="92" y="24"/>
                </a:cubicBezTo>
                <a:cubicBezTo>
                  <a:pt x="92" y="30"/>
                  <a:pt x="90" y="36"/>
                  <a:pt x="85" y="41"/>
                </a:cubicBezTo>
                <a:cubicBezTo>
                  <a:pt x="50" y="76"/>
                  <a:pt x="50" y="76"/>
                  <a:pt x="50" y="76"/>
                </a:cubicBezTo>
                <a:cubicBezTo>
                  <a:pt x="49" y="77"/>
                  <a:pt x="46" y="77"/>
                  <a:pt x="45" y="76"/>
                </a:cubicBezTo>
                <a:cubicBezTo>
                  <a:pt x="44" y="75"/>
                  <a:pt x="44" y="72"/>
                  <a:pt x="45" y="71"/>
                </a:cubicBezTo>
                <a:cubicBezTo>
                  <a:pt x="80" y="36"/>
                  <a:pt x="80" y="36"/>
                  <a:pt x="80" y="36"/>
                </a:cubicBezTo>
                <a:cubicBezTo>
                  <a:pt x="83" y="33"/>
                  <a:pt x="85" y="28"/>
                  <a:pt x="85" y="24"/>
                </a:cubicBezTo>
                <a:cubicBezTo>
                  <a:pt x="85" y="20"/>
                  <a:pt x="83" y="15"/>
                  <a:pt x="80" y="12"/>
                </a:cubicBezTo>
                <a:cubicBezTo>
                  <a:pt x="77" y="9"/>
                  <a:pt x="72" y="7"/>
                  <a:pt x="68" y="7"/>
                </a:cubicBezTo>
                <a:cubicBezTo>
                  <a:pt x="64" y="7"/>
                  <a:pt x="59" y="9"/>
                  <a:pt x="56" y="12"/>
                </a:cubicBezTo>
                <a:cubicBezTo>
                  <a:pt x="28" y="40"/>
                  <a:pt x="28" y="40"/>
                  <a:pt x="2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9" name="PA_淘宝店chenying0907 31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830263" y="2444709"/>
            <a:ext cx="234950" cy="273134"/>
          </a:xfrm>
          <a:custGeom>
            <a:avLst/>
            <a:gdLst>
              <a:gd name="T0" fmla="*/ 51 w 80"/>
              <a:gd name="T1" fmla="*/ 0 h 92"/>
              <a:gd name="T2" fmla="*/ 79 w 80"/>
              <a:gd name="T3" fmla="*/ 27 h 92"/>
              <a:gd name="T4" fmla="*/ 80 w 80"/>
              <a:gd name="T5" fmla="*/ 30 h 92"/>
              <a:gd name="T6" fmla="*/ 78 w 80"/>
              <a:gd name="T7" fmla="*/ 90 h 92"/>
              <a:gd name="T8" fmla="*/ 77 w 80"/>
              <a:gd name="T9" fmla="*/ 90 h 92"/>
              <a:gd name="T10" fmla="*/ 9 w 80"/>
              <a:gd name="T11" fmla="*/ 92 h 92"/>
              <a:gd name="T12" fmla="*/ 2 w 80"/>
              <a:gd name="T13" fmla="*/ 90 h 92"/>
              <a:gd name="T14" fmla="*/ 0 w 80"/>
              <a:gd name="T15" fmla="*/ 10 h 92"/>
              <a:gd name="T16" fmla="*/ 9 w 80"/>
              <a:gd name="T17" fmla="*/ 0 h 92"/>
              <a:gd name="T18" fmla="*/ 19 w 80"/>
              <a:gd name="T19" fmla="*/ 71 h 92"/>
              <a:gd name="T20" fmla="*/ 57 w 80"/>
              <a:gd name="T21" fmla="*/ 69 h 92"/>
              <a:gd name="T22" fmla="*/ 19 w 80"/>
              <a:gd name="T23" fmla="*/ 67 h 92"/>
              <a:gd name="T24" fmla="*/ 19 w 80"/>
              <a:gd name="T25" fmla="*/ 71 h 92"/>
              <a:gd name="T26" fmla="*/ 19 w 80"/>
              <a:gd name="T27" fmla="*/ 56 h 92"/>
              <a:gd name="T28" fmla="*/ 46 w 80"/>
              <a:gd name="T29" fmla="*/ 54 h 92"/>
              <a:gd name="T30" fmla="*/ 19 w 80"/>
              <a:gd name="T31" fmla="*/ 52 h 92"/>
              <a:gd name="T32" fmla="*/ 19 w 80"/>
              <a:gd name="T33" fmla="*/ 56 h 92"/>
              <a:gd name="T34" fmla="*/ 19 w 80"/>
              <a:gd name="T35" fmla="*/ 41 h 92"/>
              <a:gd name="T36" fmla="*/ 63 w 80"/>
              <a:gd name="T37" fmla="*/ 39 h 92"/>
              <a:gd name="T38" fmla="*/ 19 w 80"/>
              <a:gd name="T39" fmla="*/ 37 h 92"/>
              <a:gd name="T40" fmla="*/ 19 w 80"/>
              <a:gd name="T41" fmla="*/ 41 h 92"/>
              <a:gd name="T42" fmla="*/ 49 w 80"/>
              <a:gd name="T43" fmla="*/ 7 h 92"/>
              <a:gd name="T44" fmla="*/ 7 w 80"/>
              <a:gd name="T45" fmla="*/ 8 h 92"/>
              <a:gd name="T46" fmla="*/ 7 w 80"/>
              <a:gd name="T47" fmla="*/ 83 h 92"/>
              <a:gd name="T48" fmla="*/ 7 w 80"/>
              <a:gd name="T49" fmla="*/ 85 h 92"/>
              <a:gd name="T50" fmla="*/ 71 w 80"/>
              <a:gd name="T51" fmla="*/ 85 h 92"/>
              <a:gd name="T52" fmla="*/ 73 w 80"/>
              <a:gd name="T53" fmla="*/ 85 h 92"/>
              <a:gd name="T54" fmla="*/ 73 w 80"/>
              <a:gd name="T55" fmla="*/ 32 h 92"/>
              <a:gd name="T56" fmla="*/ 51 w 80"/>
              <a:gd name="T57" fmla="*/ 29 h 92"/>
              <a:gd name="T58" fmla="*/ 49 w 80"/>
              <a:gd name="T59" fmla="*/ 23 h 92"/>
              <a:gd name="T60" fmla="*/ 70 w 80"/>
              <a:gd name="T61" fmla="*/ 27 h 92"/>
              <a:gd name="T62" fmla="*/ 53 w 80"/>
              <a:gd name="T63" fmla="*/ 11 h 92"/>
              <a:gd name="T64" fmla="*/ 54 w 80"/>
              <a:gd name="T65" fmla="*/ 26 h 92"/>
              <a:gd name="T66" fmla="*/ 57 w 80"/>
              <a:gd name="T67" fmla="*/ 2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92">
                <a:moveTo>
                  <a:pt x="9" y="0"/>
                </a:move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1"/>
                  <a:pt x="54" y="1"/>
                </a:cubicBezTo>
                <a:cubicBezTo>
                  <a:pt x="79" y="27"/>
                  <a:pt x="79" y="27"/>
                  <a:pt x="79" y="27"/>
                </a:cubicBezTo>
                <a:cubicBezTo>
                  <a:pt x="80" y="28"/>
                  <a:pt x="80" y="29"/>
                  <a:pt x="80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83"/>
                  <a:pt x="80" y="83"/>
                  <a:pt x="80" y="83"/>
                </a:cubicBezTo>
                <a:cubicBezTo>
                  <a:pt x="80" y="86"/>
                  <a:pt x="79" y="88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7" y="90"/>
                  <a:pt x="77" y="90"/>
                  <a:pt x="77" y="90"/>
                </a:cubicBezTo>
                <a:cubicBezTo>
                  <a:pt x="76" y="91"/>
                  <a:pt x="73" y="92"/>
                  <a:pt x="71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7" y="92"/>
                  <a:pt x="4" y="91"/>
                  <a:pt x="2" y="90"/>
                </a:cubicBezTo>
                <a:cubicBezTo>
                  <a:pt x="2" y="90"/>
                  <a:pt x="2" y="90"/>
                  <a:pt x="2" y="90"/>
                </a:cubicBezTo>
                <a:cubicBezTo>
                  <a:pt x="1" y="88"/>
                  <a:pt x="0" y="86"/>
                  <a:pt x="0" y="8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lose/>
                <a:moveTo>
                  <a:pt x="19" y="71"/>
                </a:moveTo>
                <a:cubicBezTo>
                  <a:pt x="19" y="71"/>
                  <a:pt x="19" y="71"/>
                  <a:pt x="19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6" y="71"/>
                  <a:pt x="57" y="70"/>
                  <a:pt x="57" y="69"/>
                </a:cubicBezTo>
                <a:cubicBezTo>
                  <a:pt x="57" y="68"/>
                  <a:pt x="56" y="67"/>
                  <a:pt x="55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8" y="67"/>
                  <a:pt x="17" y="68"/>
                  <a:pt x="17" y="69"/>
                </a:cubicBezTo>
                <a:cubicBezTo>
                  <a:pt x="17" y="70"/>
                  <a:pt x="18" y="71"/>
                  <a:pt x="19" y="71"/>
                </a:cubicBezTo>
                <a:close/>
                <a:moveTo>
                  <a:pt x="19" y="56"/>
                </a:moveTo>
                <a:cubicBezTo>
                  <a:pt x="19" y="56"/>
                  <a:pt x="19" y="56"/>
                  <a:pt x="19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6" y="55"/>
                  <a:pt x="46" y="54"/>
                </a:cubicBezTo>
                <a:cubicBezTo>
                  <a:pt x="46" y="53"/>
                  <a:pt x="45" y="52"/>
                  <a:pt x="44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7" y="53"/>
                  <a:pt x="17" y="54"/>
                </a:cubicBezTo>
                <a:cubicBezTo>
                  <a:pt x="17" y="55"/>
                  <a:pt x="18" y="56"/>
                  <a:pt x="19" y="56"/>
                </a:cubicBezTo>
                <a:close/>
                <a:moveTo>
                  <a:pt x="19" y="41"/>
                </a:moveTo>
                <a:cubicBezTo>
                  <a:pt x="19" y="41"/>
                  <a:pt x="19" y="41"/>
                  <a:pt x="19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2" y="41"/>
                  <a:pt x="63" y="40"/>
                  <a:pt x="63" y="39"/>
                </a:cubicBezTo>
                <a:cubicBezTo>
                  <a:pt x="63" y="38"/>
                  <a:pt x="62" y="37"/>
                  <a:pt x="61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7" y="38"/>
                  <a:pt x="17" y="39"/>
                </a:cubicBezTo>
                <a:cubicBezTo>
                  <a:pt x="17" y="40"/>
                  <a:pt x="18" y="41"/>
                  <a:pt x="19" y="41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8" y="8"/>
                  <a:pt x="7" y="8"/>
                </a:cubicBezTo>
                <a:cubicBezTo>
                  <a:pt x="7" y="8"/>
                  <a:pt x="7" y="9"/>
                  <a:pt x="7" y="10"/>
                </a:cubicBezTo>
                <a:cubicBezTo>
                  <a:pt x="7" y="83"/>
                  <a:pt x="7" y="83"/>
                  <a:pt x="7" y="83"/>
                </a:cubicBezTo>
                <a:cubicBezTo>
                  <a:pt x="7" y="84"/>
                  <a:pt x="7" y="84"/>
                  <a:pt x="7" y="85"/>
                </a:cubicBezTo>
                <a:cubicBezTo>
                  <a:pt x="7" y="85"/>
                  <a:pt x="7" y="85"/>
                  <a:pt x="7" y="85"/>
                </a:cubicBezTo>
                <a:cubicBezTo>
                  <a:pt x="8" y="85"/>
                  <a:pt x="8" y="85"/>
                  <a:pt x="9" y="85"/>
                </a:cubicBezTo>
                <a:cubicBezTo>
                  <a:pt x="71" y="85"/>
                  <a:pt x="71" y="85"/>
                  <a:pt x="71" y="85"/>
                </a:cubicBezTo>
                <a:cubicBezTo>
                  <a:pt x="72" y="85"/>
                  <a:pt x="72" y="85"/>
                  <a:pt x="73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4"/>
                  <a:pt x="73" y="84"/>
                  <a:pt x="73" y="83"/>
                </a:cubicBezTo>
                <a:cubicBezTo>
                  <a:pt x="73" y="32"/>
                  <a:pt x="73" y="32"/>
                  <a:pt x="73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1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8"/>
                  <a:pt x="49" y="26"/>
                  <a:pt x="49" y="23"/>
                </a:cubicBezTo>
                <a:cubicBezTo>
                  <a:pt x="49" y="7"/>
                  <a:pt x="49" y="7"/>
                  <a:pt x="49" y="7"/>
                </a:cubicBezTo>
                <a:close/>
                <a:moveTo>
                  <a:pt x="70" y="27"/>
                </a:moveTo>
                <a:cubicBezTo>
                  <a:pt x="70" y="27"/>
                  <a:pt x="70" y="27"/>
                  <a:pt x="70" y="27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24"/>
                  <a:pt x="54" y="25"/>
                  <a:pt x="54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5" y="27"/>
                  <a:pt x="56" y="27"/>
                  <a:pt x="57" y="27"/>
                </a:cubicBezTo>
                <a:cubicBezTo>
                  <a:pt x="70" y="27"/>
                  <a:pt x="70" y="27"/>
                  <a:pt x="7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0" name="PA_淘宝店chenying0907 32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811213" y="4193086"/>
            <a:ext cx="273050" cy="273134"/>
          </a:xfrm>
          <a:custGeom>
            <a:avLst/>
            <a:gdLst>
              <a:gd name="T0" fmla="*/ 87 w 92"/>
              <a:gd name="T1" fmla="*/ 11 h 92"/>
              <a:gd name="T2" fmla="*/ 92 w 92"/>
              <a:gd name="T3" fmla="*/ 22 h 92"/>
              <a:gd name="T4" fmla="*/ 87 w 92"/>
              <a:gd name="T5" fmla="*/ 34 h 92"/>
              <a:gd name="T6" fmla="*/ 74 w 92"/>
              <a:gd name="T7" fmla="*/ 47 h 92"/>
              <a:gd name="T8" fmla="*/ 63 w 92"/>
              <a:gd name="T9" fmla="*/ 52 h 92"/>
              <a:gd name="T10" fmla="*/ 51 w 92"/>
              <a:gd name="T11" fmla="*/ 47 h 92"/>
              <a:gd name="T12" fmla="*/ 46 w 92"/>
              <a:gd name="T13" fmla="*/ 51 h 92"/>
              <a:gd name="T14" fmla="*/ 52 w 92"/>
              <a:gd name="T15" fmla="*/ 63 h 92"/>
              <a:gd name="T16" fmla="*/ 47 w 92"/>
              <a:gd name="T17" fmla="*/ 75 h 92"/>
              <a:gd name="T18" fmla="*/ 22 w 92"/>
              <a:gd name="T19" fmla="*/ 92 h 92"/>
              <a:gd name="T20" fmla="*/ 5 w 92"/>
              <a:gd name="T21" fmla="*/ 81 h 92"/>
              <a:gd name="T22" fmla="*/ 0 w 92"/>
              <a:gd name="T23" fmla="*/ 70 h 92"/>
              <a:gd name="T24" fmla="*/ 5 w 92"/>
              <a:gd name="T25" fmla="*/ 58 h 92"/>
              <a:gd name="T26" fmla="*/ 5 w 92"/>
              <a:gd name="T27" fmla="*/ 58 h 92"/>
              <a:gd name="T28" fmla="*/ 29 w 92"/>
              <a:gd name="T29" fmla="*/ 40 h 92"/>
              <a:gd name="T30" fmla="*/ 41 w 92"/>
              <a:gd name="T31" fmla="*/ 45 h 92"/>
              <a:gd name="T32" fmla="*/ 41 w 92"/>
              <a:gd name="T33" fmla="*/ 46 h 92"/>
              <a:gd name="T34" fmla="*/ 45 w 92"/>
              <a:gd name="T35" fmla="*/ 41 h 92"/>
              <a:gd name="T36" fmla="*/ 40 w 92"/>
              <a:gd name="T37" fmla="*/ 29 h 92"/>
              <a:gd name="T38" fmla="*/ 45 w 92"/>
              <a:gd name="T39" fmla="*/ 18 h 92"/>
              <a:gd name="T40" fmla="*/ 58 w 92"/>
              <a:gd name="T41" fmla="*/ 5 h 92"/>
              <a:gd name="T42" fmla="*/ 81 w 92"/>
              <a:gd name="T43" fmla="*/ 5 h 92"/>
              <a:gd name="T44" fmla="*/ 82 w 92"/>
              <a:gd name="T45" fmla="*/ 16 h 92"/>
              <a:gd name="T46" fmla="*/ 76 w 92"/>
              <a:gd name="T47" fmla="*/ 10 h 92"/>
              <a:gd name="T48" fmla="*/ 70 w 92"/>
              <a:gd name="T49" fmla="*/ 7 h 92"/>
              <a:gd name="T50" fmla="*/ 63 w 92"/>
              <a:gd name="T51" fmla="*/ 10 h 92"/>
              <a:gd name="T52" fmla="*/ 47 w 92"/>
              <a:gd name="T53" fmla="*/ 29 h 92"/>
              <a:gd name="T54" fmla="*/ 50 w 92"/>
              <a:gd name="T55" fmla="*/ 36 h 92"/>
              <a:gd name="T56" fmla="*/ 51 w 92"/>
              <a:gd name="T57" fmla="*/ 36 h 92"/>
              <a:gd name="T58" fmla="*/ 62 w 92"/>
              <a:gd name="T59" fmla="*/ 30 h 92"/>
              <a:gd name="T60" fmla="*/ 56 w 92"/>
              <a:gd name="T61" fmla="*/ 41 h 92"/>
              <a:gd name="T62" fmla="*/ 56 w 92"/>
              <a:gd name="T63" fmla="*/ 42 h 92"/>
              <a:gd name="T64" fmla="*/ 69 w 92"/>
              <a:gd name="T65" fmla="*/ 42 h 92"/>
              <a:gd name="T66" fmla="*/ 82 w 92"/>
              <a:gd name="T67" fmla="*/ 29 h 92"/>
              <a:gd name="T68" fmla="*/ 85 w 92"/>
              <a:gd name="T69" fmla="*/ 22 h 92"/>
              <a:gd name="T70" fmla="*/ 82 w 92"/>
              <a:gd name="T71" fmla="*/ 16 h 92"/>
              <a:gd name="T72" fmla="*/ 42 w 92"/>
              <a:gd name="T73" fmla="*/ 56 h 92"/>
              <a:gd name="T74" fmla="*/ 35 w 92"/>
              <a:gd name="T75" fmla="*/ 62 h 92"/>
              <a:gd name="T76" fmla="*/ 30 w 92"/>
              <a:gd name="T77" fmla="*/ 57 h 92"/>
              <a:gd name="T78" fmla="*/ 36 w 92"/>
              <a:gd name="T79" fmla="*/ 50 h 92"/>
              <a:gd name="T80" fmla="*/ 36 w 92"/>
              <a:gd name="T81" fmla="*/ 50 h 92"/>
              <a:gd name="T82" fmla="*/ 23 w 92"/>
              <a:gd name="T83" fmla="*/ 50 h 92"/>
              <a:gd name="T84" fmla="*/ 10 w 92"/>
              <a:gd name="T85" fmla="*/ 63 h 92"/>
              <a:gd name="T86" fmla="*/ 7 w 92"/>
              <a:gd name="T87" fmla="*/ 70 h 92"/>
              <a:gd name="T88" fmla="*/ 16 w 92"/>
              <a:gd name="T89" fmla="*/ 82 h 92"/>
              <a:gd name="T90" fmla="*/ 29 w 92"/>
              <a:gd name="T91" fmla="*/ 82 h 92"/>
              <a:gd name="T92" fmla="*/ 42 w 92"/>
              <a:gd name="T93" fmla="*/ 70 h 92"/>
              <a:gd name="T94" fmla="*/ 45 w 92"/>
              <a:gd name="T95" fmla="*/ 6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2" h="92">
                <a:moveTo>
                  <a:pt x="81" y="5"/>
                </a:moveTo>
                <a:cubicBezTo>
                  <a:pt x="87" y="11"/>
                  <a:pt x="87" y="11"/>
                  <a:pt x="87" y="11"/>
                </a:cubicBezTo>
                <a:cubicBezTo>
                  <a:pt x="87" y="11"/>
                  <a:pt x="87" y="11"/>
                  <a:pt x="87" y="11"/>
                </a:cubicBezTo>
                <a:cubicBezTo>
                  <a:pt x="91" y="14"/>
                  <a:pt x="92" y="18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6"/>
                  <a:pt x="91" y="31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1" y="50"/>
                  <a:pt x="67" y="52"/>
                  <a:pt x="63" y="52"/>
                </a:cubicBezTo>
                <a:cubicBezTo>
                  <a:pt x="59" y="52"/>
                  <a:pt x="54" y="50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6"/>
                  <a:pt x="51" y="46"/>
                  <a:pt x="51" y="46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1"/>
                  <a:pt x="47" y="51"/>
                  <a:pt x="47" y="51"/>
                </a:cubicBezTo>
                <a:cubicBezTo>
                  <a:pt x="50" y="54"/>
                  <a:pt x="52" y="59"/>
                  <a:pt x="52" y="63"/>
                </a:cubicBezTo>
                <a:cubicBezTo>
                  <a:pt x="52" y="67"/>
                  <a:pt x="50" y="71"/>
                  <a:pt x="47" y="74"/>
                </a:cubicBezTo>
                <a:cubicBezTo>
                  <a:pt x="47" y="75"/>
                  <a:pt x="47" y="75"/>
                  <a:pt x="47" y="75"/>
                </a:cubicBezTo>
                <a:cubicBezTo>
                  <a:pt x="34" y="87"/>
                  <a:pt x="34" y="87"/>
                  <a:pt x="34" y="87"/>
                </a:cubicBezTo>
                <a:cubicBezTo>
                  <a:pt x="31" y="91"/>
                  <a:pt x="26" y="92"/>
                  <a:pt x="22" y="92"/>
                </a:cubicBezTo>
                <a:cubicBezTo>
                  <a:pt x="18" y="92"/>
                  <a:pt x="14" y="91"/>
                  <a:pt x="11" y="87"/>
                </a:cubicBezTo>
                <a:cubicBezTo>
                  <a:pt x="5" y="81"/>
                  <a:pt x="5" y="81"/>
                  <a:pt x="5" y="81"/>
                </a:cubicBezTo>
                <a:cubicBezTo>
                  <a:pt x="5" y="81"/>
                  <a:pt x="5" y="81"/>
                  <a:pt x="5" y="81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66"/>
                  <a:pt x="1" y="61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1" y="42"/>
                  <a:pt x="25" y="40"/>
                  <a:pt x="29" y="40"/>
                </a:cubicBezTo>
                <a:cubicBezTo>
                  <a:pt x="33" y="40"/>
                  <a:pt x="38" y="42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6" y="41"/>
                  <a:pt x="46" y="41"/>
                  <a:pt x="46" y="41"/>
                </a:cubicBezTo>
                <a:cubicBezTo>
                  <a:pt x="45" y="41"/>
                  <a:pt x="45" y="41"/>
                  <a:pt x="45" y="41"/>
                </a:cubicBezTo>
                <a:cubicBezTo>
                  <a:pt x="42" y="38"/>
                  <a:pt x="40" y="34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5"/>
                  <a:pt x="42" y="21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8" y="5"/>
                  <a:pt x="58" y="5"/>
                  <a:pt x="58" y="5"/>
                </a:cubicBezTo>
                <a:cubicBezTo>
                  <a:pt x="61" y="1"/>
                  <a:pt x="66" y="0"/>
                  <a:pt x="70" y="0"/>
                </a:cubicBezTo>
                <a:cubicBezTo>
                  <a:pt x="74" y="0"/>
                  <a:pt x="78" y="1"/>
                  <a:pt x="81" y="5"/>
                </a:cubicBezTo>
                <a:cubicBezTo>
                  <a:pt x="81" y="5"/>
                  <a:pt x="81" y="5"/>
                  <a:pt x="81" y="5"/>
                </a:cubicBezTo>
                <a:close/>
                <a:moveTo>
                  <a:pt x="82" y="16"/>
                </a:moveTo>
                <a:cubicBezTo>
                  <a:pt x="82" y="16"/>
                  <a:pt x="82" y="16"/>
                  <a:pt x="82" y="16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10"/>
                  <a:pt x="76" y="10"/>
                  <a:pt x="76" y="10"/>
                </a:cubicBezTo>
                <a:cubicBezTo>
                  <a:pt x="75" y="8"/>
                  <a:pt x="72" y="7"/>
                  <a:pt x="70" y="7"/>
                </a:cubicBezTo>
                <a:cubicBezTo>
                  <a:pt x="67" y="7"/>
                  <a:pt x="65" y="8"/>
                  <a:pt x="63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4"/>
                  <a:pt x="47" y="27"/>
                  <a:pt x="47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32"/>
                  <a:pt x="48" y="34"/>
                  <a:pt x="50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61" y="29"/>
                  <a:pt x="62" y="30"/>
                </a:cubicBezTo>
                <a:cubicBezTo>
                  <a:pt x="63" y="31"/>
                  <a:pt x="63" y="34"/>
                  <a:pt x="62" y="35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8" y="44"/>
                  <a:pt x="60" y="45"/>
                  <a:pt x="63" y="45"/>
                </a:cubicBezTo>
                <a:cubicBezTo>
                  <a:pt x="65" y="45"/>
                  <a:pt x="68" y="44"/>
                  <a:pt x="69" y="42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7"/>
                  <a:pt x="85" y="25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0"/>
                  <a:pt x="84" y="17"/>
                  <a:pt x="82" y="16"/>
                </a:cubicBezTo>
                <a:cubicBezTo>
                  <a:pt x="82" y="16"/>
                  <a:pt x="82" y="16"/>
                  <a:pt x="82" y="16"/>
                </a:cubicBezTo>
                <a:close/>
                <a:moveTo>
                  <a:pt x="42" y="56"/>
                </a:move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3"/>
                  <a:pt x="31" y="63"/>
                  <a:pt x="30" y="62"/>
                </a:cubicBezTo>
                <a:cubicBezTo>
                  <a:pt x="29" y="61"/>
                  <a:pt x="29" y="58"/>
                  <a:pt x="30" y="57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4" y="48"/>
                  <a:pt x="32" y="47"/>
                  <a:pt x="29" y="47"/>
                </a:cubicBezTo>
                <a:cubicBezTo>
                  <a:pt x="27" y="47"/>
                  <a:pt x="24" y="48"/>
                  <a:pt x="23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8" y="65"/>
                  <a:pt x="7" y="67"/>
                  <a:pt x="7" y="70"/>
                </a:cubicBezTo>
                <a:cubicBezTo>
                  <a:pt x="7" y="72"/>
                  <a:pt x="8" y="75"/>
                  <a:pt x="10" y="76"/>
                </a:cubicBezTo>
                <a:cubicBezTo>
                  <a:pt x="16" y="82"/>
                  <a:pt x="16" y="82"/>
                  <a:pt x="16" y="82"/>
                </a:cubicBezTo>
                <a:cubicBezTo>
                  <a:pt x="17" y="84"/>
                  <a:pt x="20" y="85"/>
                  <a:pt x="22" y="85"/>
                </a:cubicBezTo>
                <a:cubicBezTo>
                  <a:pt x="25" y="85"/>
                  <a:pt x="27" y="84"/>
                  <a:pt x="29" y="82"/>
                </a:cubicBezTo>
                <a:cubicBezTo>
                  <a:pt x="29" y="82"/>
                  <a:pt x="29" y="82"/>
                  <a:pt x="29" y="82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4" y="68"/>
                  <a:pt x="45" y="65"/>
                  <a:pt x="45" y="63"/>
                </a:cubicBezTo>
                <a:cubicBezTo>
                  <a:pt x="45" y="60"/>
                  <a:pt x="44" y="58"/>
                  <a:pt x="4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49" name="PA_淘宝店chenying0907 4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411289" y="1622131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0" name="PA_淘宝店chenying0907 4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411289" y="2478057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1" name="PA_淘宝店chenying0907 4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411289" y="3380036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52" name="PA_淘宝店chenying0907 4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411289" y="4269310"/>
            <a:ext cx="7191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PA_淘宝店chenying0907 3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41" name="PA_组合 33"/>
          <p:cNvGrpSpPr/>
          <p:nvPr>
            <p:custDataLst>
              <p:tags r:id="rId20"/>
            </p:custDataLst>
          </p:nvPr>
        </p:nvGrpSpPr>
        <p:grpSpPr bwMode="auto">
          <a:xfrm>
            <a:off x="2411414" y="1445863"/>
            <a:ext cx="3887787" cy="3411002"/>
            <a:chOff x="0" y="0"/>
            <a:chExt cx="2449" cy="2148"/>
          </a:xfrm>
        </p:grpSpPr>
        <p:pic>
          <p:nvPicPr>
            <p:cNvPr id="17442" name="Picture 34" descr="iPhone_5S_freebie"/>
            <p:cNvPicPr>
              <a:picLocks noChangeAspect="1" noChangeArrowheads="1"/>
            </p:cNvPicPr>
            <p:nvPr/>
          </p:nvPicPr>
          <p:blipFill>
            <a:blip r:embed="rId28" cstate="screen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3" name="Rectangle 3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9" cstate="screen"/>
              <a:srcRect/>
              <a:stretch>
                <a:fillRect r="-7874"/>
              </a:stretch>
            </a:blipFill>
            <a:ln w="6350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44" name="PA_淘宝店chenying0907 3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624514" y="1704706"/>
            <a:ext cx="3024187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</a:t>
            </a:r>
            <a:r>
              <a:rPr lang="en-US" altLang="zh-CN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?</a:t>
            </a:r>
            <a:endParaRPr lang="zh-CN" altLang="en-US" sz="10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45" name="PA_文本框 3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27701" y="3121194"/>
            <a:ext cx="10807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75%</a:t>
            </a:r>
          </a:p>
        </p:txBody>
      </p:sp>
      <p:sp>
        <p:nvSpPr>
          <p:cNvPr id="17446" name="PA_淘宝店chenying0907 3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5118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47" name="PA_文本框 39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442201" y="3121194"/>
            <a:ext cx="10887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89%</a:t>
            </a:r>
          </a:p>
        </p:txBody>
      </p:sp>
      <p:sp>
        <p:nvSpPr>
          <p:cNvPr id="17448" name="PA_淘宝店chenying0907 40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226300" y="375480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 animBg="1"/>
      <p:bldP spid="17429" grpId="0" animBg="1"/>
      <p:bldP spid="17432" grpId="0" animBg="1" autoUpdateAnimBg="0"/>
      <p:bldP spid="17435" grpId="0" animBg="1" autoUpdateAnimBg="0"/>
      <p:bldP spid="17437" grpId="0" animBg="1" autoUpdateAnimBg="0"/>
      <p:bldP spid="17438" grpId="0" animBg="1" autoUpdateAnimBg="0"/>
      <p:bldP spid="17439" grpId="0" animBg="1" autoUpdateAnimBg="0"/>
      <p:bldP spid="17440" grpId="0" animBg="1" autoUpdateAnimBg="0"/>
      <p:bldP spid="17449" grpId="0" animBg="1" autoUpdateAnimBg="0"/>
      <p:bldP spid="17450" grpId="0"/>
      <p:bldP spid="17451" grpId="0" animBg="1" autoUpdateAnimBg="0"/>
      <p:bldP spid="17452" grpId="0" animBg="1" autoUpdateAnimBg="0"/>
      <p:bldP spid="41" grpId="0"/>
      <p:bldP spid="42" grpId="0"/>
      <p:bldP spid="17444" grpId="0" animBg="1" autoUpdateAnimBg="0"/>
      <p:bldP spid="17445" grpId="0"/>
      <p:bldP spid="17446" grpId="0"/>
      <p:bldP spid="17447" grpId="0" animBg="1" autoUpdateAnimBg="0"/>
      <p:bldP spid="1744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85" name="PA_淘宝店chenying0907 21"/>
          <p:cNvSpPr/>
          <p:nvPr>
            <p:custDataLst>
              <p:tags r:id="rId1"/>
            </p:custDataLst>
          </p:nvPr>
        </p:nvSpPr>
        <p:spPr bwMode="auto">
          <a:xfrm>
            <a:off x="6122988" y="1489410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6" name="PA_淘宝店chenying0907 22"/>
          <p:cNvSpPr/>
          <p:nvPr>
            <p:custDataLst>
              <p:tags r:id="rId2"/>
            </p:custDataLst>
          </p:nvPr>
        </p:nvSpPr>
        <p:spPr bwMode="auto">
          <a:xfrm>
            <a:off x="6122988" y="2313577"/>
            <a:ext cx="527050" cy="519273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87" name="PA_淘宝店chenying0907 23"/>
          <p:cNvSpPr/>
          <p:nvPr>
            <p:custDataLst>
              <p:tags r:id="rId3"/>
            </p:custDataLst>
          </p:nvPr>
        </p:nvSpPr>
        <p:spPr bwMode="auto">
          <a:xfrm>
            <a:off x="6122988" y="3136155"/>
            <a:ext cx="527050" cy="520861"/>
          </a:xfrm>
          <a:custGeom>
            <a:avLst/>
            <a:gdLst>
              <a:gd name="T0" fmla="*/ 267 w 267"/>
              <a:gd name="T1" fmla="*/ 218 h 263"/>
              <a:gd name="T2" fmla="*/ 222 w 267"/>
              <a:gd name="T3" fmla="*/ 263 h 263"/>
              <a:gd name="T4" fmla="*/ 46 w 267"/>
              <a:gd name="T5" fmla="*/ 263 h 263"/>
              <a:gd name="T6" fmla="*/ 0 w 267"/>
              <a:gd name="T7" fmla="*/ 218 h 263"/>
              <a:gd name="T8" fmla="*/ 0 w 267"/>
              <a:gd name="T9" fmla="*/ 46 h 263"/>
              <a:gd name="T10" fmla="*/ 46 w 267"/>
              <a:gd name="T11" fmla="*/ 0 h 263"/>
              <a:gd name="T12" fmla="*/ 222 w 267"/>
              <a:gd name="T13" fmla="*/ 0 h 263"/>
              <a:gd name="T14" fmla="*/ 267 w 267"/>
              <a:gd name="T15" fmla="*/ 46 h 263"/>
              <a:gd name="T16" fmla="*/ 267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267" y="218"/>
                </a:moveTo>
                <a:cubicBezTo>
                  <a:pt x="267" y="243"/>
                  <a:pt x="247" y="263"/>
                  <a:pt x="222" y="263"/>
                </a:cubicBezTo>
                <a:cubicBezTo>
                  <a:pt x="46" y="263"/>
                  <a:pt x="46" y="263"/>
                  <a:pt x="46" y="263"/>
                </a:cubicBezTo>
                <a:cubicBezTo>
                  <a:pt x="21" y="263"/>
                  <a:pt x="0" y="243"/>
                  <a:pt x="0" y="218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21"/>
                  <a:pt x="21" y="0"/>
                  <a:pt x="46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47" y="0"/>
                  <a:pt x="267" y="21"/>
                  <a:pt x="267" y="46"/>
                </a:cubicBezTo>
                <a:lnTo>
                  <a:pt x="267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88" name="PA_淘宝店chenying0907 24"/>
          <p:cNvSpPr/>
          <p:nvPr>
            <p:custDataLst>
              <p:tags r:id="rId4"/>
            </p:custDataLst>
          </p:nvPr>
        </p:nvSpPr>
        <p:spPr bwMode="auto">
          <a:xfrm>
            <a:off x="4752976" y="1751428"/>
            <a:ext cx="1370013" cy="2407393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9" name="PA_淘宝店chenying0907 25"/>
          <p:cNvSpPr/>
          <p:nvPr>
            <p:custDataLst>
              <p:tags r:id="rId5"/>
            </p:custDataLst>
          </p:nvPr>
        </p:nvSpPr>
        <p:spPr bwMode="auto">
          <a:xfrm>
            <a:off x="5089526" y="2574008"/>
            <a:ext cx="1033463" cy="1584814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0" name="PA_淘宝店chenying0907 26"/>
          <p:cNvSpPr/>
          <p:nvPr>
            <p:custDataLst>
              <p:tags r:id="rId6"/>
            </p:custDataLst>
          </p:nvPr>
        </p:nvSpPr>
        <p:spPr bwMode="auto">
          <a:xfrm>
            <a:off x="5438776" y="3396586"/>
            <a:ext cx="684213" cy="762235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1" name="PA_淘宝店chenying0907 27"/>
          <p:cNvSpPr/>
          <p:nvPr>
            <p:custDataLst>
              <p:tags r:id="rId7"/>
            </p:custDataLst>
          </p:nvPr>
        </p:nvSpPr>
        <p:spPr bwMode="auto">
          <a:xfrm>
            <a:off x="2493963" y="1489410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2" name="PA_淘宝店chenying0907 28"/>
          <p:cNvSpPr/>
          <p:nvPr>
            <p:custDataLst>
              <p:tags r:id="rId8"/>
            </p:custDataLst>
          </p:nvPr>
        </p:nvSpPr>
        <p:spPr bwMode="auto">
          <a:xfrm>
            <a:off x="2493963" y="2313577"/>
            <a:ext cx="527050" cy="519273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893" name="PA_淘宝店chenying0907 29"/>
          <p:cNvSpPr/>
          <p:nvPr>
            <p:custDataLst>
              <p:tags r:id="rId9"/>
            </p:custDataLst>
          </p:nvPr>
        </p:nvSpPr>
        <p:spPr bwMode="auto">
          <a:xfrm>
            <a:off x="2493963" y="3136155"/>
            <a:ext cx="527050" cy="520861"/>
          </a:xfrm>
          <a:custGeom>
            <a:avLst/>
            <a:gdLst>
              <a:gd name="T0" fmla="*/ 0 w 267"/>
              <a:gd name="T1" fmla="*/ 218 h 263"/>
              <a:gd name="T2" fmla="*/ 46 w 267"/>
              <a:gd name="T3" fmla="*/ 263 h 263"/>
              <a:gd name="T4" fmla="*/ 222 w 267"/>
              <a:gd name="T5" fmla="*/ 263 h 263"/>
              <a:gd name="T6" fmla="*/ 267 w 267"/>
              <a:gd name="T7" fmla="*/ 218 h 263"/>
              <a:gd name="T8" fmla="*/ 267 w 267"/>
              <a:gd name="T9" fmla="*/ 46 h 263"/>
              <a:gd name="T10" fmla="*/ 222 w 267"/>
              <a:gd name="T11" fmla="*/ 0 h 263"/>
              <a:gd name="T12" fmla="*/ 46 w 267"/>
              <a:gd name="T13" fmla="*/ 0 h 263"/>
              <a:gd name="T14" fmla="*/ 0 w 267"/>
              <a:gd name="T15" fmla="*/ 46 h 263"/>
              <a:gd name="T16" fmla="*/ 0 w 267"/>
              <a:gd name="T17" fmla="*/ 21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7" h="263">
                <a:moveTo>
                  <a:pt x="0" y="218"/>
                </a:moveTo>
                <a:cubicBezTo>
                  <a:pt x="0" y="243"/>
                  <a:pt x="21" y="263"/>
                  <a:pt x="46" y="263"/>
                </a:cubicBezTo>
                <a:cubicBezTo>
                  <a:pt x="222" y="263"/>
                  <a:pt x="222" y="263"/>
                  <a:pt x="222" y="263"/>
                </a:cubicBezTo>
                <a:cubicBezTo>
                  <a:pt x="247" y="263"/>
                  <a:pt x="267" y="243"/>
                  <a:pt x="267" y="218"/>
                </a:cubicBezTo>
                <a:cubicBezTo>
                  <a:pt x="267" y="46"/>
                  <a:pt x="267" y="46"/>
                  <a:pt x="267" y="46"/>
                </a:cubicBezTo>
                <a:cubicBezTo>
                  <a:pt x="267" y="21"/>
                  <a:pt x="247" y="0"/>
                  <a:pt x="222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1"/>
                  <a:pt x="0" y="46"/>
                </a:cubicBezTo>
                <a:lnTo>
                  <a:pt x="0" y="2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4" name="PA_淘宝店chenying0907 30"/>
          <p:cNvSpPr/>
          <p:nvPr>
            <p:custDataLst>
              <p:tags r:id="rId10"/>
            </p:custDataLst>
          </p:nvPr>
        </p:nvSpPr>
        <p:spPr bwMode="auto">
          <a:xfrm>
            <a:off x="3021013" y="1751428"/>
            <a:ext cx="1370012" cy="2407393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5" name="PA_淘宝店chenying0907 31"/>
          <p:cNvSpPr/>
          <p:nvPr>
            <p:custDataLst>
              <p:tags r:id="rId11"/>
            </p:custDataLst>
          </p:nvPr>
        </p:nvSpPr>
        <p:spPr bwMode="auto">
          <a:xfrm>
            <a:off x="3021013" y="2574008"/>
            <a:ext cx="1033462" cy="1584814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6" name="PA_淘宝店chenying0907 32"/>
          <p:cNvSpPr/>
          <p:nvPr>
            <p:custDataLst>
              <p:tags r:id="rId12"/>
            </p:custDataLst>
          </p:nvPr>
        </p:nvSpPr>
        <p:spPr bwMode="auto">
          <a:xfrm>
            <a:off x="3021013" y="3396586"/>
            <a:ext cx="685800" cy="762235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7" name="PA_淘宝店chenying0907 33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2630488" y="1632329"/>
            <a:ext cx="254000" cy="235023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8" name="PA_淘宝店chenying0907 34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300789" y="2451733"/>
            <a:ext cx="173037" cy="244550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899" name="PA_淘宝店chenying0907 35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6273801" y="1608509"/>
            <a:ext cx="220663" cy="281075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0" name="PA_淘宝店chenying0907 36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6292851" y="3271135"/>
            <a:ext cx="187325" cy="252490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1" name="PA_淘宝店chenying0907 37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2647951" y="2446968"/>
            <a:ext cx="220663" cy="254078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902" name="PA_淘宝店chenying0907 38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2654301" y="3272723"/>
            <a:ext cx="207963" cy="247726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903" name="PA_组合 39"/>
          <p:cNvGrpSpPr/>
          <p:nvPr>
            <p:custDataLst>
              <p:tags r:id="rId19"/>
            </p:custDataLst>
          </p:nvPr>
        </p:nvGrpSpPr>
        <p:grpSpPr bwMode="auto">
          <a:xfrm>
            <a:off x="3238500" y="2863021"/>
            <a:ext cx="2667000" cy="1797605"/>
            <a:chOff x="0" y="0"/>
            <a:chExt cx="2724" cy="1835"/>
          </a:xfrm>
        </p:grpSpPr>
        <p:sp>
          <p:nvSpPr>
            <p:cNvPr id="36904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905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906" name="Picture 42" descr="apple icons"/>
              <p:cNvPicPr>
                <a:picLocks noChangeAspect="1" noChangeArrowheads="1"/>
              </p:cNvPicPr>
              <p:nvPr/>
            </p:nvPicPr>
            <p:blipFill>
              <a:blip r:embed="rId30" cstate="screen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907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1" cstate="print">
                  <a:extLst>
                    <a:ext uri="{BEBA8EAE-BF5A-486C-A8C5-ECC9F3942E4B}">
                      <a14:imgProps xmlns:a14="http://schemas.microsoft.com/office/drawing/2010/main">
                        <a14:imgLayer r:embed="rId32">
                          <a14:imgEffect>
                            <a14:colorTemperature colorTemp="5900"/>
                          </a14:imgEffect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</a:p>
            </p:txBody>
          </p:sp>
        </p:grpSp>
      </p:grpSp>
      <p:sp>
        <p:nvSpPr>
          <p:cNvPr id="36908" name="PA_淘宝店chenying0907 4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11188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9" name="PA_淘宝店chenying0907 4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11188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0" name="PA_淘宝店chenying0907 4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11188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1" name="PA_淘宝店chenying0907 4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807200" y="1551342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2" name="PA_淘宝店chenying0907 48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6807200" y="2375510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13" name="PA_淘宝店chenying0907 49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6807200" y="3193324"/>
            <a:ext cx="1727200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4" name="PA_淘宝店chenying0907 39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6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5" grpId="0" animBg="1" autoUpdateAnimBg="0"/>
      <p:bldP spid="36886" grpId="0" animBg="1" autoUpdateAnimBg="0"/>
      <p:bldP spid="36887" grpId="0" animBg="1" autoUpdateAnimBg="0"/>
      <p:bldP spid="36888" grpId="0" animBg="1" autoUpdateAnimBg="0"/>
      <p:bldP spid="36889" grpId="0" animBg="1"/>
      <p:bldP spid="36890" grpId="0" animBg="1"/>
      <p:bldP spid="36891" grpId="0" animBg="1" autoUpdateAnimBg="0"/>
      <p:bldP spid="36892" grpId="0" animBg="1" autoUpdateAnimBg="0"/>
      <p:bldP spid="36893" grpId="0" animBg="1" autoUpdateAnimBg="0"/>
      <p:bldP spid="36894" grpId="0" animBg="1" autoUpdateAnimBg="0"/>
      <p:bldP spid="36895" grpId="0" animBg="1" autoUpdateAnimBg="0"/>
      <p:bldP spid="36896" grpId="0" animBg="1" autoUpdateAnimBg="0"/>
      <p:bldP spid="36897" grpId="0" animBg="1" autoUpdateAnimBg="0"/>
      <p:bldP spid="36898" grpId="0" animBg="1"/>
      <p:bldP spid="36899" grpId="0" animBg="1" autoUpdateAnimBg="0"/>
      <p:bldP spid="36900" grpId="0" animBg="1" autoUpdateAnimBg="0"/>
      <p:bldP spid="36901" grpId="0" animBg="1" autoUpdateAnimBg="0"/>
      <p:bldP spid="36902" grpId="0" animBg="1" autoUpdateAnimBg="0"/>
      <p:bldP spid="36908" grpId="0"/>
      <p:bldP spid="36909" grpId="0" animBg="1" autoUpdateAnimBg="0"/>
      <p:bldP spid="36910" grpId="0" animBg="1" autoUpdateAnimBg="0"/>
      <p:bldP spid="36911" grpId="0" animBg="1" autoUpdateAnimBg="0"/>
      <p:bldP spid="36912" grpId="0" animBg="1" autoUpdateAnimBg="0"/>
      <p:bldP spid="36913" grpId="0" animBg="1" autoUpdateAnimBg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PA_椭圆 4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2703" y="2828528"/>
            <a:ext cx="1079500" cy="1083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6" name="PA_椭圆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14440" y="2828528"/>
            <a:ext cx="1079500" cy="10830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7" name="PA_椭圆 4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16178" y="2828528"/>
            <a:ext cx="1079500" cy="10830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8" name="PA_淘宝店chenying0907 4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87303" y="4297419"/>
            <a:ext cx="3527425" cy="3144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79" name="PA_淘宝店chenying0907 4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7303" y="4297419"/>
            <a:ext cx="311150" cy="31442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090" name="PA_组合 58"/>
          <p:cNvGrpSpPr/>
          <p:nvPr>
            <p:custDataLst>
              <p:tags r:id="rId6"/>
            </p:custDataLst>
          </p:nvPr>
        </p:nvGrpSpPr>
        <p:grpSpPr bwMode="auto">
          <a:xfrm>
            <a:off x="3624166" y="3095311"/>
            <a:ext cx="263525" cy="276310"/>
            <a:chOff x="2352" y="1832"/>
            <a:chExt cx="166" cy="174"/>
          </a:xfrm>
        </p:grpSpPr>
        <p:sp>
          <p:nvSpPr>
            <p:cNvPr id="44080" name="Freeform 48"/>
            <p:cNvSpPr/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1" name="Freeform 49"/>
            <p:cNvSpPr/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2" name="Freeform 50"/>
            <p:cNvSpPr/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3" name="Freeform 51"/>
            <p:cNvSpPr/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4" name="Freeform 52"/>
            <p:cNvSpPr/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5" name="Freeform 53"/>
            <p:cNvSpPr/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089" name="PA_组合 57"/>
          <p:cNvGrpSpPr/>
          <p:nvPr>
            <p:custDataLst>
              <p:tags r:id="rId7"/>
            </p:custDataLst>
          </p:nvPr>
        </p:nvGrpSpPr>
        <p:grpSpPr bwMode="auto">
          <a:xfrm>
            <a:off x="1214341" y="3095310"/>
            <a:ext cx="276225" cy="273134"/>
            <a:chOff x="834" y="1832"/>
            <a:chExt cx="174" cy="172"/>
          </a:xfrm>
        </p:grpSpPr>
        <p:sp>
          <p:nvSpPr>
            <p:cNvPr id="44086" name="Freeform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87" name="Freeform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088" name="PA_淘宝店chenying0907 5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2412904" y="3136598"/>
            <a:ext cx="276225" cy="190559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1" name="PA_淘宝店chenying0907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4603" y="1316761"/>
            <a:ext cx="351313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GREAT TITLE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2" name="PA_淘宝店chenying0907 6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33353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3" name="PA_淘宝店chenying0907 6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130328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4" name="PA_淘宝店chenying0907 6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35240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5" name="PA_淘宝店chenying0907 63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860328" y="4383171"/>
            <a:ext cx="176212" cy="161975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096" name="PA_淘宝店chenying0907 6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222279" y="4308534"/>
            <a:ext cx="309244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7" name="PA_组合 65"/>
          <p:cNvGrpSpPr/>
          <p:nvPr>
            <p:custDataLst>
              <p:tags r:id="rId15"/>
            </p:custDataLst>
          </p:nvPr>
        </p:nvGrpSpPr>
        <p:grpSpPr bwMode="auto">
          <a:xfrm>
            <a:off x="5148263" y="1932108"/>
            <a:ext cx="3384550" cy="2488381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20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100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21" cstate="print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colorTemperature colorTemp="59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PA_淘宝店chenying0907 3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5" grpId="0" animBg="1" autoUpdateAnimBg="0"/>
      <p:bldP spid="44076" grpId="0" animBg="1" autoUpdateAnimBg="0"/>
      <p:bldP spid="44077" grpId="0" animBg="1" autoUpdateAnimBg="0"/>
      <p:bldP spid="44078" grpId="0" animBg="1" autoUpdateAnimBg="0"/>
      <p:bldP spid="44079" grpId="0" animBg="1"/>
      <p:bldP spid="44088" grpId="0" animBg="1" autoUpdateAnimBg="0"/>
      <p:bldP spid="44091" grpId="0" animBg="1" autoUpdateAnimBg="0"/>
      <p:bldP spid="44092" grpId="0" animBg="1" autoUpdateAnimBg="0"/>
      <p:bldP spid="44093" grpId="0" animBg="1" autoUpdateAnimBg="0"/>
      <p:bldP spid="44094" grpId="0" animBg="1" autoUpdateAnimBg="0"/>
      <p:bldP spid="44095" grpId="0" animBg="1" autoUpdateAnimBg="0"/>
      <p:bldP spid="44096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572000" y="185004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请添加相应标题</a:t>
            </a: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A_图片 3" descr="D:\1稻壳模板\ppt\2016.4\小清新水彩花卉毕业答辩模板\未标题-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A_图片 4" descr="D:\1稻壳模板\ppt\2016.4\小清新水彩花卉毕业答辩模板\未标题-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72000" y="2311714"/>
            <a:ext cx="1281120" cy="11689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Clr>
                <a:schemeClr val="bg1">
                  <a:lumMod val="50000"/>
                </a:schemeClr>
              </a:buClr>
              <a:buFont typeface="Wingdings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案例对比分析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PA_椭圆 2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68788" y="1336459"/>
            <a:ext cx="590550" cy="5875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2" name="PA_椭圆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68788" y="2222557"/>
            <a:ext cx="590550" cy="5891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3" name="PA_椭圆 2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68788" y="3110244"/>
            <a:ext cx="590550" cy="589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4" name="PA_椭圆 3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68788" y="3997930"/>
            <a:ext cx="590550" cy="5891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5" name="PA_淘宝店chenying0907 31"/>
          <p:cNvSpPr/>
          <p:nvPr>
            <p:custDataLst>
              <p:tags r:id="rId5"/>
            </p:custDataLst>
          </p:nvPr>
        </p:nvSpPr>
        <p:spPr bwMode="auto">
          <a:xfrm>
            <a:off x="4057651" y="1125257"/>
            <a:ext cx="1012825" cy="367302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6" name="PA_淘宝店chenying0907 32"/>
          <p:cNvSpPr/>
          <p:nvPr>
            <p:custDataLst>
              <p:tags r:id="rId6"/>
            </p:custDataLst>
          </p:nvPr>
        </p:nvSpPr>
        <p:spPr bwMode="auto">
          <a:xfrm>
            <a:off x="4968876" y="1433326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7" name="PA_淘宝店chenying0907 33"/>
          <p:cNvSpPr/>
          <p:nvPr>
            <p:custDataLst>
              <p:tags r:id="rId7"/>
            </p:custDataLst>
          </p:nvPr>
        </p:nvSpPr>
        <p:spPr bwMode="auto">
          <a:xfrm>
            <a:off x="3906839" y="2317837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8" name="PA_淘宝店chenying0907 34"/>
          <p:cNvSpPr/>
          <p:nvPr>
            <p:custDataLst>
              <p:tags r:id="rId8"/>
            </p:custDataLst>
          </p:nvPr>
        </p:nvSpPr>
        <p:spPr bwMode="auto">
          <a:xfrm>
            <a:off x="3906839" y="4093209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99" name="PA_淘宝店chenying0907 35"/>
          <p:cNvSpPr/>
          <p:nvPr>
            <p:custDataLst>
              <p:tags r:id="rId9"/>
            </p:custDataLst>
          </p:nvPr>
        </p:nvSpPr>
        <p:spPr bwMode="auto">
          <a:xfrm>
            <a:off x="4968876" y="3205523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314" name="PA_组合 50"/>
          <p:cNvGrpSpPr/>
          <p:nvPr>
            <p:custDataLst>
              <p:tags r:id="rId10"/>
            </p:custDataLst>
          </p:nvPr>
        </p:nvGrpSpPr>
        <p:grpSpPr bwMode="auto">
          <a:xfrm>
            <a:off x="4459288" y="2409939"/>
            <a:ext cx="227012" cy="215967"/>
            <a:chOff x="2809" y="1408"/>
            <a:chExt cx="143" cy="136"/>
          </a:xfrm>
        </p:grpSpPr>
        <p:sp>
          <p:nvSpPr>
            <p:cNvPr id="11300" name="Freeform 36"/>
            <p:cNvSpPr/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1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3" name="PA_组合 49"/>
          <p:cNvGrpSpPr/>
          <p:nvPr>
            <p:custDataLst>
              <p:tags r:id="rId11"/>
            </p:custDataLst>
          </p:nvPr>
        </p:nvGrpSpPr>
        <p:grpSpPr bwMode="auto">
          <a:xfrm>
            <a:off x="4476751" y="1504785"/>
            <a:ext cx="195263" cy="268371"/>
            <a:chOff x="2820" y="838"/>
            <a:chExt cx="123" cy="169"/>
          </a:xfrm>
        </p:grpSpPr>
        <p:sp>
          <p:nvSpPr>
            <p:cNvPr id="11302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3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4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5" name="Freeform 41"/>
            <p:cNvSpPr/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5" name="PA_组合 51"/>
          <p:cNvGrpSpPr/>
          <p:nvPr>
            <p:custDataLst>
              <p:tags r:id="rId12"/>
            </p:custDataLst>
          </p:nvPr>
        </p:nvGrpSpPr>
        <p:grpSpPr bwMode="auto">
          <a:xfrm>
            <a:off x="4446588" y="3318270"/>
            <a:ext cx="215900" cy="174679"/>
            <a:chOff x="2801" y="1980"/>
            <a:chExt cx="136" cy="110"/>
          </a:xfrm>
        </p:grpSpPr>
        <p:sp>
          <p:nvSpPr>
            <p:cNvPr id="11306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7" name="Freeform 43"/>
            <p:cNvSpPr/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16" name="PA_组合 52"/>
          <p:cNvGrpSpPr/>
          <p:nvPr>
            <p:custDataLst>
              <p:tags r:id="rId13"/>
            </p:custDataLst>
          </p:nvPr>
        </p:nvGrpSpPr>
        <p:grpSpPr bwMode="auto">
          <a:xfrm>
            <a:off x="4491038" y="4171021"/>
            <a:ext cx="177800" cy="242962"/>
            <a:chOff x="2829" y="2517"/>
            <a:chExt cx="112" cy="153"/>
          </a:xfrm>
        </p:grpSpPr>
        <p:sp>
          <p:nvSpPr>
            <p:cNvPr id="11308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317" name="PA_淘宝店chenying0907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35600" y="1338047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8" name="PA_淘宝店chenying0907 5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35600" y="3108655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9" name="PA_淘宝店chenying0907 5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3113" y="2235261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20" name="PA_淘宝店chenying0907 5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3113" y="4005870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PA_淘宝店chenying0907 3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7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animBg="1" autoUpdateAnimBg="0"/>
      <p:bldP spid="11292" grpId="0" animBg="1" autoUpdateAnimBg="0"/>
      <p:bldP spid="11293" grpId="0" animBg="1" autoUpdateAnimBg="0"/>
      <p:bldP spid="11294" grpId="0" animBg="1" autoUpdateAnimBg="0"/>
      <p:bldP spid="11295" grpId="0" animBg="1"/>
      <p:bldP spid="11296" grpId="0" animBg="1"/>
      <p:bldP spid="11297" grpId="0" animBg="1" autoUpdateAnimBg="0"/>
      <p:bldP spid="11298" grpId="0" animBg="1" autoUpdateAnimBg="0"/>
      <p:bldP spid="11299" grpId="0" animBg="1" autoUpdateAnimBg="0"/>
      <p:bldP spid="11317" grpId="0"/>
      <p:bldP spid="11318" grpId="0" animBg="1" autoUpdateAnimBg="0"/>
      <p:bldP spid="11319" grpId="0" animBg="1" autoUpdateAnimBg="0"/>
      <p:bldP spid="11320" grpId="0" animBg="1" autoUpdateAnimBg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PA_淘宝店chenying0907 21"/>
          <p:cNvSpPr/>
          <p:nvPr>
            <p:custDataLst>
              <p:tags r:id="rId1"/>
            </p:custDataLst>
          </p:nvPr>
        </p:nvSpPr>
        <p:spPr bwMode="auto">
          <a:xfrm>
            <a:off x="3446464" y="3295080"/>
            <a:ext cx="1081087" cy="963909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0" name="PA_淘宝店chenying0907 22"/>
          <p:cNvSpPr/>
          <p:nvPr>
            <p:custDataLst>
              <p:tags r:id="rId2"/>
            </p:custDataLst>
          </p:nvPr>
        </p:nvSpPr>
        <p:spPr bwMode="auto">
          <a:xfrm>
            <a:off x="3244851" y="2308938"/>
            <a:ext cx="746125" cy="124816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1" name="PA_淘宝店chenying0907 23"/>
          <p:cNvSpPr/>
          <p:nvPr>
            <p:custDataLst>
              <p:tags r:id="rId3"/>
            </p:custDataLst>
          </p:nvPr>
        </p:nvSpPr>
        <p:spPr bwMode="auto">
          <a:xfrm>
            <a:off x="4616450" y="3295080"/>
            <a:ext cx="1079500" cy="963909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2792" name="PA_淘宝店chenying0907 24"/>
          <p:cNvSpPr/>
          <p:nvPr>
            <p:custDataLst>
              <p:tags r:id="rId4"/>
            </p:custDataLst>
          </p:nvPr>
        </p:nvSpPr>
        <p:spPr bwMode="auto">
          <a:xfrm>
            <a:off x="3446464" y="1607047"/>
            <a:ext cx="1081087" cy="963910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3" name="PA_淘宝店chenying0907 25"/>
          <p:cNvSpPr/>
          <p:nvPr>
            <p:custDataLst>
              <p:tags r:id="rId5"/>
            </p:custDataLst>
          </p:nvPr>
        </p:nvSpPr>
        <p:spPr bwMode="auto">
          <a:xfrm>
            <a:off x="5153026" y="2308938"/>
            <a:ext cx="746125" cy="124816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4" name="PA_淘宝店chenying0907 26"/>
          <p:cNvSpPr/>
          <p:nvPr>
            <p:custDataLst>
              <p:tags r:id="rId6"/>
            </p:custDataLst>
          </p:nvPr>
        </p:nvSpPr>
        <p:spPr bwMode="auto">
          <a:xfrm>
            <a:off x="4616450" y="1607047"/>
            <a:ext cx="1079500" cy="963910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5" name="PA_淘宝店chenying0907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473451" y="2802803"/>
            <a:ext cx="288925" cy="25884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6" name="PA_淘宝店chenying0907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411788" y="2785335"/>
            <a:ext cx="228600" cy="295366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7" name="PA_淘宝店chenying0907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33825" y="1937348"/>
            <a:ext cx="304800" cy="303307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8" name="PA_淘宝店chenying0907 3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908550" y="3625381"/>
            <a:ext cx="304800" cy="303306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799" name="PA_淘宝店chenying0907 31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946525" y="3590446"/>
            <a:ext cx="325438" cy="327126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0" name="PA_淘宝店chenying0907 32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905376" y="1970697"/>
            <a:ext cx="307975" cy="236610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801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79113" y="2615420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CIRCULAR</a:t>
            </a:r>
          </a:p>
        </p:txBody>
      </p:sp>
      <p:sp>
        <p:nvSpPr>
          <p:cNvPr id="32802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67176" y="2831387"/>
            <a:ext cx="1008063" cy="45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templates.</a:t>
            </a:r>
          </a:p>
        </p:txBody>
      </p:sp>
      <p:sp>
        <p:nvSpPr>
          <p:cNvPr id="32803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9344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4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67544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5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70781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6" name="PA_淘宝店chenying0907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74728" y="1216400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7" name="PA_淘宝店chenying0907 3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300192" y="254237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8" name="PA_淘宝店chenying0907 4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823942" y="3911220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PA_淘宝店chenying0907 3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PA_文本框 5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7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 animBg="1" autoUpdateAnimBg="0"/>
      <p:bldP spid="32790" grpId="0" animBg="1" autoUpdateAnimBg="0"/>
      <p:bldP spid="32791" grpId="0" animBg="1" autoUpdateAnimBg="0"/>
      <p:bldP spid="32792" grpId="0" animBg="1" autoUpdateAnimBg="0"/>
      <p:bldP spid="32793" grpId="0" animBg="1"/>
      <p:bldP spid="32794" grpId="0" animBg="1"/>
      <p:bldP spid="32795" grpId="0" animBg="1" autoUpdateAnimBg="0"/>
      <p:bldP spid="32796" grpId="0" animBg="1" autoUpdateAnimBg="0"/>
      <p:bldP spid="32797" grpId="0" animBg="1" autoUpdateAnimBg="0"/>
      <p:bldP spid="32798" grpId="0" animBg="1" autoUpdateAnimBg="0"/>
      <p:bldP spid="32799" grpId="0" animBg="1" autoUpdateAnimBg="0"/>
      <p:bldP spid="32800" grpId="0" animBg="1" autoUpdateAnimBg="0"/>
      <p:bldP spid="32801" grpId="0" animBg="1" autoUpdateAnimBg="0"/>
      <p:bldP spid="32802" grpId="0"/>
      <p:bldP spid="32803" grpId="0" animBg="1" autoUpdateAnimBg="0"/>
      <p:bldP spid="32804" grpId="0" animBg="1" autoUpdateAnimBg="0"/>
      <p:bldP spid="32805" grpId="0" animBg="1" autoUpdateAnimBg="0"/>
      <p:bldP spid="32806" grpId="0" animBg="1" autoUpdateAnimBg="0"/>
      <p:bldP spid="32807" grpId="0"/>
      <p:bldP spid="32808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PA_淘宝店chenying0907 9"/>
          <p:cNvSpPr/>
          <p:nvPr>
            <p:custDataLst>
              <p:tags r:id="rId1"/>
            </p:custDataLst>
          </p:nvPr>
        </p:nvSpPr>
        <p:spPr bwMode="auto">
          <a:xfrm>
            <a:off x="2498725" y="3018770"/>
            <a:ext cx="1582738" cy="792406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0" name="PA_淘宝店chenying0907 10"/>
          <p:cNvSpPr/>
          <p:nvPr>
            <p:custDataLst>
              <p:tags r:id="rId2"/>
            </p:custDataLst>
          </p:nvPr>
        </p:nvSpPr>
        <p:spPr bwMode="auto">
          <a:xfrm>
            <a:off x="3779839" y="2226363"/>
            <a:ext cx="1584325" cy="792407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1" name="PA_淘宝店chenying0907 11"/>
          <p:cNvSpPr/>
          <p:nvPr>
            <p:custDataLst>
              <p:tags r:id="rId3"/>
            </p:custDataLst>
          </p:nvPr>
        </p:nvSpPr>
        <p:spPr bwMode="auto">
          <a:xfrm>
            <a:off x="5062539" y="3018770"/>
            <a:ext cx="1582737" cy="792406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2" name="PA_淘宝店chenying0907 12"/>
          <p:cNvSpPr/>
          <p:nvPr>
            <p:custDataLst>
              <p:tags r:id="rId4"/>
            </p:custDataLst>
          </p:nvPr>
        </p:nvSpPr>
        <p:spPr bwMode="auto">
          <a:xfrm>
            <a:off x="1216026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13" name="PA_淘宝店chenying0907 13"/>
          <p:cNvSpPr/>
          <p:nvPr>
            <p:custDataLst>
              <p:tags r:id="rId5"/>
            </p:custDataLst>
          </p:nvPr>
        </p:nvSpPr>
        <p:spPr bwMode="auto">
          <a:xfrm>
            <a:off x="6343651" y="2226362"/>
            <a:ext cx="1584325" cy="941679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614" name="PA_组合 14"/>
          <p:cNvGrpSpPr/>
          <p:nvPr>
            <p:custDataLst>
              <p:tags r:id="rId6"/>
            </p:custDataLst>
          </p:nvPr>
        </p:nvGrpSpPr>
        <p:grpSpPr bwMode="auto">
          <a:xfrm>
            <a:off x="1862138" y="2831386"/>
            <a:ext cx="292100" cy="374766"/>
            <a:chOff x="0" y="0"/>
            <a:chExt cx="184" cy="236"/>
          </a:xfrm>
          <a:solidFill>
            <a:schemeClr val="accent1"/>
          </a:solidFill>
        </p:grpSpPr>
        <p:sp>
          <p:nvSpPr>
            <p:cNvPr id="25615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6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7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8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19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0" name="PA_组合 20"/>
          <p:cNvGrpSpPr/>
          <p:nvPr>
            <p:custDataLst>
              <p:tags r:id="rId7"/>
            </p:custDataLst>
          </p:nvPr>
        </p:nvGrpSpPr>
        <p:grpSpPr bwMode="auto">
          <a:xfrm>
            <a:off x="5668964" y="2831386"/>
            <a:ext cx="369887" cy="374766"/>
            <a:chOff x="0" y="0"/>
            <a:chExt cx="233" cy="236"/>
          </a:xfrm>
          <a:solidFill>
            <a:schemeClr val="accent4"/>
          </a:solidFill>
        </p:grpSpPr>
        <p:sp>
          <p:nvSpPr>
            <p:cNvPr id="25621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2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3" name="PA_组合 23"/>
          <p:cNvGrpSpPr/>
          <p:nvPr>
            <p:custDataLst>
              <p:tags r:id="rId8"/>
            </p:custDataLst>
          </p:nvPr>
        </p:nvGrpSpPr>
        <p:grpSpPr bwMode="auto">
          <a:xfrm>
            <a:off x="4387850" y="2831386"/>
            <a:ext cx="368300" cy="374766"/>
            <a:chOff x="0" y="0"/>
            <a:chExt cx="232" cy="236"/>
          </a:xfrm>
          <a:solidFill>
            <a:schemeClr val="accent3"/>
          </a:solidFill>
        </p:grpSpPr>
        <p:sp>
          <p:nvSpPr>
            <p:cNvPr id="25624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5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6" name="PA_组合 26"/>
          <p:cNvGrpSpPr/>
          <p:nvPr>
            <p:custDataLst>
              <p:tags r:id="rId9"/>
            </p:custDataLst>
          </p:nvPr>
        </p:nvGrpSpPr>
        <p:grpSpPr bwMode="auto">
          <a:xfrm>
            <a:off x="3119438" y="2859970"/>
            <a:ext cx="373062" cy="317598"/>
            <a:chOff x="0" y="0"/>
            <a:chExt cx="235" cy="200"/>
          </a:xfrm>
          <a:solidFill>
            <a:schemeClr val="accent2"/>
          </a:solidFill>
        </p:grpSpPr>
        <p:sp>
          <p:nvSpPr>
            <p:cNvPr id="25627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28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29" name="PA_组合 29"/>
          <p:cNvGrpSpPr/>
          <p:nvPr>
            <p:custDataLst>
              <p:tags r:id="rId10"/>
            </p:custDataLst>
          </p:nvPr>
        </p:nvGrpSpPr>
        <p:grpSpPr bwMode="auto">
          <a:xfrm>
            <a:off x="6953251" y="2836150"/>
            <a:ext cx="366713" cy="365238"/>
            <a:chOff x="0" y="0"/>
            <a:chExt cx="231" cy="230"/>
          </a:xfrm>
          <a:solidFill>
            <a:schemeClr val="accent5"/>
          </a:solidFill>
        </p:grpSpPr>
        <p:sp>
          <p:nvSpPr>
            <p:cNvPr id="25630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31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632" name="PA_Line 3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008188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3" name="PA_Line 33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572000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4" name="PA_Line 3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7135813" y="3306195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5" name="PA_Line 35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30517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6" name="PA_Line 3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851525" y="2054859"/>
            <a:ext cx="0" cy="67489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37" name="PA_淘宝店chenying0907 3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3663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8" name="PA_淘宝店chenying0907 3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95688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39" name="PA_淘宝店chenying0907 3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165850" y="4146242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0" name="PA_淘宝店chenying0907 4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32092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41" name="PA_淘宝店chenying0907 4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879975" y="1165585"/>
            <a:ext cx="1943100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PA_淘宝店chenying0907 3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PA_文本框 5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 autoUpdateAnimBg="0"/>
      <p:bldP spid="25610" grpId="0" animBg="1" autoUpdateAnimBg="0"/>
      <p:bldP spid="25611" grpId="0" animBg="1" autoUpdateAnimBg="0"/>
      <p:bldP spid="25612" grpId="0" animBg="1" autoUpdateAnimBg="0"/>
      <p:bldP spid="25613" grpId="0" animBg="1"/>
      <p:bldP spid="25632" grpId="0" animBg="1" autoUpdateAnimBg="0"/>
      <p:bldP spid="25633" grpId="0" animBg="1" autoUpdateAnimBg="0"/>
      <p:bldP spid="25634" grpId="0" animBg="1" autoUpdateAnimBg="0"/>
      <p:bldP spid="25635" grpId="0" animBg="1"/>
      <p:bldP spid="25636" grpId="0" animBg="1" autoUpdateAnimBg="0"/>
      <p:bldP spid="25637" grpId="0" animBg="1" autoUpdateAnimBg="0"/>
      <p:bldP spid="25638" grpId="0" animBg="1" autoUpdateAnimBg="0"/>
      <p:bldP spid="25639" grpId="0" animBg="1" autoUpdateAnimBg="0"/>
      <p:bldP spid="25640" grpId="0"/>
      <p:bldP spid="25641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8" name="PA_淘宝店chenying0907 22"/>
          <p:cNvSpPr/>
          <p:nvPr>
            <p:custDataLst>
              <p:tags r:id="rId1"/>
            </p:custDataLst>
          </p:nvPr>
        </p:nvSpPr>
        <p:spPr bwMode="auto">
          <a:xfrm>
            <a:off x="4570413" y="1902412"/>
            <a:ext cx="1054100" cy="2102499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599" name="PA_淘宝店chenying0907 23"/>
          <p:cNvSpPr/>
          <p:nvPr>
            <p:custDataLst>
              <p:tags r:id="rId2"/>
            </p:custDataLst>
          </p:nvPr>
        </p:nvSpPr>
        <p:spPr bwMode="auto">
          <a:xfrm>
            <a:off x="3519487" y="1902412"/>
            <a:ext cx="2674938" cy="2102499"/>
          </a:xfrm>
          <a:custGeom>
            <a:avLst/>
            <a:gdLst/>
            <a:ahLst/>
            <a:cxnLst/>
            <a:rect l="l" t="t" r="r" b="b"/>
            <a:pathLst>
              <a:path w="2674938" h="2101850">
                <a:moveTo>
                  <a:pt x="1050925" y="0"/>
                </a:moveTo>
                <a:cubicBezTo>
                  <a:pt x="1050925" y="0"/>
                  <a:pt x="1050925" y="0"/>
                  <a:pt x="1050925" y="3175"/>
                </a:cubicBezTo>
                <a:cubicBezTo>
                  <a:pt x="1169554" y="3175"/>
                  <a:pt x="1509800" y="3175"/>
                  <a:pt x="2485684" y="3175"/>
                </a:cubicBezTo>
                <a:cubicBezTo>
                  <a:pt x="2589774" y="3175"/>
                  <a:pt x="2674938" y="85004"/>
                  <a:pt x="2674938" y="185016"/>
                </a:cubicBezTo>
                <a:cubicBezTo>
                  <a:pt x="2674938" y="285029"/>
                  <a:pt x="2589774" y="369888"/>
                  <a:pt x="2485684" y="369888"/>
                </a:cubicBezTo>
                <a:cubicBezTo>
                  <a:pt x="2485684" y="369888"/>
                  <a:pt x="2485684" y="369888"/>
                  <a:pt x="1050925" y="369888"/>
                </a:cubicBezTo>
                <a:lnTo>
                  <a:pt x="1050925" y="370023"/>
                </a:lnTo>
                <a:cubicBezTo>
                  <a:pt x="674293" y="370023"/>
                  <a:pt x="367520" y="673320"/>
                  <a:pt x="367520" y="1052442"/>
                </a:cubicBezTo>
                <a:cubicBezTo>
                  <a:pt x="367520" y="1428530"/>
                  <a:pt x="674293" y="1734861"/>
                  <a:pt x="1050925" y="1734861"/>
                </a:cubicBezTo>
                <a:cubicBezTo>
                  <a:pt x="1050925" y="1734861"/>
                  <a:pt x="1050925" y="1734861"/>
                  <a:pt x="1050925" y="2101850"/>
                </a:cubicBezTo>
                <a:cubicBezTo>
                  <a:pt x="470790" y="2101850"/>
                  <a:pt x="0" y="1631739"/>
                  <a:pt x="0" y="1052442"/>
                </a:cubicBezTo>
                <a:cubicBezTo>
                  <a:pt x="0" y="491539"/>
                  <a:pt x="436781" y="34749"/>
                  <a:pt x="987425" y="3205"/>
                </a:cubicBezTo>
                <a:lnTo>
                  <a:pt x="987425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0" name="PA_淘宝店chenying0907 24"/>
          <p:cNvSpPr/>
          <p:nvPr>
            <p:custDataLst>
              <p:tags r:id="rId3"/>
            </p:custDataLst>
          </p:nvPr>
        </p:nvSpPr>
        <p:spPr bwMode="auto">
          <a:xfrm>
            <a:off x="3887789" y="2272414"/>
            <a:ext cx="682625" cy="1365671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1" name="PA_淘宝店chenying0907 25"/>
          <p:cNvSpPr/>
          <p:nvPr>
            <p:custDataLst>
              <p:tags r:id="rId4"/>
            </p:custDataLst>
          </p:nvPr>
        </p:nvSpPr>
        <p:spPr bwMode="auto">
          <a:xfrm>
            <a:off x="4570414" y="2272414"/>
            <a:ext cx="682625" cy="1365671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2" name="PA_椭圆 2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54501" y="2639239"/>
            <a:ext cx="631825" cy="630433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3" name="PA_淘宝店chenying0907 27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413250" y="2793275"/>
            <a:ext cx="319088" cy="319186"/>
          </a:xfrm>
          <a:custGeom>
            <a:avLst/>
            <a:gdLst>
              <a:gd name="T0" fmla="*/ 87 w 105"/>
              <a:gd name="T1" fmla="*/ 1 h 105"/>
              <a:gd name="T2" fmla="*/ 91 w 105"/>
              <a:gd name="T3" fmla="*/ 2 h 105"/>
              <a:gd name="T4" fmla="*/ 91 w 105"/>
              <a:gd name="T5" fmla="*/ 2 h 105"/>
              <a:gd name="T6" fmla="*/ 103 w 105"/>
              <a:gd name="T7" fmla="*/ 14 h 105"/>
              <a:gd name="T8" fmla="*/ 103 w 105"/>
              <a:gd name="T9" fmla="*/ 14 h 105"/>
              <a:gd name="T10" fmla="*/ 104 w 105"/>
              <a:gd name="T11" fmla="*/ 18 h 105"/>
              <a:gd name="T12" fmla="*/ 88 w 105"/>
              <a:gd name="T13" fmla="*/ 32 h 105"/>
              <a:gd name="T14" fmla="*/ 77 w 105"/>
              <a:gd name="T15" fmla="*/ 34 h 105"/>
              <a:gd name="T16" fmla="*/ 74 w 105"/>
              <a:gd name="T17" fmla="*/ 76 h 105"/>
              <a:gd name="T18" fmla="*/ 51 w 105"/>
              <a:gd name="T19" fmla="*/ 85 h 105"/>
              <a:gd name="T20" fmla="*/ 19 w 105"/>
              <a:gd name="T21" fmla="*/ 53 h 105"/>
              <a:gd name="T22" fmla="*/ 51 w 105"/>
              <a:gd name="T23" fmla="*/ 21 h 105"/>
              <a:gd name="T24" fmla="*/ 75 w 105"/>
              <a:gd name="T25" fmla="*/ 24 h 105"/>
              <a:gd name="T26" fmla="*/ 73 w 105"/>
              <a:gd name="T27" fmla="*/ 14 h 105"/>
              <a:gd name="T28" fmla="*/ 93 w 105"/>
              <a:gd name="T29" fmla="*/ 41 h 105"/>
              <a:gd name="T30" fmla="*/ 101 w 105"/>
              <a:gd name="T31" fmla="*/ 38 h 105"/>
              <a:gd name="T32" fmla="*/ 103 w 105"/>
              <a:gd name="T33" fmla="*/ 53 h 105"/>
              <a:gd name="T34" fmla="*/ 51 w 105"/>
              <a:gd name="T35" fmla="*/ 105 h 105"/>
              <a:gd name="T36" fmla="*/ 0 w 105"/>
              <a:gd name="T37" fmla="*/ 53 h 105"/>
              <a:gd name="T38" fmla="*/ 51 w 105"/>
              <a:gd name="T39" fmla="*/ 2 h 105"/>
              <a:gd name="T40" fmla="*/ 66 w 105"/>
              <a:gd name="T41" fmla="*/ 4 h 105"/>
              <a:gd name="T42" fmla="*/ 64 w 105"/>
              <a:gd name="T43" fmla="*/ 12 h 105"/>
              <a:gd name="T44" fmla="*/ 51 w 105"/>
              <a:gd name="T45" fmla="*/ 10 h 105"/>
              <a:gd name="T46" fmla="*/ 8 w 105"/>
              <a:gd name="T47" fmla="*/ 53 h 105"/>
              <a:gd name="T48" fmla="*/ 51 w 105"/>
              <a:gd name="T49" fmla="*/ 97 h 105"/>
              <a:gd name="T50" fmla="*/ 95 w 105"/>
              <a:gd name="T51" fmla="*/ 53 h 105"/>
              <a:gd name="T52" fmla="*/ 93 w 105"/>
              <a:gd name="T53" fmla="*/ 41 h 105"/>
              <a:gd name="T54" fmla="*/ 51 w 105"/>
              <a:gd name="T55" fmla="*/ 39 h 105"/>
              <a:gd name="T56" fmla="*/ 67 w 105"/>
              <a:gd name="T57" fmla="*/ 32 h 105"/>
              <a:gd name="T58" fmla="*/ 32 w 105"/>
              <a:gd name="T59" fmla="*/ 34 h 105"/>
              <a:gd name="T60" fmla="*/ 32 w 105"/>
              <a:gd name="T61" fmla="*/ 34 h 105"/>
              <a:gd name="T62" fmla="*/ 32 w 105"/>
              <a:gd name="T63" fmla="*/ 73 h 105"/>
              <a:gd name="T64" fmla="*/ 71 w 105"/>
              <a:gd name="T65" fmla="*/ 73 h 105"/>
              <a:gd name="T66" fmla="*/ 79 w 105"/>
              <a:gd name="T67" fmla="*/ 53 h 105"/>
              <a:gd name="T68" fmla="*/ 64 w 105"/>
              <a:gd name="T69" fmla="*/ 46 h 105"/>
              <a:gd name="T70" fmla="*/ 62 w 105"/>
              <a:gd name="T71" fmla="*/ 64 h 105"/>
              <a:gd name="T72" fmla="*/ 51 w 105"/>
              <a:gd name="T73" fmla="*/ 68 h 105"/>
              <a:gd name="T74" fmla="*/ 37 w 105"/>
              <a:gd name="T75" fmla="*/ 53 h 105"/>
              <a:gd name="T76" fmla="*/ 41 w 105"/>
              <a:gd name="T77" fmla="*/ 43 h 105"/>
              <a:gd name="T78" fmla="*/ 55 w 105"/>
              <a:gd name="T79" fmla="*/ 44 h 105"/>
              <a:gd name="T80" fmla="*/ 51 w 105"/>
              <a:gd name="T81" fmla="*/ 44 h 105"/>
              <a:gd name="T82" fmla="*/ 42 w 105"/>
              <a:gd name="T83" fmla="*/ 53 h 105"/>
              <a:gd name="T84" fmla="*/ 51 w 105"/>
              <a:gd name="T85" fmla="*/ 63 h 105"/>
              <a:gd name="T86" fmla="*/ 58 w 105"/>
              <a:gd name="T87" fmla="*/ 60 h 105"/>
              <a:gd name="T88" fmla="*/ 61 w 105"/>
              <a:gd name="T89" fmla="*/ 50 h 105"/>
              <a:gd name="T90" fmla="*/ 49 w 105"/>
              <a:gd name="T91" fmla="*/ 56 h 105"/>
              <a:gd name="T92" fmla="*/ 55 w 105"/>
              <a:gd name="T93" fmla="*/ 44 h 105"/>
              <a:gd name="T94" fmla="*/ 87 w 105"/>
              <a:gd name="T95" fmla="*/ 7 h 105"/>
              <a:gd name="T96" fmla="*/ 79 w 105"/>
              <a:gd name="T97" fmla="*/ 22 h 105"/>
              <a:gd name="T98" fmla="*/ 87 w 105"/>
              <a:gd name="T99" fmla="*/ 7 h 105"/>
              <a:gd name="T100" fmla="*/ 92 w 105"/>
              <a:gd name="T101" fmla="*/ 16 h 105"/>
              <a:gd name="T102" fmla="*/ 88 w 105"/>
              <a:gd name="T103" fmla="*/ 27 h 105"/>
              <a:gd name="T104" fmla="*/ 92 w 105"/>
              <a:gd name="T105" fmla="*/ 1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5" h="105">
                <a:moveTo>
                  <a:pt x="73" y="14"/>
                </a:moveTo>
                <a:cubicBezTo>
                  <a:pt x="87" y="1"/>
                  <a:pt x="87" y="1"/>
                  <a:pt x="87" y="1"/>
                </a:cubicBezTo>
                <a:cubicBezTo>
                  <a:pt x="88" y="0"/>
                  <a:pt x="89" y="0"/>
                  <a:pt x="90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1" y="2"/>
                  <a:pt x="91" y="2"/>
                  <a:pt x="91" y="2"/>
                </a:cubicBezTo>
                <a:cubicBezTo>
                  <a:pt x="94" y="11"/>
                  <a:pt x="94" y="11"/>
                  <a:pt x="94" y="11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4"/>
                  <a:pt x="104" y="14"/>
                  <a:pt x="104" y="14"/>
                </a:cubicBezTo>
                <a:cubicBezTo>
                  <a:pt x="105" y="15"/>
                  <a:pt x="105" y="17"/>
                  <a:pt x="104" y="18"/>
                </a:cubicBezTo>
                <a:cubicBezTo>
                  <a:pt x="91" y="31"/>
                  <a:pt x="91" y="31"/>
                  <a:pt x="91" y="31"/>
                </a:cubicBezTo>
                <a:cubicBezTo>
                  <a:pt x="90" y="32"/>
                  <a:pt x="89" y="32"/>
                  <a:pt x="88" y="32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81" y="39"/>
                  <a:pt x="83" y="46"/>
                  <a:pt x="83" y="53"/>
                </a:cubicBezTo>
                <a:cubicBezTo>
                  <a:pt x="83" y="62"/>
                  <a:pt x="80" y="70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82"/>
                  <a:pt x="60" y="85"/>
                  <a:pt x="51" y="85"/>
                </a:cubicBezTo>
                <a:cubicBezTo>
                  <a:pt x="43" y="85"/>
                  <a:pt x="35" y="82"/>
                  <a:pt x="29" y="76"/>
                </a:cubicBezTo>
                <a:cubicBezTo>
                  <a:pt x="23" y="70"/>
                  <a:pt x="19" y="62"/>
                  <a:pt x="19" y="53"/>
                </a:cubicBezTo>
                <a:cubicBezTo>
                  <a:pt x="19" y="45"/>
                  <a:pt x="23" y="37"/>
                  <a:pt x="29" y="31"/>
                </a:cubicBezTo>
                <a:cubicBezTo>
                  <a:pt x="35" y="25"/>
                  <a:pt x="43" y="21"/>
                  <a:pt x="51" y="21"/>
                </a:cubicBezTo>
                <a:cubicBezTo>
                  <a:pt x="59" y="21"/>
                  <a:pt x="66" y="24"/>
                  <a:pt x="71" y="28"/>
                </a:cubicBezTo>
                <a:cubicBezTo>
                  <a:pt x="75" y="24"/>
                  <a:pt x="75" y="24"/>
                  <a:pt x="75" y="24"/>
                </a:cubicBezTo>
                <a:cubicBezTo>
                  <a:pt x="73" y="17"/>
                  <a:pt x="73" y="17"/>
                  <a:pt x="73" y="17"/>
                </a:cubicBezTo>
                <a:cubicBezTo>
                  <a:pt x="73" y="16"/>
                  <a:pt x="73" y="15"/>
                  <a:pt x="73" y="14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92" y="39"/>
                  <a:pt x="94" y="36"/>
                  <a:pt x="96" y="36"/>
                </a:cubicBezTo>
                <a:cubicBezTo>
                  <a:pt x="98" y="35"/>
                  <a:pt x="100" y="36"/>
                  <a:pt x="101" y="38"/>
                </a:cubicBezTo>
                <a:cubicBezTo>
                  <a:pt x="102" y="41"/>
                  <a:pt x="102" y="43"/>
                  <a:pt x="102" y="46"/>
                </a:cubicBezTo>
                <a:cubicBezTo>
                  <a:pt x="103" y="48"/>
                  <a:pt x="103" y="51"/>
                  <a:pt x="103" y="53"/>
                </a:cubicBezTo>
                <a:cubicBezTo>
                  <a:pt x="103" y="68"/>
                  <a:pt x="97" y="81"/>
                  <a:pt x="88" y="90"/>
                </a:cubicBezTo>
                <a:cubicBezTo>
                  <a:pt x="79" y="99"/>
                  <a:pt x="66" y="105"/>
                  <a:pt x="51" y="105"/>
                </a:cubicBezTo>
                <a:cubicBezTo>
                  <a:pt x="37" y="105"/>
                  <a:pt x="24" y="99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39"/>
                  <a:pt x="6" y="26"/>
                  <a:pt x="15" y="17"/>
                </a:cubicBezTo>
                <a:cubicBezTo>
                  <a:pt x="24" y="8"/>
                  <a:pt x="37" y="2"/>
                  <a:pt x="51" y="2"/>
                </a:cubicBezTo>
                <a:cubicBezTo>
                  <a:pt x="54" y="2"/>
                  <a:pt x="57" y="2"/>
                  <a:pt x="59" y="2"/>
                </a:cubicBezTo>
                <a:cubicBezTo>
                  <a:pt x="62" y="3"/>
                  <a:pt x="64" y="3"/>
                  <a:pt x="66" y="4"/>
                </a:cubicBezTo>
                <a:cubicBezTo>
                  <a:pt x="69" y="5"/>
                  <a:pt x="70" y="7"/>
                  <a:pt x="69" y="9"/>
                </a:cubicBezTo>
                <a:cubicBezTo>
                  <a:pt x="69" y="11"/>
                  <a:pt x="66" y="13"/>
                  <a:pt x="64" y="12"/>
                </a:cubicBezTo>
                <a:cubicBezTo>
                  <a:pt x="62" y="11"/>
                  <a:pt x="60" y="11"/>
                  <a:pt x="58" y="11"/>
                </a:cubicBezTo>
                <a:cubicBezTo>
                  <a:pt x="56" y="10"/>
                  <a:pt x="54" y="10"/>
                  <a:pt x="51" y="10"/>
                </a:cubicBezTo>
                <a:cubicBezTo>
                  <a:pt x="39" y="10"/>
                  <a:pt x="29" y="15"/>
                  <a:pt x="21" y="23"/>
                </a:cubicBezTo>
                <a:cubicBezTo>
                  <a:pt x="13" y="31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2"/>
                  <a:pt x="39" y="97"/>
                  <a:pt x="51" y="97"/>
                </a:cubicBezTo>
                <a:cubicBezTo>
                  <a:pt x="63" y="97"/>
                  <a:pt x="74" y="92"/>
                  <a:pt x="82" y="84"/>
                </a:cubicBezTo>
                <a:cubicBezTo>
                  <a:pt x="90" y="76"/>
                  <a:pt x="95" y="65"/>
                  <a:pt x="95" y="53"/>
                </a:cubicBezTo>
                <a:cubicBezTo>
                  <a:pt x="95" y="51"/>
                  <a:pt x="95" y="49"/>
                  <a:pt x="94" y="47"/>
                </a:cubicBezTo>
                <a:cubicBezTo>
                  <a:pt x="94" y="45"/>
                  <a:pt x="94" y="43"/>
                  <a:pt x="93" y="41"/>
                </a:cubicBezTo>
                <a:close/>
                <a:moveTo>
                  <a:pt x="51" y="39"/>
                </a:move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6" y="39"/>
                  <a:pt x="59" y="41"/>
                </a:cubicBezTo>
                <a:cubicBezTo>
                  <a:pt x="67" y="32"/>
                  <a:pt x="67" y="32"/>
                  <a:pt x="67" y="32"/>
                </a:cubicBezTo>
                <a:cubicBezTo>
                  <a:pt x="63" y="28"/>
                  <a:pt x="57" y="26"/>
                  <a:pt x="51" y="26"/>
                </a:cubicBezTo>
                <a:cubicBezTo>
                  <a:pt x="44" y="26"/>
                  <a:pt x="37" y="29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9"/>
                  <a:pt x="24" y="46"/>
                  <a:pt x="24" y="53"/>
                </a:cubicBezTo>
                <a:cubicBezTo>
                  <a:pt x="24" y="61"/>
                  <a:pt x="27" y="68"/>
                  <a:pt x="32" y="73"/>
                </a:cubicBezTo>
                <a:cubicBezTo>
                  <a:pt x="37" y="78"/>
                  <a:pt x="44" y="81"/>
                  <a:pt x="51" y="81"/>
                </a:cubicBezTo>
                <a:cubicBezTo>
                  <a:pt x="59" y="81"/>
                  <a:pt x="66" y="78"/>
                  <a:pt x="71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6" y="68"/>
                  <a:pt x="79" y="61"/>
                  <a:pt x="79" y="53"/>
                </a:cubicBezTo>
                <a:cubicBezTo>
                  <a:pt x="79" y="47"/>
                  <a:pt x="77" y="42"/>
                  <a:pt x="73" y="37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6" y="51"/>
                  <a:pt x="66" y="53"/>
                </a:cubicBezTo>
                <a:cubicBezTo>
                  <a:pt x="66" y="57"/>
                  <a:pt x="64" y="61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59" y="66"/>
                  <a:pt x="55" y="68"/>
                  <a:pt x="51" y="68"/>
                </a:cubicBezTo>
                <a:cubicBezTo>
                  <a:pt x="47" y="68"/>
                  <a:pt x="44" y="66"/>
                  <a:pt x="41" y="64"/>
                </a:cubicBezTo>
                <a:cubicBezTo>
                  <a:pt x="38" y="61"/>
                  <a:pt x="37" y="57"/>
                  <a:pt x="37" y="53"/>
                </a:cubicBezTo>
                <a:cubicBezTo>
                  <a:pt x="37" y="49"/>
                  <a:pt x="38" y="46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4" y="40"/>
                  <a:pt x="47" y="39"/>
                  <a:pt x="51" y="39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4" y="44"/>
                  <a:pt x="53" y="44"/>
                  <a:pt x="51" y="44"/>
                </a:cubicBezTo>
                <a:cubicBezTo>
                  <a:pt x="49" y="44"/>
                  <a:pt x="46" y="45"/>
                  <a:pt x="45" y="46"/>
                </a:cubicBezTo>
                <a:cubicBezTo>
                  <a:pt x="43" y="48"/>
                  <a:pt x="42" y="51"/>
                  <a:pt x="42" y="53"/>
                </a:cubicBezTo>
                <a:cubicBezTo>
                  <a:pt x="42" y="56"/>
                  <a:pt x="43" y="59"/>
                  <a:pt x="45" y="60"/>
                </a:cubicBezTo>
                <a:cubicBezTo>
                  <a:pt x="46" y="62"/>
                  <a:pt x="49" y="63"/>
                  <a:pt x="51" y="63"/>
                </a:cubicBezTo>
                <a:cubicBezTo>
                  <a:pt x="54" y="63"/>
                  <a:pt x="57" y="62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0" y="59"/>
                  <a:pt x="61" y="56"/>
                  <a:pt x="61" y="53"/>
                </a:cubicBezTo>
                <a:cubicBezTo>
                  <a:pt x="61" y="52"/>
                  <a:pt x="61" y="51"/>
                  <a:pt x="61" y="50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8"/>
                  <a:pt x="50" y="58"/>
                  <a:pt x="49" y="56"/>
                </a:cubicBezTo>
                <a:cubicBezTo>
                  <a:pt x="47" y="55"/>
                  <a:pt x="47" y="52"/>
                  <a:pt x="49" y="51"/>
                </a:cubicBezTo>
                <a:cubicBezTo>
                  <a:pt x="55" y="44"/>
                  <a:pt x="55" y="44"/>
                  <a:pt x="55" y="44"/>
                </a:cubicBezTo>
                <a:close/>
                <a:moveTo>
                  <a:pt x="87" y="7"/>
                </a:moveTo>
                <a:cubicBezTo>
                  <a:pt x="87" y="7"/>
                  <a:pt x="87" y="7"/>
                  <a:pt x="87" y="7"/>
                </a:cubicBezTo>
                <a:cubicBezTo>
                  <a:pt x="78" y="17"/>
                  <a:pt x="78" y="17"/>
                  <a:pt x="78" y="17"/>
                </a:cubicBezTo>
                <a:cubicBezTo>
                  <a:pt x="79" y="22"/>
                  <a:pt x="79" y="22"/>
                  <a:pt x="79" y="22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7"/>
                  <a:pt x="87" y="7"/>
                  <a:pt x="87" y="7"/>
                </a:cubicBezTo>
                <a:close/>
                <a:moveTo>
                  <a:pt x="92" y="16"/>
                </a:moveTo>
                <a:cubicBezTo>
                  <a:pt x="92" y="16"/>
                  <a:pt x="92" y="16"/>
                  <a:pt x="92" y="16"/>
                </a:cubicBezTo>
                <a:cubicBezTo>
                  <a:pt x="83" y="25"/>
                  <a:pt x="83" y="25"/>
                  <a:pt x="83" y="25"/>
                </a:cubicBezTo>
                <a:cubicBezTo>
                  <a:pt x="88" y="27"/>
                  <a:pt x="88" y="27"/>
                  <a:pt x="88" y="27"/>
                </a:cubicBezTo>
                <a:cubicBezTo>
                  <a:pt x="97" y="18"/>
                  <a:pt x="97" y="18"/>
                  <a:pt x="97" y="18"/>
                </a:cubicBezTo>
                <a:cubicBezTo>
                  <a:pt x="92" y="16"/>
                  <a:pt x="92" y="16"/>
                  <a:pt x="9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4" name="PA_淘宝店chenying0907 28"/>
          <p:cNvSpPr/>
          <p:nvPr>
            <p:custDataLst>
              <p:tags r:id="rId7"/>
            </p:custDataLst>
          </p:nvPr>
        </p:nvSpPr>
        <p:spPr bwMode="auto">
          <a:xfrm>
            <a:off x="2946401" y="3269672"/>
            <a:ext cx="1668463" cy="368414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5" name="PA_淘宝店chenying0907 29"/>
          <p:cNvSpPr/>
          <p:nvPr>
            <p:custDataLst>
              <p:tags r:id="rId8"/>
            </p:custDataLst>
          </p:nvPr>
        </p:nvSpPr>
        <p:spPr bwMode="auto">
          <a:xfrm>
            <a:off x="2946401" y="3638086"/>
            <a:ext cx="1668463" cy="3668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07" name="PA_淘宝店chenying0907 31"/>
          <p:cNvSpPr/>
          <p:nvPr>
            <p:custDataLst>
              <p:tags r:id="rId9"/>
            </p:custDataLst>
          </p:nvPr>
        </p:nvSpPr>
        <p:spPr bwMode="auto">
          <a:xfrm>
            <a:off x="4506914" y="2272415"/>
            <a:ext cx="1687513" cy="3668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24608" name="PA_组合 32"/>
          <p:cNvGrpSpPr/>
          <p:nvPr>
            <p:custDataLst>
              <p:tags r:id="rId10"/>
            </p:custDataLst>
          </p:nvPr>
        </p:nvGrpSpPr>
        <p:grpSpPr bwMode="auto">
          <a:xfrm flipH="1">
            <a:off x="6967538" y="3241088"/>
            <a:ext cx="196850" cy="247726"/>
            <a:chOff x="0" y="0"/>
            <a:chExt cx="127" cy="163"/>
          </a:xfrm>
          <a:solidFill>
            <a:schemeClr val="accent2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14" name="PA_淘宝店chenying0907 3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flipH="1">
            <a:off x="6877051" y="1946876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4615" name="PA_淘宝店chenying0907 3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00789" y="2242242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6" name="PA_文本框 4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00788" y="1823013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24617" name="PA_淘宝店chenying0907 4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00789" y="3557097"/>
            <a:ext cx="2592387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18" name="PA_文本框 4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300788" y="3137869"/>
            <a:ext cx="5325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24619" name="PA_淘宝店chenying0907 4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50825" y="3557097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0" name="PA_文本框 4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339316" y="3137869"/>
            <a:ext cx="527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grpSp>
        <p:nvGrpSpPr>
          <p:cNvPr id="24621" name="PA_组合 45"/>
          <p:cNvGrpSpPr/>
          <p:nvPr>
            <p:custDataLst>
              <p:tags r:id="rId18"/>
            </p:custDataLst>
          </p:nvPr>
        </p:nvGrpSpPr>
        <p:grpSpPr bwMode="auto">
          <a:xfrm flipH="1">
            <a:off x="2003425" y="1935761"/>
            <a:ext cx="209550" cy="257254"/>
            <a:chOff x="0" y="0"/>
            <a:chExt cx="134" cy="163"/>
          </a:xfrm>
          <a:solidFill>
            <a:schemeClr val="accent3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white">
                    <a:lumMod val="50000"/>
                  </a:prstClr>
                </a:solidFill>
              </a:endParaRPr>
            </a:p>
          </p:txBody>
        </p:sp>
      </p:grpSp>
      <p:sp>
        <p:nvSpPr>
          <p:cNvPr id="24625" name="PA_淘宝店chenying0907 4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50825" y="2248594"/>
            <a:ext cx="2592388" cy="458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626" name="PA_文本框 5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392215" y="1829365"/>
            <a:ext cx="4748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24627" name="PA_淘宝店chenying0907 51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2005013" y="3244264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4628" name="PA_淘宝店chenying0907 5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059114" y="3347483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4629" name="PA_淘宝店chenying0907 5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059114" y="3714309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4630" name="PA_淘宝店chenying0907 5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414964" y="1975460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4631" name="PA_淘宝店chenying0907 5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414964" y="2342286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38" name="PA_淘宝店chenying0907 39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8" grpId="0" animBg="1" autoUpdateAnimBg="0"/>
      <p:bldP spid="24599" grpId="0" animBg="1" autoUpdateAnimBg="0"/>
      <p:bldP spid="24600" grpId="0" animBg="1" autoUpdateAnimBg="0"/>
      <p:bldP spid="24601" grpId="0" animBg="1" autoUpdateAnimBg="0"/>
      <p:bldP spid="24602" grpId="0" animBg="1"/>
      <p:bldP spid="24603" grpId="0" animBg="1"/>
      <p:bldP spid="24604" grpId="0" animBg="1" autoUpdateAnimBg="0"/>
      <p:bldP spid="24605" grpId="0" animBg="1" autoUpdateAnimBg="0"/>
      <p:bldP spid="24607" grpId="0" animBg="1" autoUpdateAnimBg="0"/>
      <p:bldP spid="24614" grpId="0" animBg="1" autoUpdateAnimBg="0"/>
      <p:bldP spid="24615" grpId="0" animBg="1" autoUpdateAnimBg="0"/>
      <p:bldP spid="24616" grpId="0" animBg="1" autoUpdateAnimBg="0"/>
      <p:bldP spid="24617" grpId="0"/>
      <p:bldP spid="24618" grpId="0" animBg="1" autoUpdateAnimBg="0"/>
      <p:bldP spid="24619" grpId="0" animBg="1" autoUpdateAnimBg="0"/>
      <p:bldP spid="24620" grpId="0" animBg="1" autoUpdateAnimBg="0"/>
      <p:bldP spid="24625" grpId="0"/>
      <p:bldP spid="24626" grpId="0"/>
      <p:bldP spid="24627" grpId="0" animBg="1" autoUpdateAnimBg="0"/>
      <p:bldP spid="24628" grpId="0" animBg="1" autoUpdateAnimBg="0"/>
      <p:bldP spid="24629" grpId="0" animBg="1" autoUpdateAnimBg="0"/>
      <p:bldP spid="24630" grpId="0" animBg="1" autoUpdateAnimBg="0"/>
      <p:bldP spid="24631" grpId="0" animBg="1" autoUpdateAnimBg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"/>
          <p:cNvSpPr txBox="1"/>
          <p:nvPr>
            <p:custDataLst>
              <p:tags r:id="rId1"/>
            </p:custDataLst>
          </p:nvPr>
        </p:nvSpPr>
        <p:spPr>
          <a:xfrm>
            <a:off x="2089914" y="1887674"/>
            <a:ext cx="800219" cy="1368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pic>
        <p:nvPicPr>
          <p:cNvPr id="2050" name="PA_图片 2" descr="D:\1稻壳模板\ppt\2016.4\小清新水彩花卉毕业答辩模板\未标题-2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2" y="-164554"/>
            <a:ext cx="1525238" cy="566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A_淘宝店chenying0907 2"/>
          <p:cNvSpPr/>
          <p:nvPr>
            <p:custDataLst>
              <p:tags r:id="rId3"/>
            </p:custDataLst>
          </p:nvPr>
        </p:nvSpPr>
        <p:spPr>
          <a:xfrm rot="5400000">
            <a:off x="2300699" y="2433252"/>
            <a:ext cx="1219198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</a:p>
        </p:txBody>
      </p:sp>
      <p:sp>
        <p:nvSpPr>
          <p:cNvPr id="5" name="PA_文本框 4"/>
          <p:cNvSpPr txBox="1"/>
          <p:nvPr>
            <p:custDataLst>
              <p:tags r:id="rId4"/>
            </p:custDataLst>
          </p:nvPr>
        </p:nvSpPr>
        <p:spPr>
          <a:xfrm>
            <a:off x="5076056" y="756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5076056" y="15718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7" name="PA_文本框 6"/>
          <p:cNvSpPr txBox="1"/>
          <p:nvPr>
            <p:custDataLst>
              <p:tags r:id="rId6"/>
            </p:custDataLst>
          </p:nvPr>
        </p:nvSpPr>
        <p:spPr>
          <a:xfrm>
            <a:off x="5076056" y="240247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8" name="PA_文本框 7"/>
          <p:cNvSpPr txBox="1"/>
          <p:nvPr>
            <p:custDataLst>
              <p:tags r:id="rId7"/>
            </p:custDataLst>
          </p:nvPr>
        </p:nvSpPr>
        <p:spPr>
          <a:xfrm>
            <a:off x="5076056" y="321781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9" name="PA_文本框 8"/>
          <p:cNvSpPr txBox="1"/>
          <p:nvPr>
            <p:custDataLst>
              <p:tags r:id="rId8"/>
            </p:custDataLst>
          </p:nvPr>
        </p:nvSpPr>
        <p:spPr>
          <a:xfrm>
            <a:off x="5076056" y="402553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10" name="PA_文本框 9"/>
          <p:cNvSpPr txBox="1"/>
          <p:nvPr>
            <p:custDataLst>
              <p:tags r:id="rId9"/>
            </p:custDataLst>
          </p:nvPr>
        </p:nvSpPr>
        <p:spPr>
          <a:xfrm>
            <a:off x="4572000" y="71773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PA_文本框 11"/>
          <p:cNvSpPr txBox="1"/>
          <p:nvPr>
            <p:custDataLst>
              <p:tags r:id="rId10"/>
            </p:custDataLst>
          </p:nvPr>
        </p:nvSpPr>
        <p:spPr>
          <a:xfrm>
            <a:off x="4572000" y="153307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11"/>
            </p:custDataLst>
          </p:nvPr>
        </p:nvSpPr>
        <p:spPr>
          <a:xfrm>
            <a:off x="4572000" y="2363652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PA_文本框 13"/>
          <p:cNvSpPr txBox="1"/>
          <p:nvPr>
            <p:custDataLst>
              <p:tags r:id="rId12"/>
            </p:custDataLst>
          </p:nvPr>
        </p:nvSpPr>
        <p:spPr>
          <a:xfrm>
            <a:off x="4572000" y="317899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PA_文本框 14"/>
          <p:cNvSpPr txBox="1"/>
          <p:nvPr>
            <p:custDataLst>
              <p:tags r:id="rId13"/>
            </p:custDataLst>
          </p:nvPr>
        </p:nvSpPr>
        <p:spPr>
          <a:xfrm>
            <a:off x="4572000" y="3986711"/>
            <a:ext cx="432882" cy="416197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/>
      <p:bldP spid="7" grpId="0"/>
      <p:bldP spid="8" grpId="0"/>
      <p:bldP spid="9" grpId="0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PA_淘宝店chenying0907 22"/>
          <p:cNvSpPr/>
          <p:nvPr>
            <p:custDataLst>
              <p:tags r:id="rId1"/>
            </p:custDataLst>
          </p:nvPr>
        </p:nvSpPr>
        <p:spPr bwMode="auto">
          <a:xfrm>
            <a:off x="4625975" y="1439512"/>
            <a:ext cx="1068388" cy="128150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PA_组合 1"/>
          <p:cNvGrpSpPr/>
          <p:nvPr>
            <p:custDataLst>
              <p:tags r:id="rId2"/>
            </p:custDataLst>
          </p:nvPr>
        </p:nvGrpSpPr>
        <p:grpSpPr>
          <a:xfrm>
            <a:off x="5054600" y="1734877"/>
            <a:ext cx="292100" cy="401762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16410" name="Freeform 26"/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1" name="Freeform 27"/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7" name="PA_淘宝店chenying0907 23"/>
          <p:cNvSpPr/>
          <p:nvPr>
            <p:custDataLst>
              <p:tags r:id="rId3"/>
            </p:custDataLst>
          </p:nvPr>
        </p:nvSpPr>
        <p:spPr bwMode="auto">
          <a:xfrm>
            <a:off x="4413251" y="2613037"/>
            <a:ext cx="1281113" cy="106871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PA_组合 3"/>
          <p:cNvGrpSpPr/>
          <p:nvPr>
            <p:custDataLst>
              <p:tags r:id="rId4"/>
            </p:custDataLst>
          </p:nvPr>
        </p:nvGrpSpPr>
        <p:grpSpPr>
          <a:xfrm>
            <a:off x="4986339" y="3010034"/>
            <a:ext cx="434975" cy="427169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16412" name="Freeform 28"/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3" name="Freeform 29"/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8" name="PA_淘宝店chenying0907 24"/>
          <p:cNvSpPr/>
          <p:nvPr>
            <p:custDataLst>
              <p:tags r:id="rId5"/>
            </p:custDataLst>
          </p:nvPr>
        </p:nvSpPr>
        <p:spPr bwMode="auto">
          <a:xfrm>
            <a:off x="3452814" y="2398657"/>
            <a:ext cx="1068387" cy="1283096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PA_组合 2"/>
          <p:cNvGrpSpPr/>
          <p:nvPr>
            <p:custDataLst>
              <p:tags r:id="rId6"/>
            </p:custDataLst>
          </p:nvPr>
        </p:nvGrpSpPr>
        <p:grpSpPr>
          <a:xfrm>
            <a:off x="3802063" y="2916342"/>
            <a:ext cx="352424" cy="479573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16414" name="Freeform 30"/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5" name="Freeform 31"/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6" name="Freeform 32"/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7" name="Freeform 33"/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409" name="PA_淘宝店chenying0907 25"/>
          <p:cNvSpPr/>
          <p:nvPr>
            <p:custDataLst>
              <p:tags r:id="rId7"/>
            </p:custDataLst>
          </p:nvPr>
        </p:nvSpPr>
        <p:spPr bwMode="auto">
          <a:xfrm>
            <a:off x="3452814" y="1439511"/>
            <a:ext cx="1277937" cy="106871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18" name="PA_淘宝店chenying0907 34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730626" y="1734878"/>
            <a:ext cx="415925" cy="39064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23" name="PA_淘宝店chenying0907 3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9613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4" name="PA_淘宝店chenying0907 4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09613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5" name="PA_淘宝店chenying0907 4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67414" y="1671358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6" name="PA_淘宝店chenying0907 4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967414" y="2862350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7" name="PA_淘宝店chenying0907 4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15616" y="4078751"/>
            <a:ext cx="69127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26" name="PA_淘宝店chenying0907 3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PA_文本框 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8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 animBg="1" autoUpdateAnimBg="0"/>
      <p:bldP spid="16407" grpId="0" animBg="1" autoUpdateAnimBg="0"/>
      <p:bldP spid="16408" grpId="0" animBg="1"/>
      <p:bldP spid="16409" grpId="0" animBg="1" autoUpdateAnimBg="0"/>
      <p:bldP spid="16418" grpId="0" animBg="1" autoUpdateAnimBg="0"/>
      <p:bldP spid="16423" grpId="0" animBg="1" autoUpdateAnimBg="0"/>
      <p:bldP spid="16424" grpId="0" animBg="1" autoUpdateAnimBg="0"/>
      <p:bldP spid="16425" grpId="0" animBg="1" autoUpdateAnimBg="0"/>
      <p:bldP spid="16426" grpId="0" animBg="1" autoUpdateAnimBg="0"/>
      <p:bldP spid="16427" grpId="0" animBg="1" autoUpdateAnimBg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572000" y="202219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请添加相应标题</a:t>
            </a: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A_图片 3" descr="D:\1稻壳模板\ppt\2016.4\小清新水彩花卉毕业答辩模板\未标题-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A_图片 4" descr="D:\1稻壳模板\ppt\2016.4\小清新水彩花卉毕业答辩模板\未标题-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72000" y="2483855"/>
            <a:ext cx="14350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PA_淘宝店chenying0907 8"/>
          <p:cNvSpPr/>
          <p:nvPr>
            <p:custDataLst>
              <p:tags r:id="rId1"/>
            </p:custDataLst>
          </p:nvPr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1" name="PA_淘宝店chenying0907 9"/>
          <p:cNvSpPr/>
          <p:nvPr>
            <p:custDataLst>
              <p:tags r:id="rId2"/>
            </p:custDataLst>
          </p:nvPr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2" name="PA_淘宝店chenying0907 10"/>
          <p:cNvSpPr/>
          <p:nvPr>
            <p:custDataLst>
              <p:tags r:id="rId3"/>
            </p:custDataLst>
          </p:nvPr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3" name="PA_淘宝店chenying0907 11"/>
          <p:cNvSpPr/>
          <p:nvPr>
            <p:custDataLst>
              <p:tags r:id="rId4"/>
            </p:custDataLst>
          </p:nvPr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4" name="PA_椭圆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5" name="PA_淘宝店chenying0907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6" name="PA_淘宝店chenying0907 14"/>
          <p:cNvSpPr/>
          <p:nvPr>
            <p:custDataLst>
              <p:tags r:id="rId7"/>
            </p:custDataLst>
          </p:nvPr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7" name="PA_淘宝店chenying0907 1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8" name="PA_淘宝店chenying0907 16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49" name="PA_淘宝店chenying0907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01</a:t>
            </a:r>
            <a:endParaRPr lang="zh-CN" altLang="en-US" sz="1000" b="1" dirty="0">
              <a:solidFill>
                <a:srgbClr val="F8F8F8"/>
              </a:solidFill>
            </a:endParaRPr>
          </a:p>
        </p:txBody>
      </p:sp>
      <p:sp>
        <p:nvSpPr>
          <p:cNvPr id="18450" name="PA_淘宝店chenying0907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02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1" name="PA_淘宝店chenying0907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03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2" name="PA_淘宝店chenying0907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rgbClr val="F8F8F8"/>
                </a:solidFill>
              </a:rPr>
              <a:t>Option 04</a:t>
            </a:r>
            <a:endParaRPr lang="zh-CN" altLang="zh-CN" sz="1000" b="1">
              <a:solidFill>
                <a:srgbClr val="F8F8F8"/>
              </a:solidFill>
            </a:endParaRPr>
          </a:p>
        </p:txBody>
      </p:sp>
      <p:sp>
        <p:nvSpPr>
          <p:cNvPr id="18453" name="PA_淘宝店chenying0907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 WORDS</a:t>
            </a:r>
            <a:endParaRPr lang="zh-CN" altLang="zh-CN" sz="1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4" name="PA_淘宝店chenying0907 2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PA_淘宝店chenying0907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6" name="PA_Line 2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8" name="PA_Line 2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0" name="PA_Line 28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2" name="PA_Line 30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PA_淘宝店chenying0907 39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PA_文本框 5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0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 autoUpdateAnimBg="0"/>
      <p:bldP spid="18441" grpId="0" animBg="1" autoUpdateAnimBg="0"/>
      <p:bldP spid="18442" grpId="0" animBg="1" autoUpdateAnimBg="0"/>
      <p:bldP spid="18443" grpId="0" animBg="1" autoUpdateAnimBg="0"/>
      <p:bldP spid="18444" grpId="0" animBg="1"/>
      <p:bldP spid="18445" grpId="0" animBg="1"/>
      <p:bldP spid="18446" grpId="0" animBg="1" autoUpdateAnimBg="0"/>
      <p:bldP spid="18447" grpId="0" animBg="1" autoUpdateAnimBg="0"/>
      <p:bldP spid="18448" grpId="0" animBg="1" autoUpdateAnimBg="0"/>
      <p:bldP spid="18449" grpId="0" animBg="1" autoUpdateAnimBg="0"/>
      <p:bldP spid="18450" grpId="0" animBg="1" autoUpdateAnimBg="0"/>
      <p:bldP spid="18451" grpId="0" animBg="1" autoUpdateAnimBg="0"/>
      <p:bldP spid="18452" grpId="0" animBg="1" autoUpdateAnimBg="0"/>
      <p:bldP spid="18453" grpId="0"/>
      <p:bldP spid="18454" grpId="0" animBg="1" autoUpdateAnimBg="0"/>
      <p:bldP spid="18455" grpId="0" animBg="1" autoUpdateAnimBg="0"/>
      <p:bldP spid="18456" grpId="0" animBg="1" autoUpdateAnimBg="0"/>
      <p:bldP spid="18457" grpId="0" animBg="1" autoUpdateAnimBg="0"/>
      <p:bldP spid="18458" grpId="0" animBg="1"/>
      <p:bldP spid="18459" grpId="0"/>
      <p:bldP spid="18460" grpId="0" animBg="1" autoUpdateAnimBg="0"/>
      <p:bldP spid="18461" grpId="0" animBg="1" autoUpdateAnimBg="0"/>
      <p:bldP spid="18462" grpId="0" animBg="1" autoUpdateAnimBg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PA_淘宝店chenying0907 8"/>
          <p:cNvSpPr/>
          <p:nvPr>
            <p:custDataLst>
              <p:tags r:id="rId1"/>
            </p:custDataLst>
          </p:nvPr>
        </p:nvSpPr>
        <p:spPr bwMode="auto">
          <a:xfrm>
            <a:off x="4583114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5" name="PA_淘宝店chenying0907 9"/>
          <p:cNvSpPr/>
          <p:nvPr>
            <p:custDataLst>
              <p:tags r:id="rId2"/>
            </p:custDataLst>
          </p:nvPr>
        </p:nvSpPr>
        <p:spPr bwMode="auto">
          <a:xfrm>
            <a:off x="3544889" y="1509788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6" name="PA_淘宝店chenying0907 10"/>
          <p:cNvSpPr/>
          <p:nvPr>
            <p:custDataLst>
              <p:tags r:id="rId3"/>
            </p:custDataLst>
          </p:nvPr>
        </p:nvSpPr>
        <p:spPr bwMode="auto">
          <a:xfrm>
            <a:off x="4583114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7" name="PA_淘宝店chenying0907 11"/>
          <p:cNvSpPr/>
          <p:nvPr>
            <p:custDataLst>
              <p:tags r:id="rId4"/>
            </p:custDataLst>
          </p:nvPr>
        </p:nvSpPr>
        <p:spPr bwMode="auto">
          <a:xfrm>
            <a:off x="3544889" y="3307393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8" name="PA_淘宝店chenying0907 12"/>
          <p:cNvSpPr/>
          <p:nvPr>
            <p:custDataLst>
              <p:tags r:id="rId5"/>
            </p:custDataLst>
          </p:nvPr>
        </p:nvSpPr>
        <p:spPr bwMode="auto">
          <a:xfrm>
            <a:off x="3025775" y="2408590"/>
            <a:ext cx="1011238" cy="1165585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69" name="PA_淘宝店chenying0907 13"/>
          <p:cNvSpPr/>
          <p:nvPr>
            <p:custDataLst>
              <p:tags r:id="rId6"/>
            </p:custDataLst>
          </p:nvPr>
        </p:nvSpPr>
        <p:spPr bwMode="auto">
          <a:xfrm>
            <a:off x="5102226" y="2408590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2" name="PA_淘宝店chenying0907 2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878263" y="1916314"/>
            <a:ext cx="349250" cy="35253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3" name="PA_淘宝店chenying0907 27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395664" y="2815116"/>
            <a:ext cx="276225" cy="35253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4" name="PA_淘宝店chenying0907 28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449888" y="2821468"/>
            <a:ext cx="315912" cy="339830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5" name="PA_淘宝店chenying0907 29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959350" y="1922666"/>
            <a:ext cx="287338" cy="339830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6" name="PA_淘宝店chenying0907 3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4962525" y="3690098"/>
            <a:ext cx="280988" cy="35253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7" name="PA_淘宝店chenying0907 31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3930650" y="3717094"/>
            <a:ext cx="239713" cy="346182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88" name="PA_淘宝店chenying0907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75326" y="1751162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0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27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5" name="PA_淘宝店chenying0907 3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75326" y="3548767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06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7" name="PA_淘宝店chenying0907 4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62013" y="1751162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8" name="PA_淘宝店chenying0907 4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58776" y="265314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99" name="PA_淘宝店chenying0907 4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62013" y="3548767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PA_淘宝店chenying0907 3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PA_文本框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5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 autoUpdateAnimBg="0"/>
      <p:bldP spid="19465" grpId="0" animBg="1" autoUpdateAnimBg="0"/>
      <p:bldP spid="19466" grpId="0" animBg="1" autoUpdateAnimBg="0"/>
      <p:bldP spid="19467" grpId="0" animBg="1" autoUpdateAnimBg="0"/>
      <p:bldP spid="19468" grpId="0" animBg="1"/>
      <p:bldP spid="19469" grpId="0" animBg="1"/>
      <p:bldP spid="19482" grpId="0" animBg="1" autoUpdateAnimBg="0"/>
      <p:bldP spid="19483" grpId="0" animBg="1" autoUpdateAnimBg="0"/>
      <p:bldP spid="19484" grpId="0" animBg="1" autoUpdateAnimBg="0"/>
      <p:bldP spid="19485" grpId="0" animBg="1" autoUpdateAnimBg="0"/>
      <p:bldP spid="19486" grpId="0" animBg="1" autoUpdateAnimBg="0"/>
      <p:bldP spid="19487" grpId="0" animBg="1" autoUpdateAnimBg="0"/>
      <p:bldP spid="19488" grpId="0" animBg="1" autoUpdateAnimBg="0"/>
      <p:bldP spid="19490" grpId="0"/>
      <p:bldP spid="19495" grpId="0" animBg="1" autoUpdateAnimBg="0"/>
      <p:bldP spid="19497" grpId="0" animBg="1" autoUpdateAnimBg="0"/>
      <p:bldP spid="19498" grpId="0" animBg="1" autoUpdateAnimBg="0"/>
      <p:bldP spid="19499" grpId="0" animBg="1" autoUpdateAnimBg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6" name="PA_淘宝店chenying0907 32"/>
          <p:cNvSpPr/>
          <p:nvPr>
            <p:custDataLst>
              <p:tags r:id="rId1"/>
            </p:custDataLst>
          </p:nvPr>
        </p:nvSpPr>
        <p:spPr bwMode="auto">
          <a:xfrm>
            <a:off x="3918045" y="3555652"/>
            <a:ext cx="1253337" cy="158784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7" name="PA_淘宝店chenying0907 33"/>
          <p:cNvSpPr/>
          <p:nvPr>
            <p:custDataLst>
              <p:tags r:id="rId2"/>
            </p:custDataLst>
          </p:nvPr>
        </p:nvSpPr>
        <p:spPr bwMode="auto">
          <a:xfrm>
            <a:off x="5091636" y="2888907"/>
            <a:ext cx="1409816" cy="1226631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8" name="PA_淘宝店chenying0907 34"/>
          <p:cNvSpPr/>
          <p:nvPr>
            <p:custDataLst>
              <p:tags r:id="rId3"/>
            </p:custDataLst>
          </p:nvPr>
        </p:nvSpPr>
        <p:spPr bwMode="auto">
          <a:xfrm>
            <a:off x="4408545" y="1511767"/>
            <a:ext cx="1196162" cy="2144724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79" name="PA_淘宝店chenying0907 35"/>
          <p:cNvSpPr/>
          <p:nvPr>
            <p:custDataLst>
              <p:tags r:id="rId4"/>
            </p:custDataLst>
          </p:nvPr>
        </p:nvSpPr>
        <p:spPr bwMode="auto">
          <a:xfrm>
            <a:off x="3256017" y="1621637"/>
            <a:ext cx="1342108" cy="1959601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0" name="PA_淘宝店chenying0907 36"/>
          <p:cNvSpPr/>
          <p:nvPr>
            <p:custDataLst>
              <p:tags r:id="rId5"/>
            </p:custDataLst>
          </p:nvPr>
        </p:nvSpPr>
        <p:spPr bwMode="auto">
          <a:xfrm>
            <a:off x="2432999" y="2956635"/>
            <a:ext cx="1488055" cy="1017427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82" name="PA_淘宝店chenying0907 3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1201" y="141926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3" name="PA_淘宝店chenying0907 3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84976" y="3147397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4" name="PA_淘宝店chenying0907 4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11239" y="1562583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85" name="PA_淘宝店chenying0907 4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0513" y="3436411"/>
            <a:ext cx="2016125" cy="77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PA_淘宝店chenying0907 3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PA_文本框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16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 animBg="1" autoUpdateAnimBg="0"/>
      <p:bldP spid="6177" grpId="0" animBg="1" autoUpdateAnimBg="0"/>
      <p:bldP spid="6178" grpId="0" animBg="1" autoUpdateAnimBg="0"/>
      <p:bldP spid="6179" grpId="0" animBg="1" autoUpdateAnimBg="0"/>
      <p:bldP spid="6180" grpId="0" animBg="1"/>
      <p:bldP spid="6182" grpId="0"/>
      <p:bldP spid="6183" grpId="0" animBg="1" autoUpdateAnimBg="0"/>
      <p:bldP spid="6184" grpId="0" animBg="1" autoUpdateAnimBg="0"/>
      <p:bldP spid="6185" grpId="0" animBg="1" autoUpdateAnimBg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PA_Line 18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2605087" y="2075503"/>
            <a:ext cx="1128712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7" name="PA_Line 1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5433061" y="3277611"/>
            <a:ext cx="1105853" cy="54150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8" name="PA_Line 2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5433060" y="2075503"/>
            <a:ext cx="1077278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9" name="PA_Line 2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2633664" y="3277611"/>
            <a:ext cx="1115377" cy="5605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sm" len="sm"/>
            <a:tailEnd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19" name="PA_椭圆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0432" y="1284984"/>
            <a:ext cx="503140" cy="5032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0" name="PA_椭圆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85153" y="1699785"/>
            <a:ext cx="504378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1" name="PA_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17537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2" name="PA_椭圆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23326" y="2700360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3" name="PA_椭圆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32053" y="3647415"/>
            <a:ext cx="503140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4" name="PA_椭圆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85153" y="3647415"/>
            <a:ext cx="504378" cy="5032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25" name="PA_椭圆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32053" y="1699785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0" name="PA_淘宝店chenying0907 22"/>
          <p:cNvSpPr/>
          <p:nvPr>
            <p:custDataLst>
              <p:tags r:id="rId12"/>
            </p:custDataLst>
          </p:nvPr>
        </p:nvSpPr>
        <p:spPr bwMode="auto">
          <a:xfrm>
            <a:off x="4455511" y="1431386"/>
            <a:ext cx="232980" cy="211977"/>
          </a:xfrm>
          <a:custGeom>
            <a:avLst/>
            <a:gdLst>
              <a:gd name="T0" fmla="*/ 94 w 94"/>
              <a:gd name="T1" fmla="*/ 43 h 86"/>
              <a:gd name="T2" fmla="*/ 94 w 94"/>
              <a:gd name="T3" fmla="*/ 9 h 86"/>
              <a:gd name="T4" fmla="*/ 82 w 94"/>
              <a:gd name="T5" fmla="*/ 21 h 86"/>
              <a:gd name="T6" fmla="*/ 44 w 94"/>
              <a:gd name="T7" fmla="*/ 0 h 86"/>
              <a:gd name="T8" fmla="*/ 0 w 94"/>
              <a:gd name="T9" fmla="*/ 43 h 86"/>
              <a:gd name="T10" fmla="*/ 44 w 94"/>
              <a:gd name="T11" fmla="*/ 86 h 86"/>
              <a:gd name="T12" fmla="*/ 83 w 94"/>
              <a:gd name="T13" fmla="*/ 63 h 86"/>
              <a:gd name="T14" fmla="*/ 73 w 94"/>
              <a:gd name="T15" fmla="*/ 53 h 86"/>
              <a:gd name="T16" fmla="*/ 44 w 94"/>
              <a:gd name="T17" fmla="*/ 72 h 86"/>
              <a:gd name="T18" fmla="*/ 14 w 94"/>
              <a:gd name="T19" fmla="*/ 43 h 86"/>
              <a:gd name="T20" fmla="*/ 44 w 94"/>
              <a:gd name="T21" fmla="*/ 14 h 86"/>
              <a:gd name="T22" fmla="*/ 71 w 94"/>
              <a:gd name="T23" fmla="*/ 31 h 86"/>
              <a:gd name="T24" fmla="*/ 58 w 94"/>
              <a:gd name="T25" fmla="*/ 43 h 86"/>
              <a:gd name="T26" fmla="*/ 94 w 94"/>
              <a:gd name="T2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94" y="43"/>
                </a:moveTo>
                <a:cubicBezTo>
                  <a:pt x="94" y="9"/>
                  <a:pt x="94" y="9"/>
                  <a:pt x="94" y="9"/>
                </a:cubicBezTo>
                <a:cubicBezTo>
                  <a:pt x="82" y="21"/>
                  <a:pt x="82" y="21"/>
                  <a:pt x="82" y="21"/>
                </a:cubicBezTo>
                <a:cubicBezTo>
                  <a:pt x="74" y="8"/>
                  <a:pt x="60" y="0"/>
                  <a:pt x="44" y="0"/>
                </a:cubicBezTo>
                <a:cubicBezTo>
                  <a:pt x="20" y="0"/>
                  <a:pt x="0" y="19"/>
                  <a:pt x="0" y="43"/>
                </a:cubicBezTo>
                <a:cubicBezTo>
                  <a:pt x="0" y="67"/>
                  <a:pt x="20" y="86"/>
                  <a:pt x="44" y="86"/>
                </a:cubicBezTo>
                <a:cubicBezTo>
                  <a:pt x="61" y="86"/>
                  <a:pt x="76" y="77"/>
                  <a:pt x="83" y="63"/>
                </a:cubicBezTo>
                <a:cubicBezTo>
                  <a:pt x="73" y="53"/>
                  <a:pt x="73" y="53"/>
                  <a:pt x="73" y="53"/>
                </a:cubicBezTo>
                <a:cubicBezTo>
                  <a:pt x="68" y="64"/>
                  <a:pt x="57" y="72"/>
                  <a:pt x="44" y="72"/>
                </a:cubicBezTo>
                <a:cubicBezTo>
                  <a:pt x="27" y="72"/>
                  <a:pt x="14" y="59"/>
                  <a:pt x="14" y="43"/>
                </a:cubicBezTo>
                <a:cubicBezTo>
                  <a:pt x="14" y="27"/>
                  <a:pt x="27" y="14"/>
                  <a:pt x="44" y="14"/>
                </a:cubicBezTo>
                <a:cubicBezTo>
                  <a:pt x="56" y="14"/>
                  <a:pt x="67" y="21"/>
                  <a:pt x="71" y="31"/>
                </a:cubicBezTo>
                <a:cubicBezTo>
                  <a:pt x="58" y="43"/>
                  <a:pt x="58" y="43"/>
                  <a:pt x="58" y="43"/>
                </a:cubicBezTo>
                <a:lnTo>
                  <a:pt x="94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31" name="PA_淘宝店chenying0907 23"/>
          <p:cNvSpPr/>
          <p:nvPr>
            <p:custDataLst>
              <p:tags r:id="rId13"/>
            </p:custDataLst>
          </p:nvPr>
        </p:nvSpPr>
        <p:spPr bwMode="auto">
          <a:xfrm>
            <a:off x="5411556" y="1834905"/>
            <a:ext cx="251570" cy="233052"/>
          </a:xfrm>
          <a:custGeom>
            <a:avLst/>
            <a:gdLst>
              <a:gd name="T0" fmla="*/ 101 w 203"/>
              <a:gd name="T1" fmla="*/ 16 h 188"/>
              <a:gd name="T2" fmla="*/ 95 w 203"/>
              <a:gd name="T3" fmla="*/ 20 h 188"/>
              <a:gd name="T4" fmla="*/ 123 w 203"/>
              <a:gd name="T5" fmla="*/ 76 h 188"/>
              <a:gd name="T6" fmla="*/ 171 w 203"/>
              <a:gd name="T7" fmla="*/ 82 h 188"/>
              <a:gd name="T8" fmla="*/ 135 w 203"/>
              <a:gd name="T9" fmla="*/ 114 h 188"/>
              <a:gd name="T10" fmla="*/ 143 w 203"/>
              <a:gd name="T11" fmla="*/ 162 h 188"/>
              <a:gd name="T12" fmla="*/ 101 w 203"/>
              <a:gd name="T13" fmla="*/ 140 h 188"/>
              <a:gd name="T14" fmla="*/ 60 w 203"/>
              <a:gd name="T15" fmla="*/ 162 h 188"/>
              <a:gd name="T16" fmla="*/ 68 w 203"/>
              <a:gd name="T17" fmla="*/ 114 h 188"/>
              <a:gd name="T18" fmla="*/ 32 w 203"/>
              <a:gd name="T19" fmla="*/ 82 h 188"/>
              <a:gd name="T20" fmla="*/ 80 w 203"/>
              <a:gd name="T21" fmla="*/ 76 h 188"/>
              <a:gd name="T22" fmla="*/ 107 w 203"/>
              <a:gd name="T23" fmla="*/ 20 h 188"/>
              <a:gd name="T24" fmla="*/ 101 w 203"/>
              <a:gd name="T25" fmla="*/ 16 h 188"/>
              <a:gd name="T26" fmla="*/ 95 w 203"/>
              <a:gd name="T27" fmla="*/ 20 h 188"/>
              <a:gd name="T28" fmla="*/ 101 w 203"/>
              <a:gd name="T29" fmla="*/ 16 h 188"/>
              <a:gd name="T30" fmla="*/ 95 w 203"/>
              <a:gd name="T31" fmla="*/ 14 h 188"/>
              <a:gd name="T32" fmla="*/ 70 w 203"/>
              <a:gd name="T33" fmla="*/ 62 h 188"/>
              <a:gd name="T34" fmla="*/ 0 w 203"/>
              <a:gd name="T35" fmla="*/ 72 h 188"/>
              <a:gd name="T36" fmla="*/ 52 w 203"/>
              <a:gd name="T37" fmla="*/ 120 h 188"/>
              <a:gd name="T38" fmla="*/ 40 w 203"/>
              <a:gd name="T39" fmla="*/ 188 h 188"/>
              <a:gd name="T40" fmla="*/ 101 w 203"/>
              <a:gd name="T41" fmla="*/ 156 h 188"/>
              <a:gd name="T42" fmla="*/ 163 w 203"/>
              <a:gd name="T43" fmla="*/ 188 h 188"/>
              <a:gd name="T44" fmla="*/ 151 w 203"/>
              <a:gd name="T45" fmla="*/ 120 h 188"/>
              <a:gd name="T46" fmla="*/ 203 w 203"/>
              <a:gd name="T47" fmla="*/ 72 h 188"/>
              <a:gd name="T48" fmla="*/ 133 w 203"/>
              <a:gd name="T49" fmla="*/ 62 h 188"/>
              <a:gd name="T50" fmla="*/ 101 w 203"/>
              <a:gd name="T51" fmla="*/ 0 h 188"/>
              <a:gd name="T52" fmla="*/ 95 w 203"/>
              <a:gd name="T53" fmla="*/ 14 h 188"/>
              <a:gd name="T54" fmla="*/ 101 w 203"/>
              <a:gd name="T55" fmla="*/ 1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88">
                <a:moveTo>
                  <a:pt x="101" y="16"/>
                </a:moveTo>
                <a:lnTo>
                  <a:pt x="95" y="20"/>
                </a:lnTo>
                <a:lnTo>
                  <a:pt x="123" y="76"/>
                </a:lnTo>
                <a:lnTo>
                  <a:pt x="171" y="82"/>
                </a:lnTo>
                <a:lnTo>
                  <a:pt x="135" y="114"/>
                </a:lnTo>
                <a:lnTo>
                  <a:pt x="143" y="162"/>
                </a:lnTo>
                <a:lnTo>
                  <a:pt x="101" y="140"/>
                </a:lnTo>
                <a:lnTo>
                  <a:pt x="60" y="162"/>
                </a:lnTo>
                <a:lnTo>
                  <a:pt x="68" y="114"/>
                </a:lnTo>
                <a:lnTo>
                  <a:pt x="32" y="82"/>
                </a:lnTo>
                <a:lnTo>
                  <a:pt x="80" y="76"/>
                </a:lnTo>
                <a:lnTo>
                  <a:pt x="107" y="20"/>
                </a:lnTo>
                <a:lnTo>
                  <a:pt x="101" y="16"/>
                </a:lnTo>
                <a:lnTo>
                  <a:pt x="95" y="20"/>
                </a:lnTo>
                <a:lnTo>
                  <a:pt x="101" y="16"/>
                </a:lnTo>
                <a:lnTo>
                  <a:pt x="95" y="14"/>
                </a:lnTo>
                <a:lnTo>
                  <a:pt x="70" y="62"/>
                </a:lnTo>
                <a:lnTo>
                  <a:pt x="0" y="72"/>
                </a:lnTo>
                <a:lnTo>
                  <a:pt x="52" y="120"/>
                </a:lnTo>
                <a:lnTo>
                  <a:pt x="40" y="188"/>
                </a:lnTo>
                <a:lnTo>
                  <a:pt x="101" y="156"/>
                </a:lnTo>
                <a:lnTo>
                  <a:pt x="163" y="188"/>
                </a:lnTo>
                <a:lnTo>
                  <a:pt x="151" y="120"/>
                </a:lnTo>
                <a:lnTo>
                  <a:pt x="203" y="72"/>
                </a:lnTo>
                <a:lnTo>
                  <a:pt x="133" y="62"/>
                </a:lnTo>
                <a:lnTo>
                  <a:pt x="101" y="0"/>
                </a:lnTo>
                <a:lnTo>
                  <a:pt x="95" y="14"/>
                </a:lnTo>
                <a:lnTo>
                  <a:pt x="10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48" name="PA_组合 40"/>
          <p:cNvGrpSpPr/>
          <p:nvPr>
            <p:custDataLst>
              <p:tags r:id="rId14"/>
            </p:custDataLst>
          </p:nvPr>
        </p:nvGrpSpPr>
        <p:grpSpPr bwMode="auto">
          <a:xfrm>
            <a:off x="3496991" y="1854739"/>
            <a:ext cx="204476" cy="193384"/>
            <a:chOff x="2143" y="1118"/>
            <a:chExt cx="165" cy="156"/>
          </a:xfrm>
        </p:grpSpPr>
        <p:sp>
          <p:nvSpPr>
            <p:cNvPr id="17432" name="Freeform 24"/>
            <p:cNvSpPr/>
            <p:nvPr/>
          </p:nvSpPr>
          <p:spPr bwMode="auto">
            <a:xfrm>
              <a:off x="2231" y="1174"/>
              <a:ext cx="77" cy="76"/>
            </a:xfrm>
            <a:custGeom>
              <a:avLst/>
              <a:gdLst>
                <a:gd name="T0" fmla="*/ 33 w 39"/>
                <a:gd name="T1" fmla="*/ 13 h 38"/>
                <a:gd name="T2" fmla="*/ 25 w 39"/>
                <a:gd name="T3" fmla="*/ 13 h 38"/>
                <a:gd name="T4" fmla="*/ 25 w 39"/>
                <a:gd name="T5" fmla="*/ 6 h 38"/>
                <a:gd name="T6" fmla="*/ 19 w 39"/>
                <a:gd name="T7" fmla="*/ 0 h 38"/>
                <a:gd name="T8" fmla="*/ 13 w 39"/>
                <a:gd name="T9" fmla="*/ 6 h 38"/>
                <a:gd name="T10" fmla="*/ 13 w 39"/>
                <a:gd name="T11" fmla="*/ 13 h 38"/>
                <a:gd name="T12" fmla="*/ 6 w 39"/>
                <a:gd name="T13" fmla="*/ 13 h 38"/>
                <a:gd name="T14" fmla="*/ 0 w 39"/>
                <a:gd name="T15" fmla="*/ 19 h 38"/>
                <a:gd name="T16" fmla="*/ 6 w 39"/>
                <a:gd name="T17" fmla="*/ 25 h 38"/>
                <a:gd name="T18" fmla="*/ 13 w 39"/>
                <a:gd name="T19" fmla="*/ 25 h 38"/>
                <a:gd name="T20" fmla="*/ 13 w 39"/>
                <a:gd name="T21" fmla="*/ 32 h 38"/>
                <a:gd name="T22" fmla="*/ 19 w 39"/>
                <a:gd name="T23" fmla="*/ 38 h 38"/>
                <a:gd name="T24" fmla="*/ 25 w 39"/>
                <a:gd name="T25" fmla="*/ 32 h 38"/>
                <a:gd name="T26" fmla="*/ 25 w 39"/>
                <a:gd name="T27" fmla="*/ 25 h 38"/>
                <a:gd name="T28" fmla="*/ 33 w 39"/>
                <a:gd name="T29" fmla="*/ 25 h 38"/>
                <a:gd name="T30" fmla="*/ 39 w 39"/>
                <a:gd name="T31" fmla="*/ 19 h 38"/>
                <a:gd name="T32" fmla="*/ 33 w 3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3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19" y="0"/>
                  </a:cubicBezTo>
                  <a:cubicBezTo>
                    <a:pt x="16" y="0"/>
                    <a:pt x="13" y="3"/>
                    <a:pt x="13" y="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2"/>
                    <a:pt x="2" y="25"/>
                    <a:pt x="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6" y="38"/>
                    <a:pt x="19" y="38"/>
                  </a:cubicBezTo>
                  <a:cubicBezTo>
                    <a:pt x="23" y="38"/>
                    <a:pt x="25" y="36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25"/>
                    <a:pt x="39" y="22"/>
                    <a:pt x="39" y="19"/>
                  </a:cubicBezTo>
                  <a:cubicBezTo>
                    <a:pt x="39" y="16"/>
                    <a:pt x="36" y="13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73" y="1118"/>
              <a:ext cx="6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4" name="Freeform 26"/>
            <p:cNvSpPr/>
            <p:nvPr/>
          </p:nvSpPr>
          <p:spPr bwMode="auto">
            <a:xfrm>
              <a:off x="2143" y="1186"/>
              <a:ext cx="122" cy="88"/>
            </a:xfrm>
            <a:custGeom>
              <a:avLst/>
              <a:gdLst>
                <a:gd name="T0" fmla="*/ 49 w 61"/>
                <a:gd name="T1" fmla="*/ 25 h 44"/>
                <a:gd name="T2" fmla="*/ 35 w 61"/>
                <a:gd name="T3" fmla="*/ 13 h 44"/>
                <a:gd name="T4" fmla="*/ 43 w 61"/>
                <a:gd name="T5" fmla="*/ 4 h 44"/>
                <a:gd name="T6" fmla="*/ 31 w 61"/>
                <a:gd name="T7" fmla="*/ 0 h 44"/>
                <a:gd name="T8" fmla="*/ 0 w 61"/>
                <a:gd name="T9" fmla="*/ 42 h 44"/>
                <a:gd name="T10" fmla="*/ 0 w 61"/>
                <a:gd name="T11" fmla="*/ 44 h 44"/>
                <a:gd name="T12" fmla="*/ 61 w 61"/>
                <a:gd name="T13" fmla="*/ 44 h 44"/>
                <a:gd name="T14" fmla="*/ 61 w 61"/>
                <a:gd name="T15" fmla="*/ 42 h 44"/>
                <a:gd name="T16" fmla="*/ 61 w 61"/>
                <a:gd name="T17" fmla="*/ 39 h 44"/>
                <a:gd name="T18" fmla="*/ 49 w 61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4">
                  <a:moveTo>
                    <a:pt x="49" y="25"/>
                  </a:moveTo>
                  <a:cubicBezTo>
                    <a:pt x="49" y="25"/>
                    <a:pt x="34" y="27"/>
                    <a:pt x="35" y="13"/>
                  </a:cubicBezTo>
                  <a:cubicBezTo>
                    <a:pt x="36" y="8"/>
                    <a:pt x="40" y="5"/>
                    <a:pt x="43" y="4"/>
                  </a:cubicBezTo>
                  <a:cubicBezTo>
                    <a:pt x="40" y="2"/>
                    <a:pt x="35" y="0"/>
                    <a:pt x="31" y="0"/>
                  </a:cubicBezTo>
                  <a:cubicBezTo>
                    <a:pt x="14" y="0"/>
                    <a:pt x="0" y="19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1"/>
                    <a:pt x="61" y="40"/>
                    <a:pt x="61" y="39"/>
                  </a:cubicBezTo>
                  <a:cubicBezTo>
                    <a:pt x="57" y="39"/>
                    <a:pt x="48" y="37"/>
                    <a:pt x="4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35" name="PA_淘宝店chenying0907 27"/>
          <p:cNvSpPr/>
          <p:nvPr>
            <p:custDataLst>
              <p:tags r:id="rId15"/>
            </p:custDataLst>
          </p:nvPr>
        </p:nvSpPr>
        <p:spPr bwMode="auto">
          <a:xfrm>
            <a:off x="3084681" y="2847879"/>
            <a:ext cx="168538" cy="208258"/>
          </a:xfrm>
          <a:custGeom>
            <a:avLst/>
            <a:gdLst>
              <a:gd name="T0" fmla="*/ 67 w 68"/>
              <a:gd name="T1" fmla="*/ 56 h 84"/>
              <a:gd name="T2" fmla="*/ 68 w 68"/>
              <a:gd name="T3" fmla="*/ 56 h 84"/>
              <a:gd name="T4" fmla="*/ 68 w 68"/>
              <a:gd name="T5" fmla="*/ 21 h 84"/>
              <a:gd name="T6" fmla="*/ 63 w 68"/>
              <a:gd name="T7" fmla="*/ 16 h 84"/>
              <a:gd name="T8" fmla="*/ 59 w 68"/>
              <a:gd name="T9" fmla="*/ 21 h 84"/>
              <a:gd name="T10" fmla="*/ 59 w 68"/>
              <a:gd name="T11" fmla="*/ 40 h 84"/>
              <a:gd name="T12" fmla="*/ 54 w 68"/>
              <a:gd name="T13" fmla="*/ 36 h 84"/>
              <a:gd name="T14" fmla="*/ 54 w 68"/>
              <a:gd name="T15" fmla="*/ 6 h 84"/>
              <a:gd name="T16" fmla="*/ 49 w 68"/>
              <a:gd name="T17" fmla="*/ 0 h 84"/>
              <a:gd name="T18" fmla="*/ 44 w 68"/>
              <a:gd name="T19" fmla="*/ 6 h 84"/>
              <a:gd name="T20" fmla="*/ 44 w 68"/>
              <a:gd name="T21" fmla="*/ 33 h 84"/>
              <a:gd name="T22" fmla="*/ 42 w 68"/>
              <a:gd name="T23" fmla="*/ 33 h 84"/>
              <a:gd name="T24" fmla="*/ 40 w 68"/>
              <a:gd name="T25" fmla="*/ 33 h 84"/>
              <a:gd name="T26" fmla="*/ 40 w 68"/>
              <a:gd name="T27" fmla="*/ 6 h 84"/>
              <a:gd name="T28" fmla="*/ 36 w 68"/>
              <a:gd name="T29" fmla="*/ 0 h 84"/>
              <a:gd name="T30" fmla="*/ 31 w 68"/>
              <a:gd name="T31" fmla="*/ 5 h 84"/>
              <a:gd name="T32" fmla="*/ 31 w 68"/>
              <a:gd name="T33" fmla="*/ 35 h 84"/>
              <a:gd name="T34" fmla="*/ 26 w 68"/>
              <a:gd name="T35" fmla="*/ 38 h 84"/>
              <a:gd name="T36" fmla="*/ 26 w 68"/>
              <a:gd name="T37" fmla="*/ 19 h 84"/>
              <a:gd name="T38" fmla="*/ 22 w 68"/>
              <a:gd name="T39" fmla="*/ 13 h 84"/>
              <a:gd name="T40" fmla="*/ 18 w 68"/>
              <a:gd name="T41" fmla="*/ 19 h 84"/>
              <a:gd name="T42" fmla="*/ 18 w 68"/>
              <a:gd name="T43" fmla="*/ 53 h 84"/>
              <a:gd name="T44" fmla="*/ 12 w 68"/>
              <a:gd name="T45" fmla="*/ 47 h 84"/>
              <a:gd name="T46" fmla="*/ 2 w 68"/>
              <a:gd name="T47" fmla="*/ 47 h 84"/>
              <a:gd name="T48" fmla="*/ 2 w 68"/>
              <a:gd name="T49" fmla="*/ 56 h 84"/>
              <a:gd name="T50" fmla="*/ 22 w 68"/>
              <a:gd name="T51" fmla="*/ 75 h 84"/>
              <a:gd name="T52" fmla="*/ 23 w 68"/>
              <a:gd name="T53" fmla="*/ 76 h 84"/>
              <a:gd name="T54" fmla="*/ 42 w 68"/>
              <a:gd name="T55" fmla="*/ 84 h 84"/>
              <a:gd name="T56" fmla="*/ 68 w 68"/>
              <a:gd name="T57" fmla="*/ 59 h 84"/>
              <a:gd name="T58" fmla="*/ 67 w 68"/>
              <a:gd name="T59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84">
                <a:moveTo>
                  <a:pt x="67" y="56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6" y="16"/>
                  <a:pt x="63" y="16"/>
                </a:cubicBezTo>
                <a:cubicBezTo>
                  <a:pt x="60" y="16"/>
                  <a:pt x="59" y="18"/>
                  <a:pt x="59" y="21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39"/>
                  <a:pt x="56" y="37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4" y="2"/>
                  <a:pt x="44" y="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2" y="33"/>
                </a:cubicBezTo>
                <a:cubicBezTo>
                  <a:pt x="41" y="33"/>
                  <a:pt x="41" y="33"/>
                  <a:pt x="40" y="33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38" y="0"/>
                  <a:pt x="36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8" y="38"/>
                  <a:pt x="26" y="3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5"/>
                  <a:pt x="25" y="13"/>
                  <a:pt x="22" y="13"/>
                </a:cubicBezTo>
                <a:cubicBezTo>
                  <a:pt x="19" y="13"/>
                  <a:pt x="18" y="15"/>
                  <a:pt x="18" y="19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7"/>
                  <a:pt x="12" y="47"/>
                  <a:pt x="12" y="47"/>
                </a:cubicBezTo>
                <a:cubicBezTo>
                  <a:pt x="9" y="44"/>
                  <a:pt x="5" y="44"/>
                  <a:pt x="2" y="47"/>
                </a:cubicBezTo>
                <a:cubicBezTo>
                  <a:pt x="0" y="49"/>
                  <a:pt x="0" y="53"/>
                  <a:pt x="2" y="56"/>
                </a:cubicBezTo>
                <a:cubicBezTo>
                  <a:pt x="22" y="75"/>
                  <a:pt x="22" y="75"/>
                  <a:pt x="22" y="75"/>
                </a:cubicBezTo>
                <a:cubicBezTo>
                  <a:pt x="23" y="76"/>
                  <a:pt x="23" y="76"/>
                  <a:pt x="23" y="76"/>
                </a:cubicBezTo>
                <a:cubicBezTo>
                  <a:pt x="28" y="81"/>
                  <a:pt x="34" y="84"/>
                  <a:pt x="42" y="84"/>
                </a:cubicBezTo>
                <a:cubicBezTo>
                  <a:pt x="56" y="84"/>
                  <a:pt x="68" y="72"/>
                  <a:pt x="68" y="59"/>
                </a:cubicBezTo>
                <a:cubicBezTo>
                  <a:pt x="68" y="58"/>
                  <a:pt x="68" y="57"/>
                  <a:pt x="6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450" name="PA_组合 42"/>
          <p:cNvGrpSpPr/>
          <p:nvPr>
            <p:custDataLst>
              <p:tags r:id="rId16"/>
            </p:custDataLst>
          </p:nvPr>
        </p:nvGrpSpPr>
        <p:grpSpPr bwMode="auto">
          <a:xfrm>
            <a:off x="5435107" y="3825425"/>
            <a:ext cx="189606" cy="156192"/>
            <a:chOff x="3448" y="2446"/>
            <a:chExt cx="153" cy="126"/>
          </a:xfrm>
        </p:grpSpPr>
        <p:sp>
          <p:nvSpPr>
            <p:cNvPr id="17436" name="Freeform 28"/>
            <p:cNvSpPr/>
            <p:nvPr/>
          </p:nvSpPr>
          <p:spPr bwMode="auto">
            <a:xfrm>
              <a:off x="3525" y="2522"/>
              <a:ext cx="22" cy="50"/>
            </a:xfrm>
            <a:custGeom>
              <a:avLst/>
              <a:gdLst>
                <a:gd name="T0" fmla="*/ 0 w 22"/>
                <a:gd name="T1" fmla="*/ 12 h 50"/>
                <a:gd name="T2" fmla="*/ 0 w 22"/>
                <a:gd name="T3" fmla="*/ 50 h 50"/>
                <a:gd name="T4" fmla="*/ 22 w 22"/>
                <a:gd name="T5" fmla="*/ 50 h 50"/>
                <a:gd name="T6" fmla="*/ 22 w 22"/>
                <a:gd name="T7" fmla="*/ 0 h 50"/>
                <a:gd name="T8" fmla="*/ 4 w 22"/>
                <a:gd name="T9" fmla="*/ 16 h 50"/>
                <a:gd name="T10" fmla="*/ 0 w 22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">
                  <a:moveTo>
                    <a:pt x="0" y="12"/>
                  </a:moveTo>
                  <a:lnTo>
                    <a:pt x="0" y="50"/>
                  </a:lnTo>
                  <a:lnTo>
                    <a:pt x="22" y="50"/>
                  </a:lnTo>
                  <a:lnTo>
                    <a:pt x="22" y="0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7" name="Freeform 29"/>
            <p:cNvSpPr/>
            <p:nvPr/>
          </p:nvSpPr>
          <p:spPr bwMode="auto">
            <a:xfrm>
              <a:off x="3486" y="2510"/>
              <a:ext cx="23" cy="62"/>
            </a:xfrm>
            <a:custGeom>
              <a:avLst/>
              <a:gdLst>
                <a:gd name="T0" fmla="*/ 0 w 23"/>
                <a:gd name="T1" fmla="*/ 10 h 62"/>
                <a:gd name="T2" fmla="*/ 0 w 23"/>
                <a:gd name="T3" fmla="*/ 62 h 62"/>
                <a:gd name="T4" fmla="*/ 23 w 23"/>
                <a:gd name="T5" fmla="*/ 62 h 62"/>
                <a:gd name="T6" fmla="*/ 23 w 23"/>
                <a:gd name="T7" fmla="*/ 10 h 62"/>
                <a:gd name="T8" fmla="*/ 12 w 23"/>
                <a:gd name="T9" fmla="*/ 0 h 62"/>
                <a:gd name="T10" fmla="*/ 0 w 23"/>
                <a:gd name="T1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2">
                  <a:moveTo>
                    <a:pt x="0" y="10"/>
                  </a:moveTo>
                  <a:lnTo>
                    <a:pt x="0" y="62"/>
                  </a:lnTo>
                  <a:lnTo>
                    <a:pt x="23" y="62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8" name="Freeform 30"/>
            <p:cNvSpPr/>
            <p:nvPr/>
          </p:nvSpPr>
          <p:spPr bwMode="auto">
            <a:xfrm>
              <a:off x="3448" y="2534"/>
              <a:ext cx="22" cy="38"/>
            </a:xfrm>
            <a:custGeom>
              <a:avLst/>
              <a:gdLst>
                <a:gd name="T0" fmla="*/ 0 w 22"/>
                <a:gd name="T1" fmla="*/ 38 h 38"/>
                <a:gd name="T2" fmla="*/ 22 w 22"/>
                <a:gd name="T3" fmla="*/ 38 h 38"/>
                <a:gd name="T4" fmla="*/ 22 w 22"/>
                <a:gd name="T5" fmla="*/ 0 h 38"/>
                <a:gd name="T6" fmla="*/ 0 w 22"/>
                <a:gd name="T7" fmla="*/ 18 h 38"/>
                <a:gd name="T8" fmla="*/ 0 w 2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0" y="38"/>
                  </a:moveTo>
                  <a:lnTo>
                    <a:pt x="22" y="38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39" name="Freeform 31"/>
            <p:cNvSpPr/>
            <p:nvPr/>
          </p:nvSpPr>
          <p:spPr bwMode="auto">
            <a:xfrm>
              <a:off x="3563" y="2488"/>
              <a:ext cx="24" cy="84"/>
            </a:xfrm>
            <a:custGeom>
              <a:avLst/>
              <a:gdLst>
                <a:gd name="T0" fmla="*/ 0 w 24"/>
                <a:gd name="T1" fmla="*/ 84 h 84"/>
                <a:gd name="T2" fmla="*/ 24 w 24"/>
                <a:gd name="T3" fmla="*/ 84 h 84"/>
                <a:gd name="T4" fmla="*/ 24 w 24"/>
                <a:gd name="T5" fmla="*/ 0 h 84"/>
                <a:gd name="T6" fmla="*/ 0 w 24"/>
                <a:gd name="T7" fmla="*/ 20 h 84"/>
                <a:gd name="T8" fmla="*/ 0 w 24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0" y="84"/>
                  </a:moveTo>
                  <a:lnTo>
                    <a:pt x="24" y="84"/>
                  </a:lnTo>
                  <a:lnTo>
                    <a:pt x="24" y="0"/>
                  </a:lnTo>
                  <a:lnTo>
                    <a:pt x="0" y="2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0" name="Freeform 32"/>
            <p:cNvSpPr/>
            <p:nvPr/>
          </p:nvSpPr>
          <p:spPr bwMode="auto">
            <a:xfrm>
              <a:off x="3448" y="2446"/>
              <a:ext cx="153" cy="92"/>
            </a:xfrm>
            <a:custGeom>
              <a:avLst/>
              <a:gdLst>
                <a:gd name="T0" fmla="*/ 109 w 153"/>
                <a:gd name="T1" fmla="*/ 0 h 92"/>
                <a:gd name="T2" fmla="*/ 129 w 153"/>
                <a:gd name="T3" fmla="*/ 18 h 92"/>
                <a:gd name="T4" fmla="*/ 81 w 153"/>
                <a:gd name="T5" fmla="*/ 60 h 92"/>
                <a:gd name="T6" fmla="*/ 50 w 153"/>
                <a:gd name="T7" fmla="*/ 32 h 92"/>
                <a:gd name="T8" fmla="*/ 0 w 153"/>
                <a:gd name="T9" fmla="*/ 74 h 92"/>
                <a:gd name="T10" fmla="*/ 0 w 153"/>
                <a:gd name="T11" fmla="*/ 92 h 92"/>
                <a:gd name="T12" fmla="*/ 50 w 153"/>
                <a:gd name="T13" fmla="*/ 50 h 92"/>
                <a:gd name="T14" fmla="*/ 81 w 153"/>
                <a:gd name="T15" fmla="*/ 78 h 92"/>
                <a:gd name="T16" fmla="*/ 139 w 153"/>
                <a:gd name="T17" fmla="*/ 28 h 92"/>
                <a:gd name="T18" fmla="*/ 153 w 153"/>
                <a:gd name="T19" fmla="*/ 44 h 92"/>
                <a:gd name="T20" fmla="*/ 153 w 153"/>
                <a:gd name="T21" fmla="*/ 0 h 92"/>
                <a:gd name="T22" fmla="*/ 109 w 153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2">
                  <a:moveTo>
                    <a:pt x="109" y="0"/>
                  </a:moveTo>
                  <a:lnTo>
                    <a:pt x="129" y="18"/>
                  </a:lnTo>
                  <a:lnTo>
                    <a:pt x="81" y="60"/>
                  </a:lnTo>
                  <a:lnTo>
                    <a:pt x="50" y="3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50" y="50"/>
                  </a:lnTo>
                  <a:lnTo>
                    <a:pt x="81" y="78"/>
                  </a:lnTo>
                  <a:lnTo>
                    <a:pt x="139" y="28"/>
                  </a:lnTo>
                  <a:lnTo>
                    <a:pt x="153" y="44"/>
                  </a:lnTo>
                  <a:lnTo>
                    <a:pt x="153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1" name="PA_组合 43"/>
          <p:cNvGrpSpPr/>
          <p:nvPr>
            <p:custDataLst>
              <p:tags r:id="rId17"/>
            </p:custDataLst>
          </p:nvPr>
        </p:nvGrpSpPr>
        <p:grpSpPr bwMode="auto">
          <a:xfrm>
            <a:off x="3453744" y="3793806"/>
            <a:ext cx="277594" cy="241729"/>
            <a:chOff x="2125" y="2446"/>
            <a:chExt cx="179" cy="156"/>
          </a:xfrm>
        </p:grpSpPr>
        <p:sp>
          <p:nvSpPr>
            <p:cNvPr id="17441" name="Freeform 33"/>
            <p:cNvSpPr>
              <a:spLocks noEditPoints="1"/>
            </p:cNvSpPr>
            <p:nvPr/>
          </p:nvSpPr>
          <p:spPr bwMode="auto">
            <a:xfrm>
              <a:off x="2125" y="2446"/>
              <a:ext cx="124" cy="124"/>
            </a:xfrm>
            <a:custGeom>
              <a:avLst/>
              <a:gdLst>
                <a:gd name="T0" fmla="*/ 52 w 62"/>
                <a:gd name="T1" fmla="*/ 42 h 62"/>
                <a:gd name="T2" fmla="*/ 61 w 62"/>
                <a:gd name="T3" fmla="*/ 43 h 62"/>
                <a:gd name="T4" fmla="*/ 62 w 62"/>
                <a:gd name="T5" fmla="*/ 24 h 62"/>
                <a:gd name="T6" fmla="*/ 54 w 62"/>
                <a:gd name="T7" fmla="*/ 24 h 62"/>
                <a:gd name="T8" fmla="*/ 52 w 62"/>
                <a:gd name="T9" fmla="*/ 20 h 62"/>
                <a:gd name="T10" fmla="*/ 51 w 62"/>
                <a:gd name="T11" fmla="*/ 18 h 62"/>
                <a:gd name="T12" fmla="*/ 56 w 62"/>
                <a:gd name="T13" fmla="*/ 12 h 62"/>
                <a:gd name="T14" fmla="*/ 40 w 62"/>
                <a:gd name="T15" fmla="*/ 2 h 62"/>
                <a:gd name="T16" fmla="*/ 36 w 62"/>
                <a:gd name="T17" fmla="*/ 8 h 62"/>
                <a:gd name="T18" fmla="*/ 29 w 62"/>
                <a:gd name="T19" fmla="*/ 7 h 62"/>
                <a:gd name="T20" fmla="*/ 26 w 62"/>
                <a:gd name="T21" fmla="*/ 0 h 62"/>
                <a:gd name="T22" fmla="*/ 9 w 62"/>
                <a:gd name="T23" fmla="*/ 9 h 62"/>
                <a:gd name="T24" fmla="*/ 12 w 62"/>
                <a:gd name="T25" fmla="*/ 15 h 62"/>
                <a:gd name="T26" fmla="*/ 9 w 62"/>
                <a:gd name="T27" fmla="*/ 21 h 62"/>
                <a:gd name="T28" fmla="*/ 1 w 62"/>
                <a:gd name="T29" fmla="*/ 20 h 62"/>
                <a:gd name="T30" fmla="*/ 0 w 62"/>
                <a:gd name="T31" fmla="*/ 39 h 62"/>
                <a:gd name="T32" fmla="*/ 8 w 62"/>
                <a:gd name="T33" fmla="*/ 39 h 62"/>
                <a:gd name="T34" fmla="*/ 9 w 62"/>
                <a:gd name="T35" fmla="*/ 42 h 62"/>
                <a:gd name="T36" fmla="*/ 11 w 62"/>
                <a:gd name="T37" fmla="*/ 45 h 62"/>
                <a:gd name="T38" fmla="*/ 6 w 62"/>
                <a:gd name="T39" fmla="*/ 51 h 62"/>
                <a:gd name="T40" fmla="*/ 22 w 62"/>
                <a:gd name="T41" fmla="*/ 61 h 62"/>
                <a:gd name="T42" fmla="*/ 26 w 62"/>
                <a:gd name="T43" fmla="*/ 55 h 62"/>
                <a:gd name="T44" fmla="*/ 32 w 62"/>
                <a:gd name="T45" fmla="*/ 55 h 62"/>
                <a:gd name="T46" fmla="*/ 36 w 62"/>
                <a:gd name="T47" fmla="*/ 62 h 62"/>
                <a:gd name="T48" fmla="*/ 53 w 62"/>
                <a:gd name="T49" fmla="*/ 54 h 62"/>
                <a:gd name="T50" fmla="*/ 49 w 62"/>
                <a:gd name="T51" fmla="*/ 47 h 62"/>
                <a:gd name="T52" fmla="*/ 52 w 62"/>
                <a:gd name="T53" fmla="*/ 42 h 62"/>
                <a:gd name="T54" fmla="*/ 35 w 62"/>
                <a:gd name="T55" fmla="*/ 40 h 62"/>
                <a:gd name="T56" fmla="*/ 22 w 62"/>
                <a:gd name="T57" fmla="*/ 36 h 62"/>
                <a:gd name="T58" fmla="*/ 26 w 62"/>
                <a:gd name="T59" fmla="*/ 22 h 62"/>
                <a:gd name="T60" fmla="*/ 40 w 62"/>
                <a:gd name="T61" fmla="*/ 27 h 62"/>
                <a:gd name="T62" fmla="*/ 35 w 62"/>
                <a:gd name="T6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2">
                  <a:moveTo>
                    <a:pt x="52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3"/>
                    <a:pt x="53" y="21"/>
                    <a:pt x="52" y="20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7"/>
                    <a:pt x="29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1"/>
                    <a:pt x="9" y="42"/>
                  </a:cubicBezTo>
                  <a:cubicBezTo>
                    <a:pt x="9" y="43"/>
                    <a:pt x="10" y="44"/>
                    <a:pt x="11" y="45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55"/>
                    <a:pt x="30" y="55"/>
                    <a:pt x="32" y="55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5"/>
                    <a:pt x="51" y="44"/>
                    <a:pt x="52" y="42"/>
                  </a:cubicBezTo>
                  <a:close/>
                  <a:moveTo>
                    <a:pt x="35" y="40"/>
                  </a:moveTo>
                  <a:cubicBezTo>
                    <a:pt x="30" y="42"/>
                    <a:pt x="24" y="40"/>
                    <a:pt x="22" y="36"/>
                  </a:cubicBezTo>
                  <a:cubicBezTo>
                    <a:pt x="19" y="31"/>
                    <a:pt x="21" y="25"/>
                    <a:pt x="26" y="22"/>
                  </a:cubicBezTo>
                  <a:cubicBezTo>
                    <a:pt x="31" y="20"/>
                    <a:pt x="37" y="22"/>
                    <a:pt x="40" y="27"/>
                  </a:cubicBezTo>
                  <a:cubicBezTo>
                    <a:pt x="42" y="32"/>
                    <a:pt x="40" y="37"/>
                    <a:pt x="35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2" name="Freeform 34"/>
            <p:cNvSpPr>
              <a:spLocks noEditPoints="1"/>
            </p:cNvSpPr>
            <p:nvPr/>
          </p:nvSpPr>
          <p:spPr bwMode="auto">
            <a:xfrm>
              <a:off x="2239" y="2540"/>
              <a:ext cx="65" cy="62"/>
            </a:xfrm>
            <a:custGeom>
              <a:avLst/>
              <a:gdLst>
                <a:gd name="T0" fmla="*/ 29 w 33"/>
                <a:gd name="T1" fmla="*/ 16 h 31"/>
                <a:gd name="T2" fmla="*/ 33 w 33"/>
                <a:gd name="T3" fmla="*/ 14 h 31"/>
                <a:gd name="T4" fmla="*/ 29 w 33"/>
                <a:gd name="T5" fmla="*/ 5 h 31"/>
                <a:gd name="T6" fmla="*/ 26 w 33"/>
                <a:gd name="T7" fmla="*/ 7 h 31"/>
                <a:gd name="T8" fmla="*/ 24 w 33"/>
                <a:gd name="T9" fmla="*/ 6 h 31"/>
                <a:gd name="T10" fmla="*/ 23 w 33"/>
                <a:gd name="T11" fmla="*/ 5 h 31"/>
                <a:gd name="T12" fmla="*/ 24 w 33"/>
                <a:gd name="T13" fmla="*/ 1 h 31"/>
                <a:gd name="T14" fmla="*/ 14 w 33"/>
                <a:gd name="T15" fmla="*/ 0 h 31"/>
                <a:gd name="T16" fmla="*/ 14 w 33"/>
                <a:gd name="T17" fmla="*/ 4 h 31"/>
                <a:gd name="T18" fmla="*/ 11 w 33"/>
                <a:gd name="T19" fmla="*/ 5 h 31"/>
                <a:gd name="T20" fmla="*/ 7 w 33"/>
                <a:gd name="T21" fmla="*/ 2 h 31"/>
                <a:gd name="T22" fmla="*/ 2 w 33"/>
                <a:gd name="T23" fmla="*/ 10 h 31"/>
                <a:gd name="T24" fmla="*/ 5 w 33"/>
                <a:gd name="T25" fmla="*/ 12 h 31"/>
                <a:gd name="T26" fmla="*/ 4 w 33"/>
                <a:gd name="T27" fmla="*/ 15 h 31"/>
                <a:gd name="T28" fmla="*/ 0 w 33"/>
                <a:gd name="T29" fmla="*/ 17 h 31"/>
                <a:gd name="T30" fmla="*/ 4 w 33"/>
                <a:gd name="T31" fmla="*/ 26 h 31"/>
                <a:gd name="T32" fmla="*/ 8 w 33"/>
                <a:gd name="T33" fmla="*/ 24 h 31"/>
                <a:gd name="T34" fmla="*/ 9 w 33"/>
                <a:gd name="T35" fmla="*/ 25 h 31"/>
                <a:gd name="T36" fmla="*/ 10 w 33"/>
                <a:gd name="T37" fmla="*/ 26 h 31"/>
                <a:gd name="T38" fmla="*/ 10 w 33"/>
                <a:gd name="T39" fmla="*/ 30 h 31"/>
                <a:gd name="T40" fmla="*/ 19 w 33"/>
                <a:gd name="T41" fmla="*/ 31 h 31"/>
                <a:gd name="T42" fmla="*/ 20 w 33"/>
                <a:gd name="T43" fmla="*/ 27 h 31"/>
                <a:gd name="T44" fmla="*/ 23 w 33"/>
                <a:gd name="T45" fmla="*/ 26 h 31"/>
                <a:gd name="T46" fmla="*/ 26 w 33"/>
                <a:gd name="T47" fmla="*/ 29 h 31"/>
                <a:gd name="T48" fmla="*/ 32 w 33"/>
                <a:gd name="T49" fmla="*/ 21 h 31"/>
                <a:gd name="T50" fmla="*/ 29 w 33"/>
                <a:gd name="T51" fmla="*/ 19 h 31"/>
                <a:gd name="T52" fmla="*/ 29 w 33"/>
                <a:gd name="T53" fmla="*/ 16 h 31"/>
                <a:gd name="T54" fmla="*/ 21 w 33"/>
                <a:gd name="T55" fmla="*/ 18 h 31"/>
                <a:gd name="T56" fmla="*/ 13 w 33"/>
                <a:gd name="T57" fmla="*/ 19 h 31"/>
                <a:gd name="T58" fmla="*/ 12 w 33"/>
                <a:gd name="T59" fmla="*/ 12 h 31"/>
                <a:gd name="T60" fmla="*/ 20 w 33"/>
                <a:gd name="T61" fmla="*/ 11 h 31"/>
                <a:gd name="T62" fmla="*/ 21 w 33"/>
                <a:gd name="T6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1">
                  <a:moveTo>
                    <a:pt x="29" y="1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9" y="25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6"/>
                    <a:pt x="23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lose/>
                  <a:moveTo>
                    <a:pt x="21" y="18"/>
                  </a:moveTo>
                  <a:cubicBezTo>
                    <a:pt x="19" y="21"/>
                    <a:pt x="16" y="21"/>
                    <a:pt x="13" y="19"/>
                  </a:cubicBezTo>
                  <a:cubicBezTo>
                    <a:pt x="11" y="18"/>
                    <a:pt x="11" y="15"/>
                    <a:pt x="12" y="12"/>
                  </a:cubicBezTo>
                  <a:cubicBezTo>
                    <a:pt x="14" y="10"/>
                    <a:pt x="17" y="10"/>
                    <a:pt x="20" y="11"/>
                  </a:cubicBezTo>
                  <a:cubicBezTo>
                    <a:pt x="22" y="13"/>
                    <a:pt x="22" y="16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49" name="PA_组合 41"/>
          <p:cNvGrpSpPr/>
          <p:nvPr>
            <p:custDataLst>
              <p:tags r:id="rId18"/>
            </p:custDataLst>
          </p:nvPr>
        </p:nvGrpSpPr>
        <p:grpSpPr bwMode="auto">
          <a:xfrm>
            <a:off x="5922014" y="2855316"/>
            <a:ext cx="94184" cy="193384"/>
            <a:chOff x="3782" y="1791"/>
            <a:chExt cx="76" cy="156"/>
          </a:xfrm>
        </p:grpSpPr>
        <p:sp>
          <p:nvSpPr>
            <p:cNvPr id="17443" name="Freeform 35"/>
            <p:cNvSpPr/>
            <p:nvPr/>
          </p:nvSpPr>
          <p:spPr bwMode="auto">
            <a:xfrm>
              <a:off x="3798" y="1791"/>
              <a:ext cx="44" cy="102"/>
            </a:xfrm>
            <a:custGeom>
              <a:avLst/>
              <a:gdLst>
                <a:gd name="T0" fmla="*/ 22 w 22"/>
                <a:gd name="T1" fmla="*/ 10 h 51"/>
                <a:gd name="T2" fmla="*/ 11 w 22"/>
                <a:gd name="T3" fmla="*/ 0 h 51"/>
                <a:gd name="T4" fmla="*/ 11 w 22"/>
                <a:gd name="T5" fmla="*/ 0 h 51"/>
                <a:gd name="T6" fmla="*/ 0 w 22"/>
                <a:gd name="T7" fmla="*/ 10 h 51"/>
                <a:gd name="T8" fmla="*/ 0 w 22"/>
                <a:gd name="T9" fmla="*/ 40 h 51"/>
                <a:gd name="T10" fmla="*/ 11 w 22"/>
                <a:gd name="T11" fmla="*/ 51 h 51"/>
                <a:gd name="T12" fmla="*/ 11 w 22"/>
                <a:gd name="T13" fmla="*/ 51 h 51"/>
                <a:gd name="T14" fmla="*/ 22 w 22"/>
                <a:gd name="T15" fmla="*/ 40 h 51"/>
                <a:gd name="T16" fmla="*/ 22 w 22"/>
                <a:gd name="T1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1">
                  <a:moveTo>
                    <a:pt x="22" y="10"/>
                  </a:moveTo>
                  <a:cubicBezTo>
                    <a:pt x="22" y="4"/>
                    <a:pt x="1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7" y="51"/>
                    <a:pt x="22" y="46"/>
                    <a:pt x="22" y="40"/>
                  </a:cubicBez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4" name="Freeform 36"/>
            <p:cNvSpPr/>
            <p:nvPr/>
          </p:nvSpPr>
          <p:spPr bwMode="auto">
            <a:xfrm>
              <a:off x="3782" y="1871"/>
              <a:ext cx="76" cy="76"/>
            </a:xfrm>
            <a:custGeom>
              <a:avLst/>
              <a:gdLst>
                <a:gd name="T0" fmla="*/ 38 w 38"/>
                <a:gd name="T1" fmla="*/ 0 h 38"/>
                <a:gd name="T2" fmla="*/ 38 w 38"/>
                <a:gd name="T3" fmla="*/ 0 h 38"/>
                <a:gd name="T4" fmla="*/ 34 w 38"/>
                <a:gd name="T5" fmla="*/ 0 h 38"/>
                <a:gd name="T6" fmla="*/ 34 w 38"/>
                <a:gd name="T7" fmla="*/ 0 h 38"/>
                <a:gd name="T8" fmla="*/ 19 w 38"/>
                <a:gd name="T9" fmla="*/ 15 h 38"/>
                <a:gd name="T10" fmla="*/ 4 w 38"/>
                <a:gd name="T11" fmla="*/ 0 h 38"/>
                <a:gd name="T12" fmla="*/ 4 w 38"/>
                <a:gd name="T13" fmla="*/ 0 h 38"/>
                <a:gd name="T14" fmla="*/ 0 w 38"/>
                <a:gd name="T15" fmla="*/ 0 h 38"/>
                <a:gd name="T16" fmla="*/ 0 w 38"/>
                <a:gd name="T17" fmla="*/ 0 h 38"/>
                <a:gd name="T18" fmla="*/ 17 w 38"/>
                <a:gd name="T19" fmla="*/ 19 h 38"/>
                <a:gd name="T20" fmla="*/ 17 w 38"/>
                <a:gd name="T21" fmla="*/ 32 h 38"/>
                <a:gd name="T22" fmla="*/ 7 w 38"/>
                <a:gd name="T23" fmla="*/ 38 h 38"/>
                <a:gd name="T24" fmla="*/ 30 w 38"/>
                <a:gd name="T25" fmla="*/ 38 h 38"/>
                <a:gd name="T26" fmla="*/ 21 w 38"/>
                <a:gd name="T27" fmla="*/ 32 h 38"/>
                <a:gd name="T28" fmla="*/ 21 w 38"/>
                <a:gd name="T29" fmla="*/ 19 h 38"/>
                <a:gd name="T30" fmla="*/ 38 w 38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27" y="15"/>
                    <a:pt x="19" y="15"/>
                  </a:cubicBezTo>
                  <a:cubicBezTo>
                    <a:pt x="11" y="15"/>
                    <a:pt x="4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7" y="18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7" y="35"/>
                    <a:pt x="7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5"/>
                    <a:pt x="26" y="32"/>
                    <a:pt x="21" y="3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18"/>
                    <a:pt x="38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56" name="PA_组合 48"/>
          <p:cNvGrpSpPr/>
          <p:nvPr>
            <p:custDataLst>
              <p:tags r:id="rId19"/>
            </p:custDataLst>
          </p:nvPr>
        </p:nvGrpSpPr>
        <p:grpSpPr bwMode="auto">
          <a:xfrm>
            <a:off x="4050207" y="2535385"/>
            <a:ext cx="1048350" cy="861960"/>
            <a:chOff x="2508" y="1534"/>
            <a:chExt cx="747" cy="614"/>
          </a:xfrm>
          <a:solidFill>
            <a:schemeClr val="bg1">
              <a:lumMod val="85000"/>
            </a:schemeClr>
          </a:solidFill>
        </p:grpSpPr>
        <p:sp>
          <p:nvSpPr>
            <p:cNvPr id="17445" name="Freeform 37"/>
            <p:cNvSpPr/>
            <p:nvPr/>
          </p:nvSpPr>
          <p:spPr bwMode="auto">
            <a:xfrm>
              <a:off x="2669" y="1670"/>
              <a:ext cx="424" cy="478"/>
            </a:xfrm>
            <a:custGeom>
              <a:avLst/>
              <a:gdLst>
                <a:gd name="T0" fmla="*/ 213 w 213"/>
                <a:gd name="T1" fmla="*/ 106 h 240"/>
                <a:gd name="T2" fmla="*/ 205 w 213"/>
                <a:gd name="T3" fmla="*/ 88 h 240"/>
                <a:gd name="T4" fmla="*/ 125 w 213"/>
                <a:gd name="T5" fmla="*/ 10 h 240"/>
                <a:gd name="T6" fmla="*/ 88 w 213"/>
                <a:gd name="T7" fmla="*/ 10 h 240"/>
                <a:gd name="T8" fmla="*/ 8 w 213"/>
                <a:gd name="T9" fmla="*/ 88 h 240"/>
                <a:gd name="T10" fmla="*/ 0 w 213"/>
                <a:gd name="T11" fmla="*/ 106 h 240"/>
                <a:gd name="T12" fmla="*/ 0 w 213"/>
                <a:gd name="T13" fmla="*/ 106 h 240"/>
                <a:gd name="T14" fmla="*/ 0 w 213"/>
                <a:gd name="T15" fmla="*/ 208 h 240"/>
                <a:gd name="T16" fmla="*/ 33 w 213"/>
                <a:gd name="T17" fmla="*/ 240 h 240"/>
                <a:gd name="T18" fmla="*/ 62 w 213"/>
                <a:gd name="T19" fmla="*/ 240 h 240"/>
                <a:gd name="T20" fmla="*/ 62 w 213"/>
                <a:gd name="T21" fmla="*/ 165 h 240"/>
                <a:gd name="T22" fmla="*/ 96 w 213"/>
                <a:gd name="T23" fmla="*/ 132 h 240"/>
                <a:gd name="T24" fmla="*/ 119 w 213"/>
                <a:gd name="T25" fmla="*/ 132 h 240"/>
                <a:gd name="T26" fmla="*/ 153 w 213"/>
                <a:gd name="T27" fmla="*/ 165 h 240"/>
                <a:gd name="T28" fmla="*/ 153 w 213"/>
                <a:gd name="T29" fmla="*/ 240 h 240"/>
                <a:gd name="T30" fmla="*/ 180 w 213"/>
                <a:gd name="T31" fmla="*/ 240 h 240"/>
                <a:gd name="T32" fmla="*/ 213 w 213"/>
                <a:gd name="T33" fmla="*/ 208 h 240"/>
                <a:gd name="T34" fmla="*/ 213 w 213"/>
                <a:gd name="T35" fmla="*/ 1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240">
                  <a:moveTo>
                    <a:pt x="213" y="106"/>
                  </a:moveTo>
                  <a:cubicBezTo>
                    <a:pt x="213" y="99"/>
                    <a:pt x="210" y="93"/>
                    <a:pt x="205" y="88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5" y="0"/>
                    <a:pt x="98" y="0"/>
                    <a:pt x="88" y="1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3" y="93"/>
                    <a:pt x="0" y="99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26"/>
                    <a:pt x="15" y="240"/>
                    <a:pt x="33" y="240"/>
                  </a:cubicBezTo>
                  <a:cubicBezTo>
                    <a:pt x="62" y="240"/>
                    <a:pt x="62" y="240"/>
                    <a:pt x="62" y="240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47"/>
                    <a:pt x="77" y="132"/>
                    <a:pt x="96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38" y="132"/>
                    <a:pt x="153" y="147"/>
                    <a:pt x="153" y="165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98" y="240"/>
                    <a:pt x="213" y="226"/>
                    <a:pt x="213" y="208"/>
                  </a:cubicBezTo>
                  <a:cubicBezTo>
                    <a:pt x="213" y="106"/>
                    <a:pt x="213" y="106"/>
                    <a:pt x="2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46" name="Freeform 38"/>
            <p:cNvSpPr/>
            <p:nvPr/>
          </p:nvSpPr>
          <p:spPr bwMode="auto">
            <a:xfrm>
              <a:off x="2508" y="1534"/>
              <a:ext cx="747" cy="339"/>
            </a:xfrm>
            <a:custGeom>
              <a:avLst/>
              <a:gdLst>
                <a:gd name="T0" fmla="*/ 345 w 375"/>
                <a:gd name="T1" fmla="*/ 141 h 170"/>
                <a:gd name="T2" fmla="*/ 216 w 375"/>
                <a:gd name="T3" fmla="*/ 15 h 170"/>
                <a:gd name="T4" fmla="*/ 203 w 375"/>
                <a:gd name="T5" fmla="*/ 7 h 170"/>
                <a:gd name="T6" fmla="*/ 187 w 375"/>
                <a:gd name="T7" fmla="*/ 4 h 170"/>
                <a:gd name="T8" fmla="*/ 172 w 375"/>
                <a:gd name="T9" fmla="*/ 7 h 170"/>
                <a:gd name="T10" fmla="*/ 158 w 375"/>
                <a:gd name="T11" fmla="*/ 15 h 170"/>
                <a:gd name="T12" fmla="*/ 133 w 375"/>
                <a:gd name="T13" fmla="*/ 40 h 170"/>
                <a:gd name="T14" fmla="*/ 133 w 375"/>
                <a:gd name="T15" fmla="*/ 9 h 170"/>
                <a:gd name="T16" fmla="*/ 124 w 375"/>
                <a:gd name="T17" fmla="*/ 0 h 170"/>
                <a:gd name="T18" fmla="*/ 107 w 375"/>
                <a:gd name="T19" fmla="*/ 0 h 170"/>
                <a:gd name="T20" fmla="*/ 97 w 375"/>
                <a:gd name="T21" fmla="*/ 9 h 170"/>
                <a:gd name="T22" fmla="*/ 97 w 375"/>
                <a:gd name="T23" fmla="*/ 71 h 170"/>
                <a:gd name="T24" fmla="*/ 98 w 375"/>
                <a:gd name="T25" fmla="*/ 74 h 170"/>
                <a:gd name="T26" fmla="*/ 27 w 375"/>
                <a:gd name="T27" fmla="*/ 143 h 170"/>
                <a:gd name="T28" fmla="*/ 27 w 375"/>
                <a:gd name="T29" fmla="*/ 143 h 170"/>
                <a:gd name="T30" fmla="*/ 0 w 375"/>
                <a:gd name="T31" fmla="*/ 170 h 170"/>
                <a:gd name="T32" fmla="*/ 50 w 375"/>
                <a:gd name="T33" fmla="*/ 170 h 170"/>
                <a:gd name="T34" fmla="*/ 183 w 375"/>
                <a:gd name="T35" fmla="*/ 40 h 170"/>
                <a:gd name="T36" fmla="*/ 185 w 375"/>
                <a:gd name="T37" fmla="*/ 38 h 170"/>
                <a:gd name="T38" fmla="*/ 187 w 375"/>
                <a:gd name="T39" fmla="*/ 38 h 170"/>
                <a:gd name="T40" fmla="*/ 190 w 375"/>
                <a:gd name="T41" fmla="*/ 38 h 170"/>
                <a:gd name="T42" fmla="*/ 192 w 375"/>
                <a:gd name="T43" fmla="*/ 40 h 170"/>
                <a:gd name="T44" fmla="*/ 320 w 375"/>
                <a:gd name="T45" fmla="*/ 165 h 170"/>
                <a:gd name="T46" fmla="*/ 325 w 375"/>
                <a:gd name="T47" fmla="*/ 170 h 170"/>
                <a:gd name="T48" fmla="*/ 375 w 375"/>
                <a:gd name="T49" fmla="*/ 170 h 170"/>
                <a:gd name="T50" fmla="*/ 345 w 375"/>
                <a:gd name="T51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170">
                  <a:moveTo>
                    <a:pt x="345" y="141"/>
                  </a:moveTo>
                  <a:cubicBezTo>
                    <a:pt x="216" y="15"/>
                    <a:pt x="216" y="15"/>
                    <a:pt x="216" y="15"/>
                  </a:cubicBezTo>
                  <a:cubicBezTo>
                    <a:pt x="212" y="11"/>
                    <a:pt x="208" y="8"/>
                    <a:pt x="203" y="7"/>
                  </a:cubicBezTo>
                  <a:cubicBezTo>
                    <a:pt x="198" y="5"/>
                    <a:pt x="193" y="4"/>
                    <a:pt x="187" y="4"/>
                  </a:cubicBezTo>
                  <a:cubicBezTo>
                    <a:pt x="182" y="4"/>
                    <a:pt x="177" y="5"/>
                    <a:pt x="172" y="7"/>
                  </a:cubicBezTo>
                  <a:cubicBezTo>
                    <a:pt x="167" y="8"/>
                    <a:pt x="162" y="11"/>
                    <a:pt x="158" y="15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7" y="4"/>
                    <a:pt x="97" y="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8" y="73"/>
                    <a:pt x="98" y="74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39"/>
                    <a:pt x="184" y="39"/>
                    <a:pt x="185" y="38"/>
                  </a:cubicBezTo>
                  <a:cubicBezTo>
                    <a:pt x="186" y="38"/>
                    <a:pt x="187" y="38"/>
                    <a:pt x="187" y="38"/>
                  </a:cubicBezTo>
                  <a:cubicBezTo>
                    <a:pt x="188" y="38"/>
                    <a:pt x="189" y="38"/>
                    <a:pt x="190" y="38"/>
                  </a:cubicBezTo>
                  <a:cubicBezTo>
                    <a:pt x="190" y="39"/>
                    <a:pt x="191" y="39"/>
                    <a:pt x="192" y="40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75" y="170"/>
                    <a:pt x="375" y="170"/>
                    <a:pt x="375" y="170"/>
                  </a:cubicBezTo>
                  <a:lnTo>
                    <a:pt x="345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452" name="PA_淘宝店chenying0907 4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55626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3" name="PA_淘宝店chenying0907 4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55626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4" name="PA_淘宝店chenying0907 4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735764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5" name="PA_淘宝店chenying0907 4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735764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7447" name="PA_组合 39"/>
          <p:cNvGrpSpPr/>
          <p:nvPr>
            <p:custDataLst>
              <p:tags r:id="rId24"/>
            </p:custDataLst>
          </p:nvPr>
        </p:nvGrpSpPr>
        <p:grpSpPr bwMode="auto">
          <a:xfrm>
            <a:off x="3635375" y="2029452"/>
            <a:ext cx="1873250" cy="3110873"/>
            <a:chOff x="2290" y="1278"/>
            <a:chExt cx="1180" cy="1959"/>
          </a:xfrm>
          <a:solidFill>
            <a:schemeClr val="bg1">
              <a:lumMod val="85000"/>
            </a:schemeClr>
          </a:solidFill>
        </p:grpSpPr>
        <p:sp>
          <p:nvSpPr>
            <p:cNvPr id="17416" name="Freeform 8"/>
            <p:cNvSpPr>
              <a:spLocks noEditPoints="1"/>
            </p:cNvSpPr>
            <p:nvPr/>
          </p:nvSpPr>
          <p:spPr bwMode="auto">
            <a:xfrm>
              <a:off x="2290" y="1278"/>
              <a:ext cx="1180" cy="1180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794" y="2435"/>
              <a:ext cx="172" cy="1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727" y="2564"/>
              <a:ext cx="306" cy="6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PA_淘宝店chenying0907 39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PA_文本框 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8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nimBg="1" autoUpdateAnimBg="0"/>
      <p:bldP spid="17427" grpId="0" animBg="1" autoUpdateAnimBg="0"/>
      <p:bldP spid="17428" grpId="0" animBg="1" autoUpdateAnimBg="0"/>
      <p:bldP spid="17429" grpId="0" animBg="1" autoUpdateAnimBg="0"/>
      <p:bldP spid="17419" grpId="0" animBg="1"/>
      <p:bldP spid="17420" grpId="0" animBg="1"/>
      <p:bldP spid="17421" grpId="0" animBg="1" autoUpdateAnimBg="0"/>
      <p:bldP spid="17422" grpId="0" animBg="1" autoUpdateAnimBg="0"/>
      <p:bldP spid="17423" grpId="0" animBg="1" autoUpdateAnimBg="0"/>
      <p:bldP spid="17424" grpId="0" animBg="1" autoUpdateAnimBg="0"/>
      <p:bldP spid="17425" grpId="0" animBg="1" autoUpdateAnimBg="0"/>
      <p:bldP spid="17430" grpId="0" animBg="1" autoUpdateAnimBg="0"/>
      <p:bldP spid="17431" grpId="0" animBg="1" autoUpdateAnimBg="0"/>
      <p:bldP spid="17435" grpId="0" animBg="1" autoUpdateAnimBg="0"/>
      <p:bldP spid="17452" grpId="0"/>
      <p:bldP spid="17453" grpId="0" animBg="1" autoUpdateAnimBg="0"/>
      <p:bldP spid="17454" grpId="0" animBg="1" autoUpdateAnimBg="0"/>
      <p:bldP spid="17455" grpId="0" animBg="1" autoUpdateAnimBg="0"/>
      <p:bldP spid="46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PA_椭圆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55875" y="2882202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1" name="PA_淘宝店chenying0907 3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36839" y="2975894"/>
            <a:ext cx="225425" cy="182619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8" name="PA_椭圆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27763" y="3599974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2" name="PA_淘宝店chenying0907 3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310313" y="3682549"/>
            <a:ext cx="222250" cy="220730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7" name="PA_椭圆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27763" y="2837738"/>
            <a:ext cx="387350" cy="38747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3" name="PA_淘宝店chenying0907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308726" y="2921902"/>
            <a:ext cx="225425" cy="219143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6" name="PA_椭圆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27763" y="2077091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4" name="PA_淘宝店chenying0907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6308726" y="2158079"/>
            <a:ext cx="225425" cy="223906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PA_组合 2"/>
          <p:cNvGrpSpPr/>
          <p:nvPr>
            <p:custDataLst>
              <p:tags r:id="rId9"/>
            </p:custDataLst>
          </p:nvPr>
        </p:nvGrpSpPr>
        <p:grpSpPr>
          <a:xfrm>
            <a:off x="4470400" y="2464560"/>
            <a:ext cx="1492250" cy="1765845"/>
            <a:chOff x="4470400" y="2463800"/>
            <a:chExt cx="1492250" cy="1765300"/>
          </a:xfrm>
        </p:grpSpPr>
        <p:sp>
          <p:nvSpPr>
            <p:cNvPr id="22540" name="Freeform 12"/>
            <p:cNvSpPr>
              <a:spLocks noEditPoints="1"/>
            </p:cNvSpPr>
            <p:nvPr/>
          </p:nvSpPr>
          <p:spPr bwMode="auto">
            <a:xfrm>
              <a:off x="4470400" y="2463800"/>
              <a:ext cx="1492250" cy="1765300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1" name="Freeform 13"/>
            <p:cNvSpPr/>
            <p:nvPr/>
          </p:nvSpPr>
          <p:spPr bwMode="auto">
            <a:xfrm>
              <a:off x="4979988" y="2501900"/>
              <a:ext cx="458788" cy="733425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2" name="Freeform 14"/>
            <p:cNvSpPr/>
            <p:nvPr/>
          </p:nvSpPr>
          <p:spPr bwMode="auto">
            <a:xfrm>
              <a:off x="4830763" y="3235325"/>
              <a:ext cx="762000" cy="319087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3" name="Freeform 15"/>
            <p:cNvSpPr/>
            <p:nvPr/>
          </p:nvSpPr>
          <p:spPr bwMode="auto">
            <a:xfrm>
              <a:off x="4622800" y="3554413"/>
              <a:ext cx="1179513" cy="3175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4506913" y="3871913"/>
              <a:ext cx="1449388" cy="3175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45" name="PA_椭圆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99063" y="2751988"/>
            <a:ext cx="111125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6" name="PA_椭圆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49838" y="2254946"/>
            <a:ext cx="107950" cy="109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7" name="PA_椭圆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40338" y="2121555"/>
            <a:ext cx="76200" cy="746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8" name="PA_椭圆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18100" y="1996105"/>
            <a:ext cx="90488" cy="9210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49" name="PA_椭圆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126038" y="2987010"/>
            <a:ext cx="65088" cy="6510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5" name="PA_淘宝店chenying0907 37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5130800" y="3947743"/>
            <a:ext cx="165100" cy="165151"/>
          </a:xfrm>
          <a:custGeom>
            <a:avLst/>
            <a:gdLst>
              <a:gd name="T0" fmla="*/ 105 w 106"/>
              <a:gd name="T1" fmla="*/ 11 h 106"/>
              <a:gd name="T2" fmla="*/ 90 w 106"/>
              <a:gd name="T3" fmla="*/ 34 h 106"/>
              <a:gd name="T4" fmla="*/ 86 w 106"/>
              <a:gd name="T5" fmla="*/ 34 h 106"/>
              <a:gd name="T6" fmla="*/ 62 w 106"/>
              <a:gd name="T7" fmla="*/ 50 h 106"/>
              <a:gd name="T8" fmla="*/ 76 w 106"/>
              <a:gd name="T9" fmla="*/ 66 h 106"/>
              <a:gd name="T10" fmla="*/ 70 w 106"/>
              <a:gd name="T11" fmla="*/ 75 h 106"/>
              <a:gd name="T12" fmla="*/ 60 w 106"/>
              <a:gd name="T13" fmla="*/ 76 h 106"/>
              <a:gd name="T14" fmla="*/ 26 w 106"/>
              <a:gd name="T15" fmla="*/ 106 h 106"/>
              <a:gd name="T16" fmla="*/ 18 w 106"/>
              <a:gd name="T17" fmla="*/ 103 h 106"/>
              <a:gd name="T18" fmla="*/ 0 w 106"/>
              <a:gd name="T19" fmla="*/ 81 h 106"/>
              <a:gd name="T20" fmla="*/ 0 w 106"/>
              <a:gd name="T21" fmla="*/ 80 h 106"/>
              <a:gd name="T22" fmla="*/ 30 w 106"/>
              <a:gd name="T23" fmla="*/ 46 h 106"/>
              <a:gd name="T24" fmla="*/ 31 w 106"/>
              <a:gd name="T25" fmla="*/ 36 h 106"/>
              <a:gd name="T26" fmla="*/ 40 w 106"/>
              <a:gd name="T27" fmla="*/ 30 h 106"/>
              <a:gd name="T28" fmla="*/ 57 w 106"/>
              <a:gd name="T29" fmla="*/ 44 h 106"/>
              <a:gd name="T30" fmla="*/ 72 w 106"/>
              <a:gd name="T31" fmla="*/ 20 h 106"/>
              <a:gd name="T32" fmla="*/ 72 w 106"/>
              <a:gd name="T33" fmla="*/ 17 h 106"/>
              <a:gd name="T34" fmla="*/ 95 w 106"/>
              <a:gd name="T35" fmla="*/ 1 h 106"/>
              <a:gd name="T36" fmla="*/ 35 w 106"/>
              <a:gd name="T37" fmla="*/ 59 h 106"/>
              <a:gd name="T38" fmla="*/ 38 w 106"/>
              <a:gd name="T39" fmla="*/ 62 h 106"/>
              <a:gd name="T40" fmla="*/ 14 w 106"/>
              <a:gd name="T41" fmla="*/ 83 h 106"/>
              <a:gd name="T42" fmla="*/ 35 w 106"/>
              <a:gd name="T43" fmla="*/ 59 h 106"/>
              <a:gd name="T44" fmla="*/ 44 w 106"/>
              <a:gd name="T45" fmla="*/ 68 h 106"/>
              <a:gd name="T46" fmla="*/ 48 w 106"/>
              <a:gd name="T47" fmla="*/ 71 h 106"/>
              <a:gd name="T48" fmla="*/ 23 w 106"/>
              <a:gd name="T49" fmla="*/ 92 h 106"/>
              <a:gd name="T50" fmla="*/ 44 w 106"/>
              <a:gd name="T51" fmla="*/ 68 h 106"/>
              <a:gd name="T52" fmla="*/ 67 w 106"/>
              <a:gd name="T53" fmla="*/ 66 h 106"/>
              <a:gd name="T54" fmla="*/ 37 w 106"/>
              <a:gd name="T55" fmla="*/ 42 h 106"/>
              <a:gd name="T56" fmla="*/ 39 w 106"/>
              <a:gd name="T57" fmla="*/ 43 h 106"/>
              <a:gd name="T58" fmla="*/ 63 w 106"/>
              <a:gd name="T59" fmla="*/ 67 h 106"/>
              <a:gd name="T60" fmla="*/ 65 w 106"/>
              <a:gd name="T61" fmla="*/ 69 h 106"/>
              <a:gd name="T62" fmla="*/ 28 w 106"/>
              <a:gd name="T63" fmla="*/ 97 h 106"/>
              <a:gd name="T64" fmla="*/ 54 w 106"/>
              <a:gd name="T65" fmla="*/ 70 h 106"/>
              <a:gd name="T66" fmla="*/ 9 w 106"/>
              <a:gd name="T67" fmla="*/ 79 h 106"/>
              <a:gd name="T68" fmla="*/ 9 w 106"/>
              <a:gd name="T69" fmla="*/ 81 h 106"/>
              <a:gd name="T70" fmla="*/ 24 w 106"/>
              <a:gd name="T71" fmla="*/ 97 h 106"/>
              <a:gd name="T72" fmla="*/ 26 w 106"/>
              <a:gd name="T73" fmla="*/ 98 h 106"/>
              <a:gd name="T74" fmla="*/ 100 w 106"/>
              <a:gd name="T75" fmla="*/ 13 h 106"/>
              <a:gd name="T76" fmla="*/ 93 w 106"/>
              <a:gd name="T77" fmla="*/ 6 h 106"/>
              <a:gd name="T78" fmla="*/ 88 w 106"/>
              <a:gd name="T79" fmla="*/ 2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" h="106">
                <a:moveTo>
                  <a:pt x="95" y="1"/>
                </a:moveTo>
                <a:cubicBezTo>
                  <a:pt x="105" y="11"/>
                  <a:pt x="105" y="11"/>
                  <a:pt x="105" y="11"/>
                </a:cubicBezTo>
                <a:cubicBezTo>
                  <a:pt x="106" y="12"/>
                  <a:pt x="106" y="13"/>
                  <a:pt x="105" y="14"/>
                </a:cubicBezTo>
                <a:cubicBezTo>
                  <a:pt x="90" y="34"/>
                  <a:pt x="90" y="34"/>
                  <a:pt x="90" y="34"/>
                </a:cubicBezTo>
                <a:cubicBezTo>
                  <a:pt x="89" y="35"/>
                  <a:pt x="87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2" y="30"/>
                  <a:pt x="82" y="30"/>
                  <a:pt x="82" y="30"/>
                </a:cubicBezTo>
                <a:cubicBezTo>
                  <a:pt x="62" y="50"/>
                  <a:pt x="62" y="50"/>
                  <a:pt x="62" y="50"/>
                </a:cubicBezTo>
                <a:cubicBezTo>
                  <a:pt x="74" y="61"/>
                  <a:pt x="74" y="61"/>
                  <a:pt x="74" y="61"/>
                </a:cubicBezTo>
                <a:cubicBezTo>
                  <a:pt x="75" y="62"/>
                  <a:pt x="76" y="64"/>
                  <a:pt x="76" y="66"/>
                </a:cubicBezTo>
                <a:cubicBezTo>
                  <a:pt x="76" y="68"/>
                  <a:pt x="75" y="70"/>
                  <a:pt x="74" y="72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7"/>
                  <a:pt x="67" y="78"/>
                  <a:pt x="65" y="78"/>
                </a:cubicBezTo>
                <a:cubicBezTo>
                  <a:pt x="63" y="78"/>
                  <a:pt x="61" y="77"/>
                  <a:pt x="60" y="7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1" y="105"/>
                  <a:pt x="28" y="106"/>
                  <a:pt x="26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3" y="106"/>
                  <a:pt x="20" y="105"/>
                  <a:pt x="18" y="103"/>
                </a:cubicBezTo>
                <a:cubicBezTo>
                  <a:pt x="3" y="88"/>
                  <a:pt x="3" y="88"/>
                  <a:pt x="3" y="88"/>
                </a:cubicBezTo>
                <a:cubicBezTo>
                  <a:pt x="1" y="86"/>
                  <a:pt x="0" y="83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78"/>
                  <a:pt x="1" y="75"/>
                  <a:pt x="3" y="73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3"/>
                  <a:pt x="29" y="42"/>
                </a:cubicBezTo>
                <a:cubicBezTo>
                  <a:pt x="29" y="39"/>
                  <a:pt x="30" y="37"/>
                  <a:pt x="31" y="36"/>
                </a:cubicBezTo>
                <a:cubicBezTo>
                  <a:pt x="34" y="33"/>
                  <a:pt x="34" y="33"/>
                  <a:pt x="34" y="33"/>
                </a:cubicBezTo>
                <a:cubicBezTo>
                  <a:pt x="36" y="31"/>
                  <a:pt x="38" y="30"/>
                  <a:pt x="40" y="30"/>
                </a:cubicBezTo>
                <a:cubicBezTo>
                  <a:pt x="42" y="30"/>
                  <a:pt x="44" y="31"/>
                  <a:pt x="46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76" y="24"/>
                  <a:pt x="76" y="24"/>
                  <a:pt x="76" y="24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19"/>
                  <a:pt x="71" y="18"/>
                  <a:pt x="72" y="17"/>
                </a:cubicBezTo>
                <a:cubicBezTo>
                  <a:pt x="72" y="17"/>
                  <a:pt x="72" y="17"/>
                  <a:pt x="72" y="17"/>
                </a:cubicBezTo>
                <a:cubicBezTo>
                  <a:pt x="92" y="1"/>
                  <a:pt x="92" y="1"/>
                  <a:pt x="92" y="1"/>
                </a:cubicBezTo>
                <a:cubicBezTo>
                  <a:pt x="93" y="0"/>
                  <a:pt x="94" y="0"/>
                  <a:pt x="95" y="1"/>
                </a:cubicBezTo>
                <a:close/>
                <a:moveTo>
                  <a:pt x="35" y="59"/>
                </a:moveTo>
                <a:cubicBezTo>
                  <a:pt x="35" y="59"/>
                  <a:pt x="35" y="59"/>
                  <a:pt x="35" y="59"/>
                </a:cubicBezTo>
                <a:cubicBezTo>
                  <a:pt x="36" y="58"/>
                  <a:pt x="37" y="58"/>
                  <a:pt x="38" y="59"/>
                </a:cubicBezTo>
                <a:cubicBezTo>
                  <a:pt x="39" y="59"/>
                  <a:pt x="39" y="61"/>
                  <a:pt x="38" y="62"/>
                </a:cubicBezTo>
                <a:cubicBezTo>
                  <a:pt x="17" y="83"/>
                  <a:pt x="17" y="83"/>
                  <a:pt x="17" y="83"/>
                </a:cubicBezTo>
                <a:cubicBezTo>
                  <a:pt x="16" y="84"/>
                  <a:pt x="15" y="84"/>
                  <a:pt x="14" y="83"/>
                </a:cubicBezTo>
                <a:cubicBezTo>
                  <a:pt x="13" y="82"/>
                  <a:pt x="13" y="80"/>
                  <a:pt x="14" y="80"/>
                </a:cubicBezTo>
                <a:cubicBezTo>
                  <a:pt x="35" y="59"/>
                  <a:pt x="35" y="59"/>
                  <a:pt x="35" y="59"/>
                </a:cubicBezTo>
                <a:close/>
                <a:moveTo>
                  <a:pt x="4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7" y="67"/>
                  <a:pt x="48" y="68"/>
                </a:cubicBezTo>
                <a:cubicBezTo>
                  <a:pt x="49" y="69"/>
                  <a:pt x="49" y="70"/>
                  <a:pt x="48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26" y="93"/>
                  <a:pt x="24" y="93"/>
                  <a:pt x="23" y="92"/>
                </a:cubicBezTo>
                <a:cubicBezTo>
                  <a:pt x="22" y="91"/>
                  <a:pt x="22" y="90"/>
                  <a:pt x="23" y="89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67" y="66"/>
                </a:moveTo>
                <a:cubicBezTo>
                  <a:pt x="67" y="66"/>
                  <a:pt x="67" y="66"/>
                  <a:pt x="67" y="66"/>
                </a:cubicBezTo>
                <a:cubicBezTo>
                  <a:pt x="40" y="39"/>
                  <a:pt x="40" y="39"/>
                  <a:pt x="40" y="39"/>
                </a:cubicBezTo>
                <a:cubicBezTo>
                  <a:pt x="37" y="42"/>
                  <a:pt x="37" y="42"/>
                  <a:pt x="37" y="42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5" y="69"/>
                  <a:pt x="65" y="69"/>
                  <a:pt x="65" y="69"/>
                </a:cubicBezTo>
                <a:cubicBezTo>
                  <a:pt x="67" y="66"/>
                  <a:pt x="67" y="66"/>
                  <a:pt x="67" y="66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54" y="70"/>
                  <a:pt x="54" y="70"/>
                  <a:pt x="54" y="70"/>
                </a:cubicBezTo>
                <a:cubicBezTo>
                  <a:pt x="36" y="52"/>
                  <a:pt x="36" y="52"/>
                  <a:pt x="36" y="52"/>
                </a:cubicBezTo>
                <a:cubicBezTo>
                  <a:pt x="9" y="79"/>
                  <a:pt x="9" y="79"/>
                  <a:pt x="9" y="79"/>
                </a:cubicBezTo>
                <a:cubicBezTo>
                  <a:pt x="9" y="79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2"/>
                  <a:pt x="9" y="8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5" y="98"/>
                  <a:pt x="26" y="98"/>
                </a:cubicBezTo>
                <a:cubicBezTo>
                  <a:pt x="26" y="98"/>
                  <a:pt x="26" y="98"/>
                  <a:pt x="26" y="98"/>
                </a:cubicBezTo>
                <a:cubicBezTo>
                  <a:pt x="26" y="98"/>
                  <a:pt x="27" y="97"/>
                  <a:pt x="28" y="97"/>
                </a:cubicBezTo>
                <a:close/>
                <a:moveTo>
                  <a:pt x="100" y="13"/>
                </a:moveTo>
                <a:cubicBezTo>
                  <a:pt x="100" y="13"/>
                  <a:pt x="100" y="13"/>
                  <a:pt x="100" y="13"/>
                </a:cubicBezTo>
                <a:cubicBezTo>
                  <a:pt x="93" y="6"/>
                  <a:pt x="93" y="6"/>
                  <a:pt x="93" y="6"/>
                </a:cubicBezTo>
                <a:cubicBezTo>
                  <a:pt x="78" y="19"/>
                  <a:pt x="78" y="19"/>
                  <a:pt x="78" y="19"/>
                </a:cubicBezTo>
                <a:cubicBezTo>
                  <a:pt x="88" y="29"/>
                  <a:pt x="88" y="29"/>
                  <a:pt x="88" y="29"/>
                </a:cubicBezTo>
                <a:cubicBezTo>
                  <a:pt x="100" y="13"/>
                  <a:pt x="100" y="13"/>
                  <a:pt x="100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6" name="PA_淘宝店chenying0907 38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5129214" y="3633322"/>
            <a:ext cx="168275" cy="161975"/>
          </a:xfrm>
          <a:custGeom>
            <a:avLst/>
            <a:gdLst>
              <a:gd name="T0" fmla="*/ 27 w 108"/>
              <a:gd name="T1" fmla="*/ 79 h 104"/>
              <a:gd name="T2" fmla="*/ 22 w 108"/>
              <a:gd name="T3" fmla="*/ 91 h 104"/>
              <a:gd name="T4" fmla="*/ 15 w 108"/>
              <a:gd name="T5" fmla="*/ 84 h 104"/>
              <a:gd name="T6" fmla="*/ 22 w 108"/>
              <a:gd name="T7" fmla="*/ 77 h 104"/>
              <a:gd name="T8" fmla="*/ 95 w 108"/>
              <a:gd name="T9" fmla="*/ 0 h 104"/>
              <a:gd name="T10" fmla="*/ 108 w 108"/>
              <a:gd name="T11" fmla="*/ 13 h 104"/>
              <a:gd name="T12" fmla="*/ 108 w 108"/>
              <a:gd name="T13" fmla="*/ 45 h 104"/>
              <a:gd name="T14" fmla="*/ 108 w 108"/>
              <a:gd name="T15" fmla="*/ 77 h 104"/>
              <a:gd name="T16" fmla="*/ 104 w 108"/>
              <a:gd name="T17" fmla="*/ 100 h 104"/>
              <a:gd name="T18" fmla="*/ 4 w 108"/>
              <a:gd name="T19" fmla="*/ 100 h 104"/>
              <a:gd name="T20" fmla="*/ 0 w 108"/>
              <a:gd name="T21" fmla="*/ 77 h 104"/>
              <a:gd name="T22" fmla="*/ 0 w 108"/>
              <a:gd name="T23" fmla="*/ 45 h 104"/>
              <a:gd name="T24" fmla="*/ 0 w 108"/>
              <a:gd name="T25" fmla="*/ 13 h 104"/>
              <a:gd name="T26" fmla="*/ 13 w 108"/>
              <a:gd name="T27" fmla="*/ 0 h 104"/>
              <a:gd name="T28" fmla="*/ 13 w 108"/>
              <a:gd name="T29" fmla="*/ 8 h 104"/>
              <a:gd name="T30" fmla="*/ 10 w 108"/>
              <a:gd name="T31" fmla="*/ 10 h 104"/>
              <a:gd name="T32" fmla="*/ 10 w 108"/>
              <a:gd name="T33" fmla="*/ 30 h 104"/>
              <a:gd name="T34" fmla="*/ 13 w 108"/>
              <a:gd name="T35" fmla="*/ 32 h 104"/>
              <a:gd name="T36" fmla="*/ 95 w 108"/>
              <a:gd name="T37" fmla="*/ 32 h 104"/>
              <a:gd name="T38" fmla="*/ 98 w 108"/>
              <a:gd name="T39" fmla="*/ 31 h 104"/>
              <a:gd name="T40" fmla="*/ 98 w 108"/>
              <a:gd name="T41" fmla="*/ 10 h 104"/>
              <a:gd name="T42" fmla="*/ 95 w 108"/>
              <a:gd name="T43" fmla="*/ 40 h 104"/>
              <a:gd name="T44" fmla="*/ 13 w 108"/>
              <a:gd name="T45" fmla="*/ 40 h 104"/>
              <a:gd name="T46" fmla="*/ 10 w 108"/>
              <a:gd name="T47" fmla="*/ 41 h 104"/>
              <a:gd name="T48" fmla="*/ 9 w 108"/>
              <a:gd name="T49" fmla="*/ 59 h 104"/>
              <a:gd name="T50" fmla="*/ 10 w 108"/>
              <a:gd name="T51" fmla="*/ 63 h 104"/>
              <a:gd name="T52" fmla="*/ 95 w 108"/>
              <a:gd name="T53" fmla="*/ 64 h 104"/>
              <a:gd name="T54" fmla="*/ 98 w 108"/>
              <a:gd name="T55" fmla="*/ 63 h 104"/>
              <a:gd name="T56" fmla="*/ 100 w 108"/>
              <a:gd name="T57" fmla="*/ 45 h 104"/>
              <a:gd name="T58" fmla="*/ 98 w 108"/>
              <a:gd name="T59" fmla="*/ 41 h 104"/>
              <a:gd name="T60" fmla="*/ 95 w 108"/>
              <a:gd name="T61" fmla="*/ 72 h 104"/>
              <a:gd name="T62" fmla="*/ 13 w 108"/>
              <a:gd name="T63" fmla="*/ 72 h 104"/>
              <a:gd name="T64" fmla="*/ 10 w 108"/>
              <a:gd name="T65" fmla="*/ 73 h 104"/>
              <a:gd name="T66" fmla="*/ 10 w 108"/>
              <a:gd name="T67" fmla="*/ 94 h 104"/>
              <a:gd name="T68" fmla="*/ 13 w 108"/>
              <a:gd name="T69" fmla="*/ 96 h 104"/>
              <a:gd name="T70" fmla="*/ 98 w 108"/>
              <a:gd name="T71" fmla="*/ 95 h 104"/>
              <a:gd name="T72" fmla="*/ 100 w 108"/>
              <a:gd name="T73" fmla="*/ 77 h 104"/>
              <a:gd name="T74" fmla="*/ 98 w 108"/>
              <a:gd name="T75" fmla="*/ 73 h 104"/>
              <a:gd name="T76" fmla="*/ 22 w 108"/>
              <a:gd name="T77" fmla="*/ 13 h 104"/>
              <a:gd name="T78" fmla="*/ 30 w 108"/>
              <a:gd name="T79" fmla="*/ 20 h 104"/>
              <a:gd name="T80" fmla="*/ 22 w 108"/>
              <a:gd name="T81" fmla="*/ 28 h 104"/>
              <a:gd name="T82" fmla="*/ 15 w 108"/>
              <a:gd name="T83" fmla="*/ 20 h 104"/>
              <a:gd name="T84" fmla="*/ 22 w 108"/>
              <a:gd name="T85" fmla="*/ 13 h 104"/>
              <a:gd name="T86" fmla="*/ 22 w 108"/>
              <a:gd name="T87" fmla="*/ 18 h 104"/>
              <a:gd name="T88" fmla="*/ 20 w 108"/>
              <a:gd name="T89" fmla="*/ 20 h 104"/>
              <a:gd name="T90" fmla="*/ 22 w 108"/>
              <a:gd name="T91" fmla="*/ 23 h 104"/>
              <a:gd name="T92" fmla="*/ 25 w 108"/>
              <a:gd name="T93" fmla="*/ 20 h 104"/>
              <a:gd name="T94" fmla="*/ 22 w 108"/>
              <a:gd name="T95" fmla="*/ 45 h 104"/>
              <a:gd name="T96" fmla="*/ 27 w 108"/>
              <a:gd name="T97" fmla="*/ 47 h 104"/>
              <a:gd name="T98" fmla="*/ 27 w 108"/>
              <a:gd name="T99" fmla="*/ 57 h 104"/>
              <a:gd name="T100" fmla="*/ 17 w 108"/>
              <a:gd name="T101" fmla="*/ 57 h 104"/>
              <a:gd name="T102" fmla="*/ 17 w 108"/>
              <a:gd name="T103" fmla="*/ 47 h 104"/>
              <a:gd name="T104" fmla="*/ 24 w 108"/>
              <a:gd name="T105" fmla="*/ 50 h 104"/>
              <a:gd name="T106" fmla="*/ 20 w 108"/>
              <a:gd name="T107" fmla="*/ 50 h 104"/>
              <a:gd name="T108" fmla="*/ 20 w 108"/>
              <a:gd name="T109" fmla="*/ 54 h 104"/>
              <a:gd name="T110" fmla="*/ 24 w 108"/>
              <a:gd name="T111" fmla="*/ 54 h 104"/>
              <a:gd name="T112" fmla="*/ 24 w 108"/>
              <a:gd name="T113" fmla="*/ 50 h 104"/>
              <a:gd name="T114" fmla="*/ 22 w 108"/>
              <a:gd name="T115" fmla="*/ 81 h 104"/>
              <a:gd name="T116" fmla="*/ 20 w 108"/>
              <a:gd name="T117" fmla="*/ 84 h 104"/>
              <a:gd name="T118" fmla="*/ 22 w 108"/>
              <a:gd name="T119" fmla="*/ 86 h 104"/>
              <a:gd name="T120" fmla="*/ 25 w 108"/>
              <a:gd name="T121" fmla="*/ 8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04">
                <a:moveTo>
                  <a:pt x="22" y="77"/>
                </a:moveTo>
                <a:cubicBezTo>
                  <a:pt x="24" y="77"/>
                  <a:pt x="26" y="77"/>
                  <a:pt x="27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9" y="80"/>
                  <a:pt x="30" y="82"/>
                  <a:pt x="30" y="84"/>
                </a:cubicBezTo>
                <a:cubicBezTo>
                  <a:pt x="30" y="86"/>
                  <a:pt x="29" y="88"/>
                  <a:pt x="27" y="89"/>
                </a:cubicBezTo>
                <a:cubicBezTo>
                  <a:pt x="26" y="91"/>
                  <a:pt x="24" y="91"/>
                  <a:pt x="22" y="91"/>
                </a:cubicBezTo>
                <a:cubicBezTo>
                  <a:pt x="20" y="91"/>
                  <a:pt x="18" y="91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6" y="88"/>
                  <a:pt x="15" y="86"/>
                  <a:pt x="15" y="84"/>
                </a:cubicBezTo>
                <a:cubicBezTo>
                  <a:pt x="15" y="82"/>
                  <a:pt x="16" y="80"/>
                  <a:pt x="17" y="79"/>
                </a:cubicBezTo>
                <a:cubicBezTo>
                  <a:pt x="17" y="79"/>
                  <a:pt x="17" y="79"/>
                  <a:pt x="17" y="79"/>
                </a:cubicBezTo>
                <a:cubicBezTo>
                  <a:pt x="18" y="77"/>
                  <a:pt x="20" y="77"/>
                  <a:pt x="22" y="77"/>
                </a:cubicBezTo>
                <a:close/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9" y="0"/>
                  <a:pt x="102" y="1"/>
                  <a:pt x="104" y="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6" y="6"/>
                  <a:pt x="108" y="9"/>
                  <a:pt x="108" y="13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31"/>
                  <a:pt x="107" y="34"/>
                  <a:pt x="104" y="36"/>
                </a:cubicBezTo>
                <a:cubicBezTo>
                  <a:pt x="107" y="38"/>
                  <a:pt x="108" y="41"/>
                  <a:pt x="108" y="45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63"/>
                  <a:pt x="107" y="66"/>
                  <a:pt x="104" y="68"/>
                </a:cubicBezTo>
                <a:cubicBezTo>
                  <a:pt x="107" y="70"/>
                  <a:pt x="108" y="73"/>
                  <a:pt x="108" y="77"/>
                </a:cubicBezTo>
                <a:cubicBezTo>
                  <a:pt x="108" y="91"/>
                  <a:pt x="108" y="91"/>
                  <a:pt x="108" y="91"/>
                </a:cubicBezTo>
                <a:cubicBezTo>
                  <a:pt x="108" y="95"/>
                  <a:pt x="106" y="98"/>
                  <a:pt x="104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02" y="103"/>
                  <a:pt x="99" y="104"/>
                  <a:pt x="95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0" y="104"/>
                  <a:pt x="6" y="103"/>
                  <a:pt x="4" y="100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98"/>
                  <a:pt x="0" y="95"/>
                  <a:pt x="0" y="91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3"/>
                  <a:pt x="2" y="70"/>
                  <a:pt x="4" y="68"/>
                </a:cubicBezTo>
                <a:cubicBezTo>
                  <a:pt x="2" y="66"/>
                  <a:pt x="0" y="63"/>
                  <a:pt x="0" y="59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2" y="38"/>
                  <a:pt x="4" y="36"/>
                </a:cubicBezTo>
                <a:cubicBezTo>
                  <a:pt x="2" y="34"/>
                  <a:pt x="0" y="31"/>
                  <a:pt x="0" y="2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2" y="6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6" y="1"/>
                  <a:pt x="10" y="0"/>
                  <a:pt x="13" y="0"/>
                </a:cubicBezTo>
                <a:close/>
                <a:moveTo>
                  <a:pt x="95" y="8"/>
                </a:moveTo>
                <a:cubicBezTo>
                  <a:pt x="95" y="8"/>
                  <a:pt x="95" y="8"/>
                  <a:pt x="9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2" y="8"/>
                  <a:pt x="11" y="9"/>
                  <a:pt x="10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2"/>
                  <a:pt x="9" y="13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9"/>
                  <a:pt x="9" y="30"/>
                  <a:pt x="10" y="30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1" y="31"/>
                  <a:pt x="12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2"/>
                  <a:pt x="95" y="32"/>
                  <a:pt x="95" y="32"/>
                </a:cubicBezTo>
                <a:cubicBezTo>
                  <a:pt x="96" y="32"/>
                  <a:pt x="97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0"/>
                  <a:pt x="100" y="29"/>
                  <a:pt x="100" y="27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0" y="12"/>
                  <a:pt x="99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9"/>
                  <a:pt x="96" y="8"/>
                  <a:pt x="95" y="8"/>
                </a:cubicBezTo>
                <a:close/>
                <a:moveTo>
                  <a:pt x="95" y="40"/>
                </a:moveTo>
                <a:cubicBezTo>
                  <a:pt x="95" y="40"/>
                  <a:pt x="95" y="40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0"/>
                  <a:pt x="11" y="41"/>
                  <a:pt x="1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3"/>
                  <a:pt x="9" y="45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61"/>
                  <a:pt x="9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3"/>
                  <a:pt x="12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6" y="64"/>
                  <a:pt x="97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3"/>
                  <a:pt x="98" y="63"/>
                  <a:pt x="98" y="63"/>
                </a:cubicBezTo>
                <a:cubicBezTo>
                  <a:pt x="99" y="62"/>
                  <a:pt x="100" y="61"/>
                  <a:pt x="100" y="59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1"/>
                  <a:pt x="98" y="41"/>
                  <a:pt x="98" y="41"/>
                </a:cubicBezTo>
                <a:cubicBezTo>
                  <a:pt x="98" y="41"/>
                  <a:pt x="96" y="40"/>
                  <a:pt x="95" y="40"/>
                </a:cubicBezTo>
                <a:close/>
                <a:moveTo>
                  <a:pt x="95" y="72"/>
                </a:moveTo>
                <a:cubicBezTo>
                  <a:pt x="95" y="72"/>
                  <a:pt x="95" y="72"/>
                  <a:pt x="95" y="72"/>
                </a:cubicBezTo>
                <a:cubicBezTo>
                  <a:pt x="95" y="72"/>
                  <a:pt x="95" y="72"/>
                  <a:pt x="9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4"/>
                  <a:pt x="9" y="75"/>
                  <a:pt x="9" y="77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2"/>
                  <a:pt x="9" y="94"/>
                  <a:pt x="10" y="94"/>
                </a:cubicBezTo>
                <a:cubicBezTo>
                  <a:pt x="10" y="94"/>
                  <a:pt x="10" y="94"/>
                  <a:pt x="10" y="94"/>
                </a:cubicBezTo>
                <a:cubicBezTo>
                  <a:pt x="10" y="95"/>
                  <a:pt x="10" y="95"/>
                  <a:pt x="10" y="95"/>
                </a:cubicBezTo>
                <a:cubicBezTo>
                  <a:pt x="11" y="95"/>
                  <a:pt x="12" y="96"/>
                  <a:pt x="13" y="96"/>
                </a:cubicBezTo>
                <a:cubicBezTo>
                  <a:pt x="95" y="96"/>
                  <a:pt x="95" y="96"/>
                  <a:pt x="95" y="96"/>
                </a:cubicBezTo>
                <a:cubicBezTo>
                  <a:pt x="96" y="96"/>
                  <a:pt x="97" y="95"/>
                  <a:pt x="98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98" y="94"/>
                  <a:pt x="98" y="94"/>
                  <a:pt x="98" y="94"/>
                </a:cubicBezTo>
                <a:cubicBezTo>
                  <a:pt x="99" y="94"/>
                  <a:pt x="100" y="93"/>
                  <a:pt x="100" y="91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00" y="75"/>
                  <a:pt x="99" y="74"/>
                  <a:pt x="98" y="74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98" y="73"/>
                  <a:pt x="96" y="72"/>
                  <a:pt x="95" y="72"/>
                </a:cubicBezTo>
                <a:close/>
                <a:moveTo>
                  <a:pt x="22" y="13"/>
                </a:moveTo>
                <a:cubicBezTo>
                  <a:pt x="22" y="13"/>
                  <a:pt x="22" y="13"/>
                  <a:pt x="22" y="13"/>
                </a:cubicBezTo>
                <a:cubicBezTo>
                  <a:pt x="24" y="13"/>
                  <a:pt x="26" y="13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9" y="16"/>
                  <a:pt x="30" y="18"/>
                  <a:pt x="30" y="20"/>
                </a:cubicBezTo>
                <a:cubicBezTo>
                  <a:pt x="30" y="22"/>
                  <a:pt x="29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7"/>
                  <a:pt x="24" y="28"/>
                  <a:pt x="22" y="28"/>
                </a:cubicBezTo>
                <a:cubicBezTo>
                  <a:pt x="20" y="28"/>
                  <a:pt x="18" y="27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5" y="22"/>
                  <a:pt x="15" y="20"/>
                </a:cubicBezTo>
                <a:cubicBezTo>
                  <a:pt x="15" y="18"/>
                  <a:pt x="16" y="16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3"/>
                  <a:pt x="20" y="13"/>
                  <a:pt x="22" y="13"/>
                </a:cubicBezTo>
                <a:close/>
                <a:moveTo>
                  <a:pt x="24" y="18"/>
                </a:move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3" y="18"/>
                  <a:pt x="22" y="18"/>
                </a:cubicBezTo>
                <a:cubicBezTo>
                  <a:pt x="22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20" y="21"/>
                  <a:pt x="20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2" y="23"/>
                  <a:pt x="22" y="23"/>
                </a:cubicBezTo>
                <a:cubicBezTo>
                  <a:pt x="23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5" y="21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2" y="45"/>
                </a:moveTo>
                <a:cubicBezTo>
                  <a:pt x="22" y="45"/>
                  <a:pt x="22" y="45"/>
                  <a:pt x="22" y="45"/>
                </a:cubicBezTo>
                <a:cubicBezTo>
                  <a:pt x="24" y="45"/>
                  <a:pt x="26" y="45"/>
                  <a:pt x="27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9" y="48"/>
                  <a:pt x="30" y="50"/>
                  <a:pt x="30" y="52"/>
                </a:cubicBezTo>
                <a:cubicBezTo>
                  <a:pt x="30" y="54"/>
                  <a:pt x="29" y="56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6" y="59"/>
                  <a:pt x="24" y="59"/>
                  <a:pt x="22" y="59"/>
                </a:cubicBezTo>
                <a:cubicBezTo>
                  <a:pt x="20" y="59"/>
                  <a:pt x="18" y="59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6"/>
                  <a:pt x="15" y="54"/>
                  <a:pt x="15" y="52"/>
                </a:cubicBezTo>
                <a:cubicBezTo>
                  <a:pt x="15" y="50"/>
                  <a:pt x="16" y="48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5"/>
                  <a:pt x="20" y="45"/>
                  <a:pt x="22" y="45"/>
                </a:cubicBezTo>
                <a:close/>
                <a:moveTo>
                  <a:pt x="24" y="50"/>
                </a:move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3" y="49"/>
                  <a:pt x="22" y="49"/>
                </a:cubicBezTo>
                <a:cubicBezTo>
                  <a:pt x="22" y="49"/>
                  <a:pt x="21" y="5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1"/>
                  <a:pt x="20" y="51"/>
                  <a:pt x="20" y="52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20" y="54"/>
                </a:cubicBezTo>
                <a:cubicBezTo>
                  <a:pt x="21" y="54"/>
                  <a:pt x="22" y="54"/>
                  <a:pt x="22" y="54"/>
                </a:cubicBezTo>
                <a:cubicBezTo>
                  <a:pt x="23" y="54"/>
                  <a:pt x="24" y="54"/>
                  <a:pt x="2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3"/>
                  <a:pt x="25" y="53"/>
                  <a:pt x="25" y="52"/>
                </a:cubicBezTo>
                <a:cubicBezTo>
                  <a:pt x="25" y="51"/>
                  <a:pt x="24" y="51"/>
                  <a:pt x="24" y="50"/>
                </a:cubicBezTo>
                <a:cubicBezTo>
                  <a:pt x="24" y="50"/>
                  <a:pt x="24" y="50"/>
                  <a:pt x="24" y="50"/>
                </a:cubicBezTo>
                <a:close/>
                <a:moveTo>
                  <a:pt x="24" y="82"/>
                </a:moveTo>
                <a:cubicBezTo>
                  <a:pt x="24" y="82"/>
                  <a:pt x="24" y="82"/>
                  <a:pt x="24" y="82"/>
                </a:cubicBezTo>
                <a:cubicBezTo>
                  <a:pt x="24" y="82"/>
                  <a:pt x="23" y="81"/>
                  <a:pt x="22" y="81"/>
                </a:cubicBezTo>
                <a:cubicBezTo>
                  <a:pt x="22" y="81"/>
                  <a:pt x="21" y="82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83"/>
                  <a:pt x="20" y="83"/>
                  <a:pt x="20" y="84"/>
                </a:cubicBezTo>
                <a:cubicBezTo>
                  <a:pt x="20" y="85"/>
                  <a:pt x="20" y="85"/>
                  <a:pt x="20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21" y="86"/>
                  <a:pt x="22" y="86"/>
                  <a:pt x="22" y="86"/>
                </a:cubicBezTo>
                <a:cubicBezTo>
                  <a:pt x="23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5"/>
                  <a:pt x="25" y="85"/>
                  <a:pt x="25" y="84"/>
                </a:cubicBezTo>
                <a:cubicBezTo>
                  <a:pt x="25" y="83"/>
                  <a:pt x="24" y="83"/>
                  <a:pt x="24" y="82"/>
                </a:cubicBezTo>
                <a:cubicBezTo>
                  <a:pt x="24" y="82"/>
                  <a:pt x="24" y="82"/>
                  <a:pt x="24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7" name="PA_淘宝店chenying0907 39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5129214" y="3309372"/>
            <a:ext cx="168275" cy="168327"/>
          </a:xfrm>
          <a:custGeom>
            <a:avLst/>
            <a:gdLst>
              <a:gd name="T0" fmla="*/ 54 w 108"/>
              <a:gd name="T1" fmla="*/ 26 h 108"/>
              <a:gd name="T2" fmla="*/ 58 w 108"/>
              <a:gd name="T3" fmla="*/ 50 h 108"/>
              <a:gd name="T4" fmla="*/ 50 w 108"/>
              <a:gd name="T5" fmla="*/ 50 h 108"/>
              <a:gd name="T6" fmla="*/ 54 w 108"/>
              <a:gd name="T7" fmla="*/ 0 h 108"/>
              <a:gd name="T8" fmla="*/ 92 w 108"/>
              <a:gd name="T9" fmla="*/ 16 h 108"/>
              <a:gd name="T10" fmla="*/ 92 w 108"/>
              <a:gd name="T11" fmla="*/ 16 h 108"/>
              <a:gd name="T12" fmla="*/ 92 w 108"/>
              <a:gd name="T13" fmla="*/ 92 h 108"/>
              <a:gd name="T14" fmla="*/ 92 w 108"/>
              <a:gd name="T15" fmla="*/ 92 h 108"/>
              <a:gd name="T16" fmla="*/ 54 w 108"/>
              <a:gd name="T17" fmla="*/ 108 h 108"/>
              <a:gd name="T18" fmla="*/ 16 w 108"/>
              <a:gd name="T19" fmla="*/ 92 h 108"/>
              <a:gd name="T20" fmla="*/ 16 w 108"/>
              <a:gd name="T21" fmla="*/ 16 h 108"/>
              <a:gd name="T22" fmla="*/ 16 w 108"/>
              <a:gd name="T23" fmla="*/ 16 h 108"/>
              <a:gd name="T24" fmla="*/ 86 w 108"/>
              <a:gd name="T25" fmla="*/ 22 h 108"/>
              <a:gd name="T26" fmla="*/ 54 w 108"/>
              <a:gd name="T27" fmla="*/ 8 h 108"/>
              <a:gd name="T28" fmla="*/ 22 w 108"/>
              <a:gd name="T29" fmla="*/ 22 h 108"/>
              <a:gd name="T30" fmla="*/ 22 w 108"/>
              <a:gd name="T31" fmla="*/ 86 h 108"/>
              <a:gd name="T32" fmla="*/ 54 w 108"/>
              <a:gd name="T33" fmla="*/ 99 h 108"/>
              <a:gd name="T34" fmla="*/ 86 w 108"/>
              <a:gd name="T35" fmla="*/ 86 h 108"/>
              <a:gd name="T36" fmla="*/ 86 w 108"/>
              <a:gd name="T37" fmla="*/ 22 h 108"/>
              <a:gd name="T38" fmla="*/ 68 w 108"/>
              <a:gd name="T39" fmla="*/ 40 h 108"/>
              <a:gd name="T40" fmla="*/ 68 w 108"/>
              <a:gd name="T41" fmla="*/ 34 h 108"/>
              <a:gd name="T42" fmla="*/ 78 w 108"/>
              <a:gd name="T43" fmla="*/ 38 h 108"/>
              <a:gd name="T44" fmla="*/ 82 w 108"/>
              <a:gd name="T45" fmla="*/ 48 h 108"/>
              <a:gd name="T46" fmla="*/ 82 w 108"/>
              <a:gd name="T47" fmla="*/ 59 h 108"/>
              <a:gd name="T48" fmla="*/ 78 w 108"/>
              <a:gd name="T49" fmla="*/ 70 h 108"/>
              <a:gd name="T50" fmla="*/ 70 w 108"/>
              <a:gd name="T51" fmla="*/ 77 h 108"/>
              <a:gd name="T52" fmla="*/ 60 w 108"/>
              <a:gd name="T53" fmla="*/ 81 h 108"/>
              <a:gd name="T54" fmla="*/ 49 w 108"/>
              <a:gd name="T55" fmla="*/ 81 h 108"/>
              <a:gd name="T56" fmla="*/ 38 w 108"/>
              <a:gd name="T57" fmla="*/ 77 h 108"/>
              <a:gd name="T58" fmla="*/ 31 w 108"/>
              <a:gd name="T59" fmla="*/ 70 h 108"/>
              <a:gd name="T60" fmla="*/ 26 w 108"/>
              <a:gd name="T61" fmla="*/ 59 h 108"/>
              <a:gd name="T62" fmla="*/ 26 w 108"/>
              <a:gd name="T63" fmla="*/ 48 h 108"/>
              <a:gd name="T64" fmla="*/ 31 w 108"/>
              <a:gd name="T65" fmla="*/ 38 h 108"/>
              <a:gd name="T66" fmla="*/ 40 w 108"/>
              <a:gd name="T67" fmla="*/ 34 h 108"/>
              <a:gd name="T68" fmla="*/ 37 w 108"/>
              <a:gd name="T69" fmla="*/ 43 h 108"/>
              <a:gd name="T70" fmla="*/ 35 w 108"/>
              <a:gd name="T71" fmla="*/ 50 h 108"/>
              <a:gd name="T72" fmla="*/ 35 w 108"/>
              <a:gd name="T73" fmla="*/ 58 h 108"/>
              <a:gd name="T74" fmla="*/ 37 w 108"/>
              <a:gd name="T75" fmla="*/ 65 h 108"/>
              <a:gd name="T76" fmla="*/ 43 w 108"/>
              <a:gd name="T77" fmla="*/ 70 h 108"/>
              <a:gd name="T78" fmla="*/ 50 w 108"/>
              <a:gd name="T79" fmla="*/ 73 h 108"/>
              <a:gd name="T80" fmla="*/ 58 w 108"/>
              <a:gd name="T81" fmla="*/ 73 h 108"/>
              <a:gd name="T82" fmla="*/ 65 w 108"/>
              <a:gd name="T83" fmla="*/ 70 h 108"/>
              <a:gd name="T84" fmla="*/ 71 w 108"/>
              <a:gd name="T85" fmla="*/ 65 h 108"/>
              <a:gd name="T86" fmla="*/ 74 w 108"/>
              <a:gd name="T87" fmla="*/ 58 h 108"/>
              <a:gd name="T88" fmla="*/ 74 w 108"/>
              <a:gd name="T89" fmla="*/ 50 h 108"/>
              <a:gd name="T90" fmla="*/ 71 w 108"/>
              <a:gd name="T91" fmla="*/ 4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8" h="108">
                <a:moveTo>
                  <a:pt x="50" y="30"/>
                </a:moveTo>
                <a:cubicBezTo>
                  <a:pt x="50" y="27"/>
                  <a:pt x="52" y="26"/>
                  <a:pt x="54" y="26"/>
                </a:cubicBezTo>
                <a:cubicBezTo>
                  <a:pt x="56" y="26"/>
                  <a:pt x="58" y="27"/>
                  <a:pt x="58" y="3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2"/>
                  <a:pt x="56" y="54"/>
                  <a:pt x="54" y="54"/>
                </a:cubicBezTo>
                <a:cubicBezTo>
                  <a:pt x="52" y="54"/>
                  <a:pt x="50" y="52"/>
                  <a:pt x="50" y="50"/>
                </a:cubicBezTo>
                <a:cubicBezTo>
                  <a:pt x="50" y="30"/>
                  <a:pt x="50" y="30"/>
                  <a:pt x="50" y="30"/>
                </a:cubicBezTo>
                <a:close/>
                <a:moveTo>
                  <a:pt x="54" y="0"/>
                </a:moveTo>
                <a:cubicBezTo>
                  <a:pt x="54" y="0"/>
                  <a:pt x="54" y="0"/>
                  <a:pt x="54" y="0"/>
                </a:cubicBezTo>
                <a:cubicBezTo>
                  <a:pt x="69" y="0"/>
                  <a:pt x="82" y="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102" y="26"/>
                  <a:pt x="108" y="39"/>
                  <a:pt x="108" y="54"/>
                </a:cubicBezTo>
                <a:cubicBezTo>
                  <a:pt x="108" y="69"/>
                  <a:pt x="102" y="8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82" y="102"/>
                  <a:pt x="69" y="108"/>
                  <a:pt x="54" y="108"/>
                </a:cubicBezTo>
                <a:cubicBezTo>
                  <a:pt x="39" y="108"/>
                  <a:pt x="26" y="102"/>
                  <a:pt x="16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6" y="82"/>
                  <a:pt x="0" y="69"/>
                  <a:pt x="0" y="54"/>
                </a:cubicBezTo>
                <a:cubicBezTo>
                  <a:pt x="0" y="39"/>
                  <a:pt x="6" y="2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6" y="6"/>
                  <a:pt x="39" y="0"/>
                  <a:pt x="54" y="0"/>
                </a:cubicBezTo>
                <a:close/>
                <a:moveTo>
                  <a:pt x="86" y="22"/>
                </a:moveTo>
                <a:cubicBezTo>
                  <a:pt x="86" y="22"/>
                  <a:pt x="86" y="22"/>
                  <a:pt x="86" y="22"/>
                </a:cubicBezTo>
                <a:cubicBezTo>
                  <a:pt x="78" y="13"/>
                  <a:pt x="67" y="8"/>
                  <a:pt x="54" y="8"/>
                </a:cubicBezTo>
                <a:cubicBezTo>
                  <a:pt x="42" y="8"/>
                  <a:pt x="30" y="13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14" y="30"/>
                  <a:pt x="9" y="41"/>
                  <a:pt x="9" y="54"/>
                </a:cubicBezTo>
                <a:cubicBezTo>
                  <a:pt x="9" y="66"/>
                  <a:pt x="14" y="78"/>
                  <a:pt x="22" y="86"/>
                </a:cubicBezTo>
                <a:cubicBezTo>
                  <a:pt x="22" y="86"/>
                  <a:pt x="22" y="86"/>
                  <a:pt x="22" y="86"/>
                </a:cubicBezTo>
                <a:cubicBezTo>
                  <a:pt x="30" y="94"/>
                  <a:pt x="42" y="99"/>
                  <a:pt x="54" y="99"/>
                </a:cubicBezTo>
                <a:cubicBezTo>
                  <a:pt x="67" y="99"/>
                  <a:pt x="78" y="94"/>
                  <a:pt x="86" y="86"/>
                </a:cubicBezTo>
                <a:cubicBezTo>
                  <a:pt x="86" y="86"/>
                  <a:pt x="86" y="86"/>
                  <a:pt x="86" y="86"/>
                </a:cubicBezTo>
                <a:cubicBezTo>
                  <a:pt x="95" y="78"/>
                  <a:pt x="100" y="66"/>
                  <a:pt x="100" y="54"/>
                </a:cubicBezTo>
                <a:cubicBezTo>
                  <a:pt x="100" y="41"/>
                  <a:pt x="95" y="30"/>
                  <a:pt x="86" y="22"/>
                </a:cubicBezTo>
                <a:cubicBezTo>
                  <a:pt x="86" y="22"/>
                  <a:pt x="86" y="22"/>
                  <a:pt x="86" y="22"/>
                </a:cubicBezTo>
                <a:close/>
                <a:moveTo>
                  <a:pt x="68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67" y="38"/>
                  <a:pt x="67" y="35"/>
                  <a:pt x="68" y="34"/>
                </a:cubicBezTo>
                <a:cubicBezTo>
                  <a:pt x="70" y="32"/>
                  <a:pt x="73" y="32"/>
                  <a:pt x="74" y="34"/>
                </a:cubicBezTo>
                <a:cubicBezTo>
                  <a:pt x="75" y="35"/>
                  <a:pt x="77" y="36"/>
                  <a:pt x="78" y="38"/>
                </a:cubicBezTo>
                <a:cubicBezTo>
                  <a:pt x="79" y="39"/>
                  <a:pt x="79" y="41"/>
                  <a:pt x="80" y="43"/>
                </a:cubicBezTo>
                <a:cubicBezTo>
                  <a:pt x="81" y="45"/>
                  <a:pt x="81" y="46"/>
                  <a:pt x="82" y="48"/>
                </a:cubicBezTo>
                <a:cubicBezTo>
                  <a:pt x="82" y="50"/>
                  <a:pt x="82" y="52"/>
                  <a:pt x="82" y="54"/>
                </a:cubicBezTo>
                <a:cubicBezTo>
                  <a:pt x="82" y="56"/>
                  <a:pt x="82" y="58"/>
                  <a:pt x="82" y="59"/>
                </a:cubicBezTo>
                <a:cubicBezTo>
                  <a:pt x="81" y="61"/>
                  <a:pt x="81" y="63"/>
                  <a:pt x="80" y="65"/>
                </a:cubicBezTo>
                <a:cubicBezTo>
                  <a:pt x="79" y="67"/>
                  <a:pt x="79" y="68"/>
                  <a:pt x="78" y="70"/>
                </a:cubicBezTo>
                <a:cubicBezTo>
                  <a:pt x="77" y="71"/>
                  <a:pt x="75" y="73"/>
                  <a:pt x="74" y="74"/>
                </a:cubicBezTo>
                <a:cubicBezTo>
                  <a:pt x="73" y="75"/>
                  <a:pt x="71" y="76"/>
                  <a:pt x="70" y="77"/>
                </a:cubicBezTo>
                <a:cubicBezTo>
                  <a:pt x="68" y="78"/>
                  <a:pt x="67" y="79"/>
                  <a:pt x="65" y="80"/>
                </a:cubicBezTo>
                <a:cubicBezTo>
                  <a:pt x="63" y="81"/>
                  <a:pt x="62" y="81"/>
                  <a:pt x="60" y="81"/>
                </a:cubicBezTo>
                <a:cubicBezTo>
                  <a:pt x="58" y="82"/>
                  <a:pt x="56" y="82"/>
                  <a:pt x="54" y="82"/>
                </a:cubicBezTo>
                <a:cubicBezTo>
                  <a:pt x="52" y="82"/>
                  <a:pt x="50" y="82"/>
                  <a:pt x="49" y="81"/>
                </a:cubicBezTo>
                <a:cubicBezTo>
                  <a:pt x="47" y="81"/>
                  <a:pt x="45" y="81"/>
                  <a:pt x="43" y="80"/>
                </a:cubicBezTo>
                <a:cubicBezTo>
                  <a:pt x="41" y="79"/>
                  <a:pt x="40" y="78"/>
                  <a:pt x="38" y="77"/>
                </a:cubicBezTo>
                <a:cubicBezTo>
                  <a:pt x="37" y="76"/>
                  <a:pt x="35" y="75"/>
                  <a:pt x="34" y="74"/>
                </a:cubicBezTo>
                <a:cubicBezTo>
                  <a:pt x="33" y="73"/>
                  <a:pt x="32" y="71"/>
                  <a:pt x="31" y="70"/>
                </a:cubicBezTo>
                <a:cubicBezTo>
                  <a:pt x="30" y="68"/>
                  <a:pt x="29" y="67"/>
                  <a:pt x="28" y="65"/>
                </a:cubicBezTo>
                <a:cubicBezTo>
                  <a:pt x="27" y="63"/>
                  <a:pt x="27" y="61"/>
                  <a:pt x="26" y="59"/>
                </a:cubicBezTo>
                <a:cubicBezTo>
                  <a:pt x="26" y="58"/>
                  <a:pt x="26" y="56"/>
                  <a:pt x="26" y="54"/>
                </a:cubicBezTo>
                <a:cubicBezTo>
                  <a:pt x="26" y="52"/>
                  <a:pt x="26" y="50"/>
                  <a:pt x="26" y="48"/>
                </a:cubicBezTo>
                <a:cubicBezTo>
                  <a:pt x="27" y="46"/>
                  <a:pt x="27" y="45"/>
                  <a:pt x="28" y="43"/>
                </a:cubicBezTo>
                <a:cubicBezTo>
                  <a:pt x="29" y="41"/>
                  <a:pt x="30" y="39"/>
                  <a:pt x="31" y="38"/>
                </a:cubicBezTo>
                <a:cubicBezTo>
                  <a:pt x="32" y="36"/>
                  <a:pt x="33" y="35"/>
                  <a:pt x="34" y="34"/>
                </a:cubicBezTo>
                <a:cubicBezTo>
                  <a:pt x="36" y="32"/>
                  <a:pt x="38" y="32"/>
                  <a:pt x="40" y="34"/>
                </a:cubicBezTo>
                <a:cubicBezTo>
                  <a:pt x="42" y="35"/>
                  <a:pt x="42" y="38"/>
                  <a:pt x="40" y="40"/>
                </a:cubicBezTo>
                <a:cubicBezTo>
                  <a:pt x="39" y="41"/>
                  <a:pt x="38" y="42"/>
                  <a:pt x="37" y="43"/>
                </a:cubicBezTo>
                <a:cubicBezTo>
                  <a:pt x="37" y="44"/>
                  <a:pt x="36" y="45"/>
                  <a:pt x="36" y="46"/>
                </a:cubicBezTo>
                <a:cubicBezTo>
                  <a:pt x="35" y="47"/>
                  <a:pt x="35" y="48"/>
                  <a:pt x="35" y="50"/>
                </a:cubicBezTo>
                <a:cubicBezTo>
                  <a:pt x="34" y="51"/>
                  <a:pt x="34" y="52"/>
                  <a:pt x="34" y="54"/>
                </a:cubicBezTo>
                <a:cubicBezTo>
                  <a:pt x="34" y="55"/>
                  <a:pt x="34" y="57"/>
                  <a:pt x="35" y="58"/>
                </a:cubicBezTo>
                <a:cubicBezTo>
                  <a:pt x="35" y="59"/>
                  <a:pt x="35" y="60"/>
                  <a:pt x="36" y="62"/>
                </a:cubicBezTo>
                <a:cubicBezTo>
                  <a:pt x="36" y="63"/>
                  <a:pt x="37" y="64"/>
                  <a:pt x="37" y="65"/>
                </a:cubicBezTo>
                <a:cubicBezTo>
                  <a:pt x="38" y="66"/>
                  <a:pt x="39" y="67"/>
                  <a:pt x="40" y="68"/>
                </a:cubicBezTo>
                <a:cubicBezTo>
                  <a:pt x="41" y="69"/>
                  <a:pt x="42" y="70"/>
                  <a:pt x="43" y="70"/>
                </a:cubicBezTo>
                <a:cubicBezTo>
                  <a:pt x="44" y="71"/>
                  <a:pt x="45" y="72"/>
                  <a:pt x="46" y="72"/>
                </a:cubicBezTo>
                <a:cubicBezTo>
                  <a:pt x="48" y="73"/>
                  <a:pt x="49" y="73"/>
                  <a:pt x="50" y="73"/>
                </a:cubicBezTo>
                <a:cubicBezTo>
                  <a:pt x="51" y="74"/>
                  <a:pt x="53" y="74"/>
                  <a:pt x="54" y="74"/>
                </a:cubicBezTo>
                <a:cubicBezTo>
                  <a:pt x="56" y="74"/>
                  <a:pt x="57" y="74"/>
                  <a:pt x="58" y="73"/>
                </a:cubicBezTo>
                <a:cubicBezTo>
                  <a:pt x="59" y="73"/>
                  <a:pt x="61" y="73"/>
                  <a:pt x="62" y="72"/>
                </a:cubicBezTo>
                <a:cubicBezTo>
                  <a:pt x="63" y="72"/>
                  <a:pt x="64" y="71"/>
                  <a:pt x="65" y="70"/>
                </a:cubicBezTo>
                <a:cubicBezTo>
                  <a:pt x="66" y="70"/>
                  <a:pt x="67" y="69"/>
                  <a:pt x="68" y="68"/>
                </a:cubicBezTo>
                <a:cubicBezTo>
                  <a:pt x="69" y="67"/>
                  <a:pt x="70" y="66"/>
                  <a:pt x="71" y="65"/>
                </a:cubicBezTo>
                <a:cubicBezTo>
                  <a:pt x="72" y="64"/>
                  <a:pt x="72" y="63"/>
                  <a:pt x="73" y="62"/>
                </a:cubicBezTo>
                <a:cubicBezTo>
                  <a:pt x="73" y="60"/>
                  <a:pt x="74" y="59"/>
                  <a:pt x="74" y="58"/>
                </a:cubicBezTo>
                <a:cubicBezTo>
                  <a:pt x="74" y="57"/>
                  <a:pt x="74" y="55"/>
                  <a:pt x="74" y="54"/>
                </a:cubicBezTo>
                <a:cubicBezTo>
                  <a:pt x="74" y="52"/>
                  <a:pt x="74" y="51"/>
                  <a:pt x="74" y="50"/>
                </a:cubicBezTo>
                <a:cubicBezTo>
                  <a:pt x="74" y="48"/>
                  <a:pt x="73" y="47"/>
                  <a:pt x="73" y="46"/>
                </a:cubicBezTo>
                <a:cubicBezTo>
                  <a:pt x="72" y="45"/>
                  <a:pt x="72" y="44"/>
                  <a:pt x="71" y="43"/>
                </a:cubicBezTo>
                <a:cubicBezTo>
                  <a:pt x="70" y="42"/>
                  <a:pt x="69" y="41"/>
                  <a:pt x="68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3" name="PA_椭圆 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555875" y="2121555"/>
            <a:ext cx="387350" cy="3858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8" name="PA_淘宝店chenying0907 40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2630489" y="2218423"/>
            <a:ext cx="236537" cy="192146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35" name="PA_椭圆 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555875" y="3644438"/>
            <a:ext cx="387350" cy="385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9" name="PA_淘宝店chenying0907 41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2647951" y="3717485"/>
            <a:ext cx="193675" cy="231847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PA_组合 3"/>
          <p:cNvGrpSpPr/>
          <p:nvPr>
            <p:custDataLst>
              <p:tags r:id="rId22"/>
            </p:custDataLst>
          </p:nvPr>
        </p:nvGrpSpPr>
        <p:grpSpPr>
          <a:xfrm>
            <a:off x="3203575" y="2131083"/>
            <a:ext cx="1784350" cy="2112027"/>
            <a:chOff x="3203575" y="2130425"/>
            <a:chExt cx="1784350" cy="2111375"/>
          </a:xfrm>
        </p:grpSpPr>
        <p:sp>
          <p:nvSpPr>
            <p:cNvPr id="22551" name="Freeform 23"/>
            <p:cNvSpPr>
              <a:spLocks noEditPoints="1"/>
            </p:cNvSpPr>
            <p:nvPr/>
          </p:nvSpPr>
          <p:spPr bwMode="auto">
            <a:xfrm>
              <a:off x="3203575" y="2130425"/>
              <a:ext cx="1784350" cy="2111375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2" name="Freeform 24"/>
            <p:cNvSpPr/>
            <p:nvPr/>
          </p:nvSpPr>
          <p:spPr bwMode="auto">
            <a:xfrm>
              <a:off x="3813175" y="2176463"/>
              <a:ext cx="549275" cy="876300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3" name="Freeform 25"/>
            <p:cNvSpPr/>
            <p:nvPr/>
          </p:nvSpPr>
          <p:spPr bwMode="auto">
            <a:xfrm>
              <a:off x="3633788" y="3052763"/>
              <a:ext cx="912813" cy="38100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4" name="Freeform 26"/>
            <p:cNvSpPr/>
            <p:nvPr/>
          </p:nvSpPr>
          <p:spPr bwMode="auto">
            <a:xfrm>
              <a:off x="3386138" y="3433763"/>
              <a:ext cx="1409700" cy="38100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55" name="Freeform 27"/>
            <p:cNvSpPr/>
            <p:nvPr/>
          </p:nvSpPr>
          <p:spPr bwMode="auto">
            <a:xfrm>
              <a:off x="3246438" y="3814763"/>
              <a:ext cx="1735138" cy="379413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56" name="PA_椭圆 2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075114" y="2475677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7" name="PA_椭圆 29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894139" y="1881769"/>
            <a:ext cx="131763" cy="1302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8" name="PA_椭圆 30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125913" y="1721381"/>
            <a:ext cx="90488" cy="8892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59" name="PA_椭圆 31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3976688" y="1572110"/>
            <a:ext cx="109538" cy="1095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60" name="PA_椭圆 32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3986214" y="2756751"/>
            <a:ext cx="79375" cy="7939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0" name="PA_淘宝店chenying0907 42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4013200" y="3545982"/>
            <a:ext cx="190500" cy="154036"/>
          </a:xfrm>
          <a:custGeom>
            <a:avLst/>
            <a:gdLst>
              <a:gd name="T0" fmla="*/ 105 w 122"/>
              <a:gd name="T1" fmla="*/ 37 h 99"/>
              <a:gd name="T2" fmla="*/ 97 w 122"/>
              <a:gd name="T3" fmla="*/ 37 h 99"/>
              <a:gd name="T4" fmla="*/ 29 w 122"/>
              <a:gd name="T5" fmla="*/ 15 h 99"/>
              <a:gd name="T6" fmla="*/ 14 w 122"/>
              <a:gd name="T7" fmla="*/ 15 h 99"/>
              <a:gd name="T8" fmla="*/ 28 w 122"/>
              <a:gd name="T9" fmla="*/ 17 h 99"/>
              <a:gd name="T10" fmla="*/ 8 w 122"/>
              <a:gd name="T11" fmla="*/ 17 h 99"/>
              <a:gd name="T12" fmla="*/ 8 w 122"/>
              <a:gd name="T13" fmla="*/ 12 h 99"/>
              <a:gd name="T14" fmla="*/ 11 w 122"/>
              <a:gd name="T15" fmla="*/ 9 h 99"/>
              <a:gd name="T16" fmla="*/ 33 w 122"/>
              <a:gd name="T17" fmla="*/ 3 h 99"/>
              <a:gd name="T18" fmla="*/ 38 w 122"/>
              <a:gd name="T19" fmla="*/ 0 h 99"/>
              <a:gd name="T20" fmla="*/ 88 w 122"/>
              <a:gd name="T21" fmla="*/ 4 h 99"/>
              <a:gd name="T22" fmla="*/ 117 w 122"/>
              <a:gd name="T23" fmla="*/ 17 h 99"/>
              <a:gd name="T24" fmla="*/ 122 w 122"/>
              <a:gd name="T25" fmla="*/ 22 h 99"/>
              <a:gd name="T26" fmla="*/ 117 w 122"/>
              <a:gd name="T27" fmla="*/ 99 h 99"/>
              <a:gd name="T28" fmla="*/ 4 w 122"/>
              <a:gd name="T29" fmla="*/ 99 h 99"/>
              <a:gd name="T30" fmla="*/ 0 w 122"/>
              <a:gd name="T31" fmla="*/ 94 h 99"/>
              <a:gd name="T32" fmla="*/ 4 w 122"/>
              <a:gd name="T33" fmla="*/ 17 h 99"/>
              <a:gd name="T34" fmla="*/ 8 w 122"/>
              <a:gd name="T35" fmla="*/ 17 h 99"/>
              <a:gd name="T36" fmla="*/ 61 w 122"/>
              <a:gd name="T37" fmla="*/ 36 h 99"/>
              <a:gd name="T38" fmla="*/ 77 w 122"/>
              <a:gd name="T39" fmla="*/ 52 h 99"/>
              <a:gd name="T40" fmla="*/ 45 w 122"/>
              <a:gd name="T41" fmla="*/ 52 h 99"/>
              <a:gd name="T42" fmla="*/ 68 w 122"/>
              <a:gd name="T43" fmla="*/ 45 h 99"/>
              <a:gd name="T44" fmla="*/ 61 w 122"/>
              <a:gd name="T45" fmla="*/ 42 h 99"/>
              <a:gd name="T46" fmla="*/ 61 w 122"/>
              <a:gd name="T47" fmla="*/ 62 h 99"/>
              <a:gd name="T48" fmla="*/ 68 w 122"/>
              <a:gd name="T49" fmla="*/ 45 h 99"/>
              <a:gd name="T50" fmla="*/ 32 w 122"/>
              <a:gd name="T51" fmla="*/ 27 h 99"/>
              <a:gd name="T52" fmla="*/ 9 w 122"/>
              <a:gd name="T53" fmla="*/ 27 h 99"/>
              <a:gd name="T54" fmla="*/ 113 w 122"/>
              <a:gd name="T55" fmla="*/ 90 h 99"/>
              <a:gd name="T56" fmla="*/ 90 w 122"/>
              <a:gd name="T57" fmla="*/ 27 h 99"/>
              <a:gd name="T58" fmla="*/ 86 w 122"/>
              <a:gd name="T59" fmla="*/ 24 h 99"/>
              <a:gd name="T60" fmla="*/ 41 w 122"/>
              <a:gd name="T61" fmla="*/ 10 h 99"/>
              <a:gd name="T62" fmla="*/ 32 w 122"/>
              <a:gd name="T63" fmla="*/ 27 h 99"/>
              <a:gd name="T64" fmla="*/ 61 w 122"/>
              <a:gd name="T65" fmla="*/ 19 h 99"/>
              <a:gd name="T66" fmla="*/ 61 w 122"/>
              <a:gd name="T67" fmla="*/ 84 h 99"/>
              <a:gd name="T68" fmla="*/ 61 w 122"/>
              <a:gd name="T69" fmla="*/ 19 h 99"/>
              <a:gd name="T70" fmla="*/ 61 w 122"/>
              <a:gd name="T71" fmla="*/ 29 h 99"/>
              <a:gd name="T72" fmla="*/ 61 w 122"/>
              <a:gd name="T73" fmla="*/ 75 h 99"/>
              <a:gd name="T74" fmla="*/ 61 w 122"/>
              <a:gd name="T75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2" h="99">
                <a:moveTo>
                  <a:pt x="101" y="33"/>
                </a:moveTo>
                <a:cubicBezTo>
                  <a:pt x="103" y="33"/>
                  <a:pt x="105" y="35"/>
                  <a:pt x="105" y="37"/>
                </a:cubicBezTo>
                <a:cubicBezTo>
                  <a:pt x="105" y="40"/>
                  <a:pt x="103" y="42"/>
                  <a:pt x="101" y="42"/>
                </a:cubicBezTo>
                <a:cubicBezTo>
                  <a:pt x="99" y="42"/>
                  <a:pt x="97" y="40"/>
                  <a:pt x="97" y="37"/>
                </a:cubicBezTo>
                <a:cubicBezTo>
                  <a:pt x="97" y="35"/>
                  <a:pt x="99" y="33"/>
                  <a:pt x="101" y="33"/>
                </a:cubicBezTo>
                <a:close/>
                <a:moveTo>
                  <a:pt x="29" y="15"/>
                </a:moveTo>
                <a:cubicBezTo>
                  <a:pt x="29" y="15"/>
                  <a:pt x="29" y="15"/>
                  <a:pt x="29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7"/>
                  <a:pt x="14" y="17"/>
                  <a:pt x="1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5"/>
                  <a:pt x="29" y="15"/>
                  <a:pt x="29" y="15"/>
                </a:cubicBezTo>
                <a:close/>
                <a:moveTo>
                  <a:pt x="8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1"/>
                  <a:pt x="9" y="9"/>
                  <a:pt x="1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1"/>
                  <a:pt x="36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6" y="0"/>
                  <a:pt x="88" y="2"/>
                  <a:pt x="88" y="4"/>
                </a:cubicBezTo>
                <a:cubicBezTo>
                  <a:pt x="93" y="17"/>
                  <a:pt x="93" y="17"/>
                  <a:pt x="93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20" y="17"/>
                  <a:pt x="122" y="19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7"/>
                  <a:pt x="120" y="99"/>
                  <a:pt x="117" y="99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4" y="99"/>
                  <a:pt x="4" y="99"/>
                  <a:pt x="4" y="99"/>
                </a:cubicBezTo>
                <a:cubicBezTo>
                  <a:pt x="2" y="99"/>
                  <a:pt x="0" y="97"/>
                  <a:pt x="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9"/>
                  <a:pt x="2" y="17"/>
                  <a:pt x="4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8" y="17"/>
                  <a:pt x="8" y="17"/>
                  <a:pt x="8" y="17"/>
                </a:cubicBezTo>
                <a:close/>
                <a:moveTo>
                  <a:pt x="61" y="36"/>
                </a:move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38"/>
                  <a:pt x="72" y="41"/>
                </a:cubicBezTo>
                <a:cubicBezTo>
                  <a:pt x="75" y="44"/>
                  <a:pt x="77" y="48"/>
                  <a:pt x="77" y="52"/>
                </a:cubicBezTo>
                <a:cubicBezTo>
                  <a:pt x="77" y="60"/>
                  <a:pt x="70" y="68"/>
                  <a:pt x="61" y="68"/>
                </a:cubicBezTo>
                <a:cubicBezTo>
                  <a:pt x="52" y="68"/>
                  <a:pt x="45" y="61"/>
                  <a:pt x="45" y="52"/>
                </a:cubicBezTo>
                <a:cubicBezTo>
                  <a:pt x="45" y="43"/>
                  <a:pt x="52" y="36"/>
                  <a:pt x="61" y="36"/>
                </a:cubicBezTo>
                <a:close/>
                <a:moveTo>
                  <a:pt x="68" y="45"/>
                </a:moveTo>
                <a:cubicBezTo>
                  <a:pt x="68" y="45"/>
                  <a:pt x="68" y="45"/>
                  <a:pt x="68" y="45"/>
                </a:cubicBezTo>
                <a:cubicBezTo>
                  <a:pt x="66" y="43"/>
                  <a:pt x="64" y="42"/>
                  <a:pt x="61" y="42"/>
                </a:cubicBezTo>
                <a:cubicBezTo>
                  <a:pt x="55" y="42"/>
                  <a:pt x="51" y="46"/>
                  <a:pt x="51" y="52"/>
                </a:cubicBezTo>
                <a:cubicBezTo>
                  <a:pt x="51" y="57"/>
                  <a:pt x="55" y="62"/>
                  <a:pt x="61" y="62"/>
                </a:cubicBezTo>
                <a:cubicBezTo>
                  <a:pt x="66" y="62"/>
                  <a:pt x="71" y="57"/>
                  <a:pt x="71" y="52"/>
                </a:cubicBezTo>
                <a:cubicBezTo>
                  <a:pt x="71" y="49"/>
                  <a:pt x="70" y="46"/>
                  <a:pt x="68" y="45"/>
                </a:cubicBezTo>
                <a:cubicBezTo>
                  <a:pt x="68" y="45"/>
                  <a:pt x="68" y="45"/>
                  <a:pt x="68" y="45"/>
                </a:cubicBezTo>
                <a:close/>
                <a:moveTo>
                  <a:pt x="32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90"/>
                  <a:pt x="9" y="90"/>
                  <a:pt x="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88" y="27"/>
                  <a:pt x="86" y="26"/>
                  <a:pt x="86" y="24"/>
                </a:cubicBezTo>
                <a:cubicBezTo>
                  <a:pt x="81" y="10"/>
                  <a:pt x="81" y="10"/>
                  <a:pt x="8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5"/>
                  <a:pt x="34" y="27"/>
                  <a:pt x="32" y="27"/>
                </a:cubicBezTo>
                <a:close/>
                <a:moveTo>
                  <a:pt x="61" y="19"/>
                </a:moveTo>
                <a:cubicBezTo>
                  <a:pt x="61" y="19"/>
                  <a:pt x="61" y="19"/>
                  <a:pt x="61" y="19"/>
                </a:cubicBezTo>
                <a:cubicBezTo>
                  <a:pt x="79" y="19"/>
                  <a:pt x="93" y="34"/>
                  <a:pt x="93" y="52"/>
                </a:cubicBezTo>
                <a:cubicBezTo>
                  <a:pt x="93" y="70"/>
                  <a:pt x="79" y="84"/>
                  <a:pt x="61" y="84"/>
                </a:cubicBezTo>
                <a:cubicBezTo>
                  <a:pt x="43" y="84"/>
                  <a:pt x="28" y="70"/>
                  <a:pt x="28" y="52"/>
                </a:cubicBezTo>
                <a:cubicBezTo>
                  <a:pt x="28" y="34"/>
                  <a:pt x="43" y="19"/>
                  <a:pt x="61" y="19"/>
                </a:cubicBezTo>
                <a:close/>
                <a:moveTo>
                  <a:pt x="61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48" y="29"/>
                  <a:pt x="38" y="39"/>
                  <a:pt x="38" y="52"/>
                </a:cubicBezTo>
                <a:cubicBezTo>
                  <a:pt x="38" y="65"/>
                  <a:pt x="48" y="75"/>
                  <a:pt x="61" y="75"/>
                </a:cubicBezTo>
                <a:cubicBezTo>
                  <a:pt x="73" y="75"/>
                  <a:pt x="84" y="64"/>
                  <a:pt x="84" y="52"/>
                </a:cubicBezTo>
                <a:cubicBezTo>
                  <a:pt x="84" y="39"/>
                  <a:pt x="74" y="29"/>
                  <a:pt x="61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1" name="PA_淘宝店chenying0907 43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4008439" y="3155337"/>
            <a:ext cx="200025" cy="161975"/>
          </a:xfrm>
          <a:custGeom>
            <a:avLst/>
            <a:gdLst>
              <a:gd name="T0" fmla="*/ 89 w 128"/>
              <a:gd name="T1" fmla="*/ 31 h 104"/>
              <a:gd name="T2" fmla="*/ 9 w 128"/>
              <a:gd name="T3" fmla="*/ 81 h 104"/>
              <a:gd name="T4" fmla="*/ 98 w 128"/>
              <a:gd name="T5" fmla="*/ 64 h 104"/>
              <a:gd name="T6" fmla="*/ 98 w 128"/>
              <a:gd name="T7" fmla="*/ 64 h 104"/>
              <a:gd name="T8" fmla="*/ 93 w 128"/>
              <a:gd name="T9" fmla="*/ 91 h 104"/>
              <a:gd name="T10" fmla="*/ 81 w 128"/>
              <a:gd name="T11" fmla="*/ 91 h 104"/>
              <a:gd name="T12" fmla="*/ 119 w 128"/>
              <a:gd name="T13" fmla="*/ 95 h 104"/>
              <a:gd name="T14" fmla="*/ 81 w 128"/>
              <a:gd name="T15" fmla="*/ 9 h 104"/>
              <a:gd name="T16" fmla="*/ 93 w 128"/>
              <a:gd name="T17" fmla="*/ 22 h 104"/>
              <a:gd name="T18" fmla="*/ 98 w 128"/>
              <a:gd name="T19" fmla="*/ 26 h 104"/>
              <a:gd name="T20" fmla="*/ 98 w 128"/>
              <a:gd name="T21" fmla="*/ 28 h 104"/>
              <a:gd name="T22" fmla="*/ 116 w 128"/>
              <a:gd name="T23" fmla="*/ 31 h 104"/>
              <a:gd name="T24" fmla="*/ 98 w 128"/>
              <a:gd name="T25" fmla="*/ 33 h 104"/>
              <a:gd name="T26" fmla="*/ 98 w 128"/>
              <a:gd name="T27" fmla="*/ 43 h 104"/>
              <a:gd name="T28" fmla="*/ 113 w 128"/>
              <a:gd name="T29" fmla="*/ 43 h 104"/>
              <a:gd name="T30" fmla="*/ 113 w 128"/>
              <a:gd name="T31" fmla="*/ 49 h 104"/>
              <a:gd name="T32" fmla="*/ 98 w 128"/>
              <a:gd name="T33" fmla="*/ 49 h 104"/>
              <a:gd name="T34" fmla="*/ 98 w 128"/>
              <a:gd name="T35" fmla="*/ 58 h 104"/>
              <a:gd name="T36" fmla="*/ 116 w 128"/>
              <a:gd name="T37" fmla="*/ 61 h 104"/>
              <a:gd name="T38" fmla="*/ 98 w 128"/>
              <a:gd name="T39" fmla="*/ 64 h 104"/>
              <a:gd name="T40" fmla="*/ 33 w 128"/>
              <a:gd name="T41" fmla="*/ 104 h 104"/>
              <a:gd name="T42" fmla="*/ 33 w 128"/>
              <a:gd name="T43" fmla="*/ 98 h 104"/>
              <a:gd name="T44" fmla="*/ 44 w 128"/>
              <a:gd name="T45" fmla="*/ 91 h 104"/>
              <a:gd name="T46" fmla="*/ 0 w 128"/>
              <a:gd name="T47" fmla="*/ 86 h 104"/>
              <a:gd name="T48" fmla="*/ 0 w 128"/>
              <a:gd name="T49" fmla="*/ 26 h 104"/>
              <a:gd name="T50" fmla="*/ 4 w 128"/>
              <a:gd name="T51" fmla="*/ 22 h 104"/>
              <a:gd name="T52" fmla="*/ 71 w 128"/>
              <a:gd name="T53" fmla="*/ 4 h 104"/>
              <a:gd name="T54" fmla="*/ 76 w 128"/>
              <a:gd name="T55" fmla="*/ 0 h 104"/>
              <a:gd name="T56" fmla="*/ 128 w 128"/>
              <a:gd name="T57" fmla="*/ 4 h 104"/>
              <a:gd name="T58" fmla="*/ 128 w 128"/>
              <a:gd name="T59" fmla="*/ 99 h 104"/>
              <a:gd name="T60" fmla="*/ 123 w 128"/>
              <a:gd name="T61" fmla="*/ 104 h 104"/>
              <a:gd name="T62" fmla="*/ 71 w 128"/>
              <a:gd name="T63" fmla="*/ 99 h 104"/>
              <a:gd name="T64" fmla="*/ 71 w 128"/>
              <a:gd name="T65" fmla="*/ 91 h 104"/>
              <a:gd name="T66" fmla="*/ 54 w 128"/>
              <a:gd name="T67" fmla="*/ 98 h 104"/>
              <a:gd name="T68" fmla="*/ 67 w 128"/>
              <a:gd name="T69" fmla="*/ 101 h 104"/>
              <a:gd name="T70" fmla="*/ 33 w 128"/>
              <a:gd name="T7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89" y="81"/>
                </a:moveTo>
                <a:cubicBezTo>
                  <a:pt x="89" y="31"/>
                  <a:pt x="89" y="31"/>
                  <a:pt x="8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81"/>
                  <a:pt x="9" y="81"/>
                  <a:pt x="9" y="81"/>
                </a:cubicBezTo>
                <a:cubicBezTo>
                  <a:pt x="36" y="81"/>
                  <a:pt x="62" y="81"/>
                  <a:pt x="89" y="81"/>
                </a:cubicBezTo>
                <a:close/>
                <a:moveTo>
                  <a:pt x="98" y="64"/>
                </a:moveTo>
                <a:cubicBezTo>
                  <a:pt x="98" y="64"/>
                  <a:pt x="98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8" y="86"/>
                  <a:pt x="98" y="86"/>
                  <a:pt x="98" y="86"/>
                </a:cubicBezTo>
                <a:cubicBezTo>
                  <a:pt x="98" y="89"/>
                  <a:pt x="96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5"/>
                  <a:pt x="81" y="95"/>
                  <a:pt x="81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"/>
                  <a:pt x="119" y="9"/>
                  <a:pt x="119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22"/>
                  <a:pt x="81" y="22"/>
                  <a:pt x="81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6" y="22"/>
                  <a:pt x="98" y="24"/>
                  <a:pt x="98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98" y="28"/>
                  <a:pt x="98" y="28"/>
                  <a:pt x="98" y="28"/>
                </a:cubicBezTo>
                <a:cubicBezTo>
                  <a:pt x="98" y="28"/>
                  <a:pt x="98" y="28"/>
                  <a:pt x="98" y="28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4" y="28"/>
                  <a:pt x="116" y="29"/>
                  <a:pt x="116" y="31"/>
                </a:cubicBezTo>
                <a:cubicBezTo>
                  <a:pt x="116" y="32"/>
                  <a:pt x="114" y="33"/>
                  <a:pt x="113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3"/>
                  <a:pt x="98" y="43"/>
                  <a:pt x="98" y="43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4" y="43"/>
                  <a:pt x="116" y="44"/>
                  <a:pt x="116" y="46"/>
                </a:cubicBezTo>
                <a:cubicBezTo>
                  <a:pt x="116" y="47"/>
                  <a:pt x="114" y="49"/>
                  <a:pt x="113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4" y="58"/>
                  <a:pt x="116" y="59"/>
                  <a:pt x="116" y="61"/>
                </a:cubicBezTo>
                <a:cubicBezTo>
                  <a:pt x="116" y="62"/>
                  <a:pt x="114" y="64"/>
                  <a:pt x="113" y="64"/>
                </a:cubicBezTo>
                <a:cubicBezTo>
                  <a:pt x="98" y="64"/>
                  <a:pt x="98" y="64"/>
                  <a:pt x="98" y="64"/>
                </a:cubicBezTo>
                <a:close/>
                <a:moveTo>
                  <a:pt x="33" y="104"/>
                </a:moveTo>
                <a:cubicBezTo>
                  <a:pt x="33" y="104"/>
                  <a:pt x="33" y="104"/>
                  <a:pt x="33" y="104"/>
                </a:cubicBezTo>
                <a:cubicBezTo>
                  <a:pt x="32" y="104"/>
                  <a:pt x="31" y="103"/>
                  <a:pt x="31" y="101"/>
                </a:cubicBezTo>
                <a:cubicBezTo>
                  <a:pt x="31" y="100"/>
                  <a:pt x="32" y="98"/>
                  <a:pt x="33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1"/>
                  <a:pt x="44" y="91"/>
                  <a:pt x="44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89"/>
                  <a:pt x="0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2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3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26" y="0"/>
                  <a:pt x="128" y="2"/>
                  <a:pt x="128" y="4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28" y="102"/>
                  <a:pt x="126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3" y="104"/>
                  <a:pt x="71" y="102"/>
                  <a:pt x="71" y="99"/>
                </a:cubicBezTo>
                <a:cubicBezTo>
                  <a:pt x="71" y="99"/>
                  <a:pt x="71" y="99"/>
                  <a:pt x="71" y="99"/>
                </a:cubicBezTo>
                <a:cubicBezTo>
                  <a:pt x="71" y="91"/>
                  <a:pt x="71" y="91"/>
                  <a:pt x="7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8"/>
                  <a:pt x="54" y="98"/>
                  <a:pt x="54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7" y="100"/>
                  <a:pt x="67" y="101"/>
                </a:cubicBezTo>
                <a:cubicBezTo>
                  <a:pt x="67" y="103"/>
                  <a:pt x="66" y="104"/>
                  <a:pt x="64" y="104"/>
                </a:cubicBezTo>
                <a:cubicBezTo>
                  <a:pt x="54" y="104"/>
                  <a:pt x="44" y="104"/>
                  <a:pt x="3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2" name="PA_淘宝店chenying0907 44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4022726" y="3892164"/>
            <a:ext cx="161925" cy="196911"/>
          </a:xfrm>
          <a:custGeom>
            <a:avLst/>
            <a:gdLst>
              <a:gd name="T0" fmla="*/ 93 w 104"/>
              <a:gd name="T1" fmla="*/ 90 h 126"/>
              <a:gd name="T2" fmla="*/ 95 w 104"/>
              <a:gd name="T3" fmla="*/ 56 h 126"/>
              <a:gd name="T4" fmla="*/ 89 w 104"/>
              <a:gd name="T5" fmla="*/ 55 h 126"/>
              <a:gd name="T6" fmla="*/ 89 w 104"/>
              <a:gd name="T7" fmla="*/ 55 h 126"/>
              <a:gd name="T8" fmla="*/ 84 w 104"/>
              <a:gd name="T9" fmla="*/ 53 h 126"/>
              <a:gd name="T10" fmla="*/ 82 w 104"/>
              <a:gd name="T11" fmla="*/ 50 h 126"/>
              <a:gd name="T12" fmla="*/ 78 w 104"/>
              <a:gd name="T13" fmla="*/ 49 h 126"/>
              <a:gd name="T14" fmla="*/ 76 w 104"/>
              <a:gd name="T15" fmla="*/ 50 h 126"/>
              <a:gd name="T16" fmla="*/ 72 w 104"/>
              <a:gd name="T17" fmla="*/ 50 h 126"/>
              <a:gd name="T18" fmla="*/ 69 w 104"/>
              <a:gd name="T19" fmla="*/ 49 h 126"/>
              <a:gd name="T20" fmla="*/ 68 w 104"/>
              <a:gd name="T21" fmla="*/ 47 h 126"/>
              <a:gd name="T22" fmla="*/ 62 w 104"/>
              <a:gd name="T23" fmla="*/ 47 h 126"/>
              <a:gd name="T24" fmla="*/ 52 w 104"/>
              <a:gd name="T25" fmla="*/ 16 h 126"/>
              <a:gd name="T26" fmla="*/ 47 w 104"/>
              <a:gd name="T27" fmla="*/ 67 h 126"/>
              <a:gd name="T28" fmla="*/ 46 w 104"/>
              <a:gd name="T29" fmla="*/ 71 h 126"/>
              <a:gd name="T30" fmla="*/ 43 w 104"/>
              <a:gd name="T31" fmla="*/ 74 h 126"/>
              <a:gd name="T32" fmla="*/ 36 w 104"/>
              <a:gd name="T33" fmla="*/ 74 h 126"/>
              <a:gd name="T34" fmla="*/ 23 w 104"/>
              <a:gd name="T35" fmla="*/ 69 h 126"/>
              <a:gd name="T36" fmla="*/ 16 w 104"/>
              <a:gd name="T37" fmla="*/ 73 h 126"/>
              <a:gd name="T38" fmla="*/ 39 w 104"/>
              <a:gd name="T39" fmla="*/ 87 h 126"/>
              <a:gd name="T40" fmla="*/ 52 w 104"/>
              <a:gd name="T41" fmla="*/ 99 h 126"/>
              <a:gd name="T42" fmla="*/ 44 w 104"/>
              <a:gd name="T43" fmla="*/ 105 h 126"/>
              <a:gd name="T44" fmla="*/ 33 w 104"/>
              <a:gd name="T45" fmla="*/ 94 h 126"/>
              <a:gd name="T46" fmla="*/ 10 w 104"/>
              <a:gd name="T47" fmla="*/ 80 h 126"/>
              <a:gd name="T48" fmla="*/ 26 w 104"/>
              <a:gd name="T49" fmla="*/ 60 h 126"/>
              <a:gd name="T50" fmla="*/ 37 w 104"/>
              <a:gd name="T51" fmla="*/ 65 h 126"/>
              <a:gd name="T52" fmla="*/ 61 w 104"/>
              <a:gd name="T53" fmla="*/ 16 h 126"/>
              <a:gd name="T54" fmla="*/ 75 w 104"/>
              <a:gd name="T55" fmla="*/ 40 h 126"/>
              <a:gd name="T56" fmla="*/ 104 w 104"/>
              <a:gd name="T57" fmla="*/ 56 h 126"/>
              <a:gd name="T58" fmla="*/ 102 w 104"/>
              <a:gd name="T59" fmla="*/ 93 h 126"/>
              <a:gd name="T60" fmla="*/ 100 w 104"/>
              <a:gd name="T61" fmla="*/ 108 h 126"/>
              <a:gd name="T62" fmla="*/ 97 w 104"/>
              <a:gd name="T63" fmla="*/ 124 h 126"/>
              <a:gd name="T64" fmla="*/ 91 w 104"/>
              <a:gd name="T65" fmla="*/ 126 h 126"/>
              <a:gd name="T66" fmla="*/ 46 w 104"/>
              <a:gd name="T67" fmla="*/ 124 h 126"/>
              <a:gd name="T68" fmla="*/ 44 w 104"/>
              <a:gd name="T69" fmla="*/ 118 h 126"/>
              <a:gd name="T70" fmla="*/ 44 w 104"/>
              <a:gd name="T71" fmla="*/ 105 h 126"/>
              <a:gd name="T72" fmla="*/ 53 w 104"/>
              <a:gd name="T73" fmla="*/ 108 h 126"/>
              <a:gd name="T74" fmla="*/ 90 w 104"/>
              <a:gd name="T75" fmla="*/ 117 h 126"/>
              <a:gd name="T76" fmla="*/ 53 w 104"/>
              <a:gd name="T77" fmla="*/ 10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26">
                <a:moveTo>
                  <a:pt x="89" y="99"/>
                </a:moveTo>
                <a:cubicBezTo>
                  <a:pt x="90" y="96"/>
                  <a:pt x="92" y="93"/>
                  <a:pt x="93" y="90"/>
                </a:cubicBezTo>
                <a:cubicBezTo>
                  <a:pt x="94" y="86"/>
                  <a:pt x="95" y="82"/>
                  <a:pt x="95" y="78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3"/>
                  <a:pt x="92" y="54"/>
                  <a:pt x="92" y="54"/>
                </a:cubicBezTo>
                <a:cubicBezTo>
                  <a:pt x="91" y="55"/>
                  <a:pt x="90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4"/>
                  <a:pt x="84" y="54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3" y="52"/>
                  <a:pt x="83" y="51"/>
                  <a:pt x="82" y="50"/>
                </a:cubicBezTo>
                <a:cubicBezTo>
                  <a:pt x="82" y="48"/>
                  <a:pt x="79" y="47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7" y="49"/>
                  <a:pt x="76" y="50"/>
                  <a:pt x="76" y="50"/>
                </a:cubicBezTo>
                <a:cubicBezTo>
                  <a:pt x="75" y="50"/>
                  <a:pt x="74" y="50"/>
                  <a:pt x="73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1" y="50"/>
                  <a:pt x="70" y="50"/>
                  <a:pt x="70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9"/>
                  <a:pt x="69" y="49"/>
                  <a:pt x="69" y="49"/>
                </a:cubicBezTo>
                <a:cubicBezTo>
                  <a:pt x="69" y="48"/>
                  <a:pt x="68" y="47"/>
                  <a:pt x="68" y="47"/>
                </a:cubicBezTo>
                <a:cubicBezTo>
                  <a:pt x="68" y="46"/>
                  <a:pt x="68" y="46"/>
                  <a:pt x="68" y="46"/>
                </a:cubicBezTo>
                <a:cubicBezTo>
                  <a:pt x="67" y="44"/>
                  <a:pt x="63" y="45"/>
                  <a:pt x="62" y="47"/>
                </a:cubicBezTo>
                <a:cubicBezTo>
                  <a:pt x="61" y="52"/>
                  <a:pt x="52" y="53"/>
                  <a:pt x="52" y="4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3"/>
                  <a:pt x="47" y="13"/>
                  <a:pt x="47" y="16"/>
                </a:cubicBezTo>
                <a:cubicBezTo>
                  <a:pt x="47" y="33"/>
                  <a:pt x="47" y="50"/>
                  <a:pt x="47" y="67"/>
                </a:cubicBezTo>
                <a:cubicBezTo>
                  <a:pt x="47" y="69"/>
                  <a:pt x="46" y="70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5" y="72"/>
                  <a:pt x="44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2" y="75"/>
                  <a:pt x="41" y="75"/>
                  <a:pt x="39" y="75"/>
                </a:cubicBezTo>
                <a:cubicBezTo>
                  <a:pt x="38" y="75"/>
                  <a:pt x="37" y="75"/>
                  <a:pt x="36" y="74"/>
                </a:cubicBezTo>
                <a:cubicBezTo>
                  <a:pt x="34" y="74"/>
                  <a:pt x="32" y="72"/>
                  <a:pt x="30" y="72"/>
                </a:cubicBezTo>
                <a:cubicBezTo>
                  <a:pt x="27" y="71"/>
                  <a:pt x="25" y="70"/>
                  <a:pt x="23" y="69"/>
                </a:cubicBezTo>
                <a:cubicBezTo>
                  <a:pt x="22" y="69"/>
                  <a:pt x="20" y="68"/>
                  <a:pt x="19" y="68"/>
                </a:cubicBezTo>
                <a:cubicBezTo>
                  <a:pt x="16" y="68"/>
                  <a:pt x="13" y="71"/>
                  <a:pt x="16" y="73"/>
                </a:cubicBezTo>
                <a:cubicBezTo>
                  <a:pt x="17" y="74"/>
                  <a:pt x="19" y="75"/>
                  <a:pt x="21" y="76"/>
                </a:cubicBezTo>
                <a:cubicBezTo>
                  <a:pt x="28" y="79"/>
                  <a:pt x="33" y="83"/>
                  <a:pt x="39" y="87"/>
                </a:cubicBezTo>
                <a:cubicBezTo>
                  <a:pt x="43" y="91"/>
                  <a:pt x="47" y="95"/>
                  <a:pt x="51" y="99"/>
                </a:cubicBezTo>
                <a:cubicBezTo>
                  <a:pt x="52" y="99"/>
                  <a:pt x="52" y="99"/>
                  <a:pt x="52" y="99"/>
                </a:cubicBezTo>
                <a:cubicBezTo>
                  <a:pt x="89" y="99"/>
                  <a:pt x="89" y="99"/>
                  <a:pt x="89" y="99"/>
                </a:cubicBezTo>
                <a:close/>
                <a:moveTo>
                  <a:pt x="44" y="105"/>
                </a:moveTo>
                <a:cubicBezTo>
                  <a:pt x="44" y="105"/>
                  <a:pt x="44" y="105"/>
                  <a:pt x="44" y="105"/>
                </a:cubicBezTo>
                <a:cubicBezTo>
                  <a:pt x="40" y="101"/>
                  <a:pt x="37" y="98"/>
                  <a:pt x="33" y="94"/>
                </a:cubicBezTo>
                <a:cubicBezTo>
                  <a:pt x="28" y="90"/>
                  <a:pt x="23" y="87"/>
                  <a:pt x="17" y="85"/>
                </a:cubicBezTo>
                <a:cubicBezTo>
                  <a:pt x="14" y="83"/>
                  <a:pt x="12" y="82"/>
                  <a:pt x="10" y="80"/>
                </a:cubicBezTo>
                <a:cubicBezTo>
                  <a:pt x="0" y="72"/>
                  <a:pt x="8" y="59"/>
                  <a:pt x="19" y="59"/>
                </a:cubicBezTo>
                <a:cubicBezTo>
                  <a:pt x="21" y="59"/>
                  <a:pt x="24" y="59"/>
                  <a:pt x="26" y="60"/>
                </a:cubicBezTo>
                <a:cubicBezTo>
                  <a:pt x="28" y="61"/>
                  <a:pt x="31" y="62"/>
                  <a:pt x="33" y="63"/>
                </a:cubicBezTo>
                <a:cubicBezTo>
                  <a:pt x="35" y="64"/>
                  <a:pt x="36" y="64"/>
                  <a:pt x="37" y="65"/>
                </a:cubicBezTo>
                <a:cubicBezTo>
                  <a:pt x="37" y="49"/>
                  <a:pt x="37" y="32"/>
                  <a:pt x="37" y="16"/>
                </a:cubicBezTo>
                <a:cubicBezTo>
                  <a:pt x="37" y="0"/>
                  <a:pt x="61" y="0"/>
                  <a:pt x="61" y="16"/>
                </a:cubicBezTo>
                <a:cubicBezTo>
                  <a:pt x="61" y="36"/>
                  <a:pt x="61" y="36"/>
                  <a:pt x="61" y="36"/>
                </a:cubicBezTo>
                <a:cubicBezTo>
                  <a:pt x="66" y="35"/>
                  <a:pt x="71" y="36"/>
                  <a:pt x="75" y="40"/>
                </a:cubicBezTo>
                <a:cubicBezTo>
                  <a:pt x="80" y="37"/>
                  <a:pt x="88" y="39"/>
                  <a:pt x="90" y="45"/>
                </a:cubicBezTo>
                <a:cubicBezTo>
                  <a:pt x="98" y="43"/>
                  <a:pt x="104" y="48"/>
                  <a:pt x="104" y="56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104" y="83"/>
                  <a:pt x="103" y="88"/>
                  <a:pt x="102" y="93"/>
                </a:cubicBezTo>
                <a:cubicBezTo>
                  <a:pt x="101" y="96"/>
                  <a:pt x="99" y="99"/>
                  <a:pt x="98" y="102"/>
                </a:cubicBezTo>
                <a:cubicBezTo>
                  <a:pt x="99" y="104"/>
                  <a:pt x="100" y="106"/>
                  <a:pt x="100" y="108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20"/>
                  <a:pt x="99" y="122"/>
                  <a:pt x="97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5"/>
                  <a:pt x="93" y="126"/>
                  <a:pt x="91" y="126"/>
                </a:cubicBezTo>
                <a:cubicBezTo>
                  <a:pt x="52" y="126"/>
                  <a:pt x="52" y="126"/>
                  <a:pt x="52" y="126"/>
                </a:cubicBezTo>
                <a:cubicBezTo>
                  <a:pt x="50" y="126"/>
                  <a:pt x="48" y="125"/>
                  <a:pt x="46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2"/>
                  <a:pt x="44" y="120"/>
                  <a:pt x="44" y="11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4" y="107"/>
                  <a:pt x="44" y="106"/>
                  <a:pt x="44" y="105"/>
                </a:cubicBezTo>
                <a:close/>
                <a:moveTo>
                  <a:pt x="53" y="108"/>
                </a:moveTo>
                <a:cubicBezTo>
                  <a:pt x="53" y="108"/>
                  <a:pt x="53" y="108"/>
                  <a:pt x="53" y="10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53" y="108"/>
                  <a:pt x="53" y="108"/>
                  <a:pt x="53" y="1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573" name="PA_淘宝店chenying0907 45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723063" y="1988164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4" name="PA_淘宝店chenying0907 46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6723063" y="2718640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5" name="PA_淘宝店chenying0907 47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723063" y="3480875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6" name="PA_淘宝店chenying0907 48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355600" y="203262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7" name="PA_淘宝店chenying0907 49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355600" y="2763103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78" name="PA_淘宝店chenying0907 50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55600" y="352533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PA_淘宝店chenying0907 39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PA_文本框 5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 autoUpdateAnimBg="0"/>
      <p:bldP spid="22561" grpId="0" animBg="1" autoUpdateAnimBg="0"/>
      <p:bldP spid="22538" grpId="0" animBg="1" autoUpdateAnimBg="0"/>
      <p:bldP spid="22562" grpId="0" animBg="1" autoUpdateAnimBg="0"/>
      <p:bldP spid="22537" grpId="0" animBg="1"/>
      <p:bldP spid="22563" grpId="0" animBg="1"/>
      <p:bldP spid="22536" grpId="0" animBg="1" autoUpdateAnimBg="0"/>
      <p:bldP spid="22564" grpId="0" animBg="1" autoUpdateAnimBg="0"/>
      <p:bldP spid="22545" grpId="0" animBg="1" autoUpdateAnimBg="0"/>
      <p:bldP spid="22546" grpId="0" animBg="1" autoUpdateAnimBg="0"/>
      <p:bldP spid="22547" grpId="0" animBg="1" autoUpdateAnimBg="0"/>
      <p:bldP spid="22548" grpId="0" animBg="1" autoUpdateAnimBg="0"/>
      <p:bldP spid="22549" grpId="0" animBg="1"/>
      <p:bldP spid="22565" grpId="0" animBg="1" autoUpdateAnimBg="0"/>
      <p:bldP spid="22566" grpId="0" animBg="1" autoUpdateAnimBg="0"/>
      <p:bldP spid="22567" grpId="0" animBg="1" autoUpdateAnimBg="0"/>
      <p:bldP spid="22533" grpId="0" animBg="1" autoUpdateAnimBg="0"/>
      <p:bldP spid="22568" grpId="0" animBg="1"/>
      <p:bldP spid="22535" grpId="0" animBg="1"/>
      <p:bldP spid="22569" grpId="0" animBg="1" autoUpdateAnimBg="0"/>
      <p:bldP spid="22556" grpId="0" animBg="1" autoUpdateAnimBg="0"/>
      <p:bldP spid="22557" grpId="0" animBg="1" autoUpdateAnimBg="0"/>
      <p:bldP spid="22558" grpId="0" animBg="1" autoUpdateAnimBg="0"/>
      <p:bldP spid="22559" grpId="0" animBg="1" autoUpdateAnimBg="0"/>
      <p:bldP spid="22560" grpId="0" animBg="1" autoUpdateAnimBg="0"/>
      <p:bldP spid="22570" grpId="0" animBg="1"/>
      <p:bldP spid="22571" grpId="0" animBg="1" autoUpdateAnimBg="0"/>
      <p:bldP spid="22572" grpId="0" animBg="1" autoUpdateAnimBg="0"/>
      <p:bldP spid="22573" grpId="0" animBg="1" autoUpdateAnimBg="0"/>
      <p:bldP spid="22574" grpId="0" animBg="1" autoUpdateAnimBg="0"/>
      <p:bldP spid="22575" grpId="0"/>
      <p:bldP spid="22576" grpId="0"/>
      <p:bldP spid="22577" grpId="0" animBg="1" autoUpdateAnimBg="0"/>
      <p:bldP spid="22578" grpId="0" animBg="1" autoUpdateAnimBg="0"/>
      <p:bldP spid="51" grpId="0"/>
      <p:bldP spid="51" grpId="1"/>
      <p:bldP spid="52" grpId="0"/>
      <p:bldP spid="5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572000" y="185004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请添加相应标题</a:t>
            </a: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A_图片 3" descr="D:\1稻壳模板\ppt\2016.4\小清新水彩花卉毕业答辩模板\未标题-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A_图片 4" descr="D:\1稻壳模板\ppt\2016.4\小清新水彩花卉毕业答辩模板\未标题-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72000" y="2311714"/>
            <a:ext cx="1435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PA_淘宝店chenying0907 21"/>
          <p:cNvSpPr/>
          <p:nvPr>
            <p:custDataLst>
              <p:tags r:id="rId1"/>
            </p:custDataLst>
          </p:nvPr>
        </p:nvSpPr>
        <p:spPr bwMode="auto">
          <a:xfrm>
            <a:off x="3994150" y="1155263"/>
            <a:ext cx="1601788" cy="160863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PA_淘宝店chenying0907 22"/>
          <p:cNvSpPr/>
          <p:nvPr>
            <p:custDataLst>
              <p:tags r:id="rId2"/>
            </p:custDataLst>
          </p:nvPr>
        </p:nvSpPr>
        <p:spPr bwMode="auto">
          <a:xfrm>
            <a:off x="2795589" y="1823806"/>
            <a:ext cx="1603375" cy="1607046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3" name="PA_淘宝店chenying0907 23"/>
          <p:cNvSpPr/>
          <p:nvPr>
            <p:custDataLst>
              <p:tags r:id="rId3"/>
            </p:custDataLst>
          </p:nvPr>
        </p:nvSpPr>
        <p:spPr bwMode="auto">
          <a:xfrm>
            <a:off x="3459164" y="3005270"/>
            <a:ext cx="1603375" cy="1607046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4" name="PA_淘宝店chenying0907 24"/>
          <p:cNvSpPr/>
          <p:nvPr>
            <p:custDataLst>
              <p:tags r:id="rId4"/>
            </p:custDataLst>
          </p:nvPr>
        </p:nvSpPr>
        <p:spPr bwMode="auto">
          <a:xfrm>
            <a:off x="4656138" y="2338315"/>
            <a:ext cx="1604962" cy="1605458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5" name="PA_淘宝店chenying0907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119564" y="1264834"/>
            <a:ext cx="230187" cy="25884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6" name="PA_淘宝店chenying0907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702175" y="4242315"/>
            <a:ext cx="242888" cy="254078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7" name="PA_淘宝店chenying0907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941639" y="3081494"/>
            <a:ext cx="219075" cy="257254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8" name="PA_淘宝店chenying0907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902325" y="2459002"/>
            <a:ext cx="261938" cy="25884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869" name="PA_淘宝店chenying0907 2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29150" y="1946082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PA_淘宝店chenying0907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56150" y="3102138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PA_淘宝店chenying0907 3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68700" y="3243469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PA_淘宝店chenying0907 3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35350" y="2055652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55664" y="1947669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4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8539" y="3529307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5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51514" y="1442688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6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95975" y="3087846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1" grpId="0" animBg="1" autoUpdateAnimBg="0"/>
      <p:bldP spid="35862" grpId="0" animBg="1" autoUpdateAnimBg="0"/>
      <p:bldP spid="35863" grpId="0" animBg="1" autoUpdateAnimBg="0"/>
      <p:bldP spid="35864" grpId="0" animBg="1" autoUpdateAnimBg="0"/>
      <p:bldP spid="35865" grpId="0" animBg="1"/>
      <p:bldP spid="35866" grpId="0" animBg="1"/>
      <p:bldP spid="35867" grpId="0" animBg="1" autoUpdateAnimBg="0"/>
      <p:bldP spid="35868" grpId="0" animBg="1" autoUpdateAnimBg="0"/>
      <p:bldP spid="35869" grpId="0" animBg="1" autoUpdateAnimBg="0"/>
      <p:bldP spid="35870" grpId="0" animBg="1" autoUpdateAnimBg="0"/>
      <p:bldP spid="35871" grpId="0" animBg="1" autoUpdateAnimBg="0"/>
      <p:bldP spid="35872" grpId="0" animBg="1" autoUpdateAnimBg="0"/>
      <p:bldP spid="35873" grpId="0" animBg="1" autoUpdateAnimBg="0"/>
      <p:bldP spid="35874" grpId="0"/>
      <p:bldP spid="35875" grpId="0" animBg="1" autoUpdateAnimBg="0"/>
      <p:bldP spid="35876" grpId="0" animBg="1" autoUpdateAnimBg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0" name="PA_淘宝店chenying0907 9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4601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2" name="PA_淘宝店chenying0907 9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5858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4" name="PA_淘宝店chenying0907 10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94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2" name="PA_淘宝店chenying0907 78"/>
          <p:cNvSpPr/>
          <p:nvPr>
            <p:custDataLst>
              <p:tags r:id="rId4"/>
            </p:custDataLst>
          </p:nvPr>
        </p:nvSpPr>
        <p:spPr bwMode="auto">
          <a:xfrm>
            <a:off x="1374873" y="1733960"/>
            <a:ext cx="1975120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4 w 1555"/>
              <a:gd name="T7" fmla="*/ 1114 h 1114"/>
              <a:gd name="T8" fmla="*/ 1555 w 1555"/>
              <a:gd name="T9" fmla="*/ 557 h 1114"/>
              <a:gd name="T10" fmla="*/ 1154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5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3" name="PA_淘宝店chenying0907 79"/>
          <p:cNvSpPr/>
          <p:nvPr>
            <p:custDataLst>
              <p:tags r:id="rId5"/>
            </p:custDataLst>
          </p:nvPr>
        </p:nvSpPr>
        <p:spPr bwMode="auto">
          <a:xfrm>
            <a:off x="2841923" y="1733960"/>
            <a:ext cx="1972580" cy="1415411"/>
          </a:xfrm>
          <a:custGeom>
            <a:avLst/>
            <a:gdLst>
              <a:gd name="T0" fmla="*/ 0 w 1553"/>
              <a:gd name="T1" fmla="*/ 0 h 1114"/>
              <a:gd name="T2" fmla="*/ 400 w 1553"/>
              <a:gd name="T3" fmla="*/ 557 h 1114"/>
              <a:gd name="T4" fmla="*/ 0 w 1553"/>
              <a:gd name="T5" fmla="*/ 1114 h 1114"/>
              <a:gd name="T6" fmla="*/ 1154 w 1553"/>
              <a:gd name="T7" fmla="*/ 1114 h 1114"/>
              <a:gd name="T8" fmla="*/ 1553 w 1553"/>
              <a:gd name="T9" fmla="*/ 557 h 1114"/>
              <a:gd name="T10" fmla="*/ 1154 w 1553"/>
              <a:gd name="T11" fmla="*/ 0 h 1114"/>
              <a:gd name="T12" fmla="*/ 0 w 1553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3" h="1114">
                <a:moveTo>
                  <a:pt x="0" y="0"/>
                </a:moveTo>
                <a:lnTo>
                  <a:pt x="400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3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44" name="PA_淘宝店chenying0907 80"/>
          <p:cNvSpPr/>
          <p:nvPr>
            <p:custDataLst>
              <p:tags r:id="rId6"/>
            </p:custDataLst>
          </p:nvPr>
        </p:nvSpPr>
        <p:spPr bwMode="auto">
          <a:xfrm>
            <a:off x="430770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953" name="PA_组合 89"/>
          <p:cNvGrpSpPr/>
          <p:nvPr>
            <p:custDataLst>
              <p:tags r:id="rId7"/>
            </p:custDataLst>
          </p:nvPr>
        </p:nvGrpSpPr>
        <p:grpSpPr bwMode="auto">
          <a:xfrm>
            <a:off x="2322424" y="1890223"/>
            <a:ext cx="248954" cy="310018"/>
            <a:chOff x="1607" y="1183"/>
            <a:chExt cx="196" cy="244"/>
          </a:xfrm>
        </p:grpSpPr>
        <p:sp>
          <p:nvSpPr>
            <p:cNvPr id="36945" name="Freeform 81"/>
            <p:cNvSpPr/>
            <p:nvPr/>
          </p:nvSpPr>
          <p:spPr bwMode="auto">
            <a:xfrm>
              <a:off x="1607" y="1230"/>
              <a:ext cx="154" cy="196"/>
            </a:xfrm>
            <a:custGeom>
              <a:avLst/>
              <a:gdLst>
                <a:gd name="T0" fmla="*/ 87 w 89"/>
                <a:gd name="T1" fmla="*/ 20 h 113"/>
                <a:gd name="T2" fmla="*/ 88 w 89"/>
                <a:gd name="T3" fmla="*/ 26 h 113"/>
                <a:gd name="T4" fmla="*/ 36 w 89"/>
                <a:gd name="T5" fmla="*/ 100 h 113"/>
                <a:gd name="T6" fmla="*/ 30 w 89"/>
                <a:gd name="T7" fmla="*/ 105 h 113"/>
                <a:gd name="T8" fmla="*/ 5 w 89"/>
                <a:gd name="T9" fmla="*/ 112 h 113"/>
                <a:gd name="T10" fmla="*/ 1 w 89"/>
                <a:gd name="T11" fmla="*/ 110 h 113"/>
                <a:gd name="T12" fmla="*/ 0 w 89"/>
                <a:gd name="T13" fmla="*/ 84 h 113"/>
                <a:gd name="T14" fmla="*/ 2 w 89"/>
                <a:gd name="T15" fmla="*/ 77 h 113"/>
                <a:gd name="T16" fmla="*/ 54 w 89"/>
                <a:gd name="T17" fmla="*/ 2 h 113"/>
                <a:gd name="T18" fmla="*/ 60 w 89"/>
                <a:gd name="T19" fmla="*/ 1 h 113"/>
                <a:gd name="T20" fmla="*/ 87 w 89"/>
                <a:gd name="T21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13">
                  <a:moveTo>
                    <a:pt x="87" y="20"/>
                  </a:moveTo>
                  <a:cubicBezTo>
                    <a:pt x="89" y="21"/>
                    <a:pt x="89" y="24"/>
                    <a:pt x="88" y="26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4" y="102"/>
                    <a:pt x="32" y="104"/>
                    <a:pt x="30" y="105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3"/>
                    <a:pt x="1" y="112"/>
                    <a:pt x="1" y="11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1" y="78"/>
                    <a:pt x="2" y="7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58" y="0"/>
                    <a:pt x="60" y="1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6" name="Freeform 82"/>
            <p:cNvSpPr/>
            <p:nvPr/>
          </p:nvSpPr>
          <p:spPr bwMode="auto">
            <a:xfrm>
              <a:off x="1718" y="1183"/>
              <a:ext cx="76" cy="67"/>
            </a:xfrm>
            <a:custGeom>
              <a:avLst/>
              <a:gdLst>
                <a:gd name="T0" fmla="*/ 42 w 44"/>
                <a:gd name="T1" fmla="*/ 20 h 39"/>
                <a:gd name="T2" fmla="*/ 43 w 44"/>
                <a:gd name="T3" fmla="*/ 26 h 39"/>
                <a:gd name="T4" fmla="*/ 35 w 44"/>
                <a:gd name="T5" fmla="*/ 36 h 39"/>
                <a:gd name="T6" fmla="*/ 30 w 44"/>
                <a:gd name="T7" fmla="*/ 37 h 39"/>
                <a:gd name="T8" fmla="*/ 3 w 44"/>
                <a:gd name="T9" fmla="*/ 19 h 39"/>
                <a:gd name="T10" fmla="*/ 2 w 44"/>
                <a:gd name="T11" fmla="*/ 13 h 39"/>
                <a:gd name="T12" fmla="*/ 9 w 44"/>
                <a:gd name="T13" fmla="*/ 2 h 39"/>
                <a:gd name="T14" fmla="*/ 15 w 44"/>
                <a:gd name="T15" fmla="*/ 1 h 39"/>
                <a:gd name="T16" fmla="*/ 42 w 44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42" y="20"/>
                  </a:moveTo>
                  <a:cubicBezTo>
                    <a:pt x="43" y="21"/>
                    <a:pt x="44" y="24"/>
                    <a:pt x="43" y="2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1" y="39"/>
                    <a:pt x="30" y="3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3" y="0"/>
                    <a:pt x="15" y="1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7" name="Freeform 83"/>
            <p:cNvSpPr/>
            <p:nvPr/>
          </p:nvSpPr>
          <p:spPr bwMode="auto">
            <a:xfrm>
              <a:off x="1700" y="1380"/>
              <a:ext cx="103" cy="47"/>
            </a:xfrm>
            <a:custGeom>
              <a:avLst/>
              <a:gdLst>
                <a:gd name="T0" fmla="*/ 59 w 59"/>
                <a:gd name="T1" fmla="*/ 22 h 27"/>
                <a:gd name="T2" fmla="*/ 55 w 59"/>
                <a:gd name="T3" fmla="*/ 26 h 27"/>
                <a:gd name="T4" fmla="*/ 3 w 59"/>
                <a:gd name="T5" fmla="*/ 27 h 27"/>
                <a:gd name="T6" fmla="*/ 1 w 59"/>
                <a:gd name="T7" fmla="*/ 23 h 27"/>
                <a:gd name="T8" fmla="*/ 15 w 59"/>
                <a:gd name="T9" fmla="*/ 3 h 27"/>
                <a:gd name="T10" fmla="*/ 22 w 59"/>
                <a:gd name="T11" fmla="*/ 0 h 27"/>
                <a:gd name="T12" fmla="*/ 55 w 59"/>
                <a:gd name="T13" fmla="*/ 0 h 27"/>
                <a:gd name="T14" fmla="*/ 59 w 59"/>
                <a:gd name="T15" fmla="*/ 4 h 27"/>
                <a:gd name="T16" fmla="*/ 59 w 5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9" y="22"/>
                  </a:moveTo>
                  <a:cubicBezTo>
                    <a:pt x="59" y="25"/>
                    <a:pt x="57" y="26"/>
                    <a:pt x="55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4"/>
                  </a:cubicBezTo>
                  <a:lnTo>
                    <a:pt x="5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8" name="Freeform 84"/>
            <p:cNvSpPr/>
            <p:nvPr/>
          </p:nvSpPr>
          <p:spPr bwMode="auto">
            <a:xfrm>
              <a:off x="1740" y="1318"/>
              <a:ext cx="63" cy="47"/>
            </a:xfrm>
            <a:custGeom>
              <a:avLst/>
              <a:gdLst>
                <a:gd name="T0" fmla="*/ 36 w 36"/>
                <a:gd name="T1" fmla="*/ 23 h 27"/>
                <a:gd name="T2" fmla="*/ 32 w 36"/>
                <a:gd name="T3" fmla="*/ 27 h 27"/>
                <a:gd name="T4" fmla="*/ 3 w 36"/>
                <a:gd name="T5" fmla="*/ 27 h 27"/>
                <a:gd name="T6" fmla="*/ 1 w 36"/>
                <a:gd name="T7" fmla="*/ 24 h 27"/>
                <a:gd name="T8" fmla="*/ 15 w 36"/>
                <a:gd name="T9" fmla="*/ 4 h 27"/>
                <a:gd name="T10" fmla="*/ 22 w 36"/>
                <a:gd name="T11" fmla="*/ 0 h 27"/>
                <a:gd name="T12" fmla="*/ 32 w 36"/>
                <a:gd name="T13" fmla="*/ 0 h 27"/>
                <a:gd name="T14" fmla="*/ 36 w 36"/>
                <a:gd name="T15" fmla="*/ 4 h 27"/>
                <a:gd name="T16" fmla="*/ 36 w 3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7">
                  <a:moveTo>
                    <a:pt x="36" y="23"/>
                  </a:moveTo>
                  <a:cubicBezTo>
                    <a:pt x="36" y="25"/>
                    <a:pt x="34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6"/>
                    <a:pt x="1" y="2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9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954" name="PA_组合 90"/>
          <p:cNvGrpSpPr/>
          <p:nvPr>
            <p:custDataLst>
              <p:tags r:id="rId8"/>
            </p:custDataLst>
          </p:nvPr>
        </p:nvGrpSpPr>
        <p:grpSpPr bwMode="auto">
          <a:xfrm>
            <a:off x="5178535" y="1872536"/>
            <a:ext cx="374450" cy="336498"/>
            <a:chOff x="3928" y="1191"/>
            <a:chExt cx="246" cy="221"/>
          </a:xfrm>
        </p:grpSpPr>
        <p:sp>
          <p:nvSpPr>
            <p:cNvPr id="36949" name="Freeform 85"/>
            <p:cNvSpPr/>
            <p:nvPr/>
          </p:nvSpPr>
          <p:spPr bwMode="auto">
            <a:xfrm>
              <a:off x="3928" y="1191"/>
              <a:ext cx="182" cy="221"/>
            </a:xfrm>
            <a:custGeom>
              <a:avLst/>
              <a:gdLst>
                <a:gd name="T0" fmla="*/ 102 w 105"/>
                <a:gd name="T1" fmla="*/ 114 h 127"/>
                <a:gd name="T2" fmla="*/ 98 w 105"/>
                <a:gd name="T3" fmla="*/ 116 h 127"/>
                <a:gd name="T4" fmla="*/ 85 w 105"/>
                <a:gd name="T5" fmla="*/ 124 h 127"/>
                <a:gd name="T6" fmla="*/ 83 w 105"/>
                <a:gd name="T7" fmla="*/ 126 h 127"/>
                <a:gd name="T8" fmla="*/ 76 w 105"/>
                <a:gd name="T9" fmla="*/ 124 h 127"/>
                <a:gd name="T10" fmla="*/ 75 w 105"/>
                <a:gd name="T11" fmla="*/ 123 h 127"/>
                <a:gd name="T12" fmla="*/ 58 w 105"/>
                <a:gd name="T13" fmla="*/ 93 h 127"/>
                <a:gd name="T14" fmla="*/ 54 w 105"/>
                <a:gd name="T15" fmla="*/ 90 h 127"/>
                <a:gd name="T16" fmla="*/ 53 w 105"/>
                <a:gd name="T17" fmla="*/ 91 h 127"/>
                <a:gd name="T18" fmla="*/ 53 w 105"/>
                <a:gd name="T19" fmla="*/ 91 h 127"/>
                <a:gd name="T20" fmla="*/ 53 w 105"/>
                <a:gd name="T21" fmla="*/ 91 h 127"/>
                <a:gd name="T22" fmla="*/ 53 w 105"/>
                <a:gd name="T23" fmla="*/ 91 h 127"/>
                <a:gd name="T24" fmla="*/ 6 w 105"/>
                <a:gd name="T25" fmla="*/ 75 h 127"/>
                <a:gd name="T26" fmla="*/ 6 w 105"/>
                <a:gd name="T27" fmla="*/ 75 h 127"/>
                <a:gd name="T28" fmla="*/ 4 w 105"/>
                <a:gd name="T29" fmla="*/ 43 h 127"/>
                <a:gd name="T30" fmla="*/ 18 w 105"/>
                <a:gd name="T31" fmla="*/ 27 h 127"/>
                <a:gd name="T32" fmla="*/ 18 w 105"/>
                <a:gd name="T33" fmla="*/ 26 h 127"/>
                <a:gd name="T34" fmla="*/ 21 w 105"/>
                <a:gd name="T35" fmla="*/ 28 h 127"/>
                <a:gd name="T36" fmla="*/ 36 w 105"/>
                <a:gd name="T37" fmla="*/ 54 h 127"/>
                <a:gd name="T38" fmla="*/ 41 w 105"/>
                <a:gd name="T39" fmla="*/ 55 h 127"/>
                <a:gd name="T40" fmla="*/ 46 w 105"/>
                <a:gd name="T41" fmla="*/ 53 h 127"/>
                <a:gd name="T42" fmla="*/ 62 w 105"/>
                <a:gd name="T43" fmla="*/ 44 h 127"/>
                <a:gd name="T44" fmla="*/ 63 w 105"/>
                <a:gd name="T45" fmla="*/ 39 h 127"/>
                <a:gd name="T46" fmla="*/ 53 w 105"/>
                <a:gd name="T47" fmla="*/ 21 h 127"/>
                <a:gd name="T48" fmla="*/ 48 w 105"/>
                <a:gd name="T49" fmla="*/ 12 h 127"/>
                <a:gd name="T50" fmla="*/ 48 w 105"/>
                <a:gd name="T51" fmla="*/ 9 h 127"/>
                <a:gd name="T52" fmla="*/ 49 w 105"/>
                <a:gd name="T53" fmla="*/ 9 h 127"/>
                <a:gd name="T54" fmla="*/ 96 w 105"/>
                <a:gd name="T55" fmla="*/ 23 h 127"/>
                <a:gd name="T56" fmla="*/ 97 w 105"/>
                <a:gd name="T57" fmla="*/ 23 h 127"/>
                <a:gd name="T58" fmla="*/ 101 w 105"/>
                <a:gd name="T59" fmla="*/ 35 h 127"/>
                <a:gd name="T60" fmla="*/ 96 w 105"/>
                <a:gd name="T61" fmla="*/ 35 h 127"/>
                <a:gd name="T62" fmla="*/ 86 w 105"/>
                <a:gd name="T63" fmla="*/ 41 h 127"/>
                <a:gd name="T64" fmla="*/ 83 w 105"/>
                <a:gd name="T65" fmla="*/ 45 h 127"/>
                <a:gd name="T66" fmla="*/ 80 w 105"/>
                <a:gd name="T67" fmla="*/ 51 h 127"/>
                <a:gd name="T68" fmla="*/ 71 w 105"/>
                <a:gd name="T69" fmla="*/ 66 h 127"/>
                <a:gd name="T70" fmla="*/ 70 w 105"/>
                <a:gd name="T71" fmla="*/ 72 h 127"/>
                <a:gd name="T72" fmla="*/ 70 w 105"/>
                <a:gd name="T73" fmla="*/ 72 h 127"/>
                <a:gd name="T74" fmla="*/ 71 w 105"/>
                <a:gd name="T75" fmla="*/ 78 h 127"/>
                <a:gd name="T76" fmla="*/ 86 w 105"/>
                <a:gd name="T77" fmla="*/ 102 h 127"/>
                <a:gd name="T78" fmla="*/ 96 w 105"/>
                <a:gd name="T79" fmla="*/ 108 h 127"/>
                <a:gd name="T80" fmla="*/ 104 w 105"/>
                <a:gd name="T81" fmla="*/ 108 h 127"/>
                <a:gd name="T82" fmla="*/ 102 w 105"/>
                <a:gd name="T83" fmla="*/ 1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27">
                  <a:moveTo>
                    <a:pt x="102" y="114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0" y="127"/>
                    <a:pt x="77" y="126"/>
                    <a:pt x="76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92"/>
                    <a:pt x="56" y="91"/>
                    <a:pt x="54" y="90"/>
                  </a:cubicBezTo>
                  <a:cubicBezTo>
                    <a:pt x="54" y="90"/>
                    <a:pt x="53" y="90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6" y="98"/>
                    <a:pt x="16" y="92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0" y="65"/>
                    <a:pt x="0" y="53"/>
                    <a:pt x="4" y="43"/>
                  </a:cubicBezTo>
                  <a:cubicBezTo>
                    <a:pt x="7" y="36"/>
                    <a:pt x="12" y="31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9" y="26"/>
                    <a:pt x="20" y="26"/>
                    <a:pt x="21" y="2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6"/>
                    <a:pt x="40" y="56"/>
                    <a:pt x="41" y="55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3"/>
                    <a:pt x="64" y="40"/>
                    <a:pt x="63" y="39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0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66" y="0"/>
                    <a:pt x="86" y="7"/>
                    <a:pt x="96" y="23"/>
                  </a:cubicBezTo>
                  <a:cubicBezTo>
                    <a:pt x="96" y="23"/>
                    <a:pt x="96" y="23"/>
                    <a:pt x="97" y="23"/>
                  </a:cubicBezTo>
                  <a:cubicBezTo>
                    <a:pt x="99" y="27"/>
                    <a:pt x="100" y="31"/>
                    <a:pt x="101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8" y="38"/>
                    <a:pt x="86" y="41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8"/>
                    <a:pt x="70" y="70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4"/>
                    <a:pt x="71" y="76"/>
                    <a:pt x="71" y="78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6"/>
                    <a:pt x="92" y="108"/>
                    <a:pt x="96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5" y="111"/>
                    <a:pt x="104" y="113"/>
                    <a:pt x="102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0" name="Freeform 86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1" name="Freeform 87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52" name="PA_淘宝店chenying0907 88"/>
          <p:cNvSpPr/>
          <p:nvPr>
            <p:custDataLst>
              <p:tags r:id="rId9"/>
            </p:custDataLst>
          </p:nvPr>
        </p:nvSpPr>
        <p:spPr bwMode="auto">
          <a:xfrm>
            <a:off x="3762801" y="1891493"/>
            <a:ext cx="308652" cy="308747"/>
          </a:xfrm>
          <a:custGeom>
            <a:avLst/>
            <a:gdLst>
              <a:gd name="T0" fmla="*/ 140 w 140"/>
              <a:gd name="T1" fmla="*/ 4 h 140"/>
              <a:gd name="T2" fmla="*/ 140 w 140"/>
              <a:gd name="T3" fmla="*/ 136 h 140"/>
              <a:gd name="T4" fmla="*/ 136 w 140"/>
              <a:gd name="T5" fmla="*/ 140 h 140"/>
              <a:gd name="T6" fmla="*/ 4 w 140"/>
              <a:gd name="T7" fmla="*/ 140 h 140"/>
              <a:gd name="T8" fmla="*/ 0 w 140"/>
              <a:gd name="T9" fmla="*/ 136 h 140"/>
              <a:gd name="T10" fmla="*/ 0 w 140"/>
              <a:gd name="T11" fmla="*/ 4 h 140"/>
              <a:gd name="T12" fmla="*/ 4 w 140"/>
              <a:gd name="T13" fmla="*/ 0 h 140"/>
              <a:gd name="T14" fmla="*/ 55 w 140"/>
              <a:gd name="T15" fmla="*/ 0 h 140"/>
              <a:gd name="T16" fmla="*/ 59 w 140"/>
              <a:gd name="T17" fmla="*/ 4 h 140"/>
              <a:gd name="T18" fmla="*/ 59 w 140"/>
              <a:gd name="T19" fmla="*/ 55 h 140"/>
              <a:gd name="T20" fmla="*/ 55 w 140"/>
              <a:gd name="T21" fmla="*/ 59 h 140"/>
              <a:gd name="T22" fmla="*/ 41 w 140"/>
              <a:gd name="T23" fmla="*/ 59 h 140"/>
              <a:gd name="T24" fmla="*/ 39 w 140"/>
              <a:gd name="T25" fmla="*/ 62 h 140"/>
              <a:gd name="T26" fmla="*/ 43 w 140"/>
              <a:gd name="T27" fmla="*/ 67 h 140"/>
              <a:gd name="T28" fmla="*/ 68 w 140"/>
              <a:gd name="T29" fmla="*/ 101 h 140"/>
              <a:gd name="T30" fmla="*/ 68 w 140"/>
              <a:gd name="T31" fmla="*/ 101 h 140"/>
              <a:gd name="T32" fmla="*/ 72 w 140"/>
              <a:gd name="T33" fmla="*/ 101 h 140"/>
              <a:gd name="T34" fmla="*/ 101 w 140"/>
              <a:gd name="T35" fmla="*/ 62 h 140"/>
              <a:gd name="T36" fmla="*/ 99 w 140"/>
              <a:gd name="T37" fmla="*/ 59 h 140"/>
              <a:gd name="T38" fmla="*/ 85 w 140"/>
              <a:gd name="T39" fmla="*/ 59 h 140"/>
              <a:gd name="T40" fmla="*/ 81 w 140"/>
              <a:gd name="T41" fmla="*/ 55 h 140"/>
              <a:gd name="T42" fmla="*/ 81 w 140"/>
              <a:gd name="T43" fmla="*/ 4 h 140"/>
              <a:gd name="T44" fmla="*/ 85 w 140"/>
              <a:gd name="T45" fmla="*/ 0 h 140"/>
              <a:gd name="T46" fmla="*/ 136 w 140"/>
              <a:gd name="T47" fmla="*/ 0 h 140"/>
              <a:gd name="T48" fmla="*/ 140 w 140"/>
              <a:gd name="T49" fmla="*/ 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0" h="140">
                <a:moveTo>
                  <a:pt x="140" y="4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38" y="140"/>
                  <a:pt x="136" y="140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40"/>
                  <a:pt x="0" y="138"/>
                  <a:pt x="0" y="13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57" y="59"/>
                  <a:pt x="55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8" y="60"/>
                  <a:pt x="39" y="62"/>
                </a:cubicBezTo>
                <a:cubicBezTo>
                  <a:pt x="43" y="67"/>
                  <a:pt x="43" y="67"/>
                  <a:pt x="43" y="67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9" y="103"/>
                  <a:pt x="71" y="102"/>
                  <a:pt x="72" y="101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2" y="60"/>
                  <a:pt x="101" y="59"/>
                  <a:pt x="99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1" y="57"/>
                  <a:pt x="81" y="5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8" y="0"/>
                  <a:pt x="140" y="1"/>
                  <a:pt x="140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955" name="PA_淘宝店chenying0907 9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92008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6" name="PA_淘宝店chenying0907 9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78240" y="2301767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zh-CN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57" name="PA_淘宝店chenying0907 9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06883" y="2301767"/>
            <a:ext cx="11130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4" name="PA_淘宝店chenying0907 80"/>
          <p:cNvSpPr/>
          <p:nvPr>
            <p:custDataLst>
              <p:tags r:id="rId13"/>
            </p:custDataLst>
          </p:nvPr>
        </p:nvSpPr>
        <p:spPr bwMode="auto">
          <a:xfrm>
            <a:off x="577856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PA_淘宝店chenying0907 9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45366" y="2301768"/>
            <a:ext cx="10307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8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50" name="PA_组合 85"/>
          <p:cNvGrpSpPr/>
          <p:nvPr>
            <p:custDataLst>
              <p:tags r:id="rId15"/>
            </p:custDataLst>
          </p:nvPr>
        </p:nvGrpSpPr>
        <p:grpSpPr bwMode="auto">
          <a:xfrm>
            <a:off x="6750884" y="1914924"/>
            <a:ext cx="321354" cy="259196"/>
            <a:chOff x="3898" y="1638"/>
            <a:chExt cx="253" cy="204"/>
          </a:xfrm>
        </p:grpSpPr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3898" y="1707"/>
              <a:ext cx="227" cy="135"/>
            </a:xfrm>
            <a:custGeom>
              <a:avLst/>
              <a:gdLst>
                <a:gd name="T0" fmla="*/ 56 w 203"/>
                <a:gd name="T1" fmla="*/ 46 h 121"/>
                <a:gd name="T2" fmla="*/ 56 w 203"/>
                <a:gd name="T3" fmla="*/ 121 h 121"/>
                <a:gd name="T4" fmla="*/ 91 w 203"/>
                <a:gd name="T5" fmla="*/ 121 h 121"/>
                <a:gd name="T6" fmla="*/ 91 w 203"/>
                <a:gd name="T7" fmla="*/ 46 h 121"/>
                <a:gd name="T8" fmla="*/ 73 w 203"/>
                <a:gd name="T9" fmla="*/ 32 h 121"/>
                <a:gd name="T10" fmla="*/ 56 w 203"/>
                <a:gd name="T11" fmla="*/ 46 h 121"/>
                <a:gd name="T12" fmla="*/ 0 w 203"/>
                <a:gd name="T13" fmla="*/ 121 h 121"/>
                <a:gd name="T14" fmla="*/ 33 w 203"/>
                <a:gd name="T15" fmla="*/ 121 h 121"/>
                <a:gd name="T16" fmla="*/ 33 w 203"/>
                <a:gd name="T17" fmla="*/ 65 h 121"/>
                <a:gd name="T18" fmla="*/ 0 w 203"/>
                <a:gd name="T19" fmla="*/ 91 h 121"/>
                <a:gd name="T20" fmla="*/ 0 w 203"/>
                <a:gd name="T21" fmla="*/ 121 h 121"/>
                <a:gd name="T22" fmla="*/ 170 w 203"/>
                <a:gd name="T23" fmla="*/ 28 h 121"/>
                <a:gd name="T24" fmla="*/ 170 w 203"/>
                <a:gd name="T25" fmla="*/ 121 h 121"/>
                <a:gd name="T26" fmla="*/ 203 w 203"/>
                <a:gd name="T27" fmla="*/ 121 h 121"/>
                <a:gd name="T28" fmla="*/ 203 w 203"/>
                <a:gd name="T29" fmla="*/ 0 h 121"/>
                <a:gd name="T30" fmla="*/ 170 w 203"/>
                <a:gd name="T31" fmla="*/ 28 h 121"/>
                <a:gd name="T32" fmla="*/ 114 w 203"/>
                <a:gd name="T33" fmla="*/ 65 h 121"/>
                <a:gd name="T34" fmla="*/ 114 w 203"/>
                <a:gd name="T35" fmla="*/ 121 h 121"/>
                <a:gd name="T36" fmla="*/ 147 w 203"/>
                <a:gd name="T37" fmla="*/ 121 h 121"/>
                <a:gd name="T38" fmla="*/ 147 w 203"/>
                <a:gd name="T39" fmla="*/ 47 h 121"/>
                <a:gd name="T40" fmla="*/ 121 w 203"/>
                <a:gd name="T41" fmla="*/ 70 h 121"/>
                <a:gd name="T42" fmla="*/ 114 w 203"/>
                <a:gd name="T43" fmla="*/ 6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121">
                  <a:moveTo>
                    <a:pt x="56" y="46"/>
                  </a:moveTo>
                  <a:lnTo>
                    <a:pt x="56" y="121"/>
                  </a:lnTo>
                  <a:lnTo>
                    <a:pt x="91" y="121"/>
                  </a:lnTo>
                  <a:lnTo>
                    <a:pt x="91" y="46"/>
                  </a:lnTo>
                  <a:lnTo>
                    <a:pt x="73" y="32"/>
                  </a:lnTo>
                  <a:lnTo>
                    <a:pt x="56" y="46"/>
                  </a:lnTo>
                  <a:close/>
                  <a:moveTo>
                    <a:pt x="0" y="121"/>
                  </a:moveTo>
                  <a:lnTo>
                    <a:pt x="33" y="121"/>
                  </a:lnTo>
                  <a:lnTo>
                    <a:pt x="33" y="65"/>
                  </a:lnTo>
                  <a:lnTo>
                    <a:pt x="0" y="91"/>
                  </a:lnTo>
                  <a:lnTo>
                    <a:pt x="0" y="121"/>
                  </a:lnTo>
                  <a:close/>
                  <a:moveTo>
                    <a:pt x="170" y="28"/>
                  </a:moveTo>
                  <a:lnTo>
                    <a:pt x="170" y="121"/>
                  </a:lnTo>
                  <a:lnTo>
                    <a:pt x="203" y="121"/>
                  </a:lnTo>
                  <a:lnTo>
                    <a:pt x="203" y="0"/>
                  </a:lnTo>
                  <a:lnTo>
                    <a:pt x="170" y="28"/>
                  </a:lnTo>
                  <a:close/>
                  <a:moveTo>
                    <a:pt x="114" y="65"/>
                  </a:moveTo>
                  <a:lnTo>
                    <a:pt x="114" y="121"/>
                  </a:lnTo>
                  <a:lnTo>
                    <a:pt x="147" y="121"/>
                  </a:lnTo>
                  <a:lnTo>
                    <a:pt x="147" y="47"/>
                  </a:lnTo>
                  <a:lnTo>
                    <a:pt x="121" y="7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6"/>
            <p:cNvSpPr/>
            <p:nvPr/>
          </p:nvSpPr>
          <p:spPr bwMode="auto">
            <a:xfrm>
              <a:off x="3898" y="1638"/>
              <a:ext cx="253" cy="147"/>
            </a:xfrm>
            <a:custGeom>
              <a:avLst/>
              <a:gdLst>
                <a:gd name="T0" fmla="*/ 226 w 226"/>
                <a:gd name="T1" fmla="*/ 0 h 132"/>
                <a:gd name="T2" fmla="*/ 161 w 226"/>
                <a:gd name="T3" fmla="*/ 0 h 132"/>
                <a:gd name="T4" fmla="*/ 189 w 226"/>
                <a:gd name="T5" fmla="*/ 27 h 132"/>
                <a:gd name="T6" fmla="*/ 121 w 226"/>
                <a:gd name="T7" fmla="*/ 85 h 132"/>
                <a:gd name="T8" fmla="*/ 73 w 226"/>
                <a:gd name="T9" fmla="*/ 46 h 132"/>
                <a:gd name="T10" fmla="*/ 0 w 226"/>
                <a:gd name="T11" fmla="*/ 106 h 132"/>
                <a:gd name="T12" fmla="*/ 0 w 226"/>
                <a:gd name="T13" fmla="*/ 132 h 132"/>
                <a:gd name="T14" fmla="*/ 73 w 226"/>
                <a:gd name="T15" fmla="*/ 72 h 132"/>
                <a:gd name="T16" fmla="*/ 121 w 226"/>
                <a:gd name="T17" fmla="*/ 111 h 132"/>
                <a:gd name="T18" fmla="*/ 203 w 226"/>
                <a:gd name="T19" fmla="*/ 41 h 132"/>
                <a:gd name="T20" fmla="*/ 226 w 226"/>
                <a:gd name="T21" fmla="*/ 64 h 132"/>
                <a:gd name="T22" fmla="*/ 226 w 226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2">
                  <a:moveTo>
                    <a:pt x="226" y="0"/>
                  </a:moveTo>
                  <a:lnTo>
                    <a:pt x="161" y="0"/>
                  </a:lnTo>
                  <a:lnTo>
                    <a:pt x="189" y="27"/>
                  </a:lnTo>
                  <a:lnTo>
                    <a:pt x="121" y="85"/>
                  </a:lnTo>
                  <a:lnTo>
                    <a:pt x="73" y="46"/>
                  </a:lnTo>
                  <a:lnTo>
                    <a:pt x="0" y="106"/>
                  </a:lnTo>
                  <a:lnTo>
                    <a:pt x="0" y="132"/>
                  </a:lnTo>
                  <a:lnTo>
                    <a:pt x="73" y="72"/>
                  </a:lnTo>
                  <a:lnTo>
                    <a:pt x="121" y="111"/>
                  </a:lnTo>
                  <a:lnTo>
                    <a:pt x="203" y="41"/>
                  </a:lnTo>
                  <a:lnTo>
                    <a:pt x="226" y="6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61" name="PA_Line 97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2820488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PA_Line 99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32403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PA_Line 99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79469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淘宝店chenying0907 10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81260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3" name="PA_淘宝店chenying0907 39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PA_文本框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0" grpId="0" animBg="1" autoUpdateAnimBg="0"/>
      <p:bldP spid="36962" grpId="0" animBg="1" autoUpdateAnimBg="0"/>
      <p:bldP spid="36964" grpId="0" animBg="1" autoUpdateAnimBg="0"/>
      <p:bldP spid="36942" grpId="0" animBg="1" autoUpdateAnimBg="0"/>
      <p:bldP spid="36943" grpId="0" animBg="1"/>
      <p:bldP spid="36944" grpId="0" animBg="1"/>
      <p:bldP spid="36952" grpId="0" animBg="1" autoUpdateAnimBg="0"/>
      <p:bldP spid="36955" grpId="0" animBg="1" autoUpdateAnimBg="0"/>
      <p:bldP spid="36956" grpId="0" animBg="1" autoUpdateAnimBg="0"/>
      <p:bldP spid="36957" grpId="0" animBg="1" autoUpdateAnimBg="0"/>
      <p:bldP spid="44" grpId="0" animBg="1" autoUpdateAnimBg="0"/>
      <p:bldP spid="49" grpId="0"/>
      <p:bldP spid="36961" grpId="0" animBg="1" autoUpdateAnimBg="0"/>
      <p:bldP spid="36963" grpId="0" animBg="1" autoUpdateAnimBg="0"/>
      <p:bldP spid="54" grpId="0" animBg="1" autoUpdateAnimBg="0"/>
      <p:bldP spid="55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572000" y="1848036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请添加相应标题</a:t>
            </a: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A_图片 3" descr="D:\1稻壳模板\ppt\2016.4\小清新水彩花卉毕业答辩模板\未标题-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A_图片 4" descr="D:\1稻壳模板\ppt\2016.4\小清新水彩花卉毕业答辩模板\未标题-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72000" y="2309701"/>
            <a:ext cx="1435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PA_淘宝店chenying0907 11"/>
          <p:cNvSpPr/>
          <p:nvPr>
            <p:custDataLst>
              <p:tags r:id="rId1"/>
            </p:custDataLst>
          </p:nvPr>
        </p:nvSpPr>
        <p:spPr bwMode="auto">
          <a:xfrm>
            <a:off x="755650" y="2642735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2" name="PA_淘宝店chenying0907 12"/>
          <p:cNvSpPr/>
          <p:nvPr>
            <p:custDataLst>
              <p:tags r:id="rId2"/>
            </p:custDataLst>
          </p:nvPr>
        </p:nvSpPr>
        <p:spPr bwMode="auto">
          <a:xfrm>
            <a:off x="2622550" y="2722134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3" name="PA_淘宝店chenying0907 13"/>
          <p:cNvSpPr/>
          <p:nvPr>
            <p:custDataLst>
              <p:tags r:id="rId3"/>
            </p:custDataLst>
          </p:nvPr>
        </p:nvSpPr>
        <p:spPr bwMode="auto">
          <a:xfrm>
            <a:off x="4433889" y="2642735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374" name="PA_淘宝店chenying0907 14"/>
          <p:cNvSpPr/>
          <p:nvPr>
            <p:custDataLst>
              <p:tags r:id="rId4"/>
            </p:custDataLst>
          </p:nvPr>
        </p:nvSpPr>
        <p:spPr bwMode="auto">
          <a:xfrm>
            <a:off x="6302376" y="2722134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grpSp>
        <p:nvGrpSpPr>
          <p:cNvPr id="15375" name="PA_组合 15"/>
          <p:cNvGrpSpPr/>
          <p:nvPr>
            <p:custDataLst>
              <p:tags r:id="rId5"/>
            </p:custDataLst>
          </p:nvPr>
        </p:nvGrpSpPr>
        <p:grpSpPr bwMode="auto">
          <a:xfrm>
            <a:off x="4611688" y="2841234"/>
            <a:ext cx="152400" cy="190559"/>
            <a:chOff x="0" y="0"/>
            <a:chExt cx="96" cy="120"/>
          </a:xfrm>
          <a:solidFill>
            <a:srgbClr val="F8F8F8"/>
          </a:solidFill>
        </p:grpSpPr>
        <p:sp>
          <p:nvSpPr>
            <p:cNvPr id="1537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79" name="PA_组合 19"/>
          <p:cNvGrpSpPr/>
          <p:nvPr>
            <p:custDataLst>
              <p:tags r:id="rId6"/>
            </p:custDataLst>
          </p:nvPr>
        </p:nvGrpSpPr>
        <p:grpSpPr bwMode="auto">
          <a:xfrm>
            <a:off x="6484939" y="2849173"/>
            <a:ext cx="185737" cy="173091"/>
            <a:chOff x="0" y="0"/>
            <a:chExt cx="117" cy="109"/>
          </a:xfrm>
          <a:solidFill>
            <a:srgbClr val="F8F8F8"/>
          </a:solidFill>
        </p:grpSpPr>
        <p:sp>
          <p:nvSpPr>
            <p:cNvPr id="15380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3" name="PA_组合 23"/>
          <p:cNvGrpSpPr/>
          <p:nvPr>
            <p:custDataLst>
              <p:tags r:id="rId7"/>
            </p:custDataLst>
          </p:nvPr>
        </p:nvGrpSpPr>
        <p:grpSpPr bwMode="auto">
          <a:xfrm>
            <a:off x="2771775" y="2842822"/>
            <a:ext cx="185738" cy="187383"/>
            <a:chOff x="0" y="0"/>
            <a:chExt cx="117" cy="118"/>
          </a:xfrm>
          <a:solidFill>
            <a:srgbClr val="F8F8F8"/>
          </a:solidFill>
        </p:grpSpPr>
        <p:sp>
          <p:nvSpPr>
            <p:cNvPr id="15384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grpSp>
        <p:nvGrpSpPr>
          <p:cNvPr id="15387" name="PA_组合 27"/>
          <p:cNvGrpSpPr/>
          <p:nvPr>
            <p:custDataLst>
              <p:tags r:id="rId8"/>
            </p:custDataLst>
          </p:nvPr>
        </p:nvGrpSpPr>
        <p:grpSpPr bwMode="auto">
          <a:xfrm>
            <a:off x="900114" y="2841234"/>
            <a:ext cx="166687" cy="190559"/>
            <a:chOff x="0" y="0"/>
            <a:chExt cx="105" cy="120"/>
          </a:xfrm>
          <a:solidFill>
            <a:srgbClr val="F8F8F8"/>
          </a:solidFill>
        </p:grpSpPr>
        <p:sp>
          <p:nvSpPr>
            <p:cNvPr id="15388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  <p:sp>
          <p:nvSpPr>
            <p:cNvPr id="15389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F8F8F8"/>
                </a:solidFill>
              </a:endParaRPr>
            </a:p>
          </p:txBody>
        </p:sp>
      </p:grpSp>
      <p:sp>
        <p:nvSpPr>
          <p:cNvPr id="15390" name="PA_文本框 3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1" name="PA_文本框 3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0196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2" name="PA_文本框 3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37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3" name="PA_文本框 3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42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4" name="PA_淘宝店chenying0907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1551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PA_淘宝店chenying0907 3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51376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PA_淘宝店chenying0907 3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86076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PA_淘宝店chenying0907 3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65901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PA_文本框 3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358901" y="3376387"/>
            <a:ext cx="619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PA_文本框 3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59363" y="3376387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PA_文本框 4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62313" y="1842388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PA_文本框 4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962776" y="1842388"/>
            <a:ext cx="7056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sp>
        <p:nvSpPr>
          <p:cNvPr id="36" name="PA_淘宝店chenying0907 3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PA_文本框 5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8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 autoUpdateAnimBg="0"/>
      <p:bldP spid="15372" grpId="0" animBg="1" autoUpdateAnimBg="0"/>
      <p:bldP spid="15373" grpId="0" animBg="1" autoUpdateAnimBg="0"/>
      <p:bldP spid="15374" grpId="0" animBg="1" autoUpdateAnimBg="0"/>
      <p:bldP spid="15390" grpId="0" animBg="1" autoUpdateAnimBg="0"/>
      <p:bldP spid="15391" grpId="0" animBg="1" autoUpdateAnimBg="0"/>
      <p:bldP spid="15392" grpId="0" animBg="1" autoUpdateAnimBg="0"/>
      <p:bldP spid="15393" grpId="0" animBg="1" autoUpdateAnimBg="0"/>
      <p:bldP spid="15394" grpId="0" animBg="1" autoUpdateAnimBg="0"/>
      <p:bldP spid="15395" grpId="0"/>
      <p:bldP spid="15396" grpId="0" animBg="1" autoUpdateAnimBg="0"/>
      <p:bldP spid="15397" grpId="0" animBg="1" autoUpdateAnimBg="0"/>
      <p:bldP spid="15398" grpId="0" animBg="1" autoUpdateAnimBg="0"/>
      <p:bldP spid="15399" grpId="0" animBg="1" autoUpdateAnimBg="0"/>
      <p:bldP spid="15400" grpId="0"/>
      <p:bldP spid="15401" grpId="0"/>
      <p:bldP spid="36" grpId="0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PA_椭圆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3925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5" name="PA_椭圆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3925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6" name="PA_椭圆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3925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7" name="PA_椭圆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3925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8" name="PA_椭圆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3301" y="1498126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89" name="PA_椭圆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13301" y="2342937"/>
            <a:ext cx="466725" cy="4684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0" name="PA_椭圆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13301" y="318457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1" name="PA_椭圆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3301" y="402620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492" name="PA_组合 12"/>
          <p:cNvGrpSpPr/>
          <p:nvPr>
            <p:custDataLst>
              <p:tags r:id="rId9"/>
            </p:custDataLst>
          </p:nvPr>
        </p:nvGrpSpPr>
        <p:grpSpPr bwMode="auto">
          <a:xfrm>
            <a:off x="1065213" y="1610873"/>
            <a:ext cx="190500" cy="242963"/>
            <a:chOff x="0" y="0"/>
            <a:chExt cx="120" cy="153"/>
          </a:xfrm>
          <a:solidFill>
            <a:srgbClr val="F8F8F8"/>
          </a:solidFill>
        </p:grpSpPr>
        <p:sp>
          <p:nvSpPr>
            <p:cNvPr id="20493" name="Freeform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4" name="Freeform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495" name="PA_组合 15"/>
          <p:cNvGrpSpPr/>
          <p:nvPr>
            <p:custDataLst>
              <p:tags r:id="rId10"/>
            </p:custDataLst>
          </p:nvPr>
        </p:nvGrpSpPr>
        <p:grpSpPr bwMode="auto">
          <a:xfrm>
            <a:off x="4926014" y="2466800"/>
            <a:ext cx="238125" cy="231847"/>
            <a:chOff x="0" y="0"/>
            <a:chExt cx="150" cy="146"/>
          </a:xfrm>
          <a:solidFill>
            <a:srgbClr val="F8F8F8"/>
          </a:solidFill>
        </p:grpSpPr>
        <p:sp>
          <p:nvSpPr>
            <p:cNvPr id="20496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7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498" name="PA_任意多边形 18"/>
          <p:cNvSpPr/>
          <p:nvPr>
            <p:custDataLst>
              <p:tags r:id="rId11"/>
            </p:custDataLst>
          </p:nvPr>
        </p:nvSpPr>
        <p:spPr bwMode="auto">
          <a:xfrm>
            <a:off x="4968876" y="1637870"/>
            <a:ext cx="155575" cy="18897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499" name="PA_任意多边形 1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42988" y="2457272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0" name="PA_任意多边形 2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87439" y="3340195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1" name="PA_任意多边形 2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4972050" y="4153246"/>
            <a:ext cx="152400" cy="21755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2" name="PA_任意多边形 22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30775" y="3317963"/>
            <a:ext cx="230188" cy="236610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3" name="PA_任意多边形 23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042988" y="4146893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504" name="PA_矩形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01775" y="1499714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5" name="PA_矩形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01775" y="2350876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6" name="PA_矩形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01775" y="3182983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7" name="PA_矩形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01775" y="4040498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8" name="PA_矩形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89564" y="1499714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9" name="PA_矩形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89564" y="2350876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0" name="PA_矩形 3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89564" y="3182983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1" name="PA_矩形 3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89564" y="4040498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PA_矩形 39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PA_文本框 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35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 autoUpdateAnimBg="0"/>
      <p:bldP spid="20485" grpId="0" animBg="1" autoUpdateAnimBg="0"/>
      <p:bldP spid="20486" grpId="0" animBg="1" autoUpdateAnimBg="0"/>
      <p:bldP spid="20487" grpId="0" animBg="1" autoUpdateAnimBg="0"/>
      <p:bldP spid="20488" grpId="0" animBg="1"/>
      <p:bldP spid="20489" grpId="0" animBg="1"/>
      <p:bldP spid="20490" grpId="0" animBg="1" autoUpdateAnimBg="0"/>
      <p:bldP spid="20491" grpId="0" animBg="1" autoUpdateAnimBg="0"/>
      <p:bldP spid="20498" grpId="0" animBg="1" autoUpdateAnimBg="0"/>
      <p:bldP spid="20499" grpId="0" animBg="1" autoUpdateAnimBg="0"/>
      <p:bldP spid="20500" grpId="0" animBg="1" autoUpdateAnimBg="0"/>
      <p:bldP spid="20501" grpId="0" animBg="1"/>
      <p:bldP spid="20502" grpId="0" animBg="1" autoUpdateAnimBg="0"/>
      <p:bldP spid="20503" grpId="0" animBg="1" autoUpdateAnimBg="0"/>
      <p:bldP spid="20504" grpId="0" animBg="1" autoUpdateAnimBg="0"/>
      <p:bldP spid="20505" grpId="0" animBg="1" autoUpdateAnimBg="0"/>
      <p:bldP spid="20506" grpId="0"/>
      <p:bldP spid="20507" grpId="0"/>
      <p:bldP spid="20508" grpId="0" animBg="1" autoUpdateAnimBg="0"/>
      <p:bldP spid="20509" grpId="0" animBg="1" autoUpdateAnimBg="0"/>
      <p:bldP spid="20510" grpId="0" animBg="1" autoUpdateAnimBg="0"/>
      <p:bldP spid="20511" grpId="0" animBg="1" autoUpdateAnimBg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57" name="PA_任意多边形 21"/>
          <p:cNvSpPr/>
          <p:nvPr>
            <p:custDataLst>
              <p:tags r:id="rId1"/>
            </p:custDataLst>
          </p:nvPr>
        </p:nvSpPr>
        <p:spPr bwMode="auto">
          <a:xfrm>
            <a:off x="5154613" y="3231559"/>
            <a:ext cx="914400" cy="539917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PA_Line 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154613" y="1603870"/>
            <a:ext cx="914400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PA_任意多边形 23"/>
          <p:cNvSpPr/>
          <p:nvPr>
            <p:custDataLst>
              <p:tags r:id="rId3"/>
            </p:custDataLst>
          </p:nvPr>
        </p:nvSpPr>
        <p:spPr bwMode="auto">
          <a:xfrm>
            <a:off x="5154613" y="2070739"/>
            <a:ext cx="914400" cy="346182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60" name="PA_组合 24"/>
          <p:cNvGrpSpPr/>
          <p:nvPr>
            <p:custDataLst>
              <p:tags r:id="rId4"/>
            </p:custDataLst>
          </p:nvPr>
        </p:nvGrpSpPr>
        <p:grpSpPr bwMode="auto">
          <a:xfrm>
            <a:off x="4572001" y="1240220"/>
            <a:ext cx="676275" cy="3395123"/>
            <a:chOff x="0" y="0"/>
            <a:chExt cx="426" cy="2138"/>
          </a:xfrm>
        </p:grpSpPr>
        <p:grpSp>
          <p:nvGrpSpPr>
            <p:cNvPr id="39961" name="Group 25"/>
            <p:cNvGrpSpPr/>
            <p:nvPr/>
          </p:nvGrpSpPr>
          <p:grpSpPr bwMode="auto">
            <a:xfrm>
              <a:off x="0" y="0"/>
              <a:ext cx="426" cy="1653"/>
              <a:chOff x="0" y="0"/>
              <a:chExt cx="426" cy="1653"/>
            </a:xfrm>
          </p:grpSpPr>
          <p:sp>
            <p:nvSpPr>
              <p:cNvPr id="39962" name="Rectangle 26"/>
              <p:cNvSpPr>
                <a:spLocks noChangeArrowheads="1"/>
              </p:cNvSpPr>
              <p:nvPr/>
            </p:nvSpPr>
            <p:spPr bwMode="auto">
              <a:xfrm>
                <a:off x="60" y="59"/>
                <a:ext cx="307" cy="1535"/>
              </a:xfrm>
              <a:prstGeom prst="rect">
                <a:avLst/>
              </a:prstGeom>
              <a:noFill/>
              <a:ln w="6350" cmpd="sng">
                <a:solidFill>
                  <a:schemeClr val="bg1">
                    <a:lumMod val="50000"/>
                  </a:schemeClr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27"/>
              <p:cNvSpPr/>
              <p:nvPr/>
            </p:nvSpPr>
            <p:spPr bwMode="auto">
              <a:xfrm>
                <a:off x="60" y="59"/>
                <a:ext cx="307" cy="1535"/>
              </a:xfrm>
              <a:custGeom>
                <a:avLst/>
                <a:gdLst>
                  <a:gd name="T0" fmla="*/ 307 w 307"/>
                  <a:gd name="T1" fmla="*/ 0 h 1535"/>
                  <a:gd name="T2" fmla="*/ 0 w 307"/>
                  <a:gd name="T3" fmla="*/ 217 h 1535"/>
                  <a:gd name="T4" fmla="*/ 143 w 307"/>
                  <a:gd name="T5" fmla="*/ 321 h 1535"/>
                  <a:gd name="T6" fmla="*/ 307 w 307"/>
                  <a:gd name="T7" fmla="*/ 464 h 1535"/>
                  <a:gd name="T8" fmla="*/ 143 w 307"/>
                  <a:gd name="T9" fmla="*/ 631 h 1535"/>
                  <a:gd name="T10" fmla="*/ 0 w 307"/>
                  <a:gd name="T11" fmla="*/ 853 h 1535"/>
                  <a:gd name="T12" fmla="*/ 111 w 307"/>
                  <a:gd name="T13" fmla="*/ 1058 h 1535"/>
                  <a:gd name="T14" fmla="*/ 307 w 307"/>
                  <a:gd name="T15" fmla="*/ 957 h 1535"/>
                  <a:gd name="T16" fmla="*/ 126 w 307"/>
                  <a:gd name="T17" fmla="*/ 1269 h 1535"/>
                  <a:gd name="T18" fmla="*/ 307 w 307"/>
                  <a:gd name="T19" fmla="*/ 1535 h 1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7" h="1535">
                    <a:moveTo>
                      <a:pt x="307" y="0"/>
                    </a:moveTo>
                    <a:lnTo>
                      <a:pt x="0" y="217"/>
                    </a:lnTo>
                    <a:lnTo>
                      <a:pt x="143" y="321"/>
                    </a:lnTo>
                    <a:lnTo>
                      <a:pt x="307" y="464"/>
                    </a:lnTo>
                    <a:lnTo>
                      <a:pt x="143" y="631"/>
                    </a:lnTo>
                    <a:lnTo>
                      <a:pt x="0" y="853"/>
                    </a:lnTo>
                    <a:lnTo>
                      <a:pt x="111" y="1058"/>
                    </a:lnTo>
                    <a:lnTo>
                      <a:pt x="307" y="957"/>
                    </a:lnTo>
                    <a:lnTo>
                      <a:pt x="126" y="1269"/>
                    </a:lnTo>
                    <a:lnTo>
                      <a:pt x="307" y="1535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28"/>
              <p:cNvSpPr/>
              <p:nvPr/>
            </p:nvSpPr>
            <p:spPr bwMode="auto">
              <a:xfrm>
                <a:off x="60" y="1328"/>
                <a:ext cx="307" cy="266"/>
              </a:xfrm>
              <a:custGeom>
                <a:avLst/>
                <a:gdLst>
                  <a:gd name="T0" fmla="*/ 0 w 307"/>
                  <a:gd name="T1" fmla="*/ 266 h 266"/>
                  <a:gd name="T2" fmla="*/ 126 w 307"/>
                  <a:gd name="T3" fmla="*/ 0 h 266"/>
                  <a:gd name="T4" fmla="*/ 307 w 307"/>
                  <a:gd name="T5" fmla="*/ 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7" h="266">
                    <a:moveTo>
                      <a:pt x="0" y="266"/>
                    </a:moveTo>
                    <a:lnTo>
                      <a:pt x="126" y="0"/>
                    </a:lnTo>
                    <a:lnTo>
                      <a:pt x="307" y="64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29"/>
              <p:cNvSpPr/>
              <p:nvPr/>
            </p:nvSpPr>
            <p:spPr bwMode="auto">
              <a:xfrm>
                <a:off x="60" y="229"/>
                <a:ext cx="307" cy="683"/>
              </a:xfrm>
              <a:custGeom>
                <a:avLst/>
                <a:gdLst>
                  <a:gd name="T0" fmla="*/ 0 w 307"/>
                  <a:gd name="T1" fmla="*/ 683 h 683"/>
                  <a:gd name="T2" fmla="*/ 307 w 307"/>
                  <a:gd name="T3" fmla="*/ 553 h 683"/>
                  <a:gd name="T4" fmla="*/ 143 w 307"/>
                  <a:gd name="T5" fmla="*/ 461 h 683"/>
                  <a:gd name="T6" fmla="*/ 0 w 307"/>
                  <a:gd name="T7" fmla="*/ 345 h 683"/>
                  <a:gd name="T8" fmla="*/ 143 w 307"/>
                  <a:gd name="T9" fmla="*/ 151 h 683"/>
                  <a:gd name="T10" fmla="*/ 307 w 307"/>
                  <a:gd name="T1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683">
                    <a:moveTo>
                      <a:pt x="0" y="683"/>
                    </a:moveTo>
                    <a:lnTo>
                      <a:pt x="307" y="553"/>
                    </a:lnTo>
                    <a:lnTo>
                      <a:pt x="143" y="461"/>
                    </a:lnTo>
                    <a:lnTo>
                      <a:pt x="0" y="345"/>
                    </a:lnTo>
                    <a:lnTo>
                      <a:pt x="143" y="151"/>
                    </a:lnTo>
                    <a:lnTo>
                      <a:pt x="307" y="0"/>
                    </a:lnTo>
                  </a:path>
                </a:pathLst>
              </a:custGeom>
              <a:noFill/>
              <a:ln w="6350" cap="flat" cmpd="sng">
                <a:solidFill>
                  <a:schemeClr val="bg1">
                    <a:lumMod val="50000"/>
                  </a:schemeClr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9" cy="1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Oval 31"/>
              <p:cNvSpPr>
                <a:spLocks noChangeArrowheads="1"/>
              </p:cNvSpPr>
              <p:nvPr/>
            </p:nvSpPr>
            <p:spPr bwMode="auto">
              <a:xfrm>
                <a:off x="143" y="322"/>
                <a:ext cx="119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68" name="Oval 32"/>
              <p:cNvSpPr>
                <a:spLocks noChangeArrowheads="1"/>
              </p:cNvSpPr>
              <p:nvPr/>
            </p:nvSpPr>
            <p:spPr bwMode="auto">
              <a:xfrm>
                <a:off x="143" y="631"/>
                <a:ext cx="119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Oval 33"/>
              <p:cNvSpPr>
                <a:spLocks noChangeArrowheads="1"/>
              </p:cNvSpPr>
              <p:nvPr/>
            </p:nvSpPr>
            <p:spPr bwMode="auto">
              <a:xfrm>
                <a:off x="0" y="853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0" name="Oval 34"/>
              <p:cNvSpPr>
                <a:spLocks noChangeArrowheads="1"/>
              </p:cNvSpPr>
              <p:nvPr/>
            </p:nvSpPr>
            <p:spPr bwMode="auto">
              <a:xfrm>
                <a:off x="112" y="1060"/>
                <a:ext cx="117" cy="11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1" name="Oval 35"/>
              <p:cNvSpPr>
                <a:spLocks noChangeArrowheads="1"/>
              </p:cNvSpPr>
              <p:nvPr/>
            </p:nvSpPr>
            <p:spPr bwMode="auto">
              <a:xfrm>
                <a:off x="310" y="464"/>
                <a:ext cx="116" cy="11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2" name="Oval 36"/>
              <p:cNvSpPr>
                <a:spLocks noChangeArrowheads="1"/>
              </p:cNvSpPr>
              <p:nvPr/>
            </p:nvSpPr>
            <p:spPr bwMode="auto">
              <a:xfrm>
                <a:off x="310" y="958"/>
                <a:ext cx="116" cy="11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Oval 37"/>
              <p:cNvSpPr>
                <a:spLocks noChangeArrowheads="1"/>
              </p:cNvSpPr>
              <p:nvPr/>
            </p:nvSpPr>
            <p:spPr bwMode="auto">
              <a:xfrm>
                <a:off x="129" y="1269"/>
                <a:ext cx="116" cy="1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4" name="Oval 38"/>
              <p:cNvSpPr>
                <a:spLocks noChangeArrowheads="1"/>
              </p:cNvSpPr>
              <p:nvPr/>
            </p:nvSpPr>
            <p:spPr bwMode="auto">
              <a:xfrm>
                <a:off x="310" y="0"/>
                <a:ext cx="116" cy="1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5" name="Oval 39"/>
              <p:cNvSpPr>
                <a:spLocks noChangeArrowheads="1"/>
              </p:cNvSpPr>
              <p:nvPr/>
            </p:nvSpPr>
            <p:spPr bwMode="auto">
              <a:xfrm>
                <a:off x="173" y="18"/>
                <a:ext cx="82" cy="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6" name="Oval 40"/>
              <p:cNvSpPr>
                <a:spLocks noChangeArrowheads="1"/>
              </p:cNvSpPr>
              <p:nvPr/>
            </p:nvSpPr>
            <p:spPr bwMode="auto">
              <a:xfrm>
                <a:off x="0" y="1535"/>
                <a:ext cx="119" cy="1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77" name="Oval 41"/>
              <p:cNvSpPr>
                <a:spLocks noChangeArrowheads="1"/>
              </p:cNvSpPr>
              <p:nvPr/>
            </p:nvSpPr>
            <p:spPr bwMode="auto">
              <a:xfrm>
                <a:off x="310" y="1535"/>
                <a:ext cx="116" cy="11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8" name="Oval 42"/>
              <p:cNvSpPr>
                <a:spLocks noChangeArrowheads="1"/>
              </p:cNvSpPr>
              <p:nvPr/>
            </p:nvSpPr>
            <p:spPr bwMode="auto">
              <a:xfrm>
                <a:off x="173" y="1553"/>
                <a:ext cx="82" cy="8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9" name="Oval 43"/>
              <p:cNvSpPr>
                <a:spLocks noChangeArrowheads="1"/>
              </p:cNvSpPr>
              <p:nvPr/>
            </p:nvSpPr>
            <p:spPr bwMode="auto">
              <a:xfrm>
                <a:off x="18" y="235"/>
                <a:ext cx="83" cy="8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0" name="Oval 44"/>
              <p:cNvSpPr>
                <a:spLocks noChangeArrowheads="1"/>
              </p:cNvSpPr>
              <p:nvPr/>
            </p:nvSpPr>
            <p:spPr bwMode="auto">
              <a:xfrm>
                <a:off x="18" y="533"/>
                <a:ext cx="83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1" name="Oval 45"/>
              <p:cNvSpPr>
                <a:spLocks noChangeArrowheads="1"/>
              </p:cNvSpPr>
              <p:nvPr/>
            </p:nvSpPr>
            <p:spPr bwMode="auto">
              <a:xfrm>
                <a:off x="18" y="1181"/>
                <a:ext cx="83" cy="8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2" name="Oval 46"/>
              <p:cNvSpPr>
                <a:spLocks noChangeArrowheads="1"/>
              </p:cNvSpPr>
              <p:nvPr/>
            </p:nvSpPr>
            <p:spPr bwMode="auto">
              <a:xfrm>
                <a:off x="328" y="188"/>
                <a:ext cx="80" cy="8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3" name="Oval 47"/>
              <p:cNvSpPr>
                <a:spLocks noChangeArrowheads="1"/>
              </p:cNvSpPr>
              <p:nvPr/>
            </p:nvSpPr>
            <p:spPr bwMode="auto">
              <a:xfrm>
                <a:off x="328" y="741"/>
                <a:ext cx="80" cy="8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6"/>
                  </a:solidFill>
                </a:endParaRPr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auto">
              <a:xfrm>
                <a:off x="328" y="1351"/>
                <a:ext cx="80" cy="8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85" name="Group 49"/>
            <p:cNvGrpSpPr/>
            <p:nvPr/>
          </p:nvGrpSpPr>
          <p:grpSpPr bwMode="auto">
            <a:xfrm>
              <a:off x="60" y="1719"/>
              <a:ext cx="307" cy="419"/>
              <a:chOff x="0" y="0"/>
              <a:chExt cx="307" cy="419"/>
            </a:xfrm>
          </p:grpSpPr>
          <p:sp>
            <p:nvSpPr>
              <p:cNvPr id="39986" name="Freeform 50"/>
              <p:cNvSpPr/>
              <p:nvPr/>
            </p:nvSpPr>
            <p:spPr bwMode="auto">
              <a:xfrm>
                <a:off x="105" y="284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7" name="Freeform 51"/>
              <p:cNvSpPr/>
              <p:nvPr/>
            </p:nvSpPr>
            <p:spPr bwMode="auto">
              <a:xfrm>
                <a:off x="0" y="0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88" name="PA_椭圆 5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4214" y="3761948"/>
            <a:ext cx="579437" cy="5796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89" name="PA_椭圆 5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19250" y="3761948"/>
            <a:ext cx="579438" cy="5796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90" name="PA_椭圆 5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52700" y="3761948"/>
            <a:ext cx="579438" cy="5796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91" name="PA_组合 55"/>
          <p:cNvGrpSpPr/>
          <p:nvPr>
            <p:custDataLst>
              <p:tags r:id="rId8"/>
            </p:custDataLst>
          </p:nvPr>
        </p:nvGrpSpPr>
        <p:grpSpPr bwMode="auto">
          <a:xfrm>
            <a:off x="2743201" y="3920747"/>
            <a:ext cx="201613" cy="255667"/>
            <a:chOff x="0" y="0"/>
            <a:chExt cx="127" cy="161"/>
          </a:xfrm>
        </p:grpSpPr>
        <p:sp>
          <p:nvSpPr>
            <p:cNvPr id="39992" name="Freeform 56"/>
            <p:cNvSpPr/>
            <p:nvPr/>
          </p:nvSpPr>
          <p:spPr bwMode="auto">
            <a:xfrm>
              <a:off x="0" y="0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3" name="Freeform 57"/>
            <p:cNvSpPr/>
            <p:nvPr/>
          </p:nvSpPr>
          <p:spPr bwMode="auto">
            <a:xfrm>
              <a:off x="79" y="94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4" name="Freeform 58"/>
            <p:cNvSpPr>
              <a:spLocks noEditPoints="1"/>
            </p:cNvSpPr>
            <p:nvPr/>
          </p:nvSpPr>
          <p:spPr bwMode="auto">
            <a:xfrm>
              <a:off x="45" y="33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5" name="Freeform 59"/>
            <p:cNvSpPr/>
            <p:nvPr/>
          </p:nvSpPr>
          <p:spPr bwMode="auto">
            <a:xfrm>
              <a:off x="23" y="46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6" name="Freeform 60"/>
            <p:cNvSpPr/>
            <p:nvPr/>
          </p:nvSpPr>
          <p:spPr bwMode="auto">
            <a:xfrm>
              <a:off x="23" y="72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97" name="PA_组合 61"/>
          <p:cNvGrpSpPr/>
          <p:nvPr>
            <p:custDataLst>
              <p:tags r:id="rId9"/>
            </p:custDataLst>
          </p:nvPr>
        </p:nvGrpSpPr>
        <p:grpSpPr bwMode="auto">
          <a:xfrm>
            <a:off x="1778001" y="3920747"/>
            <a:ext cx="258763" cy="258843"/>
            <a:chOff x="0" y="0"/>
            <a:chExt cx="163" cy="163"/>
          </a:xfrm>
        </p:grpSpPr>
        <p:sp>
          <p:nvSpPr>
            <p:cNvPr id="39998" name="Freeform 62"/>
            <p:cNvSpPr>
              <a:spLocks noEditPoints="1"/>
            </p:cNvSpPr>
            <p:nvPr/>
          </p:nvSpPr>
          <p:spPr bwMode="auto">
            <a:xfrm>
              <a:off x="0" y="0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99" name="Freeform 63"/>
            <p:cNvSpPr>
              <a:spLocks noEditPoints="1"/>
            </p:cNvSpPr>
            <p:nvPr/>
          </p:nvSpPr>
          <p:spPr bwMode="auto">
            <a:xfrm>
              <a:off x="50" y="48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000" name="PA_组合 64"/>
          <p:cNvGrpSpPr/>
          <p:nvPr>
            <p:custDataLst>
              <p:tags r:id="rId10"/>
            </p:custDataLst>
          </p:nvPr>
        </p:nvGrpSpPr>
        <p:grpSpPr bwMode="auto">
          <a:xfrm>
            <a:off x="846139" y="3923923"/>
            <a:ext cx="255587" cy="255667"/>
            <a:chOff x="0" y="0"/>
            <a:chExt cx="161" cy="161"/>
          </a:xfrm>
        </p:grpSpPr>
        <p:sp>
          <p:nvSpPr>
            <p:cNvPr id="40001" name="Freeform 65"/>
            <p:cNvSpPr/>
            <p:nvPr/>
          </p:nvSpPr>
          <p:spPr bwMode="auto">
            <a:xfrm>
              <a:off x="0" y="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02" name="Freeform 66"/>
            <p:cNvSpPr/>
            <p:nvPr/>
          </p:nvSpPr>
          <p:spPr bwMode="auto">
            <a:xfrm>
              <a:off x="49" y="6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003" name="PA_矩形 6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91250" y="1522882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4" name="PA_矩形 6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91250" y="2335933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5" name="PA_矩形 6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191250" y="3155336"/>
            <a:ext cx="2447925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006" name="PA_矩形 7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4213" y="1672154"/>
            <a:ext cx="338296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DIFFERENT？</a:t>
            </a: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矩形 3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57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7" grpId="0" animBg="1" autoUpdateAnimBg="0"/>
      <p:bldP spid="39958" grpId="0" animBg="1" autoUpdateAnimBg="0"/>
      <p:bldP spid="39959" grpId="0" animBg="1" autoUpdateAnimBg="0"/>
      <p:bldP spid="39988" grpId="0" animBg="1"/>
      <p:bldP spid="39989" grpId="0" animBg="1"/>
      <p:bldP spid="39990" grpId="0" animBg="1" autoUpdateAnimBg="0"/>
      <p:bldP spid="40003" grpId="0" animBg="1" autoUpdateAnimBg="0"/>
      <p:bldP spid="40004" grpId="0" animBg="1" autoUpdateAnimBg="0"/>
      <p:bldP spid="40005" grpId="0" animBg="1" autoUpdateAnimBg="0"/>
      <p:bldP spid="40006" grpId="0"/>
      <p:bldP spid="55" grpId="0"/>
      <p:bldP spid="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文本框 4"/>
          <p:cNvSpPr txBox="1"/>
          <p:nvPr>
            <p:custDataLst>
              <p:tags r:id="rId1"/>
            </p:custDataLst>
          </p:nvPr>
        </p:nvSpPr>
        <p:spPr>
          <a:xfrm>
            <a:off x="1619672" y="1919322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敬请各位领导</a:t>
            </a:r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批评指正</a:t>
            </a:r>
          </a:p>
        </p:txBody>
      </p:sp>
      <p:sp>
        <p:nvSpPr>
          <p:cNvPr id="8" name="PA_矩形 7"/>
          <p:cNvSpPr/>
          <p:nvPr>
            <p:custDataLst>
              <p:tags r:id="rId2"/>
            </p:custDataLst>
          </p:nvPr>
        </p:nvSpPr>
        <p:spPr>
          <a:xfrm>
            <a:off x="1619672" y="2567394"/>
            <a:ext cx="5904656" cy="276999"/>
          </a:xfrm>
          <a:prstGeom prst="rect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pic>
        <p:nvPicPr>
          <p:cNvPr id="2" name="PA_图片 2" descr="D:\1稻壳模板\ppt\2016.4\小清新水彩花卉毕业答辩模板\小清新水彩花卉毕业答辩模板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4522" y="3773806"/>
            <a:ext cx="7354956" cy="136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5" name="PA_淘宝店chenying0907 2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626496"/>
            <a:ext cx="2460625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6" name="PA_淘宝店chenying0907 22" descr="psb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60626" y="1626496"/>
            <a:ext cx="2532063" cy="2644003"/>
          </a:xfrm>
          <a:prstGeom prst="rect">
            <a:avLst/>
          </a:prstGeom>
          <a:blipFill dpi="0"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colorTemperature colorTemp="4700"/>
                      </a14:imgEffect>
                      <a14:imgEffect>
                        <a14:saturation sat="66000"/>
                      </a14:imgEffect>
                      <a14:imgEffect>
                        <a14:sharpenSoften amoun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486" r="-27486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7" name="PA_淘宝店chenying0907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04063" y="1626496"/>
            <a:ext cx="2036762" cy="2644003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68" name="PA_淘宝店chenying0907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2689" y="1626496"/>
            <a:ext cx="2111375" cy="3517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1" name="PA_淘宝店chenying0907 2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11404" y="3323739"/>
            <a:ext cx="190886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2" name="PA_淘宝店chenying0907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60988" y="2853694"/>
            <a:ext cx="1371600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endParaRPr lang="zh-CN" altLang="zh-CN" sz="10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zh-CN" sz="1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zh-CN" sz="10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  <a:endParaRPr lang="zh-CN" altLang="zh-CN" sz="800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3" name="PA_淘宝店chenying0907 29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7308850" y="3107772"/>
            <a:ext cx="171450" cy="21596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4" name="PA_淘宝店chenying0907 30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7312025" y="2126394"/>
            <a:ext cx="193675" cy="196911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775" name="PA_淘宝店chenying0907 3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48301" y="2161022"/>
            <a:ext cx="1152525" cy="30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20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85%</a:t>
            </a:r>
          </a:p>
        </p:txBody>
      </p:sp>
      <p:sp>
        <p:nvSpPr>
          <p:cNvPr id="31776" name="PA_椭圆 3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64201" y="1954583"/>
            <a:ext cx="695325" cy="695540"/>
          </a:xfrm>
          <a:prstGeom prst="ellipse">
            <a:avLst/>
          </a:prstGeom>
          <a:noFill/>
          <a:ln w="6350" cmpd="sng">
            <a:solidFill>
              <a:srgbClr val="F8F8F8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77" name="PA_淘宝店chenying0907 3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31114" y="2156566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Weekday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778" name="PA_淘宝店chenying0907 3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31114" y="3158588"/>
            <a:ext cx="118935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Weekend Sales</a:t>
            </a:r>
          </a:p>
          <a:p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46" name="PA_文本框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17028" y="1926625"/>
            <a:ext cx="559769" cy="144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8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70" name="PA_淘宝店chenying0907 2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4498" y="2556643"/>
            <a:ext cx="1656185" cy="979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PA_淘宝店chenying0907 3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PA_文本框 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4098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5" grpId="0" animBg="1"/>
      <p:bldP spid="31766" grpId="0" animBg="1"/>
      <p:bldP spid="31767" grpId="0" animBg="1" autoUpdateAnimBg="0"/>
      <p:bldP spid="31768" grpId="0" animBg="1"/>
      <p:bldP spid="31771" grpId="0"/>
      <p:bldP spid="31772" grpId="0"/>
      <p:bldP spid="31773" grpId="0" animBg="1"/>
      <p:bldP spid="31774" grpId="0" animBg="1"/>
      <p:bldP spid="31775" grpId="0" animBg="1" autoUpdateAnimBg="0"/>
      <p:bldP spid="31776" grpId="0" animBg="1" autoUpdateAnimBg="0"/>
      <p:bldP spid="31777" grpId="0" animBg="1" autoUpdateAnimBg="0"/>
      <p:bldP spid="31778" grpId="0" animBg="1" autoUpdateAnimBg="0"/>
      <p:bldP spid="46" grpId="0" animBg="1" autoUpdateAnimBg="0"/>
      <p:bldP spid="31770" grpId="0"/>
      <p:bldP spid="22" grpId="0"/>
      <p:bldP spid="2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PA_淘宝店chenying0907 8" descr="2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36800" y="1567347"/>
            <a:ext cx="3963988" cy="2928253"/>
          </a:xfrm>
          <a:prstGeom prst="rect">
            <a:avLst/>
          </a:prstGeom>
          <a:blipFill dpi="0"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7" name="PA_淘宝店chenying0907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2776" y="1759493"/>
            <a:ext cx="2303463" cy="12958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7658" name="PA_淘宝店chenying0907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5250" y="1744078"/>
            <a:ext cx="20871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zh-CN" altLang="en-US" sz="1000" b="1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INTO A PROFIT</a:t>
            </a:r>
            <a:r>
              <a:rPr lang="zh-CN" altLang="en-US" sz="10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TABLE</a:t>
            </a:r>
          </a:p>
          <a:p>
            <a:pPr>
              <a:lnSpc>
                <a:spcPct val="14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BUSSINESS</a:t>
            </a:r>
          </a:p>
        </p:txBody>
      </p:sp>
      <p:sp>
        <p:nvSpPr>
          <p:cNvPr id="27659" name="PA_淘宝店chenying0907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1550" y="2143059"/>
            <a:ext cx="17282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2" name="PA_淘宝店chenying0907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8650" y="3166452"/>
            <a:ext cx="163988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663" name="PA_淘宝店chenying0907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8650" y="4009675"/>
            <a:ext cx="16398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en-US" sz="2400" b="1" dirty="0">
              <a:solidFill>
                <a:prstClr val="white">
                  <a:lumMod val="50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PA_文本框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4164" y="1850582"/>
            <a:ext cx="320922" cy="584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zh-CN" altLang="zh-CN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PA_淘宝店chenying0907 3"/>
          <p:cNvSpPr/>
          <p:nvPr>
            <p:custDataLst>
              <p:tags r:id="rId8"/>
            </p:custDataLst>
          </p:nvPr>
        </p:nvSpPr>
        <p:spPr>
          <a:xfrm>
            <a:off x="6445250" y="2715766"/>
            <a:ext cx="2286000" cy="10341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淘宝店chenying0907 17"/>
          <p:cNvSpPr/>
          <p:nvPr>
            <p:custDataLst>
              <p:tags r:id="rId9"/>
            </p:custDataLst>
          </p:nvPr>
        </p:nvSpPr>
        <p:spPr>
          <a:xfrm>
            <a:off x="6445250" y="3905344"/>
            <a:ext cx="2286000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FFFFF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FFFFF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PA_淘宝店chenying0907 3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PA_文本框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1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nimBg="1"/>
      <p:bldP spid="27657" grpId="0" animBg="1"/>
      <p:bldP spid="27658" grpId="0"/>
      <p:bldP spid="27659" grpId="0"/>
      <p:bldP spid="27662" grpId="0"/>
      <p:bldP spid="27663" grpId="0"/>
      <p:bldP spid="27" grpId="0"/>
      <p:bldP spid="4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PA_淘宝店chenying0907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521294"/>
            <a:ext cx="4572000" cy="10496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69" name="PA_淘宝店chenying0907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0" y="1521294"/>
            <a:ext cx="4572000" cy="1049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0" name="PA_淘宝店chenying0907 6" descr="0x7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75657" y="1521294"/>
            <a:ext cx="1131020" cy="1049662"/>
          </a:xfrm>
          <a:prstGeom prst="rect">
            <a:avLst/>
          </a:prstGeom>
          <a:blipFill dpi="0"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448" r="-17448"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1" name="PA_淘宝店chenying0907 7" descr="0115mvtps0003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05088" y="1735674"/>
            <a:ext cx="984250" cy="835283"/>
          </a:xfrm>
          <a:prstGeom prst="rect">
            <a:avLst/>
          </a:pr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2" name="PA_淘宝店chenying0907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05088" y="1521295"/>
            <a:ext cx="984250" cy="2143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3" name="PA_淘宝店chenying0907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89338" y="2358166"/>
            <a:ext cx="982662" cy="21279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4" name="PA_淘宝店chenying0907 10" descr="u=290065061,2920051158&amp;fm=15&amp;gp=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89338" y="1521295"/>
            <a:ext cx="982662" cy="836871"/>
          </a:xfrm>
          <a:prstGeom prst="rect">
            <a:avLst/>
          </a:prstGeom>
          <a:blipFill dpi="0"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75" name="PA_淘宝店chenying0907 11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354639" y="3156924"/>
            <a:ext cx="422275" cy="242963"/>
          </a:xfrm>
          <a:custGeom>
            <a:avLst/>
            <a:gdLst>
              <a:gd name="T0" fmla="*/ 30 w 133"/>
              <a:gd name="T1" fmla="*/ 41 h 76"/>
              <a:gd name="T2" fmla="*/ 30 w 133"/>
              <a:gd name="T3" fmla="*/ 56 h 76"/>
              <a:gd name="T4" fmla="*/ 103 w 133"/>
              <a:gd name="T5" fmla="*/ 56 h 76"/>
              <a:gd name="T6" fmla="*/ 103 w 133"/>
              <a:gd name="T7" fmla="*/ 41 h 76"/>
              <a:gd name="T8" fmla="*/ 99 w 133"/>
              <a:gd name="T9" fmla="*/ 38 h 76"/>
              <a:gd name="T10" fmla="*/ 68 w 133"/>
              <a:gd name="T11" fmla="*/ 51 h 76"/>
              <a:gd name="T12" fmla="*/ 64 w 133"/>
              <a:gd name="T13" fmla="*/ 51 h 76"/>
              <a:gd name="T14" fmla="*/ 33 w 133"/>
              <a:gd name="T15" fmla="*/ 39 h 76"/>
              <a:gd name="T16" fmla="*/ 30 w 133"/>
              <a:gd name="T17" fmla="*/ 41 h 76"/>
              <a:gd name="T18" fmla="*/ 16 w 133"/>
              <a:gd name="T19" fmla="*/ 31 h 76"/>
              <a:gd name="T20" fmla="*/ 16 w 133"/>
              <a:gd name="T21" fmla="*/ 45 h 76"/>
              <a:gd name="T22" fmla="*/ 16 w 133"/>
              <a:gd name="T23" fmla="*/ 45 h 76"/>
              <a:gd name="T24" fmla="*/ 17 w 133"/>
              <a:gd name="T25" fmla="*/ 45 h 76"/>
              <a:gd name="T26" fmla="*/ 19 w 133"/>
              <a:gd name="T27" fmla="*/ 47 h 76"/>
              <a:gd name="T28" fmla="*/ 18 w 133"/>
              <a:gd name="T29" fmla="*/ 50 h 76"/>
              <a:gd name="T30" fmla="*/ 19 w 133"/>
              <a:gd name="T31" fmla="*/ 50 h 76"/>
              <a:gd name="T32" fmla="*/ 19 w 133"/>
              <a:gd name="T33" fmla="*/ 52 h 76"/>
              <a:gd name="T34" fmla="*/ 18 w 133"/>
              <a:gd name="T35" fmla="*/ 52 h 76"/>
              <a:gd name="T36" fmla="*/ 18 w 133"/>
              <a:gd name="T37" fmla="*/ 74 h 76"/>
              <a:gd name="T38" fmla="*/ 17 w 133"/>
              <a:gd name="T39" fmla="*/ 73 h 76"/>
              <a:gd name="T40" fmla="*/ 18 w 133"/>
              <a:gd name="T41" fmla="*/ 71 h 76"/>
              <a:gd name="T42" fmla="*/ 17 w 133"/>
              <a:gd name="T43" fmla="*/ 71 h 76"/>
              <a:gd name="T44" fmla="*/ 15 w 133"/>
              <a:gd name="T45" fmla="*/ 75 h 76"/>
              <a:gd name="T46" fmla="*/ 14 w 133"/>
              <a:gd name="T47" fmla="*/ 75 h 76"/>
              <a:gd name="T48" fmla="*/ 14 w 133"/>
              <a:gd name="T49" fmla="*/ 71 h 76"/>
              <a:gd name="T50" fmla="*/ 13 w 133"/>
              <a:gd name="T51" fmla="*/ 70 h 76"/>
              <a:gd name="T52" fmla="*/ 13 w 133"/>
              <a:gd name="T53" fmla="*/ 73 h 76"/>
              <a:gd name="T54" fmla="*/ 13 w 133"/>
              <a:gd name="T55" fmla="*/ 73 h 76"/>
              <a:gd name="T56" fmla="*/ 12 w 133"/>
              <a:gd name="T57" fmla="*/ 71 h 76"/>
              <a:gd name="T58" fmla="*/ 12 w 133"/>
              <a:gd name="T59" fmla="*/ 72 h 76"/>
              <a:gd name="T60" fmla="*/ 12 w 133"/>
              <a:gd name="T61" fmla="*/ 74 h 76"/>
              <a:gd name="T62" fmla="*/ 12 w 133"/>
              <a:gd name="T63" fmla="*/ 74 h 76"/>
              <a:gd name="T64" fmla="*/ 11 w 133"/>
              <a:gd name="T65" fmla="*/ 52 h 76"/>
              <a:gd name="T66" fmla="*/ 11 w 133"/>
              <a:gd name="T67" fmla="*/ 52 h 76"/>
              <a:gd name="T68" fmla="*/ 11 w 133"/>
              <a:gd name="T69" fmla="*/ 50 h 76"/>
              <a:gd name="T70" fmla="*/ 11 w 133"/>
              <a:gd name="T71" fmla="*/ 50 h 76"/>
              <a:gd name="T72" fmla="*/ 11 w 133"/>
              <a:gd name="T73" fmla="*/ 47 h 76"/>
              <a:gd name="T74" fmla="*/ 13 w 133"/>
              <a:gd name="T75" fmla="*/ 45 h 76"/>
              <a:gd name="T76" fmla="*/ 13 w 133"/>
              <a:gd name="T77" fmla="*/ 45 h 76"/>
              <a:gd name="T78" fmla="*/ 14 w 133"/>
              <a:gd name="T79" fmla="*/ 44 h 76"/>
              <a:gd name="T80" fmla="*/ 14 w 133"/>
              <a:gd name="T81" fmla="*/ 29 h 76"/>
              <a:gd name="T82" fmla="*/ 13 w 133"/>
              <a:gd name="T83" fmla="*/ 28 h 76"/>
              <a:gd name="T84" fmla="*/ 2 w 133"/>
              <a:gd name="T85" fmla="*/ 23 h 76"/>
              <a:gd name="T86" fmla="*/ 2 w 133"/>
              <a:gd name="T87" fmla="*/ 19 h 76"/>
              <a:gd name="T88" fmla="*/ 65 w 133"/>
              <a:gd name="T89" fmla="*/ 0 h 76"/>
              <a:gd name="T90" fmla="*/ 68 w 133"/>
              <a:gd name="T91" fmla="*/ 0 h 76"/>
              <a:gd name="T92" fmla="*/ 131 w 133"/>
              <a:gd name="T93" fmla="*/ 19 h 76"/>
              <a:gd name="T94" fmla="*/ 131 w 133"/>
              <a:gd name="T95" fmla="*/ 23 h 76"/>
              <a:gd name="T96" fmla="*/ 68 w 133"/>
              <a:gd name="T97" fmla="*/ 49 h 76"/>
              <a:gd name="T98" fmla="*/ 64 w 133"/>
              <a:gd name="T99" fmla="*/ 49 h 76"/>
              <a:gd name="T100" fmla="*/ 18 w 133"/>
              <a:gd name="T101" fmla="*/ 30 h 76"/>
              <a:gd name="T102" fmla="*/ 16 w 133"/>
              <a:gd name="T103" fmla="*/ 3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6" name="PA_淘宝店chenying0907 12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1008063" y="3074349"/>
            <a:ext cx="425450" cy="401762"/>
          </a:xfrm>
          <a:custGeom>
            <a:avLst/>
            <a:gdLst>
              <a:gd name="T0" fmla="*/ 66 w 134"/>
              <a:gd name="T1" fmla="*/ 23 h 126"/>
              <a:gd name="T2" fmla="*/ 77 w 134"/>
              <a:gd name="T3" fmla="*/ 36 h 126"/>
              <a:gd name="T4" fmla="*/ 84 w 134"/>
              <a:gd name="T5" fmla="*/ 59 h 126"/>
              <a:gd name="T6" fmla="*/ 67 w 134"/>
              <a:gd name="T7" fmla="*/ 42 h 126"/>
              <a:gd name="T8" fmla="*/ 102 w 134"/>
              <a:gd name="T9" fmla="*/ 88 h 126"/>
              <a:gd name="T10" fmla="*/ 70 w 134"/>
              <a:gd name="T11" fmla="*/ 106 h 126"/>
              <a:gd name="T12" fmla="*/ 95 w 134"/>
              <a:gd name="T13" fmla="*/ 109 h 126"/>
              <a:gd name="T14" fmla="*/ 107 w 134"/>
              <a:gd name="T15" fmla="*/ 92 h 126"/>
              <a:gd name="T16" fmla="*/ 101 w 134"/>
              <a:gd name="T17" fmla="*/ 114 h 126"/>
              <a:gd name="T18" fmla="*/ 27 w 134"/>
              <a:gd name="T19" fmla="*/ 96 h 126"/>
              <a:gd name="T20" fmla="*/ 19 w 134"/>
              <a:gd name="T21" fmla="*/ 82 h 126"/>
              <a:gd name="T22" fmla="*/ 66 w 134"/>
              <a:gd name="T23" fmla="*/ 18 h 126"/>
              <a:gd name="T24" fmla="*/ 81 w 134"/>
              <a:gd name="T25" fmla="*/ 10 h 126"/>
              <a:gd name="T26" fmla="*/ 103 w 134"/>
              <a:gd name="T27" fmla="*/ 17 h 126"/>
              <a:gd name="T28" fmla="*/ 107 w 134"/>
              <a:gd name="T29" fmla="*/ 86 h 126"/>
              <a:gd name="T30" fmla="*/ 107 w 134"/>
              <a:gd name="T31" fmla="*/ 92 h 126"/>
              <a:gd name="T32" fmla="*/ 34 w 134"/>
              <a:gd name="T33" fmla="*/ 62 h 126"/>
              <a:gd name="T34" fmla="*/ 20 w 134"/>
              <a:gd name="T35" fmla="*/ 78 h 126"/>
              <a:gd name="T36" fmla="*/ 32 w 134"/>
              <a:gd name="T37" fmla="*/ 73 h 126"/>
              <a:gd name="T38" fmla="*/ 42 w 134"/>
              <a:gd name="T39" fmla="*/ 87 h 126"/>
              <a:gd name="T40" fmla="*/ 38 w 134"/>
              <a:gd name="T41" fmla="*/ 69 h 126"/>
              <a:gd name="T42" fmla="*/ 35 w 134"/>
              <a:gd name="T43" fmla="*/ 75 h 126"/>
              <a:gd name="T44" fmla="*/ 31 w 134"/>
              <a:gd name="T45" fmla="*/ 97 h 126"/>
              <a:gd name="T46" fmla="*/ 52 w 134"/>
              <a:gd name="T47" fmla="*/ 93 h 126"/>
              <a:gd name="T48" fmla="*/ 39 w 134"/>
              <a:gd name="T49" fmla="*/ 90 h 126"/>
              <a:gd name="T50" fmla="*/ 80 w 134"/>
              <a:gd name="T51" fmla="*/ 15 h 126"/>
              <a:gd name="T52" fmla="*/ 82 w 134"/>
              <a:gd name="T53" fmla="*/ 35 h 126"/>
              <a:gd name="T54" fmla="*/ 103 w 134"/>
              <a:gd name="T55" fmla="*/ 39 h 126"/>
              <a:gd name="T56" fmla="*/ 63 w 134"/>
              <a:gd name="T57" fmla="*/ 20 h 126"/>
              <a:gd name="T58" fmla="*/ 49 w 134"/>
              <a:gd name="T59" fmla="*/ 37 h 126"/>
              <a:gd name="T60" fmla="*/ 63 w 134"/>
              <a:gd name="T61" fmla="*/ 20 h 126"/>
              <a:gd name="T62" fmla="*/ 102 w 134"/>
              <a:gd name="T63" fmla="*/ 83 h 126"/>
              <a:gd name="T64" fmla="*/ 86 w 134"/>
              <a:gd name="T65" fmla="*/ 87 h 126"/>
              <a:gd name="T66" fmla="*/ 48 w 134"/>
              <a:gd name="T67" fmla="*/ 41 h 126"/>
              <a:gd name="T68" fmla="*/ 32 w 134"/>
              <a:gd name="T69" fmla="*/ 44 h 126"/>
              <a:gd name="T70" fmla="*/ 105 w 134"/>
              <a:gd name="T71" fmla="*/ 46 h 126"/>
              <a:gd name="T72" fmla="*/ 105 w 134"/>
              <a:gd name="T73" fmla="*/ 82 h 126"/>
              <a:gd name="T74" fmla="*/ 105 w 134"/>
              <a:gd name="T75" fmla="*/ 46 h 126"/>
              <a:gd name="T76" fmla="*/ 51 w 134"/>
              <a:gd name="T77" fmla="*/ 87 h 126"/>
              <a:gd name="T78" fmla="*/ 51 w 134"/>
              <a:gd name="T79" fmla="*/ 40 h 126"/>
              <a:gd name="T80" fmla="*/ 83 w 134"/>
              <a:gd name="T81" fmla="*/ 40 h 126"/>
              <a:gd name="T82" fmla="*/ 83 w 134"/>
              <a:gd name="T83" fmla="*/ 87 h 126"/>
              <a:gd name="T84" fmla="*/ 68 w 134"/>
              <a:gd name="T85" fmla="*/ 104 h 126"/>
              <a:gd name="T86" fmla="*/ 57 w 134"/>
              <a:gd name="T87" fmla="*/ 92 h 126"/>
              <a:gd name="T88" fmla="*/ 102 w 134"/>
              <a:gd name="T89" fmla="*/ 44 h 126"/>
              <a:gd name="T90" fmla="*/ 86 w 134"/>
              <a:gd name="T91" fmla="*/ 41 h 126"/>
              <a:gd name="T92" fmla="*/ 102 w 134"/>
              <a:gd name="T93" fmla="*/ 4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7" name="PA_淘宝店chenying0907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59340" y="1639296"/>
            <a:ext cx="338507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Insert Header Topic Here</a:t>
            </a: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78" name="PA_文本框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50975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25%</a:t>
            </a:r>
          </a:p>
        </p:txBody>
      </p:sp>
      <p:sp>
        <p:nvSpPr>
          <p:cNvPr id="11279" name="PA_文本框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50976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0" name="PA_文本框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824538" y="300447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38%</a:t>
            </a:r>
          </a:p>
        </p:txBody>
      </p:sp>
      <p:sp>
        <p:nvSpPr>
          <p:cNvPr id="11281" name="PA_文本框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824539" y="3288728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1282" name="PA_淘宝店chenying0907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42989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83" name="PA_淘宝店chenying0907 1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83214" y="3768301"/>
            <a:ext cx="286119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PA_淘宝店chenying0907 39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 autoUpdateAnimBg="0"/>
      <p:bldP spid="11269" grpId="0" animBg="1" autoUpdateAnimBg="0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/>
      <p:bldP spid="11278" grpId="0"/>
      <p:bldP spid="11279" grpId="0"/>
      <p:bldP spid="11280" grpId="0" animBg="1" autoUpdateAnimBg="0"/>
      <p:bldP spid="11281" grpId="0" animBg="1" autoUpdateAnimBg="0"/>
      <p:bldP spid="11282" grpId="0"/>
      <p:bldP spid="11283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8" name="PA_淘宝店chenying0907 2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40969" y="1503112"/>
            <a:ext cx="1447800" cy="1453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29" name="PA_淘宝店chenying0907 21" descr="318740-130P60HZ09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88769" y="1503112"/>
            <a:ext cx="1447800" cy="1453010"/>
          </a:xfrm>
          <a:prstGeom prst="rect">
            <a:avLst/>
          </a:prstGeom>
          <a:blipFill dpi="0"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0" name="PA_淘宝店chenying0907 2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36569" y="1503112"/>
            <a:ext cx="1447800" cy="1453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1" name="PA_淘宝店chenying0907 23" descr="2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84369" y="1503112"/>
            <a:ext cx="1447800" cy="1453010"/>
          </a:xfrm>
          <a:prstGeom prst="rect">
            <a:avLst/>
          </a:prstGeom>
          <a:blipFill dpi="0" rotWithShape="1"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2" name="PA_淘宝店chenying0907 2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2169" y="1503112"/>
            <a:ext cx="1447800" cy="1453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3" name="PA_淘宝店chenying0907 25" descr="sy_64934932458副本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0969" y="2956122"/>
            <a:ext cx="1447800" cy="1454599"/>
          </a:xfrm>
          <a:prstGeom prst="rect">
            <a:avLst/>
          </a:prstGeom>
          <a:blipFill dpi="0"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4" name="PA_淘宝店chenying0907 2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88769" y="2956122"/>
            <a:ext cx="1447800" cy="1454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5" name="PA_淘宝店chenying0907 27" descr="image0071-1024x68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36569" y="2956122"/>
            <a:ext cx="1447800" cy="1454599"/>
          </a:xfrm>
          <a:prstGeom prst="rect">
            <a:avLst/>
          </a:prstGeom>
          <a:blipFill dpi="0"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6" name="PA_淘宝店chenying0907 2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84369" y="2956122"/>
            <a:ext cx="1447800" cy="1454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7" name="PA_淘宝店chenying0907 29" descr="20110706095614168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732169" y="2956122"/>
            <a:ext cx="1447800" cy="1454599"/>
          </a:xfrm>
          <a:prstGeom prst="rect">
            <a:avLst/>
          </a:prstGeom>
          <a:blipFill dpi="0"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38" name="PA_淘宝店chenying0907 3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09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39" name="PA_淘宝店chenying0907 3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3656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0" name="PA_淘宝店chenying0907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25819" y="1960454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05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1" name="PA_淘宝店chenying0907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3887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3042" name="PA_淘宝店chenying0907 3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84369" y="3378528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>
              <a:solidFill>
                <a:srgbClr val="F8F8F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rgbClr val="F8F8F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20" name="PA_淘宝店chenying0907 3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2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8" grpId="0" animBg="1" autoUpdateAnimBg="0"/>
      <p:bldP spid="43029" grpId="0" animBg="1" autoUpdateAnimBg="0"/>
      <p:bldP spid="43030" grpId="0" animBg="1" autoUpdateAnimBg="0"/>
      <p:bldP spid="43031" grpId="0" animBg="1" autoUpdateAnimBg="0"/>
      <p:bldP spid="43032" grpId="0" animBg="1"/>
      <p:bldP spid="43033" grpId="0" animBg="1"/>
      <p:bldP spid="43034" grpId="0" animBg="1" autoUpdateAnimBg="0"/>
      <p:bldP spid="43035" grpId="0" animBg="1" autoUpdateAnimBg="0"/>
      <p:bldP spid="43036" grpId="0" animBg="1" autoUpdateAnimBg="0"/>
      <p:bldP spid="43037" grpId="0" animBg="1" autoUpdateAnimBg="0"/>
      <p:bldP spid="43038" grpId="0" animBg="1" autoUpdateAnimBg="0"/>
      <p:bldP spid="43039" grpId="0" animBg="1" autoUpdateAnimBg="0"/>
      <p:bldP spid="43040" grpId="0" animBg="1" autoUpdateAnimBg="0"/>
      <p:bldP spid="43041" grpId="0"/>
      <p:bldP spid="43042" grpId="0" animBg="1" autoUpdateAnimBg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9" name="PA_淘宝店chenying0907 21" descr="library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75238" y="1285478"/>
            <a:ext cx="2017712" cy="2170783"/>
          </a:xfrm>
          <a:prstGeom prst="rect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0" name="PA_淘宝店chenying0907 2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75238" y="3519781"/>
            <a:ext cx="2017712" cy="12481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1" name="PA_淘宝店chenying0907 2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54863" y="1285478"/>
            <a:ext cx="1987550" cy="1260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2" name="PA_淘宝店chenying0907 24" descr="Dreamy_Images_2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54863" y="2614626"/>
            <a:ext cx="1987550" cy="2153314"/>
          </a:xfrm>
          <a:prstGeom prst="rect">
            <a:avLst/>
          </a:prstGeom>
          <a:blipFill dpi="0"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13" name="PA_淘宝店chenying0907 2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34251" y="142363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4" name="PA_淘宝店chenying0907 2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64151" y="3659523"/>
            <a:ext cx="1655763" cy="9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5" name="PA_淘宝店chenying0907 2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11188" y="2067694"/>
            <a:ext cx="4248150" cy="155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916" name="PA_淘宝店chenying0907 2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9613" y="1759492"/>
            <a:ext cx="211296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 MAKES US DIFFERENT?</a:t>
            </a:r>
            <a:endParaRPr lang="zh-CN" altLang="zh-CN" sz="8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917" name="PA_组合 29"/>
          <p:cNvGrpSpPr/>
          <p:nvPr>
            <p:custDataLst>
              <p:tags r:id="rId9"/>
            </p:custDataLst>
          </p:nvPr>
        </p:nvGrpSpPr>
        <p:grpSpPr bwMode="auto">
          <a:xfrm>
            <a:off x="709614" y="3970769"/>
            <a:ext cx="441325" cy="444637"/>
            <a:chOff x="0" y="0"/>
            <a:chExt cx="123" cy="124"/>
          </a:xfrm>
        </p:grpSpPr>
        <p:sp>
          <p:nvSpPr>
            <p:cNvPr id="37918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19" name="Freeform 31"/>
            <p:cNvSpPr/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grpSp>
        <p:nvGrpSpPr>
          <p:cNvPr id="37920" name="PA_组合 32"/>
          <p:cNvGrpSpPr/>
          <p:nvPr>
            <p:custDataLst>
              <p:tags r:id="rId10"/>
            </p:custDataLst>
          </p:nvPr>
        </p:nvGrpSpPr>
        <p:grpSpPr bwMode="auto">
          <a:xfrm>
            <a:off x="2868614" y="3970769"/>
            <a:ext cx="441325" cy="444637"/>
            <a:chOff x="0" y="0"/>
            <a:chExt cx="123" cy="124"/>
          </a:xfrm>
        </p:grpSpPr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37922" name="Freeform 34"/>
            <p:cNvSpPr/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</p:grpSp>
      <p:sp>
        <p:nvSpPr>
          <p:cNvPr id="37923" name="PA_淘宝店chenying0907 3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00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24" name="PA_淘宝店chenying0907 3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59163" y="4004117"/>
            <a:ext cx="1327150" cy="36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PA_淘宝店chenying0907 3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98576" y="277092"/>
            <a:ext cx="2778059" cy="30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PA_文本框 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7439" y="584964"/>
            <a:ext cx="236058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pic>
        <p:nvPicPr>
          <p:cNvPr id="23" name="PA_图片 2" descr="D:\1稻壳模板\ppt\2016.4\小清新水彩花卉毕业答辩模板\未标题-5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971" y="-98774"/>
            <a:ext cx="911574" cy="97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9" grpId="0" animBg="1" autoUpdateAnimBg="0"/>
      <p:bldP spid="37910" grpId="0" animBg="1" autoUpdateAnimBg="0"/>
      <p:bldP spid="37911" grpId="0" animBg="1" autoUpdateAnimBg="0"/>
      <p:bldP spid="37912" grpId="0" animBg="1" autoUpdateAnimBg="0"/>
      <p:bldP spid="37913" grpId="0"/>
      <p:bldP spid="37914" grpId="0"/>
      <p:bldP spid="37915" grpId="0" animBg="1" autoUpdateAnimBg="0"/>
      <p:bldP spid="37916" grpId="0" animBg="1" autoUpdateAnimBg="0"/>
      <p:bldP spid="37923" grpId="0" animBg="1" autoUpdateAnimBg="0"/>
      <p:bldP spid="37924" grpId="0" animBg="1" autoUpdateAnimBg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572000" y="202219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请添加相应标题</a:t>
            </a:r>
          </a:p>
        </p:txBody>
      </p:sp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2669881" y="1851670"/>
            <a:ext cx="1694258" cy="162895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8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75" name="PA_图片 3" descr="D:\1稻壳模板\ppt\2016.4\小清新水彩花卉毕业答辩模板\未标题-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462756"/>
            <a:ext cx="1236662" cy="421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A_图片 4" descr="D:\1稻壳模板\ppt\2016.4\小清新水彩花卉毕业答辩模板\未标题-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77031"/>
            <a:ext cx="1425575" cy="438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文本框 6"/>
          <p:cNvSpPr txBox="1"/>
          <p:nvPr>
            <p:custDataLst>
              <p:tags r:id="rId5"/>
            </p:custDataLst>
          </p:nvPr>
        </p:nvSpPr>
        <p:spPr>
          <a:xfrm>
            <a:off x="4572000" y="2483855"/>
            <a:ext cx="14350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请替换文字内容</a:t>
            </a:r>
            <a:endParaRPr lang="en-US" altLang="zh-CN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FFFFF"/>
      </a:dk2>
      <a:lt2>
        <a:srgbClr val="000000"/>
      </a:lt2>
      <a:accent1>
        <a:srgbClr val="B386BA"/>
      </a:accent1>
      <a:accent2>
        <a:srgbClr val="EF93A4"/>
      </a:accent2>
      <a:accent3>
        <a:srgbClr val="A8D2C7"/>
      </a:accent3>
      <a:accent4>
        <a:srgbClr val="9EBBE2"/>
      </a:accent4>
      <a:accent5>
        <a:srgbClr val="AB7D89"/>
      </a:accent5>
      <a:accent6>
        <a:srgbClr val="DCAFC1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3841</Words>
  <Application>Microsoft Office PowerPoint</Application>
  <PresentationFormat>全屏显示(16:9)</PresentationFormat>
  <Paragraphs>358</Paragraphs>
  <Slides>33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宋体</vt:lpstr>
      <vt:lpstr>微软雅黑</vt:lpstr>
      <vt:lpstr>微软雅黑 Light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subject>CHENYING0907</dc:subject>
  <dc:creator>CHENYING0907</dc:creator>
  <cp:keywords>CHENYING0907</cp:keywords>
  <dc:description>CHENYING0907</dc:description>
  <cp:lastModifiedBy>MICHAEL</cp:lastModifiedBy>
  <cp:revision>31</cp:revision>
  <dcterms:created xsi:type="dcterms:W3CDTF">2016-04-19T08:08:00Z</dcterms:created>
  <dcterms:modified xsi:type="dcterms:W3CDTF">2016-11-30T03:33:17Z</dcterms:modified>
  <cp:category>CHENYING0907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