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8" r:id="rId4"/>
    <p:sldId id="276" r:id="rId5"/>
    <p:sldId id="260" r:id="rId6"/>
    <p:sldId id="259" r:id="rId7"/>
    <p:sldId id="275" r:id="rId8"/>
    <p:sldId id="261" r:id="rId9"/>
    <p:sldId id="262" r:id="rId10"/>
    <p:sldId id="282" r:id="rId11"/>
    <p:sldId id="283" r:id="rId12"/>
    <p:sldId id="284" r:id="rId13"/>
    <p:sldId id="285" r:id="rId14"/>
    <p:sldId id="263" r:id="rId15"/>
    <p:sldId id="264" r:id="rId16"/>
    <p:sldId id="265" r:id="rId17"/>
    <p:sldId id="266" r:id="rId18"/>
    <p:sldId id="286" r:id="rId19"/>
    <p:sldId id="287" r:id="rId20"/>
    <p:sldId id="288" r:id="rId21"/>
    <p:sldId id="289" r:id="rId22"/>
    <p:sldId id="269" r:id="rId23"/>
    <p:sldId id="267" r:id="rId24"/>
    <p:sldId id="268" r:id="rId25"/>
    <p:sldId id="271" r:id="rId26"/>
    <p:sldId id="277" r:id="rId27"/>
    <p:sldId id="278" r:id="rId28"/>
    <p:sldId id="279" r:id="rId29"/>
    <p:sldId id="280" r:id="rId30"/>
    <p:sldId id="281" r:id="rId31"/>
    <p:sldId id="272" r:id="rId32"/>
    <p:sldId id="273" r:id="rId33"/>
    <p:sldId id="274" r:id="rId3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72" userDrawn="1">
          <p15:clr>
            <a:srgbClr val="A4A3A4"/>
          </p15:clr>
        </p15:guide>
        <p15:guide id="4" pos="5488" userDrawn="1">
          <p15:clr>
            <a:srgbClr val="A4A3A4"/>
          </p15:clr>
        </p15:guide>
        <p15:guide id="5" orient="horz" pos="1620" userDrawn="1">
          <p15:clr>
            <a:srgbClr val="A4A3A4"/>
          </p15:clr>
        </p15:guide>
        <p15:guide id="6" orient="horz" pos="3162" userDrawn="1">
          <p15:clr>
            <a:srgbClr val="A4A3A4"/>
          </p15:clr>
        </p15:guide>
        <p15:guide id="7" orient="horz" pos="17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743"/>
    <a:srgbClr val="FEC160"/>
    <a:srgbClr val="92951D"/>
    <a:srgbClr val="FF7862"/>
    <a:srgbClr val="F4E9E5"/>
    <a:srgbClr val="7F7E30"/>
    <a:srgbClr val="21B37A"/>
    <a:srgbClr val="FFFFFF"/>
    <a:srgbClr val="0C674E"/>
    <a:srgbClr val="D9B6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420" y="120"/>
      </p:cViewPr>
      <p:guideLst>
        <p:guide orient="horz" pos="100"/>
        <p:guide pos="2880"/>
        <p:guide pos="272"/>
        <p:guide pos="5488"/>
        <p:guide orient="horz" pos="1620"/>
        <p:guide orient="horz" pos="3162"/>
        <p:guide orient="horz" pos="17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B9D10-E8FB-4D02-840A-71DC6B10B07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3031-F953-48DA-BD81-EFC398A6DE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94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BD285-40CC-4372-91CF-6C9CA2E87F85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0393A-8777-47A3-8FFD-2BA34F37FA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63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730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2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87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 flipH="1">
            <a:off x="5948945" y="3843759"/>
            <a:ext cx="3279754" cy="1396812"/>
            <a:chOff x="-25400" y="-351206"/>
            <a:chExt cx="4521456" cy="1925639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811338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 rot="1800000">
              <a:off x="4250178" y="13867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91173" y="333414"/>
              <a:ext cx="4404883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404883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cubicBezTo>
                    <a:pt x="3214181" y="170567"/>
                    <a:pt x="3214181" y="170567"/>
                    <a:pt x="3216921" y="170567"/>
                  </a:cubicBez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404883" y="209367"/>
                  </a:lnTo>
                  <a:lnTo>
                    <a:pt x="4404883" y="226059"/>
                  </a:ln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cubicBezTo>
                    <a:pt x="2056" y="49458"/>
                    <a:pt x="2056" y="49458"/>
                    <a:pt x="4797" y="49458"/>
                  </a:cubicBez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cubicBezTo>
                    <a:pt x="385757" y="10923"/>
                    <a:pt x="385757" y="10923"/>
                    <a:pt x="393979" y="10923"/>
                  </a:cubicBez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-142845" y="-250537"/>
            <a:ext cx="4466146" cy="1842344"/>
            <a:chOff x="-142846" y="-250538"/>
            <a:chExt cx="4668067" cy="1925639"/>
          </a:xfrm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1693892" y="1438563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1038254" y="628937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2674967" y="1163925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-142846" y="-250538"/>
              <a:ext cx="4668067" cy="1782764"/>
              <a:chOff x="-142846" y="-250538"/>
              <a:chExt cx="4668067" cy="1782764"/>
            </a:xfrm>
          </p:grpSpPr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3267104" y="35212"/>
                <a:ext cx="350838" cy="338138"/>
              </a:xfrm>
              <a:custGeom>
                <a:avLst/>
                <a:gdLst>
                  <a:gd name="T0" fmla="*/ 125 w 128"/>
                  <a:gd name="T1" fmla="*/ 55 h 123"/>
                  <a:gd name="T2" fmla="*/ 95 w 128"/>
                  <a:gd name="T3" fmla="*/ 48 h 123"/>
                  <a:gd name="T4" fmla="*/ 65 w 128"/>
                  <a:gd name="T5" fmla="*/ 22 h 123"/>
                  <a:gd name="T6" fmla="*/ 44 w 128"/>
                  <a:gd name="T7" fmla="*/ 2 h 123"/>
                  <a:gd name="T8" fmla="*/ 12 w 128"/>
                  <a:gd name="T9" fmla="*/ 26 h 123"/>
                  <a:gd name="T10" fmla="*/ 3 w 128"/>
                  <a:gd name="T11" fmla="*/ 70 h 123"/>
                  <a:gd name="T12" fmla="*/ 19 w 128"/>
                  <a:gd name="T13" fmla="*/ 106 h 123"/>
                  <a:gd name="T14" fmla="*/ 58 w 128"/>
                  <a:gd name="T15" fmla="*/ 122 h 123"/>
                  <a:gd name="T16" fmla="*/ 109 w 128"/>
                  <a:gd name="T17" fmla="*/ 100 h 123"/>
                  <a:gd name="T18" fmla="*/ 125 w 128"/>
                  <a:gd name="T19" fmla="*/ 5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23">
                    <a:moveTo>
                      <a:pt x="125" y="55"/>
                    </a:moveTo>
                    <a:cubicBezTo>
                      <a:pt x="122" y="39"/>
                      <a:pt x="106" y="40"/>
                      <a:pt x="95" y="48"/>
                    </a:cubicBezTo>
                    <a:cubicBezTo>
                      <a:pt x="98" y="30"/>
                      <a:pt x="82" y="13"/>
                      <a:pt x="65" y="22"/>
                    </a:cubicBezTo>
                    <a:cubicBezTo>
                      <a:pt x="62" y="12"/>
                      <a:pt x="56" y="0"/>
                      <a:pt x="44" y="2"/>
                    </a:cubicBezTo>
                    <a:cubicBezTo>
                      <a:pt x="30" y="4"/>
                      <a:pt x="19" y="16"/>
                      <a:pt x="12" y="26"/>
                    </a:cubicBezTo>
                    <a:cubicBezTo>
                      <a:pt x="2" y="40"/>
                      <a:pt x="0" y="54"/>
                      <a:pt x="3" y="70"/>
                    </a:cubicBezTo>
                    <a:cubicBezTo>
                      <a:pt x="5" y="78"/>
                      <a:pt x="10" y="98"/>
                      <a:pt x="19" y="106"/>
                    </a:cubicBezTo>
                    <a:cubicBezTo>
                      <a:pt x="23" y="122"/>
                      <a:pt x="44" y="123"/>
                      <a:pt x="58" y="122"/>
                    </a:cubicBezTo>
                    <a:cubicBezTo>
                      <a:pt x="76" y="120"/>
                      <a:pt x="97" y="113"/>
                      <a:pt x="109" y="100"/>
                    </a:cubicBezTo>
                    <a:cubicBezTo>
                      <a:pt x="120" y="89"/>
                      <a:pt x="128" y="70"/>
                      <a:pt x="125" y="55"/>
                    </a:cubicBezTo>
                    <a:close/>
                  </a:path>
                </a:pathLst>
              </a:custGeom>
              <a:solidFill>
                <a:srgbClr val="FF9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169892" y="887700"/>
                <a:ext cx="260350" cy="298450"/>
              </a:xfrm>
              <a:custGeom>
                <a:avLst/>
                <a:gdLst>
                  <a:gd name="T0" fmla="*/ 40 w 95"/>
                  <a:gd name="T1" fmla="*/ 1 h 108"/>
                  <a:gd name="T2" fmla="*/ 39 w 95"/>
                  <a:gd name="T3" fmla="*/ 2 h 108"/>
                  <a:gd name="T4" fmla="*/ 39 w 95"/>
                  <a:gd name="T5" fmla="*/ 2 h 108"/>
                  <a:gd name="T6" fmla="*/ 38 w 95"/>
                  <a:gd name="T7" fmla="*/ 3 h 108"/>
                  <a:gd name="T8" fmla="*/ 37 w 95"/>
                  <a:gd name="T9" fmla="*/ 3 h 108"/>
                  <a:gd name="T10" fmla="*/ 3 w 95"/>
                  <a:gd name="T11" fmla="*/ 76 h 108"/>
                  <a:gd name="T12" fmla="*/ 11 w 95"/>
                  <a:gd name="T13" fmla="*/ 102 h 108"/>
                  <a:gd name="T14" fmla="*/ 27 w 95"/>
                  <a:gd name="T15" fmla="*/ 95 h 108"/>
                  <a:gd name="T16" fmla="*/ 36 w 95"/>
                  <a:gd name="T17" fmla="*/ 103 h 108"/>
                  <a:gd name="T18" fmla="*/ 52 w 95"/>
                  <a:gd name="T19" fmla="*/ 97 h 108"/>
                  <a:gd name="T20" fmla="*/ 66 w 95"/>
                  <a:gd name="T21" fmla="*/ 105 h 108"/>
                  <a:gd name="T22" fmla="*/ 78 w 95"/>
                  <a:gd name="T23" fmla="*/ 95 h 108"/>
                  <a:gd name="T24" fmla="*/ 78 w 95"/>
                  <a:gd name="T25" fmla="*/ 93 h 108"/>
                  <a:gd name="T26" fmla="*/ 40 w 95"/>
                  <a:gd name="T27" fmla="*/ 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08">
                    <a:moveTo>
                      <a:pt x="40" y="1"/>
                    </a:moveTo>
                    <a:cubicBezTo>
                      <a:pt x="39" y="0"/>
                      <a:pt x="38" y="1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3"/>
                      <a:pt x="38" y="3"/>
                    </a:cubicBezTo>
                    <a:cubicBezTo>
                      <a:pt x="38" y="3"/>
                      <a:pt x="37" y="2"/>
                      <a:pt x="37" y="3"/>
                    </a:cubicBezTo>
                    <a:cubicBezTo>
                      <a:pt x="9" y="15"/>
                      <a:pt x="0" y="48"/>
                      <a:pt x="3" y="76"/>
                    </a:cubicBezTo>
                    <a:cubicBezTo>
                      <a:pt x="4" y="84"/>
                      <a:pt x="4" y="96"/>
                      <a:pt x="11" y="102"/>
                    </a:cubicBezTo>
                    <a:cubicBezTo>
                      <a:pt x="16" y="108"/>
                      <a:pt x="23" y="100"/>
                      <a:pt x="27" y="95"/>
                    </a:cubicBezTo>
                    <a:cubicBezTo>
                      <a:pt x="29" y="99"/>
                      <a:pt x="31" y="103"/>
                      <a:pt x="36" y="103"/>
                    </a:cubicBezTo>
                    <a:cubicBezTo>
                      <a:pt x="42" y="103"/>
                      <a:pt x="44" y="95"/>
                      <a:pt x="52" y="97"/>
                    </a:cubicBezTo>
                    <a:cubicBezTo>
                      <a:pt x="57" y="98"/>
                      <a:pt x="61" y="105"/>
                      <a:pt x="66" y="105"/>
                    </a:cubicBezTo>
                    <a:cubicBezTo>
                      <a:pt x="72" y="105"/>
                      <a:pt x="75" y="100"/>
                      <a:pt x="78" y="95"/>
                    </a:cubicBezTo>
                    <a:cubicBezTo>
                      <a:pt x="79" y="95"/>
                      <a:pt x="78" y="94"/>
                      <a:pt x="78" y="93"/>
                    </a:cubicBezTo>
                    <a:cubicBezTo>
                      <a:pt x="95" y="61"/>
                      <a:pt x="71" y="15"/>
                      <a:pt x="40" y="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"/>
              <p:cNvSpPr>
                <a:spLocks/>
              </p:cNvSpPr>
              <p:nvPr/>
            </p:nvSpPr>
            <p:spPr bwMode="auto">
              <a:xfrm>
                <a:off x="573117" y="822613"/>
                <a:ext cx="182563" cy="195263"/>
              </a:xfrm>
              <a:custGeom>
                <a:avLst/>
                <a:gdLst>
                  <a:gd name="T0" fmla="*/ 13 w 67"/>
                  <a:gd name="T1" fmla="*/ 0 h 71"/>
                  <a:gd name="T2" fmla="*/ 11 w 67"/>
                  <a:gd name="T3" fmla="*/ 0 h 71"/>
                  <a:gd name="T4" fmla="*/ 11 w 67"/>
                  <a:gd name="T5" fmla="*/ 0 h 71"/>
                  <a:gd name="T6" fmla="*/ 10 w 67"/>
                  <a:gd name="T7" fmla="*/ 1 h 71"/>
                  <a:gd name="T8" fmla="*/ 11 w 67"/>
                  <a:gd name="T9" fmla="*/ 0 h 71"/>
                  <a:gd name="T10" fmla="*/ 10 w 67"/>
                  <a:gd name="T11" fmla="*/ 0 h 71"/>
                  <a:gd name="T12" fmla="*/ 9 w 67"/>
                  <a:gd name="T13" fmla="*/ 3 h 71"/>
                  <a:gd name="T14" fmla="*/ 9 w 67"/>
                  <a:gd name="T15" fmla="*/ 4 h 71"/>
                  <a:gd name="T16" fmla="*/ 4 w 67"/>
                  <a:gd name="T17" fmla="*/ 53 h 71"/>
                  <a:gd name="T18" fmla="*/ 38 w 67"/>
                  <a:gd name="T19" fmla="*/ 65 h 71"/>
                  <a:gd name="T20" fmla="*/ 13 w 6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71">
                    <a:moveTo>
                      <a:pt x="13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1"/>
                      <a:pt x="10" y="2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4" y="20"/>
                      <a:pt x="0" y="37"/>
                      <a:pt x="4" y="53"/>
                    </a:cubicBezTo>
                    <a:cubicBezTo>
                      <a:pt x="8" y="67"/>
                      <a:pt x="25" y="71"/>
                      <a:pt x="38" y="65"/>
                    </a:cubicBezTo>
                    <a:cubicBezTo>
                      <a:pt x="67" y="51"/>
                      <a:pt x="32" y="7"/>
                      <a:pt x="13" y="0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2228879" y="390812"/>
                <a:ext cx="360363" cy="373063"/>
              </a:xfrm>
              <a:custGeom>
                <a:avLst/>
                <a:gdLst>
                  <a:gd name="T0" fmla="*/ 67 w 132"/>
                  <a:gd name="T1" fmla="*/ 125 h 136"/>
                  <a:gd name="T2" fmla="*/ 15 w 132"/>
                  <a:gd name="T3" fmla="*/ 125 h 136"/>
                  <a:gd name="T4" fmla="*/ 0 w 132"/>
                  <a:gd name="T5" fmla="*/ 85 h 136"/>
                  <a:gd name="T6" fmla="*/ 16 w 132"/>
                  <a:gd name="T7" fmla="*/ 37 h 136"/>
                  <a:gd name="T8" fmla="*/ 16 w 132"/>
                  <a:gd name="T9" fmla="*/ 36 h 136"/>
                  <a:gd name="T10" fmla="*/ 39 w 132"/>
                  <a:gd name="T11" fmla="*/ 13 h 136"/>
                  <a:gd name="T12" fmla="*/ 61 w 132"/>
                  <a:gd name="T13" fmla="*/ 1 h 136"/>
                  <a:gd name="T14" fmla="*/ 71 w 132"/>
                  <a:gd name="T15" fmla="*/ 25 h 136"/>
                  <a:gd name="T16" fmla="*/ 76 w 132"/>
                  <a:gd name="T17" fmla="*/ 26 h 136"/>
                  <a:gd name="T18" fmla="*/ 76 w 132"/>
                  <a:gd name="T19" fmla="*/ 24 h 136"/>
                  <a:gd name="T20" fmla="*/ 76 w 132"/>
                  <a:gd name="T21" fmla="*/ 24 h 136"/>
                  <a:gd name="T22" fmla="*/ 82 w 132"/>
                  <a:gd name="T23" fmla="*/ 17 h 136"/>
                  <a:gd name="T24" fmla="*/ 92 w 132"/>
                  <a:gd name="T25" fmla="*/ 12 h 136"/>
                  <a:gd name="T26" fmla="*/ 104 w 132"/>
                  <a:gd name="T27" fmla="*/ 32 h 136"/>
                  <a:gd name="T28" fmla="*/ 107 w 132"/>
                  <a:gd name="T29" fmla="*/ 34 h 136"/>
                  <a:gd name="T30" fmla="*/ 107 w 132"/>
                  <a:gd name="T31" fmla="*/ 34 h 136"/>
                  <a:gd name="T32" fmla="*/ 109 w 132"/>
                  <a:gd name="T33" fmla="*/ 33 h 136"/>
                  <a:gd name="T34" fmla="*/ 123 w 132"/>
                  <a:gd name="T35" fmla="*/ 29 h 136"/>
                  <a:gd name="T36" fmla="*/ 130 w 132"/>
                  <a:gd name="T37" fmla="*/ 41 h 136"/>
                  <a:gd name="T38" fmla="*/ 127 w 132"/>
                  <a:gd name="T39" fmla="*/ 66 h 136"/>
                  <a:gd name="T40" fmla="*/ 115 w 132"/>
                  <a:gd name="T41" fmla="*/ 87 h 136"/>
                  <a:gd name="T42" fmla="*/ 115 w 132"/>
                  <a:gd name="T43" fmla="*/ 87 h 136"/>
                  <a:gd name="T44" fmla="*/ 67 w 132"/>
                  <a:gd name="T45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2" h="136">
                    <a:moveTo>
                      <a:pt x="67" y="125"/>
                    </a:moveTo>
                    <a:cubicBezTo>
                      <a:pt x="51" y="131"/>
                      <a:pt x="31" y="136"/>
                      <a:pt x="15" y="125"/>
                    </a:cubicBezTo>
                    <a:cubicBezTo>
                      <a:pt x="3" y="116"/>
                      <a:pt x="0" y="99"/>
                      <a:pt x="0" y="85"/>
                    </a:cubicBezTo>
                    <a:cubicBezTo>
                      <a:pt x="0" y="67"/>
                      <a:pt x="8" y="53"/>
                      <a:pt x="16" y="37"/>
                    </a:cubicBezTo>
                    <a:cubicBezTo>
                      <a:pt x="16" y="37"/>
                      <a:pt x="16" y="36"/>
                      <a:pt x="16" y="36"/>
                    </a:cubicBezTo>
                    <a:cubicBezTo>
                      <a:pt x="23" y="28"/>
                      <a:pt x="31" y="20"/>
                      <a:pt x="39" y="13"/>
                    </a:cubicBezTo>
                    <a:cubicBezTo>
                      <a:pt x="46" y="8"/>
                      <a:pt x="53" y="3"/>
                      <a:pt x="61" y="1"/>
                    </a:cubicBezTo>
                    <a:cubicBezTo>
                      <a:pt x="73" y="0"/>
                      <a:pt x="72" y="18"/>
                      <a:pt x="71" y="25"/>
                    </a:cubicBezTo>
                    <a:cubicBezTo>
                      <a:pt x="71" y="28"/>
                      <a:pt x="76" y="28"/>
                      <a:pt x="76" y="26"/>
                    </a:cubicBezTo>
                    <a:cubicBezTo>
                      <a:pt x="76" y="25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9" y="22"/>
                      <a:pt x="80" y="19"/>
                      <a:pt x="82" y="17"/>
                    </a:cubicBezTo>
                    <a:cubicBezTo>
                      <a:pt x="85" y="14"/>
                      <a:pt x="89" y="13"/>
                      <a:pt x="92" y="12"/>
                    </a:cubicBezTo>
                    <a:cubicBezTo>
                      <a:pt x="104" y="10"/>
                      <a:pt x="105" y="24"/>
                      <a:pt x="104" y="32"/>
                    </a:cubicBezTo>
                    <a:cubicBezTo>
                      <a:pt x="104" y="33"/>
                      <a:pt x="105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4"/>
                      <a:pt x="109" y="33"/>
                      <a:pt x="109" y="33"/>
                    </a:cubicBezTo>
                    <a:cubicBezTo>
                      <a:pt x="113" y="29"/>
                      <a:pt x="118" y="25"/>
                      <a:pt x="123" y="29"/>
                    </a:cubicBezTo>
                    <a:cubicBezTo>
                      <a:pt x="127" y="32"/>
                      <a:pt x="128" y="37"/>
                      <a:pt x="130" y="41"/>
                    </a:cubicBezTo>
                    <a:cubicBezTo>
                      <a:pt x="132" y="49"/>
                      <a:pt x="130" y="58"/>
                      <a:pt x="127" y="66"/>
                    </a:cubicBezTo>
                    <a:cubicBezTo>
                      <a:pt x="124" y="73"/>
                      <a:pt x="119" y="80"/>
                      <a:pt x="115" y="87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103" y="106"/>
                      <a:pt x="89" y="117"/>
                      <a:pt x="67" y="125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344517" y="-250538"/>
                <a:ext cx="750888" cy="585788"/>
              </a:xfrm>
              <a:custGeom>
                <a:avLst/>
                <a:gdLst>
                  <a:gd name="T0" fmla="*/ 267 w 274"/>
                  <a:gd name="T1" fmla="*/ 142 h 213"/>
                  <a:gd name="T2" fmla="*/ 236 w 274"/>
                  <a:gd name="T3" fmla="*/ 131 h 213"/>
                  <a:gd name="T4" fmla="*/ 233 w 274"/>
                  <a:gd name="T5" fmla="*/ 99 h 213"/>
                  <a:gd name="T6" fmla="*/ 210 w 274"/>
                  <a:gd name="T7" fmla="*/ 92 h 213"/>
                  <a:gd name="T8" fmla="*/ 200 w 274"/>
                  <a:gd name="T9" fmla="*/ 52 h 213"/>
                  <a:gd name="T10" fmla="*/ 166 w 274"/>
                  <a:gd name="T11" fmla="*/ 52 h 213"/>
                  <a:gd name="T12" fmla="*/ 162 w 274"/>
                  <a:gd name="T13" fmla="*/ 19 h 213"/>
                  <a:gd name="T14" fmla="*/ 111 w 274"/>
                  <a:gd name="T15" fmla="*/ 36 h 213"/>
                  <a:gd name="T16" fmla="*/ 56 w 274"/>
                  <a:gd name="T17" fmla="*/ 26 h 213"/>
                  <a:gd name="T18" fmla="*/ 26 w 274"/>
                  <a:gd name="T19" fmla="*/ 19 h 213"/>
                  <a:gd name="T20" fmla="*/ 0 w 274"/>
                  <a:gd name="T21" fmla="*/ 75 h 213"/>
                  <a:gd name="T22" fmla="*/ 25 w 274"/>
                  <a:gd name="T23" fmla="*/ 139 h 213"/>
                  <a:gd name="T24" fmla="*/ 79 w 274"/>
                  <a:gd name="T25" fmla="*/ 182 h 213"/>
                  <a:gd name="T26" fmla="*/ 79 w 274"/>
                  <a:gd name="T27" fmla="*/ 183 h 213"/>
                  <a:gd name="T28" fmla="*/ 143 w 274"/>
                  <a:gd name="T29" fmla="*/ 204 h 213"/>
                  <a:gd name="T30" fmla="*/ 221 w 274"/>
                  <a:gd name="T31" fmla="*/ 209 h 213"/>
                  <a:gd name="T32" fmla="*/ 269 w 274"/>
                  <a:gd name="T33" fmla="*/ 176 h 213"/>
                  <a:gd name="T34" fmla="*/ 267 w 274"/>
                  <a:gd name="T35" fmla="*/ 14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4" h="213">
                    <a:moveTo>
                      <a:pt x="267" y="142"/>
                    </a:moveTo>
                    <a:cubicBezTo>
                      <a:pt x="260" y="132"/>
                      <a:pt x="248" y="130"/>
                      <a:pt x="236" y="131"/>
                    </a:cubicBezTo>
                    <a:cubicBezTo>
                      <a:pt x="242" y="122"/>
                      <a:pt x="237" y="107"/>
                      <a:pt x="233" y="99"/>
                    </a:cubicBezTo>
                    <a:cubicBezTo>
                      <a:pt x="228" y="90"/>
                      <a:pt x="219" y="88"/>
                      <a:pt x="210" y="92"/>
                    </a:cubicBezTo>
                    <a:cubicBezTo>
                      <a:pt x="213" y="78"/>
                      <a:pt x="210" y="63"/>
                      <a:pt x="200" y="52"/>
                    </a:cubicBezTo>
                    <a:cubicBezTo>
                      <a:pt x="191" y="42"/>
                      <a:pt x="176" y="44"/>
                      <a:pt x="166" y="52"/>
                    </a:cubicBezTo>
                    <a:cubicBezTo>
                      <a:pt x="171" y="41"/>
                      <a:pt x="173" y="27"/>
                      <a:pt x="162" y="19"/>
                    </a:cubicBezTo>
                    <a:cubicBezTo>
                      <a:pt x="144" y="6"/>
                      <a:pt x="123" y="23"/>
                      <a:pt x="111" y="36"/>
                    </a:cubicBezTo>
                    <a:cubicBezTo>
                      <a:pt x="102" y="12"/>
                      <a:pt x="69" y="0"/>
                      <a:pt x="56" y="26"/>
                    </a:cubicBezTo>
                    <a:cubicBezTo>
                      <a:pt x="51" y="14"/>
                      <a:pt x="39" y="12"/>
                      <a:pt x="26" y="19"/>
                    </a:cubicBezTo>
                    <a:cubicBezTo>
                      <a:pt x="7" y="29"/>
                      <a:pt x="0" y="54"/>
                      <a:pt x="0" y="75"/>
                    </a:cubicBezTo>
                    <a:cubicBezTo>
                      <a:pt x="0" y="97"/>
                      <a:pt x="11" y="121"/>
                      <a:pt x="25" y="139"/>
                    </a:cubicBezTo>
                    <a:cubicBezTo>
                      <a:pt x="38" y="158"/>
                      <a:pt x="58" y="172"/>
                      <a:pt x="79" y="182"/>
                    </a:cubicBezTo>
                    <a:cubicBezTo>
                      <a:pt x="79" y="182"/>
                      <a:pt x="79" y="183"/>
                      <a:pt x="79" y="183"/>
                    </a:cubicBezTo>
                    <a:cubicBezTo>
                      <a:pt x="97" y="195"/>
                      <a:pt x="122" y="200"/>
                      <a:pt x="143" y="204"/>
                    </a:cubicBezTo>
                    <a:cubicBezTo>
                      <a:pt x="168" y="210"/>
                      <a:pt x="195" y="213"/>
                      <a:pt x="221" y="209"/>
                    </a:cubicBezTo>
                    <a:cubicBezTo>
                      <a:pt x="242" y="206"/>
                      <a:pt x="261" y="196"/>
                      <a:pt x="269" y="176"/>
                    </a:cubicBezTo>
                    <a:cubicBezTo>
                      <a:pt x="273" y="166"/>
                      <a:pt x="274" y="151"/>
                      <a:pt x="267" y="142"/>
                    </a:cubicBezTo>
                    <a:close/>
                  </a:path>
                </a:pathLst>
              </a:custGeom>
              <a:solidFill>
                <a:srgbClr val="E5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358804" y="-112425"/>
                <a:ext cx="657225" cy="444500"/>
              </a:xfrm>
              <a:custGeom>
                <a:avLst/>
                <a:gdLst>
                  <a:gd name="T0" fmla="*/ 214 w 240"/>
                  <a:gd name="T1" fmla="*/ 117 h 162"/>
                  <a:gd name="T2" fmla="*/ 214 w 240"/>
                  <a:gd name="T3" fmla="*/ 93 h 162"/>
                  <a:gd name="T4" fmla="*/ 187 w 240"/>
                  <a:gd name="T5" fmla="*/ 91 h 162"/>
                  <a:gd name="T6" fmla="*/ 164 w 240"/>
                  <a:gd name="T7" fmla="*/ 52 h 162"/>
                  <a:gd name="T8" fmla="*/ 156 w 240"/>
                  <a:gd name="T9" fmla="*/ 27 h 162"/>
                  <a:gd name="T10" fmla="*/ 127 w 240"/>
                  <a:gd name="T11" fmla="*/ 33 h 162"/>
                  <a:gd name="T12" fmla="*/ 86 w 240"/>
                  <a:gd name="T13" fmla="*/ 19 h 162"/>
                  <a:gd name="T14" fmla="*/ 65 w 240"/>
                  <a:gd name="T15" fmla="*/ 2 h 162"/>
                  <a:gd name="T16" fmla="*/ 46 w 240"/>
                  <a:gd name="T17" fmla="*/ 15 h 162"/>
                  <a:gd name="T18" fmla="*/ 46 w 240"/>
                  <a:gd name="T19" fmla="*/ 15 h 162"/>
                  <a:gd name="T20" fmla="*/ 10 w 240"/>
                  <a:gd name="T21" fmla="*/ 9 h 162"/>
                  <a:gd name="T22" fmla="*/ 2 w 240"/>
                  <a:gd name="T23" fmla="*/ 47 h 162"/>
                  <a:gd name="T24" fmla="*/ 24 w 240"/>
                  <a:gd name="T25" fmla="*/ 96 h 162"/>
                  <a:gd name="T26" fmla="*/ 68 w 240"/>
                  <a:gd name="T27" fmla="*/ 134 h 162"/>
                  <a:gd name="T28" fmla="*/ 69 w 240"/>
                  <a:gd name="T29" fmla="*/ 133 h 162"/>
                  <a:gd name="T30" fmla="*/ 92 w 240"/>
                  <a:gd name="T31" fmla="*/ 143 h 162"/>
                  <a:gd name="T32" fmla="*/ 132 w 240"/>
                  <a:gd name="T33" fmla="*/ 155 h 162"/>
                  <a:gd name="T34" fmla="*/ 197 w 240"/>
                  <a:gd name="T35" fmla="*/ 160 h 162"/>
                  <a:gd name="T36" fmla="*/ 238 w 240"/>
                  <a:gd name="T37" fmla="*/ 134 h 162"/>
                  <a:gd name="T38" fmla="*/ 214 w 240"/>
                  <a:gd name="T39" fmla="*/ 117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0" h="162">
                    <a:moveTo>
                      <a:pt x="214" y="117"/>
                    </a:moveTo>
                    <a:cubicBezTo>
                      <a:pt x="219" y="109"/>
                      <a:pt x="221" y="100"/>
                      <a:pt x="214" y="93"/>
                    </a:cubicBezTo>
                    <a:cubicBezTo>
                      <a:pt x="207" y="87"/>
                      <a:pt x="196" y="88"/>
                      <a:pt x="187" y="91"/>
                    </a:cubicBezTo>
                    <a:cubicBezTo>
                      <a:pt x="195" y="71"/>
                      <a:pt x="185" y="39"/>
                      <a:pt x="164" y="52"/>
                    </a:cubicBezTo>
                    <a:cubicBezTo>
                      <a:pt x="167" y="43"/>
                      <a:pt x="167" y="32"/>
                      <a:pt x="156" y="27"/>
                    </a:cubicBezTo>
                    <a:cubicBezTo>
                      <a:pt x="147" y="22"/>
                      <a:pt x="135" y="26"/>
                      <a:pt x="127" y="33"/>
                    </a:cubicBezTo>
                    <a:cubicBezTo>
                      <a:pt x="127" y="9"/>
                      <a:pt x="101" y="5"/>
                      <a:pt x="86" y="19"/>
                    </a:cubicBezTo>
                    <a:cubicBezTo>
                      <a:pt x="82" y="10"/>
                      <a:pt x="75" y="3"/>
                      <a:pt x="65" y="2"/>
                    </a:cubicBezTo>
                    <a:cubicBezTo>
                      <a:pt x="56" y="0"/>
                      <a:pt x="47" y="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36" y="7"/>
                      <a:pt x="22" y="0"/>
                      <a:pt x="10" y="9"/>
                    </a:cubicBezTo>
                    <a:cubicBezTo>
                      <a:pt x="0" y="17"/>
                      <a:pt x="0" y="35"/>
                      <a:pt x="2" y="47"/>
                    </a:cubicBezTo>
                    <a:cubicBezTo>
                      <a:pt x="4" y="65"/>
                      <a:pt x="13" y="82"/>
                      <a:pt x="24" y="96"/>
                    </a:cubicBezTo>
                    <a:cubicBezTo>
                      <a:pt x="35" y="111"/>
                      <a:pt x="50" y="128"/>
                      <a:pt x="68" y="134"/>
                    </a:cubicBezTo>
                    <a:cubicBezTo>
                      <a:pt x="69" y="134"/>
                      <a:pt x="69" y="134"/>
                      <a:pt x="69" y="133"/>
                    </a:cubicBezTo>
                    <a:cubicBezTo>
                      <a:pt x="75" y="138"/>
                      <a:pt x="86" y="141"/>
                      <a:pt x="92" y="143"/>
                    </a:cubicBezTo>
                    <a:cubicBezTo>
                      <a:pt x="105" y="148"/>
                      <a:pt x="119" y="152"/>
                      <a:pt x="132" y="155"/>
                    </a:cubicBezTo>
                    <a:cubicBezTo>
                      <a:pt x="153" y="159"/>
                      <a:pt x="175" y="162"/>
                      <a:pt x="197" y="160"/>
                    </a:cubicBezTo>
                    <a:cubicBezTo>
                      <a:pt x="213" y="158"/>
                      <a:pt x="235" y="152"/>
                      <a:pt x="238" y="134"/>
                    </a:cubicBezTo>
                    <a:cubicBezTo>
                      <a:pt x="240" y="120"/>
                      <a:pt x="225" y="115"/>
                      <a:pt x="214" y="117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422304" y="-10825"/>
                <a:ext cx="452438" cy="327025"/>
              </a:xfrm>
              <a:custGeom>
                <a:avLst/>
                <a:gdLst>
                  <a:gd name="T0" fmla="*/ 160 w 165"/>
                  <a:gd name="T1" fmla="*/ 91 h 119"/>
                  <a:gd name="T2" fmla="*/ 140 w 165"/>
                  <a:gd name="T3" fmla="*/ 86 h 119"/>
                  <a:gd name="T4" fmla="*/ 124 w 165"/>
                  <a:gd name="T5" fmla="*/ 66 h 119"/>
                  <a:gd name="T6" fmla="*/ 102 w 165"/>
                  <a:gd name="T7" fmla="*/ 44 h 119"/>
                  <a:gd name="T8" fmla="*/ 66 w 165"/>
                  <a:gd name="T9" fmla="*/ 29 h 119"/>
                  <a:gd name="T10" fmla="*/ 38 w 165"/>
                  <a:gd name="T11" fmla="*/ 16 h 119"/>
                  <a:gd name="T12" fmla="*/ 14 w 165"/>
                  <a:gd name="T13" fmla="*/ 2 h 119"/>
                  <a:gd name="T14" fmla="*/ 1 w 165"/>
                  <a:gd name="T15" fmla="*/ 23 h 119"/>
                  <a:gd name="T16" fmla="*/ 47 w 165"/>
                  <a:gd name="T17" fmla="*/ 96 h 119"/>
                  <a:gd name="T18" fmla="*/ 48 w 165"/>
                  <a:gd name="T19" fmla="*/ 98 h 119"/>
                  <a:gd name="T20" fmla="*/ 147 w 165"/>
                  <a:gd name="T21" fmla="*/ 110 h 119"/>
                  <a:gd name="T22" fmla="*/ 160 w 165"/>
                  <a:gd name="T23" fmla="*/ 9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19">
                    <a:moveTo>
                      <a:pt x="160" y="91"/>
                    </a:moveTo>
                    <a:cubicBezTo>
                      <a:pt x="155" y="85"/>
                      <a:pt x="147" y="84"/>
                      <a:pt x="140" y="86"/>
                    </a:cubicBezTo>
                    <a:cubicBezTo>
                      <a:pt x="147" y="75"/>
                      <a:pt x="136" y="63"/>
                      <a:pt x="124" y="66"/>
                    </a:cubicBezTo>
                    <a:cubicBezTo>
                      <a:pt x="131" y="55"/>
                      <a:pt x="117" y="38"/>
                      <a:pt x="102" y="44"/>
                    </a:cubicBezTo>
                    <a:cubicBezTo>
                      <a:pt x="107" y="23"/>
                      <a:pt x="82" y="16"/>
                      <a:pt x="66" y="29"/>
                    </a:cubicBezTo>
                    <a:cubicBezTo>
                      <a:pt x="61" y="16"/>
                      <a:pt x="47" y="1"/>
                      <a:pt x="38" y="16"/>
                    </a:cubicBezTo>
                    <a:cubicBezTo>
                      <a:pt x="32" y="9"/>
                      <a:pt x="23" y="0"/>
                      <a:pt x="14" y="2"/>
                    </a:cubicBezTo>
                    <a:cubicBezTo>
                      <a:pt x="3" y="4"/>
                      <a:pt x="0" y="13"/>
                      <a:pt x="1" y="23"/>
                    </a:cubicBezTo>
                    <a:cubicBezTo>
                      <a:pt x="2" y="53"/>
                      <a:pt x="25" y="77"/>
                      <a:pt x="47" y="96"/>
                    </a:cubicBezTo>
                    <a:cubicBezTo>
                      <a:pt x="46" y="97"/>
                      <a:pt x="46" y="98"/>
                      <a:pt x="48" y="98"/>
                    </a:cubicBezTo>
                    <a:cubicBezTo>
                      <a:pt x="79" y="107"/>
                      <a:pt x="114" y="119"/>
                      <a:pt x="147" y="110"/>
                    </a:cubicBezTo>
                    <a:cubicBezTo>
                      <a:pt x="153" y="108"/>
                      <a:pt x="165" y="99"/>
                      <a:pt x="160" y="91"/>
                    </a:cubicBezTo>
                    <a:close/>
                  </a:path>
                </a:pathLst>
              </a:custGeom>
              <a:solidFill>
                <a:srgbClr val="FF9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287367" y="79662"/>
                <a:ext cx="441325" cy="387350"/>
              </a:xfrm>
              <a:custGeom>
                <a:avLst/>
                <a:gdLst>
                  <a:gd name="T0" fmla="*/ 157 w 161"/>
                  <a:gd name="T1" fmla="*/ 50 h 141"/>
                  <a:gd name="T2" fmla="*/ 141 w 161"/>
                  <a:gd name="T3" fmla="*/ 46 h 141"/>
                  <a:gd name="T4" fmla="*/ 135 w 161"/>
                  <a:gd name="T5" fmla="*/ 31 h 141"/>
                  <a:gd name="T6" fmla="*/ 119 w 161"/>
                  <a:gd name="T7" fmla="*/ 32 h 141"/>
                  <a:gd name="T8" fmla="*/ 110 w 161"/>
                  <a:gd name="T9" fmla="*/ 16 h 141"/>
                  <a:gd name="T10" fmla="*/ 95 w 161"/>
                  <a:gd name="T11" fmla="*/ 18 h 141"/>
                  <a:gd name="T12" fmla="*/ 95 w 161"/>
                  <a:gd name="T13" fmla="*/ 17 h 141"/>
                  <a:gd name="T14" fmla="*/ 64 w 161"/>
                  <a:gd name="T15" fmla="*/ 8 h 141"/>
                  <a:gd name="T16" fmla="*/ 63 w 161"/>
                  <a:gd name="T17" fmla="*/ 9 h 141"/>
                  <a:gd name="T18" fmla="*/ 94 w 161"/>
                  <a:gd name="T19" fmla="*/ 63 h 141"/>
                  <a:gd name="T20" fmla="*/ 13 w 161"/>
                  <a:gd name="T21" fmla="*/ 129 h 141"/>
                  <a:gd name="T22" fmla="*/ 0 w 161"/>
                  <a:gd name="T23" fmla="*/ 138 h 141"/>
                  <a:gd name="T24" fmla="*/ 3 w 161"/>
                  <a:gd name="T25" fmla="*/ 141 h 141"/>
                  <a:gd name="T26" fmla="*/ 26 w 161"/>
                  <a:gd name="T27" fmla="*/ 125 h 141"/>
                  <a:gd name="T28" fmla="*/ 96 w 161"/>
                  <a:gd name="T29" fmla="*/ 65 h 141"/>
                  <a:gd name="T30" fmla="*/ 157 w 161"/>
                  <a:gd name="T31" fmla="*/ 65 h 141"/>
                  <a:gd name="T32" fmla="*/ 157 w 161"/>
                  <a:gd name="T33" fmla="*/ 5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" h="141">
                    <a:moveTo>
                      <a:pt x="157" y="50"/>
                    </a:moveTo>
                    <a:cubicBezTo>
                      <a:pt x="153" y="46"/>
                      <a:pt x="147" y="45"/>
                      <a:pt x="141" y="46"/>
                    </a:cubicBezTo>
                    <a:cubicBezTo>
                      <a:pt x="142" y="41"/>
                      <a:pt x="140" y="34"/>
                      <a:pt x="135" y="31"/>
                    </a:cubicBezTo>
                    <a:cubicBezTo>
                      <a:pt x="131" y="28"/>
                      <a:pt x="124" y="29"/>
                      <a:pt x="119" y="32"/>
                    </a:cubicBezTo>
                    <a:cubicBezTo>
                      <a:pt x="119" y="26"/>
                      <a:pt x="115" y="19"/>
                      <a:pt x="110" y="16"/>
                    </a:cubicBezTo>
                    <a:cubicBezTo>
                      <a:pt x="105" y="12"/>
                      <a:pt x="99" y="13"/>
                      <a:pt x="95" y="18"/>
                    </a:cubicBezTo>
                    <a:cubicBezTo>
                      <a:pt x="95" y="18"/>
                      <a:pt x="95" y="17"/>
                      <a:pt x="95" y="17"/>
                    </a:cubicBezTo>
                    <a:cubicBezTo>
                      <a:pt x="89" y="8"/>
                      <a:pt x="74" y="0"/>
                      <a:pt x="64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59" y="30"/>
                      <a:pt x="78" y="51"/>
                      <a:pt x="94" y="63"/>
                    </a:cubicBezTo>
                    <a:cubicBezTo>
                      <a:pt x="72" y="92"/>
                      <a:pt x="42" y="110"/>
                      <a:pt x="13" y="129"/>
                    </a:cubicBezTo>
                    <a:cubicBezTo>
                      <a:pt x="9" y="132"/>
                      <a:pt x="5" y="135"/>
                      <a:pt x="0" y="138"/>
                    </a:cubicBezTo>
                    <a:cubicBezTo>
                      <a:pt x="1" y="140"/>
                      <a:pt x="2" y="141"/>
                      <a:pt x="3" y="141"/>
                    </a:cubicBezTo>
                    <a:cubicBezTo>
                      <a:pt x="10" y="136"/>
                      <a:pt x="18" y="130"/>
                      <a:pt x="26" y="125"/>
                    </a:cubicBezTo>
                    <a:cubicBezTo>
                      <a:pt x="51" y="109"/>
                      <a:pt x="81" y="92"/>
                      <a:pt x="96" y="65"/>
                    </a:cubicBezTo>
                    <a:cubicBezTo>
                      <a:pt x="112" y="72"/>
                      <a:pt x="145" y="85"/>
                      <a:pt x="157" y="65"/>
                    </a:cubicBezTo>
                    <a:cubicBezTo>
                      <a:pt x="160" y="61"/>
                      <a:pt x="161" y="54"/>
                      <a:pt x="157" y="50"/>
                    </a:cubicBezTo>
                    <a:close/>
                  </a:path>
                </a:pathLst>
              </a:custGeom>
              <a:solidFill>
                <a:srgbClr val="F6C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150842" y="470187"/>
                <a:ext cx="227013" cy="528638"/>
              </a:xfrm>
              <a:custGeom>
                <a:avLst/>
                <a:gdLst>
                  <a:gd name="T0" fmla="*/ 49 w 83"/>
                  <a:gd name="T1" fmla="*/ 152 h 192"/>
                  <a:gd name="T2" fmla="*/ 50 w 83"/>
                  <a:gd name="T3" fmla="*/ 113 h 192"/>
                  <a:gd name="T4" fmla="*/ 45 w 83"/>
                  <a:gd name="T5" fmla="*/ 65 h 192"/>
                  <a:gd name="T6" fmla="*/ 1 w 83"/>
                  <a:gd name="T7" fmla="*/ 0 h 192"/>
                  <a:gd name="T8" fmla="*/ 0 w 83"/>
                  <a:gd name="T9" fmla="*/ 1 h 192"/>
                  <a:gd name="T10" fmla="*/ 42 w 83"/>
                  <a:gd name="T11" fmla="*/ 71 h 192"/>
                  <a:gd name="T12" fmla="*/ 46 w 83"/>
                  <a:gd name="T13" fmla="*/ 116 h 192"/>
                  <a:gd name="T14" fmla="*/ 45 w 83"/>
                  <a:gd name="T15" fmla="*/ 153 h 192"/>
                  <a:gd name="T16" fmla="*/ 18 w 83"/>
                  <a:gd name="T17" fmla="*/ 181 h 192"/>
                  <a:gd name="T18" fmla="*/ 21 w 83"/>
                  <a:gd name="T19" fmla="*/ 184 h 192"/>
                  <a:gd name="T20" fmla="*/ 34 w 83"/>
                  <a:gd name="T21" fmla="*/ 177 h 192"/>
                  <a:gd name="T22" fmla="*/ 41 w 83"/>
                  <a:gd name="T23" fmla="*/ 187 h 192"/>
                  <a:gd name="T24" fmla="*/ 45 w 83"/>
                  <a:gd name="T25" fmla="*/ 187 h 192"/>
                  <a:gd name="T26" fmla="*/ 49 w 83"/>
                  <a:gd name="T27" fmla="*/ 181 h 192"/>
                  <a:gd name="T28" fmla="*/ 54 w 83"/>
                  <a:gd name="T29" fmla="*/ 187 h 192"/>
                  <a:gd name="T30" fmla="*/ 58 w 83"/>
                  <a:gd name="T31" fmla="*/ 187 h 192"/>
                  <a:gd name="T32" fmla="*/ 61 w 83"/>
                  <a:gd name="T33" fmla="*/ 180 h 192"/>
                  <a:gd name="T34" fmla="*/ 78 w 83"/>
                  <a:gd name="T35" fmla="*/ 182 h 192"/>
                  <a:gd name="T36" fmla="*/ 49 w 83"/>
                  <a:gd name="T37" fmla="*/ 1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92">
                    <a:moveTo>
                      <a:pt x="49" y="152"/>
                    </a:moveTo>
                    <a:cubicBezTo>
                      <a:pt x="52" y="140"/>
                      <a:pt x="51" y="126"/>
                      <a:pt x="50" y="113"/>
                    </a:cubicBezTo>
                    <a:cubicBezTo>
                      <a:pt x="50" y="97"/>
                      <a:pt x="48" y="81"/>
                      <a:pt x="45" y="65"/>
                    </a:cubicBezTo>
                    <a:cubicBezTo>
                      <a:pt x="40" y="40"/>
                      <a:pt x="28" y="8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7" y="16"/>
                      <a:pt x="37" y="43"/>
                      <a:pt x="42" y="71"/>
                    </a:cubicBezTo>
                    <a:cubicBezTo>
                      <a:pt x="45" y="86"/>
                      <a:pt x="46" y="101"/>
                      <a:pt x="46" y="116"/>
                    </a:cubicBezTo>
                    <a:cubicBezTo>
                      <a:pt x="46" y="128"/>
                      <a:pt x="44" y="141"/>
                      <a:pt x="45" y="153"/>
                    </a:cubicBezTo>
                    <a:cubicBezTo>
                      <a:pt x="31" y="157"/>
                      <a:pt x="21" y="168"/>
                      <a:pt x="18" y="181"/>
                    </a:cubicBezTo>
                    <a:cubicBezTo>
                      <a:pt x="17" y="183"/>
                      <a:pt x="19" y="185"/>
                      <a:pt x="21" y="184"/>
                    </a:cubicBezTo>
                    <a:cubicBezTo>
                      <a:pt x="25" y="181"/>
                      <a:pt x="30" y="180"/>
                      <a:pt x="34" y="177"/>
                    </a:cubicBezTo>
                    <a:cubicBezTo>
                      <a:pt x="36" y="181"/>
                      <a:pt x="40" y="183"/>
                      <a:pt x="41" y="187"/>
                    </a:cubicBezTo>
                    <a:cubicBezTo>
                      <a:pt x="42" y="189"/>
                      <a:pt x="44" y="188"/>
                      <a:pt x="45" y="187"/>
                    </a:cubicBezTo>
                    <a:cubicBezTo>
                      <a:pt x="46" y="185"/>
                      <a:pt x="48" y="183"/>
                      <a:pt x="49" y="181"/>
                    </a:cubicBezTo>
                    <a:cubicBezTo>
                      <a:pt x="51" y="183"/>
                      <a:pt x="52" y="185"/>
                      <a:pt x="54" y="187"/>
                    </a:cubicBezTo>
                    <a:cubicBezTo>
                      <a:pt x="55" y="189"/>
                      <a:pt x="57" y="189"/>
                      <a:pt x="58" y="187"/>
                    </a:cubicBezTo>
                    <a:cubicBezTo>
                      <a:pt x="59" y="185"/>
                      <a:pt x="60" y="182"/>
                      <a:pt x="61" y="180"/>
                    </a:cubicBezTo>
                    <a:cubicBezTo>
                      <a:pt x="65" y="186"/>
                      <a:pt x="75" y="192"/>
                      <a:pt x="78" y="182"/>
                    </a:cubicBezTo>
                    <a:cubicBezTo>
                      <a:pt x="83" y="166"/>
                      <a:pt x="60" y="155"/>
                      <a:pt x="49" y="15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446117" y="443200"/>
                <a:ext cx="241300" cy="485775"/>
              </a:xfrm>
              <a:custGeom>
                <a:avLst/>
                <a:gdLst>
                  <a:gd name="T0" fmla="*/ 60 w 88"/>
                  <a:gd name="T1" fmla="*/ 136 h 177"/>
                  <a:gd name="T2" fmla="*/ 59 w 88"/>
                  <a:gd name="T3" fmla="*/ 136 h 177"/>
                  <a:gd name="T4" fmla="*/ 56 w 88"/>
                  <a:gd name="T5" fmla="*/ 102 h 177"/>
                  <a:gd name="T6" fmla="*/ 48 w 88"/>
                  <a:gd name="T7" fmla="*/ 57 h 177"/>
                  <a:gd name="T8" fmla="*/ 1 w 88"/>
                  <a:gd name="T9" fmla="*/ 0 h 177"/>
                  <a:gd name="T10" fmla="*/ 1 w 88"/>
                  <a:gd name="T11" fmla="*/ 2 h 177"/>
                  <a:gd name="T12" fmla="*/ 47 w 88"/>
                  <a:gd name="T13" fmla="*/ 65 h 177"/>
                  <a:gd name="T14" fmla="*/ 53 w 88"/>
                  <a:gd name="T15" fmla="*/ 107 h 177"/>
                  <a:gd name="T16" fmla="*/ 55 w 88"/>
                  <a:gd name="T17" fmla="*/ 136 h 177"/>
                  <a:gd name="T18" fmla="*/ 53 w 88"/>
                  <a:gd name="T19" fmla="*/ 168 h 177"/>
                  <a:gd name="T20" fmla="*/ 59 w 88"/>
                  <a:gd name="T21" fmla="*/ 177 h 177"/>
                  <a:gd name="T22" fmla="*/ 72 w 88"/>
                  <a:gd name="T23" fmla="*/ 174 h 177"/>
                  <a:gd name="T24" fmla="*/ 60 w 88"/>
                  <a:gd name="T25" fmla="*/ 13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177">
                    <a:moveTo>
                      <a:pt x="60" y="136"/>
                    </a:moveTo>
                    <a:cubicBezTo>
                      <a:pt x="59" y="136"/>
                      <a:pt x="59" y="136"/>
                      <a:pt x="59" y="136"/>
                    </a:cubicBezTo>
                    <a:cubicBezTo>
                      <a:pt x="59" y="125"/>
                      <a:pt x="57" y="113"/>
                      <a:pt x="56" y="102"/>
                    </a:cubicBezTo>
                    <a:cubicBezTo>
                      <a:pt x="55" y="87"/>
                      <a:pt x="52" y="72"/>
                      <a:pt x="48" y="57"/>
                    </a:cubicBezTo>
                    <a:cubicBezTo>
                      <a:pt x="42" y="32"/>
                      <a:pt x="28" y="7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28" y="13"/>
                      <a:pt x="40" y="38"/>
                      <a:pt x="47" y="65"/>
                    </a:cubicBezTo>
                    <a:cubicBezTo>
                      <a:pt x="50" y="79"/>
                      <a:pt x="52" y="93"/>
                      <a:pt x="53" y="107"/>
                    </a:cubicBezTo>
                    <a:cubicBezTo>
                      <a:pt x="54" y="116"/>
                      <a:pt x="53" y="127"/>
                      <a:pt x="55" y="136"/>
                    </a:cubicBezTo>
                    <a:cubicBezTo>
                      <a:pt x="52" y="147"/>
                      <a:pt x="50" y="158"/>
                      <a:pt x="53" y="168"/>
                    </a:cubicBezTo>
                    <a:cubicBezTo>
                      <a:pt x="54" y="170"/>
                      <a:pt x="56" y="176"/>
                      <a:pt x="59" y="177"/>
                    </a:cubicBezTo>
                    <a:cubicBezTo>
                      <a:pt x="64" y="177"/>
                      <a:pt x="68" y="176"/>
                      <a:pt x="72" y="174"/>
                    </a:cubicBezTo>
                    <a:cubicBezTo>
                      <a:pt x="88" y="167"/>
                      <a:pt x="66" y="142"/>
                      <a:pt x="60" y="136"/>
                    </a:cubicBezTo>
                    <a:close/>
                  </a:path>
                </a:pathLst>
              </a:custGeom>
              <a:solidFill>
                <a:srgbClr val="198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408017" y="519400"/>
                <a:ext cx="166688" cy="382588"/>
              </a:xfrm>
              <a:custGeom>
                <a:avLst/>
                <a:gdLst>
                  <a:gd name="T0" fmla="*/ 48 w 61"/>
                  <a:gd name="T1" fmla="*/ 3 h 139"/>
                  <a:gd name="T2" fmla="*/ 49 w 61"/>
                  <a:gd name="T3" fmla="*/ 1 h 139"/>
                  <a:gd name="T4" fmla="*/ 48 w 61"/>
                  <a:gd name="T5" fmla="*/ 1 h 139"/>
                  <a:gd name="T6" fmla="*/ 47 w 61"/>
                  <a:gd name="T7" fmla="*/ 3 h 139"/>
                  <a:gd name="T8" fmla="*/ 47 w 61"/>
                  <a:gd name="T9" fmla="*/ 3 h 139"/>
                  <a:gd name="T10" fmla="*/ 4 w 61"/>
                  <a:gd name="T11" fmla="*/ 138 h 139"/>
                  <a:gd name="T12" fmla="*/ 6 w 61"/>
                  <a:gd name="T13" fmla="*/ 139 h 139"/>
                  <a:gd name="T14" fmla="*/ 7 w 61"/>
                  <a:gd name="T15" fmla="*/ 139 h 139"/>
                  <a:gd name="T16" fmla="*/ 50 w 61"/>
                  <a:gd name="T17" fmla="*/ 79 h 139"/>
                  <a:gd name="T18" fmla="*/ 48 w 61"/>
                  <a:gd name="T19" fmla="*/ 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139">
                    <a:moveTo>
                      <a:pt x="48" y="3"/>
                    </a:moveTo>
                    <a:cubicBezTo>
                      <a:pt x="49" y="2"/>
                      <a:pt x="49" y="2"/>
                      <a:pt x="49" y="1"/>
                    </a:cubicBezTo>
                    <a:cubicBezTo>
                      <a:pt x="49" y="1"/>
                      <a:pt x="49" y="0"/>
                      <a:pt x="48" y="1"/>
                    </a:cubicBezTo>
                    <a:cubicBezTo>
                      <a:pt x="48" y="1"/>
                      <a:pt x="48" y="2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22" y="43"/>
                      <a:pt x="0" y="89"/>
                      <a:pt x="4" y="138"/>
                    </a:cubicBezTo>
                    <a:cubicBezTo>
                      <a:pt x="4" y="139"/>
                      <a:pt x="5" y="139"/>
                      <a:pt x="6" y="139"/>
                    </a:cubicBezTo>
                    <a:cubicBezTo>
                      <a:pt x="6" y="139"/>
                      <a:pt x="7" y="139"/>
                      <a:pt x="7" y="139"/>
                    </a:cubicBezTo>
                    <a:cubicBezTo>
                      <a:pt x="29" y="126"/>
                      <a:pt x="42" y="102"/>
                      <a:pt x="50" y="79"/>
                    </a:cubicBezTo>
                    <a:cubicBezTo>
                      <a:pt x="58" y="55"/>
                      <a:pt x="61" y="26"/>
                      <a:pt x="48" y="3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773142" y="474950"/>
                <a:ext cx="112713" cy="400050"/>
              </a:xfrm>
              <a:custGeom>
                <a:avLst/>
                <a:gdLst>
                  <a:gd name="T0" fmla="*/ 36 w 41"/>
                  <a:gd name="T1" fmla="*/ 61 h 145"/>
                  <a:gd name="T2" fmla="*/ 1 w 41"/>
                  <a:gd name="T3" fmla="*/ 0 h 145"/>
                  <a:gd name="T4" fmla="*/ 0 w 41"/>
                  <a:gd name="T5" fmla="*/ 0 h 145"/>
                  <a:gd name="T6" fmla="*/ 34 w 41"/>
                  <a:gd name="T7" fmla="*/ 68 h 145"/>
                  <a:gd name="T8" fmla="*/ 37 w 41"/>
                  <a:gd name="T9" fmla="*/ 143 h 145"/>
                  <a:gd name="T10" fmla="*/ 40 w 41"/>
                  <a:gd name="T11" fmla="*/ 143 h 145"/>
                  <a:gd name="T12" fmla="*/ 36 w 41"/>
                  <a:gd name="T13" fmla="*/ 6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45">
                    <a:moveTo>
                      <a:pt x="36" y="61"/>
                    </a:moveTo>
                    <a:cubicBezTo>
                      <a:pt x="32" y="39"/>
                      <a:pt x="24" y="9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6"/>
                      <a:pt x="30" y="42"/>
                      <a:pt x="34" y="68"/>
                    </a:cubicBezTo>
                    <a:cubicBezTo>
                      <a:pt x="38" y="92"/>
                      <a:pt x="38" y="118"/>
                      <a:pt x="37" y="143"/>
                    </a:cubicBezTo>
                    <a:cubicBezTo>
                      <a:pt x="37" y="145"/>
                      <a:pt x="40" y="145"/>
                      <a:pt x="40" y="143"/>
                    </a:cubicBezTo>
                    <a:cubicBezTo>
                      <a:pt x="41" y="116"/>
                      <a:pt x="41" y="88"/>
                      <a:pt x="36" y="6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"/>
              <p:cNvSpPr>
                <a:spLocks/>
              </p:cNvSpPr>
              <p:nvPr/>
            </p:nvSpPr>
            <p:spPr bwMode="auto">
              <a:xfrm>
                <a:off x="765204" y="852775"/>
                <a:ext cx="223838" cy="219075"/>
              </a:xfrm>
              <a:custGeom>
                <a:avLst/>
                <a:gdLst>
                  <a:gd name="T0" fmla="*/ 44 w 82"/>
                  <a:gd name="T1" fmla="*/ 2 h 80"/>
                  <a:gd name="T2" fmla="*/ 43 w 82"/>
                  <a:gd name="T3" fmla="*/ 1 h 80"/>
                  <a:gd name="T4" fmla="*/ 40 w 82"/>
                  <a:gd name="T5" fmla="*/ 3 h 80"/>
                  <a:gd name="T6" fmla="*/ 0 w 82"/>
                  <a:gd name="T7" fmla="*/ 55 h 80"/>
                  <a:gd name="T8" fmla="*/ 7 w 82"/>
                  <a:gd name="T9" fmla="*/ 68 h 80"/>
                  <a:gd name="T10" fmla="*/ 22 w 82"/>
                  <a:gd name="T11" fmla="*/ 59 h 80"/>
                  <a:gd name="T12" fmla="*/ 29 w 82"/>
                  <a:gd name="T13" fmla="*/ 79 h 80"/>
                  <a:gd name="T14" fmla="*/ 31 w 82"/>
                  <a:gd name="T15" fmla="*/ 79 h 80"/>
                  <a:gd name="T16" fmla="*/ 45 w 82"/>
                  <a:gd name="T17" fmla="*/ 63 h 80"/>
                  <a:gd name="T18" fmla="*/ 56 w 82"/>
                  <a:gd name="T19" fmla="*/ 76 h 80"/>
                  <a:gd name="T20" fmla="*/ 70 w 82"/>
                  <a:gd name="T21" fmla="*/ 66 h 80"/>
                  <a:gd name="T22" fmla="*/ 44 w 82"/>
                  <a:gd name="T2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80">
                    <a:moveTo>
                      <a:pt x="44" y="2"/>
                    </a:moveTo>
                    <a:cubicBezTo>
                      <a:pt x="44" y="1"/>
                      <a:pt x="43" y="0"/>
                      <a:pt x="43" y="1"/>
                    </a:cubicBezTo>
                    <a:cubicBezTo>
                      <a:pt x="41" y="0"/>
                      <a:pt x="40" y="1"/>
                      <a:pt x="40" y="3"/>
                    </a:cubicBezTo>
                    <a:cubicBezTo>
                      <a:pt x="22" y="15"/>
                      <a:pt x="2" y="32"/>
                      <a:pt x="0" y="55"/>
                    </a:cubicBezTo>
                    <a:cubicBezTo>
                      <a:pt x="0" y="60"/>
                      <a:pt x="2" y="66"/>
                      <a:pt x="7" y="68"/>
                    </a:cubicBezTo>
                    <a:cubicBezTo>
                      <a:pt x="13" y="70"/>
                      <a:pt x="18" y="64"/>
                      <a:pt x="22" y="59"/>
                    </a:cubicBezTo>
                    <a:cubicBezTo>
                      <a:pt x="22" y="67"/>
                      <a:pt x="24" y="73"/>
                      <a:pt x="29" y="79"/>
                    </a:cubicBezTo>
                    <a:cubicBezTo>
                      <a:pt x="29" y="80"/>
                      <a:pt x="31" y="80"/>
                      <a:pt x="31" y="79"/>
                    </a:cubicBezTo>
                    <a:cubicBezTo>
                      <a:pt x="37" y="75"/>
                      <a:pt x="42" y="69"/>
                      <a:pt x="45" y="63"/>
                    </a:cubicBezTo>
                    <a:cubicBezTo>
                      <a:pt x="47" y="69"/>
                      <a:pt x="50" y="74"/>
                      <a:pt x="56" y="76"/>
                    </a:cubicBezTo>
                    <a:cubicBezTo>
                      <a:pt x="62" y="77"/>
                      <a:pt x="68" y="71"/>
                      <a:pt x="70" y="66"/>
                    </a:cubicBezTo>
                    <a:cubicBezTo>
                      <a:pt x="82" y="42"/>
                      <a:pt x="60" y="16"/>
                      <a:pt x="44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auto">
              <a:xfrm>
                <a:off x="-33308" y="470187"/>
                <a:ext cx="173038" cy="382588"/>
              </a:xfrm>
              <a:custGeom>
                <a:avLst/>
                <a:gdLst>
                  <a:gd name="T0" fmla="*/ 61 w 63"/>
                  <a:gd name="T1" fmla="*/ 135 h 139"/>
                  <a:gd name="T2" fmla="*/ 3 w 63"/>
                  <a:gd name="T3" fmla="*/ 6 h 139"/>
                  <a:gd name="T4" fmla="*/ 3 w 63"/>
                  <a:gd name="T5" fmla="*/ 7 h 139"/>
                  <a:gd name="T6" fmla="*/ 2 w 63"/>
                  <a:gd name="T7" fmla="*/ 8 h 139"/>
                  <a:gd name="T8" fmla="*/ 58 w 63"/>
                  <a:gd name="T9" fmla="*/ 137 h 139"/>
                  <a:gd name="T10" fmla="*/ 58 w 63"/>
                  <a:gd name="T11" fmla="*/ 137 h 139"/>
                  <a:gd name="T12" fmla="*/ 61 w 63"/>
                  <a:gd name="T13" fmla="*/ 137 h 139"/>
                  <a:gd name="T14" fmla="*/ 61 w 63"/>
                  <a:gd name="T15" fmla="*/ 136 h 139"/>
                  <a:gd name="T16" fmla="*/ 61 w 63"/>
                  <a:gd name="T17" fmla="*/ 1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39">
                    <a:moveTo>
                      <a:pt x="61" y="135"/>
                    </a:moveTo>
                    <a:cubicBezTo>
                      <a:pt x="63" y="96"/>
                      <a:pt x="62" y="0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0" y="56"/>
                      <a:pt x="22" y="104"/>
                      <a:pt x="58" y="137"/>
                    </a:cubicBezTo>
                    <a:cubicBezTo>
                      <a:pt x="58" y="137"/>
                      <a:pt x="58" y="137"/>
                      <a:pt x="58" y="137"/>
                    </a:cubicBezTo>
                    <a:cubicBezTo>
                      <a:pt x="58" y="139"/>
                      <a:pt x="61" y="139"/>
                      <a:pt x="61" y="137"/>
                    </a:cubicBezTo>
                    <a:cubicBezTo>
                      <a:pt x="61" y="137"/>
                      <a:pt x="61" y="136"/>
                      <a:pt x="61" y="136"/>
                    </a:cubicBezTo>
                    <a:cubicBezTo>
                      <a:pt x="61" y="136"/>
                      <a:pt x="61" y="136"/>
                      <a:pt x="61" y="135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"/>
              <p:cNvSpPr>
                <a:spLocks/>
              </p:cNvSpPr>
              <p:nvPr/>
            </p:nvSpPr>
            <p:spPr bwMode="auto">
              <a:xfrm>
                <a:off x="920779" y="41562"/>
                <a:ext cx="954088" cy="541338"/>
              </a:xfrm>
              <a:custGeom>
                <a:avLst/>
                <a:gdLst>
                  <a:gd name="T0" fmla="*/ 323 w 348"/>
                  <a:gd name="T1" fmla="*/ 51 h 197"/>
                  <a:gd name="T2" fmla="*/ 323 w 348"/>
                  <a:gd name="T3" fmla="*/ 52 h 197"/>
                  <a:gd name="T4" fmla="*/ 289 w 348"/>
                  <a:gd name="T5" fmla="*/ 55 h 197"/>
                  <a:gd name="T6" fmla="*/ 327 w 348"/>
                  <a:gd name="T7" fmla="*/ 27 h 197"/>
                  <a:gd name="T8" fmla="*/ 318 w 348"/>
                  <a:gd name="T9" fmla="*/ 5 h 197"/>
                  <a:gd name="T10" fmla="*/ 314 w 348"/>
                  <a:gd name="T11" fmla="*/ 15 h 197"/>
                  <a:gd name="T12" fmla="*/ 257 w 348"/>
                  <a:gd name="T13" fmla="*/ 71 h 197"/>
                  <a:gd name="T14" fmla="*/ 276 w 348"/>
                  <a:gd name="T15" fmla="*/ 25 h 197"/>
                  <a:gd name="T16" fmla="*/ 249 w 348"/>
                  <a:gd name="T17" fmla="*/ 25 h 197"/>
                  <a:gd name="T18" fmla="*/ 261 w 348"/>
                  <a:gd name="T19" fmla="*/ 36 h 197"/>
                  <a:gd name="T20" fmla="*/ 255 w 348"/>
                  <a:gd name="T21" fmla="*/ 73 h 197"/>
                  <a:gd name="T22" fmla="*/ 178 w 348"/>
                  <a:gd name="T23" fmla="*/ 117 h 197"/>
                  <a:gd name="T24" fmla="*/ 218 w 348"/>
                  <a:gd name="T25" fmla="*/ 64 h 197"/>
                  <a:gd name="T26" fmla="*/ 200 w 348"/>
                  <a:gd name="T27" fmla="*/ 44 h 197"/>
                  <a:gd name="T28" fmla="*/ 200 w 348"/>
                  <a:gd name="T29" fmla="*/ 61 h 197"/>
                  <a:gd name="T30" fmla="*/ 175 w 348"/>
                  <a:gd name="T31" fmla="*/ 118 h 197"/>
                  <a:gd name="T32" fmla="*/ 95 w 348"/>
                  <a:gd name="T33" fmla="*/ 152 h 197"/>
                  <a:gd name="T34" fmla="*/ 156 w 348"/>
                  <a:gd name="T35" fmla="*/ 103 h 197"/>
                  <a:gd name="T36" fmla="*/ 136 w 348"/>
                  <a:gd name="T37" fmla="*/ 87 h 197"/>
                  <a:gd name="T38" fmla="*/ 134 w 348"/>
                  <a:gd name="T39" fmla="*/ 102 h 197"/>
                  <a:gd name="T40" fmla="*/ 50 w 348"/>
                  <a:gd name="T41" fmla="*/ 168 h 197"/>
                  <a:gd name="T42" fmla="*/ 38 w 348"/>
                  <a:gd name="T43" fmla="*/ 154 h 197"/>
                  <a:gd name="T44" fmla="*/ 61 w 348"/>
                  <a:gd name="T45" fmla="*/ 134 h 197"/>
                  <a:gd name="T46" fmla="*/ 43 w 348"/>
                  <a:gd name="T47" fmla="*/ 115 h 197"/>
                  <a:gd name="T48" fmla="*/ 46 w 348"/>
                  <a:gd name="T49" fmla="*/ 134 h 197"/>
                  <a:gd name="T50" fmla="*/ 0 w 348"/>
                  <a:gd name="T51" fmla="*/ 181 h 197"/>
                  <a:gd name="T52" fmla="*/ 44 w 348"/>
                  <a:gd name="T53" fmla="*/ 174 h 197"/>
                  <a:gd name="T54" fmla="*/ 104 w 348"/>
                  <a:gd name="T55" fmla="*/ 181 h 197"/>
                  <a:gd name="T56" fmla="*/ 121 w 348"/>
                  <a:gd name="T57" fmla="*/ 196 h 197"/>
                  <a:gd name="T58" fmla="*/ 112 w 348"/>
                  <a:gd name="T59" fmla="*/ 169 h 197"/>
                  <a:gd name="T60" fmla="*/ 106 w 348"/>
                  <a:gd name="T61" fmla="*/ 177 h 197"/>
                  <a:gd name="T62" fmla="*/ 58 w 348"/>
                  <a:gd name="T63" fmla="*/ 170 h 197"/>
                  <a:gd name="T64" fmla="*/ 143 w 348"/>
                  <a:gd name="T65" fmla="*/ 138 h 197"/>
                  <a:gd name="T66" fmla="*/ 188 w 348"/>
                  <a:gd name="T67" fmla="*/ 170 h 197"/>
                  <a:gd name="T68" fmla="*/ 203 w 348"/>
                  <a:gd name="T69" fmla="*/ 179 h 197"/>
                  <a:gd name="T70" fmla="*/ 198 w 348"/>
                  <a:gd name="T71" fmla="*/ 154 h 197"/>
                  <a:gd name="T72" fmla="*/ 145 w 348"/>
                  <a:gd name="T73" fmla="*/ 137 h 197"/>
                  <a:gd name="T74" fmla="*/ 221 w 348"/>
                  <a:gd name="T75" fmla="*/ 100 h 197"/>
                  <a:gd name="T76" fmla="*/ 256 w 348"/>
                  <a:gd name="T77" fmla="*/ 123 h 197"/>
                  <a:gd name="T78" fmla="*/ 277 w 348"/>
                  <a:gd name="T79" fmla="*/ 113 h 197"/>
                  <a:gd name="T80" fmla="*/ 267 w 348"/>
                  <a:gd name="T81" fmla="*/ 107 h 197"/>
                  <a:gd name="T82" fmla="*/ 262 w 348"/>
                  <a:gd name="T83" fmla="*/ 108 h 197"/>
                  <a:gd name="T84" fmla="*/ 259 w 348"/>
                  <a:gd name="T85" fmla="*/ 111 h 197"/>
                  <a:gd name="T86" fmla="*/ 288 w 348"/>
                  <a:gd name="T87" fmla="*/ 57 h 197"/>
                  <a:gd name="T88" fmla="*/ 324 w 348"/>
                  <a:gd name="T89" fmla="*/ 57 h 197"/>
                  <a:gd name="T90" fmla="*/ 347 w 348"/>
                  <a:gd name="T91" fmla="*/ 5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8" h="197">
                    <a:moveTo>
                      <a:pt x="336" y="40"/>
                    </a:moveTo>
                    <a:cubicBezTo>
                      <a:pt x="330" y="41"/>
                      <a:pt x="325" y="46"/>
                      <a:pt x="323" y="51"/>
                    </a:cubicBezTo>
                    <a:cubicBezTo>
                      <a:pt x="323" y="51"/>
                      <a:pt x="323" y="51"/>
                      <a:pt x="323" y="52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3" y="53"/>
                      <a:pt x="322" y="54"/>
                      <a:pt x="322" y="54"/>
                    </a:cubicBezTo>
                    <a:cubicBezTo>
                      <a:pt x="311" y="54"/>
                      <a:pt x="300" y="54"/>
                      <a:pt x="289" y="55"/>
                    </a:cubicBezTo>
                    <a:cubicBezTo>
                      <a:pt x="300" y="46"/>
                      <a:pt x="310" y="37"/>
                      <a:pt x="319" y="26"/>
                    </a:cubicBezTo>
                    <a:cubicBezTo>
                      <a:pt x="321" y="28"/>
                      <a:pt x="324" y="28"/>
                      <a:pt x="327" y="27"/>
                    </a:cubicBezTo>
                    <a:cubicBezTo>
                      <a:pt x="333" y="25"/>
                      <a:pt x="338" y="19"/>
                      <a:pt x="336" y="12"/>
                    </a:cubicBezTo>
                    <a:cubicBezTo>
                      <a:pt x="335" y="5"/>
                      <a:pt x="324" y="0"/>
                      <a:pt x="318" y="5"/>
                    </a:cubicBezTo>
                    <a:cubicBezTo>
                      <a:pt x="316" y="7"/>
                      <a:pt x="314" y="10"/>
                      <a:pt x="315" y="14"/>
                    </a:cubicBezTo>
                    <a:cubicBezTo>
                      <a:pt x="314" y="14"/>
                      <a:pt x="314" y="14"/>
                      <a:pt x="314" y="15"/>
                    </a:cubicBezTo>
                    <a:cubicBezTo>
                      <a:pt x="314" y="18"/>
                      <a:pt x="315" y="21"/>
                      <a:pt x="317" y="24"/>
                    </a:cubicBezTo>
                    <a:cubicBezTo>
                      <a:pt x="298" y="41"/>
                      <a:pt x="278" y="57"/>
                      <a:pt x="257" y="71"/>
                    </a:cubicBezTo>
                    <a:cubicBezTo>
                      <a:pt x="261" y="60"/>
                      <a:pt x="263" y="48"/>
                      <a:pt x="264" y="36"/>
                    </a:cubicBezTo>
                    <a:cubicBezTo>
                      <a:pt x="270" y="36"/>
                      <a:pt x="275" y="31"/>
                      <a:pt x="276" y="25"/>
                    </a:cubicBezTo>
                    <a:cubicBezTo>
                      <a:pt x="277" y="18"/>
                      <a:pt x="272" y="13"/>
                      <a:pt x="266" y="12"/>
                    </a:cubicBezTo>
                    <a:cubicBezTo>
                      <a:pt x="259" y="11"/>
                      <a:pt x="247" y="16"/>
                      <a:pt x="249" y="25"/>
                    </a:cubicBezTo>
                    <a:cubicBezTo>
                      <a:pt x="250" y="30"/>
                      <a:pt x="255" y="34"/>
                      <a:pt x="260" y="35"/>
                    </a:cubicBezTo>
                    <a:cubicBezTo>
                      <a:pt x="260" y="35"/>
                      <a:pt x="260" y="36"/>
                      <a:pt x="261" y="36"/>
                    </a:cubicBezTo>
                    <a:cubicBezTo>
                      <a:pt x="261" y="36"/>
                      <a:pt x="261" y="36"/>
                      <a:pt x="261" y="36"/>
                    </a:cubicBezTo>
                    <a:cubicBezTo>
                      <a:pt x="260" y="49"/>
                      <a:pt x="257" y="61"/>
                      <a:pt x="255" y="73"/>
                    </a:cubicBezTo>
                    <a:cubicBezTo>
                      <a:pt x="231" y="89"/>
                      <a:pt x="206" y="104"/>
                      <a:pt x="179" y="117"/>
                    </a:cubicBezTo>
                    <a:cubicBezTo>
                      <a:pt x="178" y="117"/>
                      <a:pt x="178" y="117"/>
                      <a:pt x="178" y="117"/>
                    </a:cubicBezTo>
                    <a:cubicBezTo>
                      <a:pt x="185" y="99"/>
                      <a:pt x="195" y="83"/>
                      <a:pt x="205" y="67"/>
                    </a:cubicBezTo>
                    <a:cubicBezTo>
                      <a:pt x="209" y="69"/>
                      <a:pt x="215" y="69"/>
                      <a:pt x="218" y="64"/>
                    </a:cubicBezTo>
                    <a:cubicBezTo>
                      <a:pt x="223" y="59"/>
                      <a:pt x="225" y="49"/>
                      <a:pt x="221" y="43"/>
                    </a:cubicBezTo>
                    <a:cubicBezTo>
                      <a:pt x="216" y="36"/>
                      <a:pt x="205" y="37"/>
                      <a:pt x="200" y="44"/>
                    </a:cubicBezTo>
                    <a:cubicBezTo>
                      <a:pt x="197" y="48"/>
                      <a:pt x="197" y="55"/>
                      <a:pt x="200" y="60"/>
                    </a:cubicBezTo>
                    <a:cubicBezTo>
                      <a:pt x="200" y="60"/>
                      <a:pt x="200" y="60"/>
                      <a:pt x="200" y="61"/>
                    </a:cubicBezTo>
                    <a:cubicBezTo>
                      <a:pt x="201" y="63"/>
                      <a:pt x="202" y="64"/>
                      <a:pt x="203" y="65"/>
                    </a:cubicBezTo>
                    <a:cubicBezTo>
                      <a:pt x="193" y="82"/>
                      <a:pt x="181" y="99"/>
                      <a:pt x="175" y="118"/>
                    </a:cubicBezTo>
                    <a:cubicBezTo>
                      <a:pt x="150" y="130"/>
                      <a:pt x="125" y="141"/>
                      <a:pt x="99" y="151"/>
                    </a:cubicBezTo>
                    <a:cubicBezTo>
                      <a:pt x="97" y="151"/>
                      <a:pt x="96" y="152"/>
                      <a:pt x="95" y="152"/>
                    </a:cubicBezTo>
                    <a:cubicBezTo>
                      <a:pt x="107" y="134"/>
                      <a:pt x="121" y="119"/>
                      <a:pt x="135" y="104"/>
                    </a:cubicBezTo>
                    <a:cubicBezTo>
                      <a:pt x="141" y="109"/>
                      <a:pt x="151" y="109"/>
                      <a:pt x="156" y="103"/>
                    </a:cubicBezTo>
                    <a:cubicBezTo>
                      <a:pt x="160" y="98"/>
                      <a:pt x="160" y="89"/>
                      <a:pt x="156" y="84"/>
                    </a:cubicBezTo>
                    <a:cubicBezTo>
                      <a:pt x="151" y="77"/>
                      <a:pt x="141" y="81"/>
                      <a:pt x="136" y="87"/>
                    </a:cubicBezTo>
                    <a:cubicBezTo>
                      <a:pt x="136" y="87"/>
                      <a:pt x="136" y="87"/>
                      <a:pt x="136" y="88"/>
                    </a:cubicBezTo>
                    <a:cubicBezTo>
                      <a:pt x="133" y="92"/>
                      <a:pt x="131" y="97"/>
                      <a:pt x="134" y="102"/>
                    </a:cubicBezTo>
                    <a:cubicBezTo>
                      <a:pt x="117" y="116"/>
                      <a:pt x="103" y="133"/>
                      <a:pt x="93" y="153"/>
                    </a:cubicBezTo>
                    <a:cubicBezTo>
                      <a:pt x="79" y="158"/>
                      <a:pt x="65" y="163"/>
                      <a:pt x="50" y="168"/>
                    </a:cubicBezTo>
                    <a:cubicBezTo>
                      <a:pt x="43" y="170"/>
                      <a:pt x="36" y="171"/>
                      <a:pt x="29" y="173"/>
                    </a:cubicBezTo>
                    <a:cubicBezTo>
                      <a:pt x="32" y="167"/>
                      <a:pt x="35" y="160"/>
                      <a:pt x="38" y="154"/>
                    </a:cubicBezTo>
                    <a:cubicBezTo>
                      <a:pt x="42" y="148"/>
                      <a:pt x="45" y="142"/>
                      <a:pt x="49" y="136"/>
                    </a:cubicBezTo>
                    <a:cubicBezTo>
                      <a:pt x="53" y="138"/>
                      <a:pt x="57" y="137"/>
                      <a:pt x="61" y="134"/>
                    </a:cubicBezTo>
                    <a:cubicBezTo>
                      <a:pt x="67" y="130"/>
                      <a:pt x="69" y="120"/>
                      <a:pt x="64" y="114"/>
                    </a:cubicBezTo>
                    <a:cubicBezTo>
                      <a:pt x="58" y="107"/>
                      <a:pt x="48" y="107"/>
                      <a:pt x="43" y="115"/>
                    </a:cubicBezTo>
                    <a:cubicBezTo>
                      <a:pt x="40" y="119"/>
                      <a:pt x="40" y="127"/>
                      <a:pt x="44" y="130"/>
                    </a:cubicBezTo>
                    <a:cubicBezTo>
                      <a:pt x="44" y="132"/>
                      <a:pt x="45" y="133"/>
                      <a:pt x="46" y="134"/>
                    </a:cubicBezTo>
                    <a:cubicBezTo>
                      <a:pt x="37" y="145"/>
                      <a:pt x="31" y="160"/>
                      <a:pt x="26" y="174"/>
                    </a:cubicBezTo>
                    <a:cubicBezTo>
                      <a:pt x="17" y="175"/>
                      <a:pt x="8" y="177"/>
                      <a:pt x="0" y="181"/>
                    </a:cubicBezTo>
                    <a:cubicBezTo>
                      <a:pt x="0" y="181"/>
                      <a:pt x="0" y="181"/>
                      <a:pt x="0" y="182"/>
                    </a:cubicBezTo>
                    <a:cubicBezTo>
                      <a:pt x="14" y="183"/>
                      <a:pt x="30" y="178"/>
                      <a:pt x="44" y="174"/>
                    </a:cubicBezTo>
                    <a:cubicBezTo>
                      <a:pt x="47" y="173"/>
                      <a:pt x="51" y="172"/>
                      <a:pt x="55" y="171"/>
                    </a:cubicBezTo>
                    <a:cubicBezTo>
                      <a:pt x="70" y="177"/>
                      <a:pt x="88" y="181"/>
                      <a:pt x="104" y="181"/>
                    </a:cubicBezTo>
                    <a:cubicBezTo>
                      <a:pt x="104" y="182"/>
                      <a:pt x="104" y="183"/>
                      <a:pt x="104" y="185"/>
                    </a:cubicBezTo>
                    <a:cubicBezTo>
                      <a:pt x="104" y="194"/>
                      <a:pt x="113" y="197"/>
                      <a:pt x="121" y="196"/>
                    </a:cubicBezTo>
                    <a:cubicBezTo>
                      <a:pt x="128" y="195"/>
                      <a:pt x="132" y="189"/>
                      <a:pt x="131" y="181"/>
                    </a:cubicBezTo>
                    <a:cubicBezTo>
                      <a:pt x="129" y="174"/>
                      <a:pt x="120" y="166"/>
                      <a:pt x="112" y="169"/>
                    </a:cubicBezTo>
                    <a:cubicBezTo>
                      <a:pt x="112" y="169"/>
                      <a:pt x="111" y="170"/>
                      <a:pt x="112" y="171"/>
                    </a:cubicBezTo>
                    <a:cubicBezTo>
                      <a:pt x="109" y="172"/>
                      <a:pt x="107" y="174"/>
                      <a:pt x="106" y="177"/>
                    </a:cubicBezTo>
                    <a:cubicBezTo>
                      <a:pt x="98" y="176"/>
                      <a:pt x="90" y="176"/>
                      <a:pt x="82" y="175"/>
                    </a:cubicBezTo>
                    <a:cubicBezTo>
                      <a:pt x="74" y="174"/>
                      <a:pt x="66" y="172"/>
                      <a:pt x="58" y="170"/>
                    </a:cubicBezTo>
                    <a:cubicBezTo>
                      <a:pt x="71" y="166"/>
                      <a:pt x="83" y="161"/>
                      <a:pt x="96" y="157"/>
                    </a:cubicBezTo>
                    <a:cubicBezTo>
                      <a:pt x="112" y="151"/>
                      <a:pt x="128" y="145"/>
                      <a:pt x="143" y="138"/>
                    </a:cubicBezTo>
                    <a:cubicBezTo>
                      <a:pt x="157" y="148"/>
                      <a:pt x="171" y="157"/>
                      <a:pt x="188" y="162"/>
                    </a:cubicBezTo>
                    <a:cubicBezTo>
                      <a:pt x="187" y="165"/>
                      <a:pt x="187" y="167"/>
                      <a:pt x="188" y="170"/>
                    </a:cubicBezTo>
                    <a:cubicBezTo>
                      <a:pt x="188" y="170"/>
                      <a:pt x="188" y="171"/>
                      <a:pt x="189" y="171"/>
                    </a:cubicBezTo>
                    <a:cubicBezTo>
                      <a:pt x="191" y="176"/>
                      <a:pt x="197" y="180"/>
                      <a:pt x="203" y="179"/>
                    </a:cubicBezTo>
                    <a:cubicBezTo>
                      <a:pt x="211" y="178"/>
                      <a:pt x="219" y="170"/>
                      <a:pt x="216" y="161"/>
                    </a:cubicBezTo>
                    <a:cubicBezTo>
                      <a:pt x="213" y="155"/>
                      <a:pt x="204" y="153"/>
                      <a:pt x="198" y="154"/>
                    </a:cubicBezTo>
                    <a:cubicBezTo>
                      <a:pt x="194" y="154"/>
                      <a:pt x="191" y="156"/>
                      <a:pt x="189" y="159"/>
                    </a:cubicBezTo>
                    <a:cubicBezTo>
                      <a:pt x="173" y="154"/>
                      <a:pt x="159" y="146"/>
                      <a:pt x="145" y="137"/>
                    </a:cubicBezTo>
                    <a:cubicBezTo>
                      <a:pt x="155" y="133"/>
                      <a:pt x="165" y="128"/>
                      <a:pt x="175" y="123"/>
                    </a:cubicBezTo>
                    <a:cubicBezTo>
                      <a:pt x="190" y="116"/>
                      <a:pt x="206" y="109"/>
                      <a:pt x="221" y="100"/>
                    </a:cubicBezTo>
                    <a:cubicBezTo>
                      <a:pt x="231" y="108"/>
                      <a:pt x="244" y="112"/>
                      <a:pt x="257" y="114"/>
                    </a:cubicBezTo>
                    <a:cubicBezTo>
                      <a:pt x="256" y="117"/>
                      <a:pt x="255" y="120"/>
                      <a:pt x="256" y="123"/>
                    </a:cubicBezTo>
                    <a:cubicBezTo>
                      <a:pt x="258" y="130"/>
                      <a:pt x="269" y="134"/>
                      <a:pt x="275" y="129"/>
                    </a:cubicBezTo>
                    <a:cubicBezTo>
                      <a:pt x="279" y="125"/>
                      <a:pt x="280" y="118"/>
                      <a:pt x="277" y="113"/>
                    </a:cubicBezTo>
                    <a:cubicBezTo>
                      <a:pt x="275" y="109"/>
                      <a:pt x="271" y="107"/>
                      <a:pt x="266" y="107"/>
                    </a:cubicBezTo>
                    <a:cubicBezTo>
                      <a:pt x="266" y="107"/>
                      <a:pt x="267" y="107"/>
                      <a:pt x="267" y="107"/>
                    </a:cubicBezTo>
                    <a:cubicBezTo>
                      <a:pt x="267" y="107"/>
                      <a:pt x="267" y="106"/>
                      <a:pt x="266" y="107"/>
                    </a:cubicBezTo>
                    <a:cubicBezTo>
                      <a:pt x="265" y="107"/>
                      <a:pt x="264" y="108"/>
                      <a:pt x="262" y="108"/>
                    </a:cubicBezTo>
                    <a:cubicBezTo>
                      <a:pt x="261" y="109"/>
                      <a:pt x="260" y="109"/>
                      <a:pt x="259" y="110"/>
                    </a:cubicBezTo>
                    <a:cubicBezTo>
                      <a:pt x="259" y="110"/>
                      <a:pt x="259" y="111"/>
                      <a:pt x="259" y="111"/>
                    </a:cubicBezTo>
                    <a:cubicBezTo>
                      <a:pt x="246" y="108"/>
                      <a:pt x="235" y="105"/>
                      <a:pt x="223" y="99"/>
                    </a:cubicBezTo>
                    <a:cubicBezTo>
                      <a:pt x="246" y="87"/>
                      <a:pt x="268" y="73"/>
                      <a:pt x="288" y="57"/>
                    </a:cubicBezTo>
                    <a:cubicBezTo>
                      <a:pt x="300" y="57"/>
                      <a:pt x="312" y="58"/>
                      <a:pt x="324" y="57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326" y="61"/>
                      <a:pt x="330" y="64"/>
                      <a:pt x="334" y="65"/>
                    </a:cubicBezTo>
                    <a:cubicBezTo>
                      <a:pt x="340" y="65"/>
                      <a:pt x="346" y="62"/>
                      <a:pt x="347" y="55"/>
                    </a:cubicBezTo>
                    <a:cubicBezTo>
                      <a:pt x="348" y="48"/>
                      <a:pt x="344" y="39"/>
                      <a:pt x="336" y="40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>
                <a:spLocks/>
              </p:cNvSpPr>
              <p:nvPr/>
            </p:nvSpPr>
            <p:spPr bwMode="auto">
              <a:xfrm>
                <a:off x="1192242" y="286037"/>
                <a:ext cx="1027113" cy="657225"/>
              </a:xfrm>
              <a:custGeom>
                <a:avLst/>
                <a:gdLst>
                  <a:gd name="T0" fmla="*/ 372 w 375"/>
                  <a:gd name="T1" fmla="*/ 33 h 239"/>
                  <a:gd name="T2" fmla="*/ 331 w 375"/>
                  <a:gd name="T3" fmla="*/ 50 h 239"/>
                  <a:gd name="T4" fmla="*/ 291 w 375"/>
                  <a:gd name="T5" fmla="*/ 64 h 239"/>
                  <a:gd name="T6" fmla="*/ 235 w 375"/>
                  <a:gd name="T7" fmla="*/ 113 h 239"/>
                  <a:gd name="T8" fmla="*/ 211 w 375"/>
                  <a:gd name="T9" fmla="*/ 121 h 239"/>
                  <a:gd name="T10" fmla="*/ 137 w 375"/>
                  <a:gd name="T11" fmla="*/ 138 h 239"/>
                  <a:gd name="T12" fmla="*/ 162 w 375"/>
                  <a:gd name="T13" fmla="*/ 117 h 239"/>
                  <a:gd name="T14" fmla="*/ 171 w 375"/>
                  <a:gd name="T15" fmla="*/ 108 h 239"/>
                  <a:gd name="T16" fmla="*/ 241 w 375"/>
                  <a:gd name="T17" fmla="*/ 5 h 239"/>
                  <a:gd name="T18" fmla="*/ 243 w 375"/>
                  <a:gd name="T19" fmla="*/ 3 h 239"/>
                  <a:gd name="T20" fmla="*/ 241 w 375"/>
                  <a:gd name="T21" fmla="*/ 1 h 239"/>
                  <a:gd name="T22" fmla="*/ 218 w 375"/>
                  <a:gd name="T23" fmla="*/ 26 h 239"/>
                  <a:gd name="T24" fmla="*/ 191 w 375"/>
                  <a:gd name="T25" fmla="*/ 51 h 239"/>
                  <a:gd name="T26" fmla="*/ 167 w 375"/>
                  <a:gd name="T27" fmla="*/ 106 h 239"/>
                  <a:gd name="T28" fmla="*/ 167 w 375"/>
                  <a:gd name="T29" fmla="*/ 106 h 239"/>
                  <a:gd name="T30" fmla="*/ 162 w 375"/>
                  <a:gd name="T31" fmla="*/ 112 h 239"/>
                  <a:gd name="T32" fmla="*/ 131 w 375"/>
                  <a:gd name="T33" fmla="*/ 139 h 239"/>
                  <a:gd name="T34" fmla="*/ 90 w 375"/>
                  <a:gd name="T35" fmla="*/ 146 h 239"/>
                  <a:gd name="T36" fmla="*/ 90 w 375"/>
                  <a:gd name="T37" fmla="*/ 146 h 239"/>
                  <a:gd name="T38" fmla="*/ 89 w 375"/>
                  <a:gd name="T39" fmla="*/ 146 h 239"/>
                  <a:gd name="T40" fmla="*/ 67 w 375"/>
                  <a:gd name="T41" fmla="*/ 149 h 239"/>
                  <a:gd name="T42" fmla="*/ 1 w 375"/>
                  <a:gd name="T43" fmla="*/ 148 h 239"/>
                  <a:gd name="T44" fmla="*/ 1 w 375"/>
                  <a:gd name="T45" fmla="*/ 149 h 239"/>
                  <a:gd name="T46" fmla="*/ 58 w 375"/>
                  <a:gd name="T47" fmla="*/ 154 h 239"/>
                  <a:gd name="T48" fmla="*/ 90 w 375"/>
                  <a:gd name="T49" fmla="*/ 150 h 239"/>
                  <a:gd name="T50" fmla="*/ 144 w 375"/>
                  <a:gd name="T51" fmla="*/ 186 h 239"/>
                  <a:gd name="T52" fmla="*/ 193 w 375"/>
                  <a:gd name="T53" fmla="*/ 202 h 239"/>
                  <a:gd name="T54" fmla="*/ 296 w 375"/>
                  <a:gd name="T55" fmla="*/ 185 h 239"/>
                  <a:gd name="T56" fmla="*/ 296 w 375"/>
                  <a:gd name="T57" fmla="*/ 184 h 239"/>
                  <a:gd name="T58" fmla="*/ 297 w 375"/>
                  <a:gd name="T59" fmla="*/ 184 h 239"/>
                  <a:gd name="T60" fmla="*/ 297 w 375"/>
                  <a:gd name="T61" fmla="*/ 181 h 239"/>
                  <a:gd name="T62" fmla="*/ 192 w 375"/>
                  <a:gd name="T63" fmla="*/ 197 h 239"/>
                  <a:gd name="T64" fmla="*/ 192 w 375"/>
                  <a:gd name="T65" fmla="*/ 198 h 239"/>
                  <a:gd name="T66" fmla="*/ 150 w 375"/>
                  <a:gd name="T67" fmla="*/ 185 h 239"/>
                  <a:gd name="T68" fmla="*/ 92 w 375"/>
                  <a:gd name="T69" fmla="*/ 149 h 239"/>
                  <a:gd name="T70" fmla="*/ 127 w 375"/>
                  <a:gd name="T71" fmla="*/ 144 h 239"/>
                  <a:gd name="T72" fmla="*/ 235 w 375"/>
                  <a:gd name="T73" fmla="*/ 119 h 239"/>
                  <a:gd name="T74" fmla="*/ 235 w 375"/>
                  <a:gd name="T75" fmla="*/ 119 h 239"/>
                  <a:gd name="T76" fmla="*/ 313 w 375"/>
                  <a:gd name="T77" fmla="*/ 123 h 239"/>
                  <a:gd name="T78" fmla="*/ 350 w 375"/>
                  <a:gd name="T79" fmla="*/ 87 h 239"/>
                  <a:gd name="T80" fmla="*/ 372 w 375"/>
                  <a:gd name="T81" fmla="*/ 36 h 239"/>
                  <a:gd name="T82" fmla="*/ 374 w 375"/>
                  <a:gd name="T83" fmla="*/ 35 h 239"/>
                  <a:gd name="T84" fmla="*/ 372 w 375"/>
                  <a:gd name="T85" fmla="*/ 3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239">
                    <a:moveTo>
                      <a:pt x="372" y="33"/>
                    </a:moveTo>
                    <a:cubicBezTo>
                      <a:pt x="359" y="39"/>
                      <a:pt x="346" y="45"/>
                      <a:pt x="331" y="50"/>
                    </a:cubicBezTo>
                    <a:cubicBezTo>
                      <a:pt x="317" y="54"/>
                      <a:pt x="304" y="58"/>
                      <a:pt x="291" y="64"/>
                    </a:cubicBezTo>
                    <a:cubicBezTo>
                      <a:pt x="267" y="74"/>
                      <a:pt x="249" y="93"/>
                      <a:pt x="235" y="113"/>
                    </a:cubicBezTo>
                    <a:cubicBezTo>
                      <a:pt x="227" y="116"/>
                      <a:pt x="219" y="119"/>
                      <a:pt x="211" y="121"/>
                    </a:cubicBezTo>
                    <a:cubicBezTo>
                      <a:pt x="187" y="129"/>
                      <a:pt x="162" y="134"/>
                      <a:pt x="137" y="138"/>
                    </a:cubicBezTo>
                    <a:cubicBezTo>
                      <a:pt x="146" y="133"/>
                      <a:pt x="155" y="124"/>
                      <a:pt x="162" y="117"/>
                    </a:cubicBezTo>
                    <a:cubicBezTo>
                      <a:pt x="165" y="114"/>
                      <a:pt x="168" y="111"/>
                      <a:pt x="171" y="108"/>
                    </a:cubicBezTo>
                    <a:cubicBezTo>
                      <a:pt x="226" y="117"/>
                      <a:pt x="233" y="44"/>
                      <a:pt x="241" y="5"/>
                    </a:cubicBezTo>
                    <a:cubicBezTo>
                      <a:pt x="242" y="4"/>
                      <a:pt x="242" y="3"/>
                      <a:pt x="243" y="3"/>
                    </a:cubicBezTo>
                    <a:cubicBezTo>
                      <a:pt x="244" y="1"/>
                      <a:pt x="242" y="0"/>
                      <a:pt x="241" y="1"/>
                    </a:cubicBezTo>
                    <a:cubicBezTo>
                      <a:pt x="233" y="10"/>
                      <a:pt x="226" y="18"/>
                      <a:pt x="218" y="26"/>
                    </a:cubicBezTo>
                    <a:cubicBezTo>
                      <a:pt x="209" y="34"/>
                      <a:pt x="199" y="42"/>
                      <a:pt x="191" y="51"/>
                    </a:cubicBezTo>
                    <a:cubicBezTo>
                      <a:pt x="176" y="65"/>
                      <a:pt x="164" y="85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5" y="108"/>
                      <a:pt x="164" y="110"/>
                      <a:pt x="162" y="112"/>
                    </a:cubicBezTo>
                    <a:cubicBezTo>
                      <a:pt x="153" y="123"/>
                      <a:pt x="142" y="131"/>
                      <a:pt x="131" y="139"/>
                    </a:cubicBezTo>
                    <a:cubicBezTo>
                      <a:pt x="117" y="142"/>
                      <a:pt x="103" y="144"/>
                      <a:pt x="90" y="146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89" y="145"/>
                      <a:pt x="89" y="146"/>
                      <a:pt x="89" y="146"/>
                    </a:cubicBezTo>
                    <a:cubicBezTo>
                      <a:pt x="82" y="147"/>
                      <a:pt x="74" y="148"/>
                      <a:pt x="67" y="149"/>
                    </a:cubicBezTo>
                    <a:cubicBezTo>
                      <a:pt x="45" y="153"/>
                      <a:pt x="23" y="154"/>
                      <a:pt x="1" y="148"/>
                    </a:cubicBezTo>
                    <a:cubicBezTo>
                      <a:pt x="1" y="147"/>
                      <a:pt x="0" y="148"/>
                      <a:pt x="1" y="149"/>
                    </a:cubicBezTo>
                    <a:cubicBezTo>
                      <a:pt x="17" y="159"/>
                      <a:pt x="41" y="156"/>
                      <a:pt x="58" y="154"/>
                    </a:cubicBezTo>
                    <a:cubicBezTo>
                      <a:pt x="69" y="153"/>
                      <a:pt x="80" y="151"/>
                      <a:pt x="90" y="150"/>
                    </a:cubicBezTo>
                    <a:cubicBezTo>
                      <a:pt x="101" y="168"/>
                      <a:pt x="126" y="179"/>
                      <a:pt x="144" y="186"/>
                    </a:cubicBezTo>
                    <a:cubicBezTo>
                      <a:pt x="159" y="193"/>
                      <a:pt x="176" y="199"/>
                      <a:pt x="193" y="202"/>
                    </a:cubicBezTo>
                    <a:cubicBezTo>
                      <a:pt x="214" y="239"/>
                      <a:pt x="285" y="223"/>
                      <a:pt x="296" y="185"/>
                    </a:cubicBezTo>
                    <a:cubicBezTo>
                      <a:pt x="296" y="184"/>
                      <a:pt x="296" y="184"/>
                      <a:pt x="296" y="184"/>
                    </a:cubicBezTo>
                    <a:cubicBezTo>
                      <a:pt x="297" y="184"/>
                      <a:pt x="297" y="184"/>
                      <a:pt x="297" y="184"/>
                    </a:cubicBezTo>
                    <a:cubicBezTo>
                      <a:pt x="299" y="183"/>
                      <a:pt x="299" y="180"/>
                      <a:pt x="297" y="181"/>
                    </a:cubicBezTo>
                    <a:cubicBezTo>
                      <a:pt x="263" y="184"/>
                      <a:pt x="218" y="166"/>
                      <a:pt x="192" y="197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78" y="195"/>
                      <a:pt x="164" y="190"/>
                      <a:pt x="150" y="185"/>
                    </a:cubicBezTo>
                    <a:cubicBezTo>
                      <a:pt x="130" y="178"/>
                      <a:pt x="106" y="167"/>
                      <a:pt x="92" y="149"/>
                    </a:cubicBezTo>
                    <a:cubicBezTo>
                      <a:pt x="104" y="148"/>
                      <a:pt x="115" y="146"/>
                      <a:pt x="127" y="144"/>
                    </a:cubicBezTo>
                    <a:cubicBezTo>
                      <a:pt x="162" y="138"/>
                      <a:pt x="200" y="131"/>
                      <a:pt x="235" y="119"/>
                    </a:cubicBezTo>
                    <a:cubicBezTo>
                      <a:pt x="235" y="119"/>
                      <a:pt x="235" y="119"/>
                      <a:pt x="235" y="119"/>
                    </a:cubicBezTo>
                    <a:cubicBezTo>
                      <a:pt x="253" y="141"/>
                      <a:pt x="291" y="133"/>
                      <a:pt x="313" y="123"/>
                    </a:cubicBezTo>
                    <a:cubicBezTo>
                      <a:pt x="329" y="116"/>
                      <a:pt x="340" y="101"/>
                      <a:pt x="350" y="87"/>
                    </a:cubicBezTo>
                    <a:cubicBezTo>
                      <a:pt x="360" y="73"/>
                      <a:pt x="370" y="54"/>
                      <a:pt x="372" y="36"/>
                    </a:cubicBezTo>
                    <a:cubicBezTo>
                      <a:pt x="373" y="36"/>
                      <a:pt x="373" y="35"/>
                      <a:pt x="374" y="35"/>
                    </a:cubicBezTo>
                    <a:cubicBezTo>
                      <a:pt x="375" y="34"/>
                      <a:pt x="374" y="32"/>
                      <a:pt x="372" y="33"/>
                    </a:cubicBezTo>
                    <a:close/>
                  </a:path>
                </a:pathLst>
              </a:custGeom>
              <a:solidFill>
                <a:srgbClr val="B28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7"/>
              <p:cNvSpPr>
                <a:spLocks/>
              </p:cNvSpPr>
              <p:nvPr/>
            </p:nvSpPr>
            <p:spPr bwMode="auto">
              <a:xfrm>
                <a:off x="1614517" y="962313"/>
                <a:ext cx="241300" cy="544513"/>
              </a:xfrm>
              <a:custGeom>
                <a:avLst/>
                <a:gdLst>
                  <a:gd name="T0" fmla="*/ 87 w 88"/>
                  <a:gd name="T1" fmla="*/ 183 h 198"/>
                  <a:gd name="T2" fmla="*/ 79 w 88"/>
                  <a:gd name="T3" fmla="*/ 177 h 198"/>
                  <a:gd name="T4" fmla="*/ 68 w 88"/>
                  <a:gd name="T5" fmla="*/ 170 h 198"/>
                  <a:gd name="T6" fmla="*/ 68 w 88"/>
                  <a:gd name="T7" fmla="*/ 170 h 198"/>
                  <a:gd name="T8" fmla="*/ 54 w 88"/>
                  <a:gd name="T9" fmla="*/ 80 h 198"/>
                  <a:gd name="T10" fmla="*/ 33 w 88"/>
                  <a:gd name="T11" fmla="*/ 29 h 198"/>
                  <a:gd name="T12" fmla="*/ 1 w 88"/>
                  <a:gd name="T13" fmla="*/ 0 h 198"/>
                  <a:gd name="T14" fmla="*/ 0 w 88"/>
                  <a:gd name="T15" fmla="*/ 1 h 198"/>
                  <a:gd name="T16" fmla="*/ 32 w 88"/>
                  <a:gd name="T17" fmla="*/ 35 h 198"/>
                  <a:gd name="T18" fmla="*/ 51 w 88"/>
                  <a:gd name="T19" fmla="*/ 86 h 198"/>
                  <a:gd name="T20" fmla="*/ 63 w 88"/>
                  <a:gd name="T21" fmla="*/ 171 h 198"/>
                  <a:gd name="T22" fmla="*/ 49 w 88"/>
                  <a:gd name="T23" fmla="*/ 187 h 198"/>
                  <a:gd name="T24" fmla="*/ 49 w 88"/>
                  <a:gd name="T25" fmla="*/ 190 h 198"/>
                  <a:gd name="T26" fmla="*/ 70 w 88"/>
                  <a:gd name="T27" fmla="*/ 197 h 198"/>
                  <a:gd name="T28" fmla="*/ 86 w 88"/>
                  <a:gd name="T29" fmla="*/ 186 h 198"/>
                  <a:gd name="T30" fmla="*/ 87 w 88"/>
                  <a:gd name="T31" fmla="*/ 18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198">
                    <a:moveTo>
                      <a:pt x="87" y="183"/>
                    </a:moveTo>
                    <a:cubicBezTo>
                      <a:pt x="85" y="181"/>
                      <a:pt x="82" y="179"/>
                      <a:pt x="79" y="177"/>
                    </a:cubicBezTo>
                    <a:cubicBezTo>
                      <a:pt x="75" y="175"/>
                      <a:pt x="72" y="172"/>
                      <a:pt x="68" y="170"/>
                    </a:cubicBezTo>
                    <a:cubicBezTo>
                      <a:pt x="68" y="170"/>
                      <a:pt x="68" y="170"/>
                      <a:pt x="68" y="170"/>
                    </a:cubicBezTo>
                    <a:cubicBezTo>
                      <a:pt x="68" y="140"/>
                      <a:pt x="62" y="108"/>
                      <a:pt x="54" y="80"/>
                    </a:cubicBezTo>
                    <a:cubicBezTo>
                      <a:pt x="50" y="62"/>
                      <a:pt x="43" y="45"/>
                      <a:pt x="33" y="29"/>
                    </a:cubicBezTo>
                    <a:cubicBezTo>
                      <a:pt x="26" y="18"/>
                      <a:pt x="15" y="4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3" y="12"/>
                      <a:pt x="23" y="20"/>
                      <a:pt x="32" y="35"/>
                    </a:cubicBezTo>
                    <a:cubicBezTo>
                      <a:pt x="41" y="51"/>
                      <a:pt x="47" y="69"/>
                      <a:pt x="51" y="86"/>
                    </a:cubicBezTo>
                    <a:cubicBezTo>
                      <a:pt x="58" y="114"/>
                      <a:pt x="60" y="142"/>
                      <a:pt x="63" y="171"/>
                    </a:cubicBezTo>
                    <a:cubicBezTo>
                      <a:pt x="58" y="176"/>
                      <a:pt x="54" y="182"/>
                      <a:pt x="49" y="187"/>
                    </a:cubicBezTo>
                    <a:cubicBezTo>
                      <a:pt x="49" y="188"/>
                      <a:pt x="49" y="189"/>
                      <a:pt x="49" y="190"/>
                    </a:cubicBezTo>
                    <a:cubicBezTo>
                      <a:pt x="55" y="196"/>
                      <a:pt x="62" y="198"/>
                      <a:pt x="70" y="197"/>
                    </a:cubicBezTo>
                    <a:cubicBezTo>
                      <a:pt x="77" y="196"/>
                      <a:pt x="84" y="192"/>
                      <a:pt x="86" y="186"/>
                    </a:cubicBezTo>
                    <a:cubicBezTo>
                      <a:pt x="87" y="185"/>
                      <a:pt x="88" y="184"/>
                      <a:pt x="87" y="183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auto">
              <a:xfrm>
                <a:off x="1890742" y="1086138"/>
                <a:ext cx="417513" cy="446088"/>
              </a:xfrm>
              <a:custGeom>
                <a:avLst/>
                <a:gdLst>
                  <a:gd name="T0" fmla="*/ 142 w 152"/>
                  <a:gd name="T1" fmla="*/ 103 h 162"/>
                  <a:gd name="T2" fmla="*/ 129 w 152"/>
                  <a:gd name="T3" fmla="*/ 105 h 162"/>
                  <a:gd name="T4" fmla="*/ 88 w 152"/>
                  <a:gd name="T5" fmla="*/ 89 h 162"/>
                  <a:gd name="T6" fmla="*/ 88 w 152"/>
                  <a:gd name="T7" fmla="*/ 89 h 162"/>
                  <a:gd name="T8" fmla="*/ 60 w 152"/>
                  <a:gd name="T9" fmla="*/ 45 h 162"/>
                  <a:gd name="T10" fmla="*/ 102 w 152"/>
                  <a:gd name="T11" fmla="*/ 55 h 162"/>
                  <a:gd name="T12" fmla="*/ 101 w 152"/>
                  <a:gd name="T13" fmla="*/ 63 h 162"/>
                  <a:gd name="T14" fmla="*/ 120 w 152"/>
                  <a:gd name="T15" fmla="*/ 69 h 162"/>
                  <a:gd name="T16" fmla="*/ 125 w 152"/>
                  <a:gd name="T17" fmla="*/ 49 h 162"/>
                  <a:gd name="T18" fmla="*/ 106 w 152"/>
                  <a:gd name="T19" fmla="*/ 45 h 162"/>
                  <a:gd name="T20" fmla="*/ 106 w 152"/>
                  <a:gd name="T21" fmla="*/ 46 h 162"/>
                  <a:gd name="T22" fmla="*/ 103 w 152"/>
                  <a:gd name="T23" fmla="*/ 51 h 162"/>
                  <a:gd name="T24" fmla="*/ 82 w 152"/>
                  <a:gd name="T25" fmla="*/ 49 h 162"/>
                  <a:gd name="T26" fmla="*/ 56 w 152"/>
                  <a:gd name="T27" fmla="*/ 39 h 162"/>
                  <a:gd name="T28" fmla="*/ 20 w 152"/>
                  <a:gd name="T29" fmla="*/ 1 h 162"/>
                  <a:gd name="T30" fmla="*/ 19 w 152"/>
                  <a:gd name="T31" fmla="*/ 2 h 162"/>
                  <a:gd name="T32" fmla="*/ 36 w 152"/>
                  <a:gd name="T33" fmla="*/ 22 h 162"/>
                  <a:gd name="T34" fmla="*/ 19 w 152"/>
                  <a:gd name="T35" fmla="*/ 77 h 162"/>
                  <a:gd name="T36" fmla="*/ 5 w 152"/>
                  <a:gd name="T37" fmla="*/ 78 h 162"/>
                  <a:gd name="T38" fmla="*/ 6 w 152"/>
                  <a:gd name="T39" fmla="*/ 96 h 162"/>
                  <a:gd name="T40" fmla="*/ 20 w 152"/>
                  <a:gd name="T41" fmla="*/ 96 h 162"/>
                  <a:gd name="T42" fmla="*/ 22 w 152"/>
                  <a:gd name="T43" fmla="*/ 80 h 162"/>
                  <a:gd name="T44" fmla="*/ 38 w 152"/>
                  <a:gd name="T45" fmla="*/ 24 h 162"/>
                  <a:gd name="T46" fmla="*/ 70 w 152"/>
                  <a:gd name="T47" fmla="*/ 66 h 162"/>
                  <a:gd name="T48" fmla="*/ 54 w 152"/>
                  <a:gd name="T49" fmla="*/ 115 h 162"/>
                  <a:gd name="T50" fmla="*/ 52 w 152"/>
                  <a:gd name="T51" fmla="*/ 114 h 162"/>
                  <a:gd name="T52" fmla="*/ 50 w 152"/>
                  <a:gd name="T53" fmla="*/ 115 h 162"/>
                  <a:gd name="T54" fmla="*/ 37 w 152"/>
                  <a:gd name="T55" fmla="*/ 118 h 162"/>
                  <a:gd name="T56" fmla="*/ 41 w 152"/>
                  <a:gd name="T57" fmla="*/ 135 h 162"/>
                  <a:gd name="T58" fmla="*/ 57 w 152"/>
                  <a:gd name="T59" fmla="*/ 132 h 162"/>
                  <a:gd name="T60" fmla="*/ 56 w 152"/>
                  <a:gd name="T61" fmla="*/ 118 h 162"/>
                  <a:gd name="T62" fmla="*/ 72 w 152"/>
                  <a:gd name="T63" fmla="*/ 69 h 162"/>
                  <a:gd name="T64" fmla="*/ 94 w 152"/>
                  <a:gd name="T65" fmla="*/ 115 h 162"/>
                  <a:gd name="T66" fmla="*/ 85 w 152"/>
                  <a:gd name="T67" fmla="*/ 136 h 162"/>
                  <a:gd name="T68" fmla="*/ 84 w 152"/>
                  <a:gd name="T69" fmla="*/ 135 h 162"/>
                  <a:gd name="T70" fmla="*/ 72 w 152"/>
                  <a:gd name="T71" fmla="*/ 144 h 162"/>
                  <a:gd name="T72" fmla="*/ 79 w 152"/>
                  <a:gd name="T73" fmla="*/ 157 h 162"/>
                  <a:gd name="T74" fmla="*/ 89 w 152"/>
                  <a:gd name="T75" fmla="*/ 150 h 162"/>
                  <a:gd name="T76" fmla="*/ 87 w 152"/>
                  <a:gd name="T77" fmla="*/ 138 h 162"/>
                  <a:gd name="T78" fmla="*/ 96 w 152"/>
                  <a:gd name="T79" fmla="*/ 118 h 162"/>
                  <a:gd name="T80" fmla="*/ 105 w 152"/>
                  <a:gd name="T81" fmla="*/ 144 h 162"/>
                  <a:gd name="T82" fmla="*/ 104 w 152"/>
                  <a:gd name="T83" fmla="*/ 155 h 162"/>
                  <a:gd name="T84" fmla="*/ 118 w 152"/>
                  <a:gd name="T85" fmla="*/ 158 h 162"/>
                  <a:gd name="T86" fmla="*/ 122 w 152"/>
                  <a:gd name="T87" fmla="*/ 146 h 162"/>
                  <a:gd name="T88" fmla="*/ 108 w 152"/>
                  <a:gd name="T89" fmla="*/ 141 h 162"/>
                  <a:gd name="T90" fmla="*/ 90 w 152"/>
                  <a:gd name="T91" fmla="*/ 94 h 162"/>
                  <a:gd name="T92" fmla="*/ 126 w 152"/>
                  <a:gd name="T93" fmla="*/ 110 h 162"/>
                  <a:gd name="T94" fmla="*/ 125 w 152"/>
                  <a:gd name="T95" fmla="*/ 111 h 162"/>
                  <a:gd name="T96" fmla="*/ 125 w 152"/>
                  <a:gd name="T97" fmla="*/ 112 h 162"/>
                  <a:gd name="T98" fmla="*/ 132 w 152"/>
                  <a:gd name="T99" fmla="*/ 126 h 162"/>
                  <a:gd name="T100" fmla="*/ 151 w 152"/>
                  <a:gd name="T101" fmla="*/ 117 h 162"/>
                  <a:gd name="T102" fmla="*/ 142 w 152"/>
                  <a:gd name="T103" fmla="*/ 10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62">
                    <a:moveTo>
                      <a:pt x="142" y="103"/>
                    </a:moveTo>
                    <a:cubicBezTo>
                      <a:pt x="137" y="101"/>
                      <a:pt x="132" y="102"/>
                      <a:pt x="129" y="105"/>
                    </a:cubicBezTo>
                    <a:cubicBezTo>
                      <a:pt x="114" y="102"/>
                      <a:pt x="101" y="9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0" y="74"/>
                      <a:pt x="71" y="59"/>
                      <a:pt x="60" y="45"/>
                    </a:cubicBezTo>
                    <a:cubicBezTo>
                      <a:pt x="72" y="52"/>
                      <a:pt x="88" y="55"/>
                      <a:pt x="102" y="55"/>
                    </a:cubicBezTo>
                    <a:cubicBezTo>
                      <a:pt x="101" y="58"/>
                      <a:pt x="101" y="61"/>
                      <a:pt x="101" y="63"/>
                    </a:cubicBezTo>
                    <a:cubicBezTo>
                      <a:pt x="103" y="72"/>
                      <a:pt x="114" y="74"/>
                      <a:pt x="120" y="69"/>
                    </a:cubicBezTo>
                    <a:cubicBezTo>
                      <a:pt x="126" y="65"/>
                      <a:pt x="127" y="55"/>
                      <a:pt x="125" y="49"/>
                    </a:cubicBezTo>
                    <a:cubicBezTo>
                      <a:pt x="122" y="41"/>
                      <a:pt x="113" y="39"/>
                      <a:pt x="106" y="45"/>
                    </a:cubicBezTo>
                    <a:cubicBezTo>
                      <a:pt x="106" y="45"/>
                      <a:pt x="106" y="46"/>
                      <a:pt x="106" y="46"/>
                    </a:cubicBezTo>
                    <a:cubicBezTo>
                      <a:pt x="105" y="48"/>
                      <a:pt x="104" y="49"/>
                      <a:pt x="103" y="51"/>
                    </a:cubicBezTo>
                    <a:cubicBezTo>
                      <a:pt x="96" y="50"/>
                      <a:pt x="89" y="50"/>
                      <a:pt x="82" y="49"/>
                    </a:cubicBezTo>
                    <a:cubicBezTo>
                      <a:pt x="72" y="47"/>
                      <a:pt x="64" y="44"/>
                      <a:pt x="56" y="39"/>
                    </a:cubicBezTo>
                    <a:cubicBezTo>
                      <a:pt x="45" y="25"/>
                      <a:pt x="33" y="12"/>
                      <a:pt x="20" y="1"/>
                    </a:cubicBezTo>
                    <a:cubicBezTo>
                      <a:pt x="19" y="0"/>
                      <a:pt x="19" y="1"/>
                      <a:pt x="19" y="2"/>
                    </a:cubicBezTo>
                    <a:cubicBezTo>
                      <a:pt x="25" y="9"/>
                      <a:pt x="30" y="15"/>
                      <a:pt x="36" y="22"/>
                    </a:cubicBezTo>
                    <a:cubicBezTo>
                      <a:pt x="36" y="42"/>
                      <a:pt x="26" y="59"/>
                      <a:pt x="19" y="77"/>
                    </a:cubicBezTo>
                    <a:cubicBezTo>
                      <a:pt x="15" y="74"/>
                      <a:pt x="9" y="74"/>
                      <a:pt x="5" y="78"/>
                    </a:cubicBezTo>
                    <a:cubicBezTo>
                      <a:pt x="1" y="83"/>
                      <a:pt x="0" y="92"/>
                      <a:pt x="6" y="96"/>
                    </a:cubicBezTo>
                    <a:cubicBezTo>
                      <a:pt x="10" y="99"/>
                      <a:pt x="16" y="99"/>
                      <a:pt x="20" y="96"/>
                    </a:cubicBezTo>
                    <a:cubicBezTo>
                      <a:pt x="24" y="92"/>
                      <a:pt x="25" y="84"/>
                      <a:pt x="22" y="80"/>
                    </a:cubicBezTo>
                    <a:cubicBezTo>
                      <a:pt x="31" y="64"/>
                      <a:pt x="39" y="42"/>
                      <a:pt x="38" y="24"/>
                    </a:cubicBezTo>
                    <a:cubicBezTo>
                      <a:pt x="49" y="37"/>
                      <a:pt x="60" y="51"/>
                      <a:pt x="70" y="66"/>
                    </a:cubicBezTo>
                    <a:cubicBezTo>
                      <a:pt x="71" y="85"/>
                      <a:pt x="62" y="100"/>
                      <a:pt x="54" y="115"/>
                    </a:cubicBezTo>
                    <a:cubicBezTo>
                      <a:pt x="53" y="115"/>
                      <a:pt x="53" y="115"/>
                      <a:pt x="52" y="114"/>
                    </a:cubicBezTo>
                    <a:cubicBezTo>
                      <a:pt x="51" y="114"/>
                      <a:pt x="51" y="114"/>
                      <a:pt x="50" y="115"/>
                    </a:cubicBezTo>
                    <a:cubicBezTo>
                      <a:pt x="46" y="114"/>
                      <a:pt x="40" y="115"/>
                      <a:pt x="37" y="118"/>
                    </a:cubicBezTo>
                    <a:cubicBezTo>
                      <a:pt x="32" y="123"/>
                      <a:pt x="37" y="131"/>
                      <a:pt x="41" y="135"/>
                    </a:cubicBezTo>
                    <a:cubicBezTo>
                      <a:pt x="46" y="138"/>
                      <a:pt x="53" y="136"/>
                      <a:pt x="57" y="132"/>
                    </a:cubicBezTo>
                    <a:cubicBezTo>
                      <a:pt x="60" y="127"/>
                      <a:pt x="59" y="122"/>
                      <a:pt x="56" y="118"/>
                    </a:cubicBezTo>
                    <a:cubicBezTo>
                      <a:pt x="66" y="104"/>
                      <a:pt x="74" y="86"/>
                      <a:pt x="72" y="69"/>
                    </a:cubicBezTo>
                    <a:cubicBezTo>
                      <a:pt x="81" y="84"/>
                      <a:pt x="88" y="99"/>
                      <a:pt x="94" y="115"/>
                    </a:cubicBezTo>
                    <a:cubicBezTo>
                      <a:pt x="92" y="122"/>
                      <a:pt x="88" y="129"/>
                      <a:pt x="85" y="136"/>
                    </a:cubicBezTo>
                    <a:cubicBezTo>
                      <a:pt x="85" y="136"/>
                      <a:pt x="85" y="135"/>
                      <a:pt x="84" y="135"/>
                    </a:cubicBezTo>
                    <a:cubicBezTo>
                      <a:pt x="79" y="135"/>
                      <a:pt x="73" y="139"/>
                      <a:pt x="72" y="144"/>
                    </a:cubicBezTo>
                    <a:cubicBezTo>
                      <a:pt x="72" y="149"/>
                      <a:pt x="74" y="156"/>
                      <a:pt x="79" y="157"/>
                    </a:cubicBezTo>
                    <a:cubicBezTo>
                      <a:pt x="83" y="157"/>
                      <a:pt x="87" y="154"/>
                      <a:pt x="89" y="150"/>
                    </a:cubicBezTo>
                    <a:cubicBezTo>
                      <a:pt x="91" y="146"/>
                      <a:pt x="90" y="141"/>
                      <a:pt x="87" y="138"/>
                    </a:cubicBezTo>
                    <a:cubicBezTo>
                      <a:pt x="91" y="132"/>
                      <a:pt x="94" y="125"/>
                      <a:pt x="96" y="118"/>
                    </a:cubicBezTo>
                    <a:cubicBezTo>
                      <a:pt x="99" y="126"/>
                      <a:pt x="102" y="135"/>
                      <a:pt x="105" y="144"/>
                    </a:cubicBezTo>
                    <a:cubicBezTo>
                      <a:pt x="102" y="147"/>
                      <a:pt x="101" y="151"/>
                      <a:pt x="104" y="155"/>
                    </a:cubicBezTo>
                    <a:cubicBezTo>
                      <a:pt x="108" y="160"/>
                      <a:pt x="113" y="162"/>
                      <a:pt x="118" y="158"/>
                    </a:cubicBezTo>
                    <a:cubicBezTo>
                      <a:pt x="121" y="155"/>
                      <a:pt x="123" y="150"/>
                      <a:pt x="122" y="146"/>
                    </a:cubicBezTo>
                    <a:cubicBezTo>
                      <a:pt x="120" y="140"/>
                      <a:pt x="113" y="140"/>
                      <a:pt x="108" y="141"/>
                    </a:cubicBezTo>
                    <a:cubicBezTo>
                      <a:pt x="103" y="125"/>
                      <a:pt x="97" y="109"/>
                      <a:pt x="90" y="94"/>
                    </a:cubicBezTo>
                    <a:cubicBezTo>
                      <a:pt x="100" y="102"/>
                      <a:pt x="113" y="108"/>
                      <a:pt x="126" y="110"/>
                    </a:cubicBezTo>
                    <a:cubicBezTo>
                      <a:pt x="126" y="110"/>
                      <a:pt x="125" y="111"/>
                      <a:pt x="125" y="111"/>
                    </a:cubicBezTo>
                    <a:cubicBezTo>
                      <a:pt x="125" y="111"/>
                      <a:pt x="125" y="112"/>
                      <a:pt x="125" y="112"/>
                    </a:cubicBezTo>
                    <a:cubicBezTo>
                      <a:pt x="124" y="118"/>
                      <a:pt x="126" y="124"/>
                      <a:pt x="132" y="126"/>
                    </a:cubicBezTo>
                    <a:cubicBezTo>
                      <a:pt x="139" y="128"/>
                      <a:pt x="150" y="125"/>
                      <a:pt x="151" y="117"/>
                    </a:cubicBezTo>
                    <a:cubicBezTo>
                      <a:pt x="152" y="111"/>
                      <a:pt x="147" y="105"/>
                      <a:pt x="142" y="103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9"/>
              <p:cNvSpPr>
                <a:spLocks/>
              </p:cNvSpPr>
              <p:nvPr/>
            </p:nvSpPr>
            <p:spPr bwMode="auto">
              <a:xfrm>
                <a:off x="1868517" y="538450"/>
                <a:ext cx="655638" cy="533400"/>
              </a:xfrm>
              <a:custGeom>
                <a:avLst/>
                <a:gdLst>
                  <a:gd name="T0" fmla="*/ 237 w 239"/>
                  <a:gd name="T1" fmla="*/ 42 h 194"/>
                  <a:gd name="T2" fmla="*/ 188 w 239"/>
                  <a:gd name="T3" fmla="*/ 43 h 194"/>
                  <a:gd name="T4" fmla="*/ 153 w 239"/>
                  <a:gd name="T5" fmla="*/ 64 h 194"/>
                  <a:gd name="T6" fmla="*/ 140 w 239"/>
                  <a:gd name="T7" fmla="*/ 1 h 194"/>
                  <a:gd name="T8" fmla="*/ 137 w 239"/>
                  <a:gd name="T9" fmla="*/ 1 h 194"/>
                  <a:gd name="T10" fmla="*/ 143 w 239"/>
                  <a:gd name="T11" fmla="*/ 79 h 194"/>
                  <a:gd name="T12" fmla="*/ 143 w 239"/>
                  <a:gd name="T13" fmla="*/ 81 h 194"/>
                  <a:gd name="T14" fmla="*/ 142 w 239"/>
                  <a:gd name="T15" fmla="*/ 82 h 194"/>
                  <a:gd name="T16" fmla="*/ 115 w 239"/>
                  <a:gd name="T17" fmla="*/ 115 h 194"/>
                  <a:gd name="T18" fmla="*/ 83 w 239"/>
                  <a:gd name="T19" fmla="*/ 147 h 194"/>
                  <a:gd name="T20" fmla="*/ 1 w 239"/>
                  <a:gd name="T21" fmla="*/ 192 h 194"/>
                  <a:gd name="T22" fmla="*/ 1 w 239"/>
                  <a:gd name="T23" fmla="*/ 194 h 194"/>
                  <a:gd name="T24" fmla="*/ 81 w 239"/>
                  <a:gd name="T25" fmla="*/ 155 h 194"/>
                  <a:gd name="T26" fmla="*/ 116 w 239"/>
                  <a:gd name="T27" fmla="*/ 120 h 194"/>
                  <a:gd name="T28" fmla="*/ 145 w 239"/>
                  <a:gd name="T29" fmla="*/ 83 h 194"/>
                  <a:gd name="T30" fmla="*/ 146 w 239"/>
                  <a:gd name="T31" fmla="*/ 83 h 194"/>
                  <a:gd name="T32" fmla="*/ 146 w 239"/>
                  <a:gd name="T33" fmla="*/ 83 h 194"/>
                  <a:gd name="T34" fmla="*/ 147 w 239"/>
                  <a:gd name="T35" fmla="*/ 81 h 194"/>
                  <a:gd name="T36" fmla="*/ 200 w 239"/>
                  <a:gd name="T37" fmla="*/ 79 h 194"/>
                  <a:gd name="T38" fmla="*/ 239 w 239"/>
                  <a:gd name="T39" fmla="*/ 44 h 194"/>
                  <a:gd name="T40" fmla="*/ 237 w 239"/>
                  <a:gd name="T41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9" h="194">
                    <a:moveTo>
                      <a:pt x="237" y="42"/>
                    </a:moveTo>
                    <a:cubicBezTo>
                      <a:pt x="223" y="34"/>
                      <a:pt x="202" y="38"/>
                      <a:pt x="188" y="43"/>
                    </a:cubicBezTo>
                    <a:cubicBezTo>
                      <a:pt x="175" y="47"/>
                      <a:pt x="163" y="55"/>
                      <a:pt x="153" y="64"/>
                    </a:cubicBezTo>
                    <a:cubicBezTo>
                      <a:pt x="158" y="42"/>
                      <a:pt x="154" y="15"/>
                      <a:pt x="140" y="1"/>
                    </a:cubicBezTo>
                    <a:cubicBezTo>
                      <a:pt x="139" y="0"/>
                      <a:pt x="138" y="0"/>
                      <a:pt x="137" y="1"/>
                    </a:cubicBezTo>
                    <a:cubicBezTo>
                      <a:pt x="123" y="22"/>
                      <a:pt x="123" y="62"/>
                      <a:pt x="143" y="79"/>
                    </a:cubicBezTo>
                    <a:cubicBezTo>
                      <a:pt x="143" y="80"/>
                      <a:pt x="143" y="80"/>
                      <a:pt x="143" y="81"/>
                    </a:cubicBezTo>
                    <a:cubicBezTo>
                      <a:pt x="142" y="81"/>
                      <a:pt x="142" y="82"/>
                      <a:pt x="142" y="82"/>
                    </a:cubicBezTo>
                    <a:cubicBezTo>
                      <a:pt x="133" y="93"/>
                      <a:pt x="125" y="104"/>
                      <a:pt x="115" y="115"/>
                    </a:cubicBezTo>
                    <a:cubicBezTo>
                      <a:pt x="105" y="126"/>
                      <a:pt x="94" y="137"/>
                      <a:pt x="83" y="147"/>
                    </a:cubicBezTo>
                    <a:cubicBezTo>
                      <a:pt x="58" y="169"/>
                      <a:pt x="32" y="183"/>
                      <a:pt x="1" y="192"/>
                    </a:cubicBezTo>
                    <a:cubicBezTo>
                      <a:pt x="0" y="192"/>
                      <a:pt x="0" y="194"/>
                      <a:pt x="1" y="194"/>
                    </a:cubicBezTo>
                    <a:cubicBezTo>
                      <a:pt x="31" y="192"/>
                      <a:pt x="59" y="173"/>
                      <a:pt x="81" y="155"/>
                    </a:cubicBezTo>
                    <a:cubicBezTo>
                      <a:pt x="93" y="144"/>
                      <a:pt x="105" y="132"/>
                      <a:pt x="116" y="120"/>
                    </a:cubicBezTo>
                    <a:cubicBezTo>
                      <a:pt x="126" y="109"/>
                      <a:pt x="137" y="97"/>
                      <a:pt x="145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2"/>
                      <a:pt x="146" y="81"/>
                      <a:pt x="147" y="81"/>
                    </a:cubicBezTo>
                    <a:cubicBezTo>
                      <a:pt x="164" y="87"/>
                      <a:pt x="183" y="86"/>
                      <a:pt x="200" y="79"/>
                    </a:cubicBezTo>
                    <a:cubicBezTo>
                      <a:pt x="215" y="73"/>
                      <a:pt x="233" y="60"/>
                      <a:pt x="239" y="44"/>
                    </a:cubicBezTo>
                    <a:cubicBezTo>
                      <a:pt x="239" y="43"/>
                      <a:pt x="238" y="42"/>
                      <a:pt x="237" y="42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auto">
              <a:xfrm>
                <a:off x="2449542" y="82837"/>
                <a:ext cx="693738" cy="965200"/>
              </a:xfrm>
              <a:custGeom>
                <a:avLst/>
                <a:gdLst>
                  <a:gd name="T0" fmla="*/ 236 w 253"/>
                  <a:gd name="T1" fmla="*/ 151 h 351"/>
                  <a:gd name="T2" fmla="*/ 169 w 253"/>
                  <a:gd name="T3" fmla="*/ 159 h 351"/>
                  <a:gd name="T4" fmla="*/ 128 w 253"/>
                  <a:gd name="T5" fmla="*/ 189 h 351"/>
                  <a:gd name="T6" fmla="*/ 116 w 253"/>
                  <a:gd name="T7" fmla="*/ 202 h 351"/>
                  <a:gd name="T8" fmla="*/ 128 w 253"/>
                  <a:gd name="T9" fmla="*/ 165 h 351"/>
                  <a:gd name="T10" fmla="*/ 128 w 253"/>
                  <a:gd name="T11" fmla="*/ 165 h 351"/>
                  <a:gd name="T12" fmla="*/ 129 w 253"/>
                  <a:gd name="T13" fmla="*/ 165 h 351"/>
                  <a:gd name="T14" fmla="*/ 130 w 253"/>
                  <a:gd name="T15" fmla="*/ 165 h 351"/>
                  <a:gd name="T16" fmla="*/ 213 w 253"/>
                  <a:gd name="T17" fmla="*/ 62 h 351"/>
                  <a:gd name="T18" fmla="*/ 208 w 253"/>
                  <a:gd name="T19" fmla="*/ 16 h 351"/>
                  <a:gd name="T20" fmla="*/ 167 w 253"/>
                  <a:gd name="T21" fmla="*/ 3 h 351"/>
                  <a:gd name="T22" fmla="*/ 112 w 253"/>
                  <a:gd name="T23" fmla="*/ 72 h 351"/>
                  <a:gd name="T24" fmla="*/ 127 w 253"/>
                  <a:gd name="T25" fmla="*/ 164 h 351"/>
                  <a:gd name="T26" fmla="*/ 126 w 253"/>
                  <a:gd name="T27" fmla="*/ 164 h 351"/>
                  <a:gd name="T28" fmla="*/ 105 w 253"/>
                  <a:gd name="T29" fmla="*/ 213 h 351"/>
                  <a:gd name="T30" fmla="*/ 80 w 253"/>
                  <a:gd name="T31" fmla="*/ 266 h 351"/>
                  <a:gd name="T32" fmla="*/ 1 w 253"/>
                  <a:gd name="T33" fmla="*/ 350 h 351"/>
                  <a:gd name="T34" fmla="*/ 1 w 253"/>
                  <a:gd name="T35" fmla="*/ 351 h 351"/>
                  <a:gd name="T36" fmla="*/ 81 w 253"/>
                  <a:gd name="T37" fmla="*/ 273 h 351"/>
                  <a:gd name="T38" fmla="*/ 107 w 253"/>
                  <a:gd name="T39" fmla="*/ 221 h 351"/>
                  <a:gd name="T40" fmla="*/ 110 w 253"/>
                  <a:gd name="T41" fmla="*/ 214 h 351"/>
                  <a:gd name="T42" fmla="*/ 204 w 253"/>
                  <a:gd name="T43" fmla="*/ 221 h 351"/>
                  <a:gd name="T44" fmla="*/ 236 w 253"/>
                  <a:gd name="T45" fmla="*/ 1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3" h="351">
                    <a:moveTo>
                      <a:pt x="236" y="151"/>
                    </a:moveTo>
                    <a:cubicBezTo>
                      <a:pt x="222" y="129"/>
                      <a:pt x="184" y="150"/>
                      <a:pt x="169" y="159"/>
                    </a:cubicBezTo>
                    <a:cubicBezTo>
                      <a:pt x="154" y="167"/>
                      <a:pt x="140" y="177"/>
                      <a:pt x="128" y="189"/>
                    </a:cubicBezTo>
                    <a:cubicBezTo>
                      <a:pt x="124" y="193"/>
                      <a:pt x="119" y="197"/>
                      <a:pt x="116" y="202"/>
                    </a:cubicBezTo>
                    <a:cubicBezTo>
                      <a:pt x="121" y="190"/>
                      <a:pt x="125" y="178"/>
                      <a:pt x="128" y="165"/>
                    </a:cubicBezTo>
                    <a:cubicBezTo>
                      <a:pt x="128" y="165"/>
                      <a:pt x="128" y="165"/>
                      <a:pt x="128" y="165"/>
                    </a:cubicBezTo>
                    <a:cubicBezTo>
                      <a:pt x="128" y="165"/>
                      <a:pt x="129" y="165"/>
                      <a:pt x="129" y="165"/>
                    </a:cubicBezTo>
                    <a:cubicBezTo>
                      <a:pt x="129" y="165"/>
                      <a:pt x="130" y="165"/>
                      <a:pt x="130" y="165"/>
                    </a:cubicBezTo>
                    <a:cubicBezTo>
                      <a:pt x="168" y="139"/>
                      <a:pt x="203" y="108"/>
                      <a:pt x="213" y="62"/>
                    </a:cubicBezTo>
                    <a:cubicBezTo>
                      <a:pt x="216" y="47"/>
                      <a:pt x="216" y="30"/>
                      <a:pt x="208" y="16"/>
                    </a:cubicBezTo>
                    <a:cubicBezTo>
                      <a:pt x="199" y="2"/>
                      <a:pt x="182" y="0"/>
                      <a:pt x="167" y="3"/>
                    </a:cubicBezTo>
                    <a:cubicBezTo>
                      <a:pt x="133" y="8"/>
                      <a:pt x="117" y="42"/>
                      <a:pt x="112" y="72"/>
                    </a:cubicBezTo>
                    <a:cubicBezTo>
                      <a:pt x="107" y="101"/>
                      <a:pt x="108" y="139"/>
                      <a:pt x="127" y="164"/>
                    </a:cubicBez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18" y="180"/>
                      <a:pt x="112" y="197"/>
                      <a:pt x="105" y="213"/>
                    </a:cubicBezTo>
                    <a:cubicBezTo>
                      <a:pt x="98" y="231"/>
                      <a:pt x="90" y="249"/>
                      <a:pt x="80" y="266"/>
                    </a:cubicBezTo>
                    <a:cubicBezTo>
                      <a:pt x="61" y="301"/>
                      <a:pt x="34" y="328"/>
                      <a:pt x="1" y="350"/>
                    </a:cubicBezTo>
                    <a:cubicBezTo>
                      <a:pt x="0" y="350"/>
                      <a:pt x="1" y="351"/>
                      <a:pt x="1" y="351"/>
                    </a:cubicBezTo>
                    <a:cubicBezTo>
                      <a:pt x="36" y="335"/>
                      <a:pt x="62" y="305"/>
                      <a:pt x="81" y="273"/>
                    </a:cubicBezTo>
                    <a:cubicBezTo>
                      <a:pt x="91" y="257"/>
                      <a:pt x="100" y="239"/>
                      <a:pt x="107" y="221"/>
                    </a:cubicBezTo>
                    <a:cubicBezTo>
                      <a:pt x="108" y="219"/>
                      <a:pt x="109" y="216"/>
                      <a:pt x="110" y="214"/>
                    </a:cubicBezTo>
                    <a:cubicBezTo>
                      <a:pt x="136" y="233"/>
                      <a:pt x="176" y="233"/>
                      <a:pt x="204" y="221"/>
                    </a:cubicBezTo>
                    <a:cubicBezTo>
                      <a:pt x="229" y="211"/>
                      <a:pt x="253" y="178"/>
                      <a:pt x="236" y="15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1"/>
              <p:cNvSpPr>
                <a:spLocks/>
              </p:cNvSpPr>
              <p:nvPr/>
            </p:nvSpPr>
            <p:spPr bwMode="auto">
              <a:xfrm>
                <a:off x="2527329" y="114170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2362229" y="1071850"/>
                <a:ext cx="573088" cy="442913"/>
              </a:xfrm>
              <a:custGeom>
                <a:avLst/>
                <a:gdLst>
                  <a:gd name="T0" fmla="*/ 186 w 209"/>
                  <a:gd name="T1" fmla="*/ 57 h 161"/>
                  <a:gd name="T2" fmla="*/ 162 w 209"/>
                  <a:gd name="T3" fmla="*/ 69 h 161"/>
                  <a:gd name="T4" fmla="*/ 144 w 209"/>
                  <a:gd name="T5" fmla="*/ 86 h 161"/>
                  <a:gd name="T6" fmla="*/ 82 w 209"/>
                  <a:gd name="T7" fmla="*/ 35 h 161"/>
                  <a:gd name="T8" fmla="*/ 2 w 209"/>
                  <a:gd name="T9" fmla="*/ 0 h 161"/>
                  <a:gd name="T10" fmla="*/ 1 w 209"/>
                  <a:gd name="T11" fmla="*/ 2 h 161"/>
                  <a:gd name="T12" fmla="*/ 29 w 209"/>
                  <a:gd name="T13" fmla="*/ 17 h 161"/>
                  <a:gd name="T14" fmla="*/ 71 w 209"/>
                  <a:gd name="T15" fmla="*/ 34 h 161"/>
                  <a:gd name="T16" fmla="*/ 110 w 209"/>
                  <a:gd name="T17" fmla="*/ 59 h 161"/>
                  <a:gd name="T18" fmla="*/ 142 w 209"/>
                  <a:gd name="T19" fmla="*/ 89 h 161"/>
                  <a:gd name="T20" fmla="*/ 142 w 209"/>
                  <a:gd name="T21" fmla="*/ 89 h 161"/>
                  <a:gd name="T22" fmla="*/ 141 w 209"/>
                  <a:gd name="T23" fmla="*/ 91 h 161"/>
                  <a:gd name="T24" fmla="*/ 140 w 209"/>
                  <a:gd name="T25" fmla="*/ 148 h 161"/>
                  <a:gd name="T26" fmla="*/ 166 w 209"/>
                  <a:gd name="T27" fmla="*/ 131 h 161"/>
                  <a:gd name="T28" fmla="*/ 187 w 209"/>
                  <a:gd name="T29" fmla="*/ 118 h 161"/>
                  <a:gd name="T30" fmla="*/ 187 w 209"/>
                  <a:gd name="T31" fmla="*/ 92 h 161"/>
                  <a:gd name="T32" fmla="*/ 186 w 209"/>
                  <a:gd name="T33" fmla="*/ 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9" h="161">
                    <a:moveTo>
                      <a:pt x="186" y="57"/>
                    </a:moveTo>
                    <a:cubicBezTo>
                      <a:pt x="177" y="57"/>
                      <a:pt x="168" y="64"/>
                      <a:pt x="162" y="69"/>
                    </a:cubicBezTo>
                    <a:cubicBezTo>
                      <a:pt x="156" y="74"/>
                      <a:pt x="149" y="80"/>
                      <a:pt x="144" y="86"/>
                    </a:cubicBezTo>
                    <a:cubicBezTo>
                      <a:pt x="129" y="65"/>
                      <a:pt x="105" y="48"/>
                      <a:pt x="82" y="35"/>
                    </a:cubicBezTo>
                    <a:cubicBezTo>
                      <a:pt x="57" y="21"/>
                      <a:pt x="28" y="14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9" y="9"/>
                      <a:pt x="19" y="13"/>
                      <a:pt x="29" y="17"/>
                    </a:cubicBezTo>
                    <a:cubicBezTo>
                      <a:pt x="43" y="22"/>
                      <a:pt x="58" y="27"/>
                      <a:pt x="71" y="34"/>
                    </a:cubicBezTo>
                    <a:cubicBezTo>
                      <a:pt x="85" y="41"/>
                      <a:pt x="98" y="49"/>
                      <a:pt x="110" y="59"/>
                    </a:cubicBezTo>
                    <a:cubicBezTo>
                      <a:pt x="122" y="68"/>
                      <a:pt x="131" y="79"/>
                      <a:pt x="142" y="89"/>
                    </a:cubicBezTo>
                    <a:cubicBezTo>
                      <a:pt x="142" y="89"/>
                      <a:pt x="142" y="89"/>
                      <a:pt x="142" y="89"/>
                    </a:cubicBezTo>
                    <a:cubicBezTo>
                      <a:pt x="141" y="90"/>
                      <a:pt x="141" y="90"/>
                      <a:pt x="141" y="91"/>
                    </a:cubicBezTo>
                    <a:cubicBezTo>
                      <a:pt x="133" y="109"/>
                      <a:pt x="125" y="132"/>
                      <a:pt x="140" y="148"/>
                    </a:cubicBezTo>
                    <a:cubicBezTo>
                      <a:pt x="152" y="161"/>
                      <a:pt x="166" y="144"/>
                      <a:pt x="166" y="131"/>
                    </a:cubicBezTo>
                    <a:cubicBezTo>
                      <a:pt x="175" y="131"/>
                      <a:pt x="182" y="125"/>
                      <a:pt x="187" y="118"/>
                    </a:cubicBezTo>
                    <a:cubicBezTo>
                      <a:pt x="192" y="111"/>
                      <a:pt x="194" y="99"/>
                      <a:pt x="187" y="92"/>
                    </a:cubicBezTo>
                    <a:cubicBezTo>
                      <a:pt x="197" y="83"/>
                      <a:pt x="209" y="57"/>
                      <a:pt x="186" y="57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4"/>
              <p:cNvSpPr>
                <a:spLocks/>
              </p:cNvSpPr>
              <p:nvPr/>
            </p:nvSpPr>
            <p:spPr bwMode="auto">
              <a:xfrm>
                <a:off x="2440017" y="1141700"/>
                <a:ext cx="139700" cy="341313"/>
              </a:xfrm>
              <a:custGeom>
                <a:avLst/>
                <a:gdLst>
                  <a:gd name="T0" fmla="*/ 35 w 51"/>
                  <a:gd name="T1" fmla="*/ 2 h 124"/>
                  <a:gd name="T2" fmla="*/ 34 w 51"/>
                  <a:gd name="T3" fmla="*/ 0 h 124"/>
                  <a:gd name="T4" fmla="*/ 32 w 51"/>
                  <a:gd name="T5" fmla="*/ 2 h 124"/>
                  <a:gd name="T6" fmla="*/ 2 w 51"/>
                  <a:gd name="T7" fmla="*/ 58 h 124"/>
                  <a:gd name="T8" fmla="*/ 13 w 51"/>
                  <a:gd name="T9" fmla="*/ 122 h 124"/>
                  <a:gd name="T10" fmla="*/ 16 w 51"/>
                  <a:gd name="T11" fmla="*/ 121 h 124"/>
                  <a:gd name="T12" fmla="*/ 48 w 51"/>
                  <a:gd name="T13" fmla="*/ 65 h 124"/>
                  <a:gd name="T14" fmla="*/ 35 w 51"/>
                  <a:gd name="T15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24">
                    <a:moveTo>
                      <a:pt x="35" y="2"/>
                    </a:moveTo>
                    <a:cubicBezTo>
                      <a:pt x="35" y="1"/>
                      <a:pt x="35" y="0"/>
                      <a:pt x="34" y="0"/>
                    </a:cubicBezTo>
                    <a:cubicBezTo>
                      <a:pt x="32" y="0"/>
                      <a:pt x="32" y="1"/>
                      <a:pt x="32" y="2"/>
                    </a:cubicBezTo>
                    <a:cubicBezTo>
                      <a:pt x="13" y="14"/>
                      <a:pt x="5" y="37"/>
                      <a:pt x="2" y="58"/>
                    </a:cubicBezTo>
                    <a:cubicBezTo>
                      <a:pt x="0" y="79"/>
                      <a:pt x="1" y="105"/>
                      <a:pt x="13" y="122"/>
                    </a:cubicBezTo>
                    <a:cubicBezTo>
                      <a:pt x="14" y="124"/>
                      <a:pt x="17" y="122"/>
                      <a:pt x="16" y="121"/>
                    </a:cubicBezTo>
                    <a:cubicBezTo>
                      <a:pt x="34" y="109"/>
                      <a:pt x="44" y="85"/>
                      <a:pt x="48" y="65"/>
                    </a:cubicBezTo>
                    <a:cubicBezTo>
                      <a:pt x="51" y="46"/>
                      <a:pt x="50" y="17"/>
                      <a:pt x="35" y="2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5"/>
              <p:cNvSpPr>
                <a:spLocks/>
              </p:cNvSpPr>
              <p:nvPr/>
            </p:nvSpPr>
            <p:spPr bwMode="auto">
              <a:xfrm>
                <a:off x="2598767" y="1017875"/>
                <a:ext cx="309563" cy="195263"/>
              </a:xfrm>
              <a:custGeom>
                <a:avLst/>
                <a:gdLst>
                  <a:gd name="T0" fmla="*/ 110 w 113"/>
                  <a:gd name="T1" fmla="*/ 3 h 71"/>
                  <a:gd name="T2" fmla="*/ 108 w 113"/>
                  <a:gd name="T3" fmla="*/ 1 h 71"/>
                  <a:gd name="T4" fmla="*/ 1 w 113"/>
                  <a:gd name="T5" fmla="*/ 58 h 71"/>
                  <a:gd name="T6" fmla="*/ 1 w 113"/>
                  <a:gd name="T7" fmla="*/ 58 h 71"/>
                  <a:gd name="T8" fmla="*/ 0 w 113"/>
                  <a:gd name="T9" fmla="*/ 59 h 71"/>
                  <a:gd name="T10" fmla="*/ 2 w 113"/>
                  <a:gd name="T11" fmla="*/ 60 h 71"/>
                  <a:gd name="T12" fmla="*/ 2 w 113"/>
                  <a:gd name="T13" fmla="*/ 59 h 71"/>
                  <a:gd name="T14" fmla="*/ 61 w 113"/>
                  <a:gd name="T15" fmla="*/ 52 h 71"/>
                  <a:gd name="T16" fmla="*/ 112 w 113"/>
                  <a:gd name="T17" fmla="*/ 6 h 71"/>
                  <a:gd name="T18" fmla="*/ 110 w 113"/>
                  <a:gd name="T1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71">
                    <a:moveTo>
                      <a:pt x="110" y="3"/>
                    </a:moveTo>
                    <a:cubicBezTo>
                      <a:pt x="110" y="2"/>
                      <a:pt x="109" y="1"/>
                      <a:pt x="108" y="1"/>
                    </a:cubicBezTo>
                    <a:cubicBezTo>
                      <a:pt x="66" y="0"/>
                      <a:pt x="18" y="16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9"/>
                      <a:pt x="0" y="59"/>
                    </a:cubicBezTo>
                    <a:cubicBezTo>
                      <a:pt x="0" y="60"/>
                      <a:pt x="1" y="60"/>
                      <a:pt x="2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9" y="71"/>
                      <a:pt x="45" y="60"/>
                      <a:pt x="61" y="52"/>
                    </a:cubicBezTo>
                    <a:cubicBezTo>
                      <a:pt x="81" y="42"/>
                      <a:pt x="101" y="26"/>
                      <a:pt x="112" y="6"/>
                    </a:cubicBezTo>
                    <a:cubicBezTo>
                      <a:pt x="113" y="4"/>
                      <a:pt x="111" y="3"/>
                      <a:pt x="110" y="3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3232179" y="214600"/>
                <a:ext cx="239713" cy="363538"/>
              </a:xfrm>
              <a:custGeom>
                <a:avLst/>
                <a:gdLst>
                  <a:gd name="T0" fmla="*/ 83 w 88"/>
                  <a:gd name="T1" fmla="*/ 29 h 132"/>
                  <a:gd name="T2" fmla="*/ 68 w 88"/>
                  <a:gd name="T3" fmla="*/ 29 h 132"/>
                  <a:gd name="T4" fmla="*/ 70 w 88"/>
                  <a:gd name="T5" fmla="*/ 14 h 132"/>
                  <a:gd name="T6" fmla="*/ 68 w 88"/>
                  <a:gd name="T7" fmla="*/ 12 h 132"/>
                  <a:gd name="T8" fmla="*/ 47 w 88"/>
                  <a:gd name="T9" fmla="*/ 20 h 132"/>
                  <a:gd name="T10" fmla="*/ 28 w 88"/>
                  <a:gd name="T11" fmla="*/ 9 h 132"/>
                  <a:gd name="T12" fmla="*/ 32 w 88"/>
                  <a:gd name="T13" fmla="*/ 46 h 132"/>
                  <a:gd name="T14" fmla="*/ 32 w 88"/>
                  <a:gd name="T15" fmla="*/ 48 h 132"/>
                  <a:gd name="T16" fmla="*/ 15 w 88"/>
                  <a:gd name="T17" fmla="*/ 84 h 132"/>
                  <a:gd name="T18" fmla="*/ 0 w 88"/>
                  <a:gd name="T19" fmla="*/ 131 h 132"/>
                  <a:gd name="T20" fmla="*/ 2 w 88"/>
                  <a:gd name="T21" fmla="*/ 131 h 132"/>
                  <a:gd name="T22" fmla="*/ 17 w 88"/>
                  <a:gd name="T23" fmla="*/ 89 h 132"/>
                  <a:gd name="T24" fmla="*/ 34 w 88"/>
                  <a:gd name="T25" fmla="*/ 51 h 132"/>
                  <a:gd name="T26" fmla="*/ 85 w 88"/>
                  <a:gd name="T27" fmla="*/ 44 h 132"/>
                  <a:gd name="T28" fmla="*/ 83 w 88"/>
                  <a:gd name="T29" fmla="*/ 2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32">
                    <a:moveTo>
                      <a:pt x="83" y="29"/>
                    </a:moveTo>
                    <a:cubicBezTo>
                      <a:pt x="78" y="26"/>
                      <a:pt x="73" y="27"/>
                      <a:pt x="68" y="29"/>
                    </a:cubicBezTo>
                    <a:cubicBezTo>
                      <a:pt x="70" y="24"/>
                      <a:pt x="70" y="20"/>
                      <a:pt x="70" y="14"/>
                    </a:cubicBezTo>
                    <a:cubicBezTo>
                      <a:pt x="71" y="13"/>
                      <a:pt x="69" y="12"/>
                      <a:pt x="68" y="12"/>
                    </a:cubicBezTo>
                    <a:cubicBezTo>
                      <a:pt x="59" y="11"/>
                      <a:pt x="52" y="14"/>
                      <a:pt x="47" y="20"/>
                    </a:cubicBezTo>
                    <a:cubicBezTo>
                      <a:pt x="45" y="11"/>
                      <a:pt x="38" y="0"/>
                      <a:pt x="28" y="9"/>
                    </a:cubicBezTo>
                    <a:cubicBezTo>
                      <a:pt x="17" y="19"/>
                      <a:pt x="21" y="37"/>
                      <a:pt x="32" y="46"/>
                    </a:cubicBezTo>
                    <a:cubicBezTo>
                      <a:pt x="31" y="47"/>
                      <a:pt x="31" y="48"/>
                      <a:pt x="32" y="48"/>
                    </a:cubicBezTo>
                    <a:cubicBezTo>
                      <a:pt x="25" y="60"/>
                      <a:pt x="20" y="72"/>
                      <a:pt x="15" y="84"/>
                    </a:cubicBezTo>
                    <a:cubicBezTo>
                      <a:pt x="9" y="99"/>
                      <a:pt x="3" y="115"/>
                      <a:pt x="0" y="131"/>
                    </a:cubicBezTo>
                    <a:cubicBezTo>
                      <a:pt x="0" y="132"/>
                      <a:pt x="2" y="132"/>
                      <a:pt x="2" y="131"/>
                    </a:cubicBezTo>
                    <a:cubicBezTo>
                      <a:pt x="7" y="117"/>
                      <a:pt x="11" y="103"/>
                      <a:pt x="17" y="89"/>
                    </a:cubicBezTo>
                    <a:cubicBezTo>
                      <a:pt x="22" y="76"/>
                      <a:pt x="29" y="64"/>
                      <a:pt x="34" y="51"/>
                    </a:cubicBezTo>
                    <a:cubicBezTo>
                      <a:pt x="48" y="65"/>
                      <a:pt x="74" y="62"/>
                      <a:pt x="85" y="44"/>
                    </a:cubicBezTo>
                    <a:cubicBezTo>
                      <a:pt x="88" y="40"/>
                      <a:pt x="88" y="32"/>
                      <a:pt x="83" y="29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>
                <a:off x="3702079" y="-40988"/>
                <a:ext cx="417513" cy="514350"/>
              </a:xfrm>
              <a:custGeom>
                <a:avLst/>
                <a:gdLst>
                  <a:gd name="T0" fmla="*/ 70 w 152"/>
                  <a:gd name="T1" fmla="*/ 16 h 187"/>
                  <a:gd name="T2" fmla="*/ 77 w 152"/>
                  <a:gd name="T3" fmla="*/ 30 h 187"/>
                  <a:gd name="T4" fmla="*/ 74 w 152"/>
                  <a:gd name="T5" fmla="*/ 80 h 187"/>
                  <a:gd name="T6" fmla="*/ 74 w 152"/>
                  <a:gd name="T7" fmla="*/ 80 h 187"/>
                  <a:gd name="T8" fmla="*/ 34 w 152"/>
                  <a:gd name="T9" fmla="*/ 126 h 187"/>
                  <a:gd name="T10" fmla="*/ 31 w 152"/>
                  <a:gd name="T11" fmla="*/ 77 h 187"/>
                  <a:gd name="T12" fmla="*/ 40 w 152"/>
                  <a:gd name="T13" fmla="*/ 74 h 187"/>
                  <a:gd name="T14" fmla="*/ 40 w 152"/>
                  <a:gd name="T15" fmla="*/ 52 h 187"/>
                  <a:gd name="T16" fmla="*/ 16 w 152"/>
                  <a:gd name="T17" fmla="*/ 54 h 187"/>
                  <a:gd name="T18" fmla="*/ 18 w 152"/>
                  <a:gd name="T19" fmla="*/ 75 h 187"/>
                  <a:gd name="T20" fmla="*/ 20 w 152"/>
                  <a:gd name="T21" fmla="*/ 75 h 187"/>
                  <a:gd name="T22" fmla="*/ 26 w 152"/>
                  <a:gd name="T23" fmla="*/ 77 h 187"/>
                  <a:gd name="T24" fmla="*/ 31 w 152"/>
                  <a:gd name="T25" fmla="*/ 101 h 187"/>
                  <a:gd name="T26" fmla="*/ 30 w 152"/>
                  <a:gd name="T27" fmla="*/ 133 h 187"/>
                  <a:gd name="T28" fmla="*/ 0 w 152"/>
                  <a:gd name="T29" fmla="*/ 185 h 187"/>
                  <a:gd name="T30" fmla="*/ 2 w 152"/>
                  <a:gd name="T31" fmla="*/ 186 h 187"/>
                  <a:gd name="T32" fmla="*/ 18 w 152"/>
                  <a:gd name="T33" fmla="*/ 161 h 187"/>
                  <a:gd name="T34" fmla="*/ 84 w 152"/>
                  <a:gd name="T35" fmla="*/ 160 h 187"/>
                  <a:gd name="T36" fmla="*/ 91 w 152"/>
                  <a:gd name="T37" fmla="*/ 175 h 187"/>
                  <a:gd name="T38" fmla="*/ 109 w 152"/>
                  <a:gd name="T39" fmla="*/ 168 h 187"/>
                  <a:gd name="T40" fmla="*/ 104 w 152"/>
                  <a:gd name="T41" fmla="*/ 152 h 187"/>
                  <a:gd name="T42" fmla="*/ 86 w 152"/>
                  <a:gd name="T43" fmla="*/ 156 h 187"/>
                  <a:gd name="T44" fmla="*/ 19 w 152"/>
                  <a:gd name="T45" fmla="*/ 158 h 187"/>
                  <a:gd name="T46" fmla="*/ 54 w 152"/>
                  <a:gd name="T47" fmla="*/ 108 h 187"/>
                  <a:gd name="T48" fmla="*/ 114 w 152"/>
                  <a:gd name="T49" fmla="*/ 109 h 187"/>
                  <a:gd name="T50" fmla="*/ 113 w 152"/>
                  <a:gd name="T51" fmla="*/ 110 h 187"/>
                  <a:gd name="T52" fmla="*/ 115 w 152"/>
                  <a:gd name="T53" fmla="*/ 113 h 187"/>
                  <a:gd name="T54" fmla="*/ 123 w 152"/>
                  <a:gd name="T55" fmla="*/ 125 h 187"/>
                  <a:gd name="T56" fmla="*/ 140 w 152"/>
                  <a:gd name="T57" fmla="*/ 115 h 187"/>
                  <a:gd name="T58" fmla="*/ 131 w 152"/>
                  <a:gd name="T59" fmla="*/ 99 h 187"/>
                  <a:gd name="T60" fmla="*/ 117 w 152"/>
                  <a:gd name="T61" fmla="*/ 104 h 187"/>
                  <a:gd name="T62" fmla="*/ 57 w 152"/>
                  <a:gd name="T63" fmla="*/ 104 h 187"/>
                  <a:gd name="T64" fmla="*/ 99 w 152"/>
                  <a:gd name="T65" fmla="*/ 64 h 187"/>
                  <a:gd name="T66" fmla="*/ 126 w 152"/>
                  <a:gd name="T67" fmla="*/ 67 h 187"/>
                  <a:gd name="T68" fmla="*/ 125 w 152"/>
                  <a:gd name="T69" fmla="*/ 68 h 187"/>
                  <a:gd name="T70" fmla="*/ 139 w 152"/>
                  <a:gd name="T71" fmla="*/ 78 h 187"/>
                  <a:gd name="T72" fmla="*/ 151 w 152"/>
                  <a:gd name="T73" fmla="*/ 66 h 187"/>
                  <a:gd name="T74" fmla="*/ 140 w 152"/>
                  <a:gd name="T75" fmla="*/ 57 h 187"/>
                  <a:gd name="T76" fmla="*/ 127 w 152"/>
                  <a:gd name="T77" fmla="*/ 63 h 187"/>
                  <a:gd name="T78" fmla="*/ 102 w 152"/>
                  <a:gd name="T79" fmla="*/ 62 h 187"/>
                  <a:gd name="T80" fmla="*/ 127 w 152"/>
                  <a:gd name="T81" fmla="*/ 42 h 187"/>
                  <a:gd name="T82" fmla="*/ 140 w 152"/>
                  <a:gd name="T83" fmla="*/ 39 h 187"/>
                  <a:gd name="T84" fmla="*/ 138 w 152"/>
                  <a:gd name="T85" fmla="*/ 23 h 187"/>
                  <a:gd name="T86" fmla="*/ 124 w 152"/>
                  <a:gd name="T87" fmla="*/ 23 h 187"/>
                  <a:gd name="T88" fmla="*/ 123 w 152"/>
                  <a:gd name="T89" fmla="*/ 40 h 187"/>
                  <a:gd name="T90" fmla="*/ 78 w 152"/>
                  <a:gd name="T91" fmla="*/ 76 h 187"/>
                  <a:gd name="T92" fmla="*/ 82 w 152"/>
                  <a:gd name="T93" fmla="*/ 31 h 187"/>
                  <a:gd name="T94" fmla="*/ 84 w 152"/>
                  <a:gd name="T95" fmla="*/ 31 h 187"/>
                  <a:gd name="T96" fmla="*/ 85 w 152"/>
                  <a:gd name="T97" fmla="*/ 31 h 187"/>
                  <a:gd name="T98" fmla="*/ 98 w 152"/>
                  <a:gd name="T99" fmla="*/ 18 h 187"/>
                  <a:gd name="T100" fmla="*/ 82 w 152"/>
                  <a:gd name="T101" fmla="*/ 1 h 187"/>
                  <a:gd name="T102" fmla="*/ 70 w 152"/>
                  <a:gd name="T103" fmla="*/ 1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87">
                    <a:moveTo>
                      <a:pt x="70" y="16"/>
                    </a:moveTo>
                    <a:cubicBezTo>
                      <a:pt x="69" y="22"/>
                      <a:pt x="72" y="27"/>
                      <a:pt x="77" y="30"/>
                    </a:cubicBezTo>
                    <a:cubicBezTo>
                      <a:pt x="78" y="47"/>
                      <a:pt x="79" y="63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9" y="94"/>
                      <a:pt x="46" y="110"/>
                      <a:pt x="34" y="126"/>
                    </a:cubicBezTo>
                    <a:cubicBezTo>
                      <a:pt x="38" y="111"/>
                      <a:pt x="36" y="92"/>
                      <a:pt x="31" y="77"/>
                    </a:cubicBezTo>
                    <a:cubicBezTo>
                      <a:pt x="35" y="77"/>
                      <a:pt x="38" y="76"/>
                      <a:pt x="40" y="74"/>
                    </a:cubicBezTo>
                    <a:cubicBezTo>
                      <a:pt x="49" y="70"/>
                      <a:pt x="48" y="57"/>
                      <a:pt x="40" y="52"/>
                    </a:cubicBezTo>
                    <a:cubicBezTo>
                      <a:pt x="33" y="47"/>
                      <a:pt x="22" y="49"/>
                      <a:pt x="16" y="54"/>
                    </a:cubicBezTo>
                    <a:cubicBezTo>
                      <a:pt x="8" y="60"/>
                      <a:pt x="10" y="70"/>
                      <a:pt x="18" y="75"/>
                    </a:cubicBezTo>
                    <a:cubicBezTo>
                      <a:pt x="19" y="76"/>
                      <a:pt x="20" y="75"/>
                      <a:pt x="20" y="75"/>
                    </a:cubicBezTo>
                    <a:cubicBezTo>
                      <a:pt x="22" y="76"/>
                      <a:pt x="24" y="77"/>
                      <a:pt x="26" y="77"/>
                    </a:cubicBezTo>
                    <a:cubicBezTo>
                      <a:pt x="28" y="85"/>
                      <a:pt x="30" y="93"/>
                      <a:pt x="31" y="101"/>
                    </a:cubicBezTo>
                    <a:cubicBezTo>
                      <a:pt x="33" y="112"/>
                      <a:pt x="32" y="122"/>
                      <a:pt x="30" y="133"/>
                    </a:cubicBezTo>
                    <a:cubicBezTo>
                      <a:pt x="18" y="149"/>
                      <a:pt x="8" y="167"/>
                      <a:pt x="0" y="185"/>
                    </a:cubicBezTo>
                    <a:cubicBezTo>
                      <a:pt x="0" y="186"/>
                      <a:pt x="1" y="187"/>
                      <a:pt x="2" y="186"/>
                    </a:cubicBezTo>
                    <a:cubicBezTo>
                      <a:pt x="7" y="178"/>
                      <a:pt x="12" y="169"/>
                      <a:pt x="18" y="161"/>
                    </a:cubicBezTo>
                    <a:cubicBezTo>
                      <a:pt x="40" y="153"/>
                      <a:pt x="62" y="158"/>
                      <a:pt x="84" y="160"/>
                    </a:cubicBezTo>
                    <a:cubicBezTo>
                      <a:pt x="83" y="166"/>
                      <a:pt x="85" y="172"/>
                      <a:pt x="91" y="175"/>
                    </a:cubicBezTo>
                    <a:cubicBezTo>
                      <a:pt x="97" y="178"/>
                      <a:pt x="107" y="176"/>
                      <a:pt x="109" y="168"/>
                    </a:cubicBezTo>
                    <a:cubicBezTo>
                      <a:pt x="111" y="162"/>
                      <a:pt x="109" y="156"/>
                      <a:pt x="104" y="152"/>
                    </a:cubicBezTo>
                    <a:cubicBezTo>
                      <a:pt x="99" y="148"/>
                      <a:pt x="90" y="151"/>
                      <a:pt x="86" y="156"/>
                    </a:cubicBezTo>
                    <a:cubicBezTo>
                      <a:pt x="65" y="151"/>
                      <a:pt x="39" y="150"/>
                      <a:pt x="19" y="158"/>
                    </a:cubicBezTo>
                    <a:cubicBezTo>
                      <a:pt x="30" y="141"/>
                      <a:pt x="41" y="124"/>
                      <a:pt x="54" y="108"/>
                    </a:cubicBezTo>
                    <a:cubicBezTo>
                      <a:pt x="75" y="100"/>
                      <a:pt x="94" y="104"/>
                      <a:pt x="114" y="109"/>
                    </a:cubicBezTo>
                    <a:cubicBezTo>
                      <a:pt x="114" y="109"/>
                      <a:pt x="114" y="110"/>
                      <a:pt x="113" y="110"/>
                    </a:cubicBezTo>
                    <a:cubicBezTo>
                      <a:pt x="113" y="111"/>
                      <a:pt x="114" y="112"/>
                      <a:pt x="115" y="113"/>
                    </a:cubicBezTo>
                    <a:cubicBezTo>
                      <a:pt x="115" y="118"/>
                      <a:pt x="119" y="123"/>
                      <a:pt x="123" y="125"/>
                    </a:cubicBezTo>
                    <a:cubicBezTo>
                      <a:pt x="130" y="129"/>
                      <a:pt x="138" y="121"/>
                      <a:pt x="140" y="115"/>
                    </a:cubicBezTo>
                    <a:cubicBezTo>
                      <a:pt x="142" y="108"/>
                      <a:pt x="137" y="101"/>
                      <a:pt x="131" y="99"/>
                    </a:cubicBezTo>
                    <a:cubicBezTo>
                      <a:pt x="125" y="97"/>
                      <a:pt x="120" y="100"/>
                      <a:pt x="117" y="104"/>
                    </a:cubicBezTo>
                    <a:cubicBezTo>
                      <a:pt x="97" y="99"/>
                      <a:pt x="75" y="97"/>
                      <a:pt x="57" y="104"/>
                    </a:cubicBezTo>
                    <a:cubicBezTo>
                      <a:pt x="70" y="89"/>
                      <a:pt x="84" y="76"/>
                      <a:pt x="99" y="64"/>
                    </a:cubicBezTo>
                    <a:cubicBezTo>
                      <a:pt x="108" y="64"/>
                      <a:pt x="117" y="66"/>
                      <a:pt x="126" y="67"/>
                    </a:cubicBezTo>
                    <a:cubicBezTo>
                      <a:pt x="126" y="67"/>
                      <a:pt x="125" y="67"/>
                      <a:pt x="125" y="68"/>
                    </a:cubicBezTo>
                    <a:cubicBezTo>
                      <a:pt x="127" y="74"/>
                      <a:pt x="133" y="79"/>
                      <a:pt x="139" y="78"/>
                    </a:cubicBezTo>
                    <a:cubicBezTo>
                      <a:pt x="144" y="77"/>
                      <a:pt x="152" y="72"/>
                      <a:pt x="151" y="66"/>
                    </a:cubicBezTo>
                    <a:cubicBezTo>
                      <a:pt x="150" y="61"/>
                      <a:pt x="144" y="58"/>
                      <a:pt x="140" y="57"/>
                    </a:cubicBezTo>
                    <a:cubicBezTo>
                      <a:pt x="135" y="57"/>
                      <a:pt x="130" y="59"/>
                      <a:pt x="127" y="63"/>
                    </a:cubicBezTo>
                    <a:cubicBezTo>
                      <a:pt x="119" y="61"/>
                      <a:pt x="110" y="61"/>
                      <a:pt x="102" y="62"/>
                    </a:cubicBezTo>
                    <a:cubicBezTo>
                      <a:pt x="110" y="55"/>
                      <a:pt x="119" y="49"/>
                      <a:pt x="127" y="42"/>
                    </a:cubicBezTo>
                    <a:cubicBezTo>
                      <a:pt x="131" y="44"/>
                      <a:pt x="137" y="43"/>
                      <a:pt x="140" y="39"/>
                    </a:cubicBezTo>
                    <a:cubicBezTo>
                      <a:pt x="144" y="33"/>
                      <a:pt x="145" y="27"/>
                      <a:pt x="138" y="23"/>
                    </a:cubicBezTo>
                    <a:cubicBezTo>
                      <a:pt x="134" y="20"/>
                      <a:pt x="128" y="20"/>
                      <a:pt x="124" y="23"/>
                    </a:cubicBezTo>
                    <a:cubicBezTo>
                      <a:pt x="118" y="27"/>
                      <a:pt x="120" y="35"/>
                      <a:pt x="123" y="40"/>
                    </a:cubicBezTo>
                    <a:cubicBezTo>
                      <a:pt x="107" y="51"/>
                      <a:pt x="92" y="63"/>
                      <a:pt x="78" y="76"/>
                    </a:cubicBezTo>
                    <a:cubicBezTo>
                      <a:pt x="84" y="63"/>
                      <a:pt x="85" y="46"/>
                      <a:pt x="82" y="31"/>
                    </a:cubicBezTo>
                    <a:cubicBezTo>
                      <a:pt x="83" y="31"/>
                      <a:pt x="84" y="31"/>
                      <a:pt x="84" y="3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92" y="31"/>
                      <a:pt x="98" y="26"/>
                      <a:pt x="98" y="18"/>
                    </a:cubicBezTo>
                    <a:cubicBezTo>
                      <a:pt x="98" y="11"/>
                      <a:pt x="91" y="0"/>
                      <a:pt x="82" y="1"/>
                    </a:cubicBezTo>
                    <a:cubicBezTo>
                      <a:pt x="75" y="2"/>
                      <a:pt x="70" y="9"/>
                      <a:pt x="70" y="16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8"/>
              <p:cNvSpPr>
                <a:spLocks/>
              </p:cNvSpPr>
              <p:nvPr/>
            </p:nvSpPr>
            <p:spPr bwMode="auto">
              <a:xfrm>
                <a:off x="2792442" y="628937"/>
                <a:ext cx="1028700" cy="658813"/>
              </a:xfrm>
              <a:custGeom>
                <a:avLst/>
                <a:gdLst>
                  <a:gd name="T0" fmla="*/ 373 w 375"/>
                  <a:gd name="T1" fmla="*/ 204 h 239"/>
                  <a:gd name="T2" fmla="*/ 372 w 375"/>
                  <a:gd name="T3" fmla="*/ 203 h 239"/>
                  <a:gd name="T4" fmla="*/ 349 w 375"/>
                  <a:gd name="T5" fmla="*/ 152 h 239"/>
                  <a:gd name="T6" fmla="*/ 313 w 375"/>
                  <a:gd name="T7" fmla="*/ 116 h 239"/>
                  <a:gd name="T8" fmla="*/ 235 w 375"/>
                  <a:gd name="T9" fmla="*/ 120 h 239"/>
                  <a:gd name="T10" fmla="*/ 235 w 375"/>
                  <a:gd name="T11" fmla="*/ 121 h 239"/>
                  <a:gd name="T12" fmla="*/ 126 w 375"/>
                  <a:gd name="T13" fmla="*/ 95 h 239"/>
                  <a:gd name="T14" fmla="*/ 92 w 375"/>
                  <a:gd name="T15" fmla="*/ 90 h 239"/>
                  <a:gd name="T16" fmla="*/ 150 w 375"/>
                  <a:gd name="T17" fmla="*/ 54 h 239"/>
                  <a:gd name="T18" fmla="*/ 192 w 375"/>
                  <a:gd name="T19" fmla="*/ 41 h 239"/>
                  <a:gd name="T20" fmla="*/ 192 w 375"/>
                  <a:gd name="T21" fmla="*/ 42 h 239"/>
                  <a:gd name="T22" fmla="*/ 296 w 375"/>
                  <a:gd name="T23" fmla="*/ 59 h 239"/>
                  <a:gd name="T24" fmla="*/ 297 w 375"/>
                  <a:gd name="T25" fmla="*/ 56 h 239"/>
                  <a:gd name="T26" fmla="*/ 296 w 375"/>
                  <a:gd name="T27" fmla="*/ 55 h 239"/>
                  <a:gd name="T28" fmla="*/ 296 w 375"/>
                  <a:gd name="T29" fmla="*/ 55 h 239"/>
                  <a:gd name="T30" fmla="*/ 193 w 375"/>
                  <a:gd name="T31" fmla="*/ 37 h 239"/>
                  <a:gd name="T32" fmla="*/ 144 w 375"/>
                  <a:gd name="T33" fmla="*/ 53 h 239"/>
                  <a:gd name="T34" fmla="*/ 90 w 375"/>
                  <a:gd name="T35" fmla="*/ 90 h 239"/>
                  <a:gd name="T36" fmla="*/ 58 w 375"/>
                  <a:gd name="T37" fmla="*/ 85 h 239"/>
                  <a:gd name="T38" fmla="*/ 0 w 375"/>
                  <a:gd name="T39" fmla="*/ 90 h 239"/>
                  <a:gd name="T40" fmla="*/ 1 w 375"/>
                  <a:gd name="T41" fmla="*/ 92 h 239"/>
                  <a:gd name="T42" fmla="*/ 67 w 375"/>
                  <a:gd name="T43" fmla="*/ 90 h 239"/>
                  <a:gd name="T44" fmla="*/ 88 w 375"/>
                  <a:gd name="T45" fmla="*/ 93 h 239"/>
                  <a:gd name="T46" fmla="*/ 89 w 375"/>
                  <a:gd name="T47" fmla="*/ 93 h 239"/>
                  <a:gd name="T48" fmla="*/ 89 w 375"/>
                  <a:gd name="T49" fmla="*/ 93 h 239"/>
                  <a:gd name="T50" fmla="*/ 131 w 375"/>
                  <a:gd name="T51" fmla="*/ 100 h 239"/>
                  <a:gd name="T52" fmla="*/ 161 w 375"/>
                  <a:gd name="T53" fmla="*/ 127 h 239"/>
                  <a:gd name="T54" fmla="*/ 166 w 375"/>
                  <a:gd name="T55" fmla="*/ 133 h 239"/>
                  <a:gd name="T56" fmla="*/ 166 w 375"/>
                  <a:gd name="T57" fmla="*/ 133 h 239"/>
                  <a:gd name="T58" fmla="*/ 190 w 375"/>
                  <a:gd name="T59" fmla="*/ 189 h 239"/>
                  <a:gd name="T60" fmla="*/ 217 w 375"/>
                  <a:gd name="T61" fmla="*/ 213 h 239"/>
                  <a:gd name="T62" fmla="*/ 240 w 375"/>
                  <a:gd name="T63" fmla="*/ 238 h 239"/>
                  <a:gd name="T64" fmla="*/ 242 w 375"/>
                  <a:gd name="T65" fmla="*/ 237 h 239"/>
                  <a:gd name="T66" fmla="*/ 241 w 375"/>
                  <a:gd name="T67" fmla="*/ 234 h 239"/>
                  <a:gd name="T68" fmla="*/ 170 w 375"/>
                  <a:gd name="T69" fmla="*/ 132 h 239"/>
                  <a:gd name="T70" fmla="*/ 162 w 375"/>
                  <a:gd name="T71" fmla="*/ 122 h 239"/>
                  <a:gd name="T72" fmla="*/ 136 w 375"/>
                  <a:gd name="T73" fmla="*/ 101 h 239"/>
                  <a:gd name="T74" fmla="*/ 211 w 375"/>
                  <a:gd name="T75" fmla="*/ 118 h 239"/>
                  <a:gd name="T76" fmla="*/ 235 w 375"/>
                  <a:gd name="T77" fmla="*/ 126 h 239"/>
                  <a:gd name="T78" fmla="*/ 290 w 375"/>
                  <a:gd name="T79" fmla="*/ 175 h 239"/>
                  <a:gd name="T80" fmla="*/ 330 w 375"/>
                  <a:gd name="T81" fmla="*/ 189 h 239"/>
                  <a:gd name="T82" fmla="*/ 372 w 375"/>
                  <a:gd name="T83" fmla="*/ 207 h 239"/>
                  <a:gd name="T84" fmla="*/ 373 w 375"/>
                  <a:gd name="T85" fmla="*/ 20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239">
                    <a:moveTo>
                      <a:pt x="373" y="204"/>
                    </a:moveTo>
                    <a:cubicBezTo>
                      <a:pt x="373" y="204"/>
                      <a:pt x="372" y="204"/>
                      <a:pt x="372" y="203"/>
                    </a:cubicBezTo>
                    <a:cubicBezTo>
                      <a:pt x="369" y="185"/>
                      <a:pt x="359" y="167"/>
                      <a:pt x="349" y="152"/>
                    </a:cubicBezTo>
                    <a:cubicBezTo>
                      <a:pt x="340" y="138"/>
                      <a:pt x="328" y="124"/>
                      <a:pt x="313" y="116"/>
                    </a:cubicBezTo>
                    <a:cubicBezTo>
                      <a:pt x="291" y="106"/>
                      <a:pt x="252" y="98"/>
                      <a:pt x="235" y="120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199" y="109"/>
                      <a:pt x="162" y="101"/>
                      <a:pt x="126" y="95"/>
                    </a:cubicBezTo>
                    <a:cubicBezTo>
                      <a:pt x="115" y="94"/>
                      <a:pt x="103" y="92"/>
                      <a:pt x="92" y="90"/>
                    </a:cubicBezTo>
                    <a:cubicBezTo>
                      <a:pt x="106" y="72"/>
                      <a:pt x="129" y="62"/>
                      <a:pt x="150" y="54"/>
                    </a:cubicBezTo>
                    <a:cubicBezTo>
                      <a:pt x="163" y="49"/>
                      <a:pt x="177" y="44"/>
                      <a:pt x="192" y="41"/>
                    </a:cubicBezTo>
                    <a:cubicBezTo>
                      <a:pt x="192" y="41"/>
                      <a:pt x="192" y="42"/>
                      <a:pt x="192" y="42"/>
                    </a:cubicBezTo>
                    <a:cubicBezTo>
                      <a:pt x="217" y="73"/>
                      <a:pt x="262" y="56"/>
                      <a:pt x="296" y="59"/>
                    </a:cubicBezTo>
                    <a:cubicBezTo>
                      <a:pt x="298" y="59"/>
                      <a:pt x="298" y="56"/>
                      <a:pt x="297" y="56"/>
                    </a:cubicBezTo>
                    <a:cubicBezTo>
                      <a:pt x="296" y="56"/>
                      <a:pt x="296" y="55"/>
                      <a:pt x="296" y="55"/>
                    </a:cubicBezTo>
                    <a:cubicBezTo>
                      <a:pt x="296" y="55"/>
                      <a:pt x="296" y="55"/>
                      <a:pt x="296" y="55"/>
                    </a:cubicBezTo>
                    <a:cubicBezTo>
                      <a:pt x="285" y="17"/>
                      <a:pt x="214" y="0"/>
                      <a:pt x="193" y="37"/>
                    </a:cubicBezTo>
                    <a:cubicBezTo>
                      <a:pt x="176" y="40"/>
                      <a:pt x="159" y="46"/>
                      <a:pt x="144" y="53"/>
                    </a:cubicBezTo>
                    <a:cubicBezTo>
                      <a:pt x="125" y="60"/>
                      <a:pt x="100" y="71"/>
                      <a:pt x="90" y="90"/>
                    </a:cubicBezTo>
                    <a:cubicBezTo>
                      <a:pt x="79" y="88"/>
                      <a:pt x="69" y="86"/>
                      <a:pt x="58" y="85"/>
                    </a:cubicBezTo>
                    <a:cubicBezTo>
                      <a:pt x="40" y="83"/>
                      <a:pt x="16" y="80"/>
                      <a:pt x="0" y="90"/>
                    </a:cubicBezTo>
                    <a:cubicBezTo>
                      <a:pt x="0" y="91"/>
                      <a:pt x="0" y="92"/>
                      <a:pt x="1" y="92"/>
                    </a:cubicBezTo>
                    <a:cubicBezTo>
                      <a:pt x="23" y="85"/>
                      <a:pt x="44" y="86"/>
                      <a:pt x="67" y="90"/>
                    </a:cubicBezTo>
                    <a:cubicBezTo>
                      <a:pt x="74" y="91"/>
                      <a:pt x="81" y="92"/>
                      <a:pt x="88" y="93"/>
                    </a:cubicBezTo>
                    <a:cubicBezTo>
                      <a:pt x="88" y="94"/>
                      <a:pt x="89" y="94"/>
                      <a:pt x="89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103" y="95"/>
                      <a:pt x="117" y="98"/>
                      <a:pt x="131" y="100"/>
                    </a:cubicBezTo>
                    <a:cubicBezTo>
                      <a:pt x="142" y="108"/>
                      <a:pt x="152" y="117"/>
                      <a:pt x="161" y="127"/>
                    </a:cubicBezTo>
                    <a:cubicBezTo>
                      <a:pt x="163" y="129"/>
                      <a:pt x="165" y="131"/>
                      <a:pt x="166" y="133"/>
                    </a:cubicBezTo>
                    <a:cubicBezTo>
                      <a:pt x="166" y="133"/>
                      <a:pt x="166" y="133"/>
                      <a:pt x="166" y="133"/>
                    </a:cubicBezTo>
                    <a:cubicBezTo>
                      <a:pt x="163" y="155"/>
                      <a:pt x="175" y="174"/>
                      <a:pt x="190" y="189"/>
                    </a:cubicBezTo>
                    <a:cubicBezTo>
                      <a:pt x="199" y="197"/>
                      <a:pt x="208" y="205"/>
                      <a:pt x="217" y="213"/>
                    </a:cubicBezTo>
                    <a:cubicBezTo>
                      <a:pt x="226" y="221"/>
                      <a:pt x="233" y="230"/>
                      <a:pt x="240" y="238"/>
                    </a:cubicBezTo>
                    <a:cubicBezTo>
                      <a:pt x="241" y="239"/>
                      <a:pt x="243" y="238"/>
                      <a:pt x="242" y="237"/>
                    </a:cubicBezTo>
                    <a:cubicBezTo>
                      <a:pt x="242" y="236"/>
                      <a:pt x="241" y="235"/>
                      <a:pt x="241" y="234"/>
                    </a:cubicBezTo>
                    <a:cubicBezTo>
                      <a:pt x="232" y="195"/>
                      <a:pt x="226" y="122"/>
                      <a:pt x="170" y="132"/>
                    </a:cubicBezTo>
                    <a:cubicBezTo>
                      <a:pt x="167" y="128"/>
                      <a:pt x="165" y="125"/>
                      <a:pt x="162" y="122"/>
                    </a:cubicBezTo>
                    <a:cubicBezTo>
                      <a:pt x="155" y="115"/>
                      <a:pt x="146" y="106"/>
                      <a:pt x="136" y="101"/>
                    </a:cubicBezTo>
                    <a:cubicBezTo>
                      <a:pt x="161" y="105"/>
                      <a:pt x="186" y="111"/>
                      <a:pt x="211" y="118"/>
                    </a:cubicBezTo>
                    <a:cubicBezTo>
                      <a:pt x="219" y="120"/>
                      <a:pt x="227" y="123"/>
                      <a:pt x="235" y="126"/>
                    </a:cubicBezTo>
                    <a:cubicBezTo>
                      <a:pt x="249" y="147"/>
                      <a:pt x="267" y="165"/>
                      <a:pt x="290" y="175"/>
                    </a:cubicBezTo>
                    <a:cubicBezTo>
                      <a:pt x="303" y="181"/>
                      <a:pt x="317" y="185"/>
                      <a:pt x="330" y="189"/>
                    </a:cubicBezTo>
                    <a:cubicBezTo>
                      <a:pt x="345" y="194"/>
                      <a:pt x="358" y="200"/>
                      <a:pt x="372" y="207"/>
                    </a:cubicBezTo>
                    <a:cubicBezTo>
                      <a:pt x="374" y="207"/>
                      <a:pt x="375" y="205"/>
                      <a:pt x="373" y="204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9"/>
              <p:cNvSpPr>
                <a:spLocks/>
              </p:cNvSpPr>
              <p:nvPr/>
            </p:nvSpPr>
            <p:spPr bwMode="auto">
              <a:xfrm>
                <a:off x="3554442" y="470187"/>
                <a:ext cx="301625" cy="300038"/>
              </a:xfrm>
              <a:custGeom>
                <a:avLst/>
                <a:gdLst>
                  <a:gd name="T0" fmla="*/ 63 w 110"/>
                  <a:gd name="T1" fmla="*/ 38 h 109"/>
                  <a:gd name="T2" fmla="*/ 0 w 110"/>
                  <a:gd name="T3" fmla="*/ 5 h 109"/>
                  <a:gd name="T4" fmla="*/ 0 w 110"/>
                  <a:gd name="T5" fmla="*/ 5 h 109"/>
                  <a:gd name="T6" fmla="*/ 64 w 110"/>
                  <a:gd name="T7" fmla="*/ 45 h 109"/>
                  <a:gd name="T8" fmla="*/ 106 w 110"/>
                  <a:gd name="T9" fmla="*/ 107 h 109"/>
                  <a:gd name="T10" fmla="*/ 109 w 110"/>
                  <a:gd name="T11" fmla="*/ 105 h 109"/>
                  <a:gd name="T12" fmla="*/ 63 w 110"/>
                  <a:gd name="T13" fmla="*/ 3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09">
                    <a:moveTo>
                      <a:pt x="63" y="38"/>
                    </a:moveTo>
                    <a:cubicBezTo>
                      <a:pt x="47" y="21"/>
                      <a:pt x="25" y="0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7" y="7"/>
                      <a:pt x="47" y="25"/>
                      <a:pt x="64" y="45"/>
                    </a:cubicBezTo>
                    <a:cubicBezTo>
                      <a:pt x="80" y="64"/>
                      <a:pt x="93" y="85"/>
                      <a:pt x="106" y="107"/>
                    </a:cubicBezTo>
                    <a:cubicBezTo>
                      <a:pt x="107" y="109"/>
                      <a:pt x="110" y="107"/>
                      <a:pt x="109" y="105"/>
                    </a:cubicBezTo>
                    <a:cubicBezTo>
                      <a:pt x="96" y="82"/>
                      <a:pt x="81" y="59"/>
                      <a:pt x="63" y="38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0"/>
              <p:cNvSpPr>
                <a:spLocks/>
              </p:cNvSpPr>
              <p:nvPr/>
            </p:nvSpPr>
            <p:spPr bwMode="auto">
              <a:xfrm>
                <a:off x="3795742" y="752763"/>
                <a:ext cx="211138" cy="212725"/>
              </a:xfrm>
              <a:custGeom>
                <a:avLst/>
                <a:gdLst>
                  <a:gd name="T0" fmla="*/ 20 w 77"/>
                  <a:gd name="T1" fmla="*/ 0 h 77"/>
                  <a:gd name="T2" fmla="*/ 18 w 77"/>
                  <a:gd name="T3" fmla="*/ 0 h 77"/>
                  <a:gd name="T4" fmla="*/ 17 w 77"/>
                  <a:gd name="T5" fmla="*/ 3 h 77"/>
                  <a:gd name="T6" fmla="*/ 11 w 77"/>
                  <a:gd name="T7" fmla="*/ 69 h 77"/>
                  <a:gd name="T8" fmla="*/ 24 w 77"/>
                  <a:gd name="T9" fmla="*/ 76 h 77"/>
                  <a:gd name="T10" fmla="*/ 31 w 77"/>
                  <a:gd name="T11" fmla="*/ 61 h 77"/>
                  <a:gd name="T12" fmla="*/ 48 w 77"/>
                  <a:gd name="T13" fmla="*/ 74 h 77"/>
                  <a:gd name="T14" fmla="*/ 50 w 77"/>
                  <a:gd name="T15" fmla="*/ 73 h 77"/>
                  <a:gd name="T16" fmla="*/ 53 w 77"/>
                  <a:gd name="T17" fmla="*/ 52 h 77"/>
                  <a:gd name="T18" fmla="*/ 69 w 77"/>
                  <a:gd name="T19" fmla="*/ 57 h 77"/>
                  <a:gd name="T20" fmla="*/ 76 w 77"/>
                  <a:gd name="T21" fmla="*/ 41 h 77"/>
                  <a:gd name="T22" fmla="*/ 20 w 77"/>
                  <a:gd name="T2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7">
                    <a:moveTo>
                      <a:pt x="20" y="0"/>
                    </a:moveTo>
                    <a:cubicBezTo>
                      <a:pt x="19" y="0"/>
                      <a:pt x="19" y="0"/>
                      <a:pt x="18" y="0"/>
                    </a:cubicBezTo>
                    <a:cubicBezTo>
                      <a:pt x="17" y="1"/>
                      <a:pt x="16" y="2"/>
                      <a:pt x="17" y="3"/>
                    </a:cubicBezTo>
                    <a:cubicBezTo>
                      <a:pt x="8" y="23"/>
                      <a:pt x="0" y="49"/>
                      <a:pt x="11" y="69"/>
                    </a:cubicBezTo>
                    <a:cubicBezTo>
                      <a:pt x="14" y="74"/>
                      <a:pt x="19" y="77"/>
                      <a:pt x="24" y="76"/>
                    </a:cubicBezTo>
                    <a:cubicBezTo>
                      <a:pt x="30" y="74"/>
                      <a:pt x="31" y="67"/>
                      <a:pt x="31" y="61"/>
                    </a:cubicBezTo>
                    <a:cubicBezTo>
                      <a:pt x="35" y="67"/>
                      <a:pt x="41" y="72"/>
                      <a:pt x="48" y="74"/>
                    </a:cubicBezTo>
                    <a:cubicBezTo>
                      <a:pt x="49" y="75"/>
                      <a:pt x="50" y="74"/>
                      <a:pt x="50" y="73"/>
                    </a:cubicBezTo>
                    <a:cubicBezTo>
                      <a:pt x="53" y="66"/>
                      <a:pt x="54" y="59"/>
                      <a:pt x="53" y="52"/>
                    </a:cubicBezTo>
                    <a:cubicBezTo>
                      <a:pt x="58" y="56"/>
                      <a:pt x="63" y="59"/>
                      <a:pt x="69" y="57"/>
                    </a:cubicBezTo>
                    <a:cubicBezTo>
                      <a:pt x="76" y="55"/>
                      <a:pt x="77" y="46"/>
                      <a:pt x="76" y="41"/>
                    </a:cubicBezTo>
                    <a:cubicBezTo>
                      <a:pt x="74" y="14"/>
                      <a:pt x="41" y="4"/>
                      <a:pt x="20" y="0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5"/>
              <p:cNvSpPr>
                <a:spLocks/>
              </p:cNvSpPr>
              <p:nvPr/>
            </p:nvSpPr>
            <p:spPr bwMode="auto">
              <a:xfrm>
                <a:off x="-142846" y="-69563"/>
                <a:ext cx="457200" cy="561975"/>
              </a:xfrm>
              <a:custGeom>
                <a:avLst/>
                <a:gdLst>
                  <a:gd name="T0" fmla="*/ 164 w 167"/>
                  <a:gd name="T1" fmla="*/ 42 h 204"/>
                  <a:gd name="T2" fmla="*/ 141 w 167"/>
                  <a:gd name="T3" fmla="*/ 36 h 204"/>
                  <a:gd name="T4" fmla="*/ 136 w 167"/>
                  <a:gd name="T5" fmla="*/ 54 h 204"/>
                  <a:gd name="T6" fmla="*/ 137 w 167"/>
                  <a:gd name="T7" fmla="*/ 55 h 204"/>
                  <a:gd name="T8" fmla="*/ 138 w 167"/>
                  <a:gd name="T9" fmla="*/ 56 h 204"/>
                  <a:gd name="T10" fmla="*/ 101 w 167"/>
                  <a:gd name="T11" fmla="*/ 82 h 204"/>
                  <a:gd name="T12" fmla="*/ 110 w 167"/>
                  <a:gd name="T13" fmla="*/ 26 h 204"/>
                  <a:gd name="T14" fmla="*/ 124 w 167"/>
                  <a:gd name="T15" fmla="*/ 16 h 204"/>
                  <a:gd name="T16" fmla="*/ 118 w 167"/>
                  <a:gd name="T17" fmla="*/ 3 h 204"/>
                  <a:gd name="T18" fmla="*/ 103 w 167"/>
                  <a:gd name="T19" fmla="*/ 10 h 204"/>
                  <a:gd name="T20" fmla="*/ 106 w 167"/>
                  <a:gd name="T21" fmla="*/ 23 h 204"/>
                  <a:gd name="T22" fmla="*/ 102 w 167"/>
                  <a:gd name="T23" fmla="*/ 54 h 204"/>
                  <a:gd name="T24" fmla="*/ 88 w 167"/>
                  <a:gd name="T25" fmla="*/ 33 h 204"/>
                  <a:gd name="T26" fmla="*/ 87 w 167"/>
                  <a:gd name="T27" fmla="*/ 19 h 204"/>
                  <a:gd name="T28" fmla="*/ 74 w 167"/>
                  <a:gd name="T29" fmla="*/ 14 h 204"/>
                  <a:gd name="T30" fmla="*/ 69 w 167"/>
                  <a:gd name="T31" fmla="*/ 30 h 204"/>
                  <a:gd name="T32" fmla="*/ 85 w 167"/>
                  <a:gd name="T33" fmla="*/ 37 h 204"/>
                  <a:gd name="T34" fmla="*/ 85 w 167"/>
                  <a:gd name="T35" fmla="*/ 36 h 204"/>
                  <a:gd name="T36" fmla="*/ 101 w 167"/>
                  <a:gd name="T37" fmla="*/ 58 h 204"/>
                  <a:gd name="T38" fmla="*/ 87 w 167"/>
                  <a:gd name="T39" fmla="*/ 114 h 204"/>
                  <a:gd name="T40" fmla="*/ 57 w 167"/>
                  <a:gd name="T41" fmla="*/ 63 h 204"/>
                  <a:gd name="T42" fmla="*/ 55 w 167"/>
                  <a:gd name="T43" fmla="*/ 47 h 204"/>
                  <a:gd name="T44" fmla="*/ 37 w 167"/>
                  <a:gd name="T45" fmla="*/ 48 h 204"/>
                  <a:gd name="T46" fmla="*/ 36 w 167"/>
                  <a:gd name="T47" fmla="*/ 67 h 204"/>
                  <a:gd name="T48" fmla="*/ 51 w 167"/>
                  <a:gd name="T49" fmla="*/ 68 h 204"/>
                  <a:gd name="T50" fmla="*/ 54 w 167"/>
                  <a:gd name="T51" fmla="*/ 68 h 204"/>
                  <a:gd name="T52" fmla="*/ 55 w 167"/>
                  <a:gd name="T53" fmla="*/ 67 h 204"/>
                  <a:gd name="T54" fmla="*/ 85 w 167"/>
                  <a:gd name="T55" fmla="*/ 118 h 204"/>
                  <a:gd name="T56" fmla="*/ 58 w 167"/>
                  <a:gd name="T57" fmla="*/ 174 h 204"/>
                  <a:gd name="T58" fmla="*/ 27 w 167"/>
                  <a:gd name="T59" fmla="*/ 114 h 204"/>
                  <a:gd name="T60" fmla="*/ 22 w 167"/>
                  <a:gd name="T61" fmla="*/ 97 h 204"/>
                  <a:gd name="T62" fmla="*/ 5 w 167"/>
                  <a:gd name="T63" fmla="*/ 100 h 204"/>
                  <a:gd name="T64" fmla="*/ 9 w 167"/>
                  <a:gd name="T65" fmla="*/ 120 h 204"/>
                  <a:gd name="T66" fmla="*/ 24 w 167"/>
                  <a:gd name="T67" fmla="*/ 118 h 204"/>
                  <a:gd name="T68" fmla="*/ 57 w 167"/>
                  <a:gd name="T69" fmla="*/ 176 h 204"/>
                  <a:gd name="T70" fmla="*/ 43 w 167"/>
                  <a:gd name="T71" fmla="*/ 203 h 204"/>
                  <a:gd name="T72" fmla="*/ 44 w 167"/>
                  <a:gd name="T73" fmla="*/ 204 h 204"/>
                  <a:gd name="T74" fmla="*/ 75 w 167"/>
                  <a:gd name="T75" fmla="*/ 152 h 204"/>
                  <a:gd name="T76" fmla="*/ 102 w 167"/>
                  <a:gd name="T77" fmla="*/ 135 h 204"/>
                  <a:gd name="T78" fmla="*/ 126 w 167"/>
                  <a:gd name="T79" fmla="*/ 128 h 204"/>
                  <a:gd name="T80" fmla="*/ 130 w 167"/>
                  <a:gd name="T81" fmla="*/ 132 h 204"/>
                  <a:gd name="T82" fmla="*/ 131 w 167"/>
                  <a:gd name="T83" fmla="*/ 134 h 204"/>
                  <a:gd name="T84" fmla="*/ 151 w 167"/>
                  <a:gd name="T85" fmla="*/ 125 h 204"/>
                  <a:gd name="T86" fmla="*/ 141 w 167"/>
                  <a:gd name="T87" fmla="*/ 103 h 204"/>
                  <a:gd name="T88" fmla="*/ 121 w 167"/>
                  <a:gd name="T89" fmla="*/ 114 h 204"/>
                  <a:gd name="T90" fmla="*/ 123 w 167"/>
                  <a:gd name="T91" fmla="*/ 123 h 204"/>
                  <a:gd name="T92" fmla="*/ 79 w 167"/>
                  <a:gd name="T93" fmla="*/ 145 h 204"/>
                  <a:gd name="T94" fmla="*/ 99 w 167"/>
                  <a:gd name="T95" fmla="*/ 88 h 204"/>
                  <a:gd name="T96" fmla="*/ 100 w 167"/>
                  <a:gd name="T97" fmla="*/ 88 h 204"/>
                  <a:gd name="T98" fmla="*/ 142 w 167"/>
                  <a:gd name="T99" fmla="*/ 60 h 204"/>
                  <a:gd name="T100" fmla="*/ 157 w 167"/>
                  <a:gd name="T101" fmla="*/ 60 h 204"/>
                  <a:gd name="T102" fmla="*/ 164 w 167"/>
                  <a:gd name="T103" fmla="*/ 4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7" h="204">
                    <a:moveTo>
                      <a:pt x="164" y="42"/>
                    </a:moveTo>
                    <a:cubicBezTo>
                      <a:pt x="161" y="33"/>
                      <a:pt x="148" y="33"/>
                      <a:pt x="141" y="36"/>
                    </a:cubicBezTo>
                    <a:cubicBezTo>
                      <a:pt x="135" y="40"/>
                      <a:pt x="133" y="48"/>
                      <a:pt x="136" y="54"/>
                    </a:cubicBezTo>
                    <a:cubicBezTo>
                      <a:pt x="136" y="54"/>
                      <a:pt x="136" y="54"/>
                      <a:pt x="137" y="55"/>
                    </a:cubicBezTo>
                    <a:cubicBezTo>
                      <a:pt x="137" y="55"/>
                      <a:pt x="137" y="56"/>
                      <a:pt x="138" y="56"/>
                    </a:cubicBezTo>
                    <a:cubicBezTo>
                      <a:pt x="124" y="61"/>
                      <a:pt x="110" y="71"/>
                      <a:pt x="101" y="82"/>
                    </a:cubicBezTo>
                    <a:cubicBezTo>
                      <a:pt x="105" y="63"/>
                      <a:pt x="108" y="45"/>
                      <a:pt x="110" y="26"/>
                    </a:cubicBezTo>
                    <a:cubicBezTo>
                      <a:pt x="116" y="25"/>
                      <a:pt x="124" y="23"/>
                      <a:pt x="124" y="16"/>
                    </a:cubicBezTo>
                    <a:cubicBezTo>
                      <a:pt x="125" y="11"/>
                      <a:pt x="122" y="6"/>
                      <a:pt x="118" y="3"/>
                    </a:cubicBezTo>
                    <a:cubicBezTo>
                      <a:pt x="111" y="0"/>
                      <a:pt x="106" y="4"/>
                      <a:pt x="103" y="10"/>
                    </a:cubicBezTo>
                    <a:cubicBezTo>
                      <a:pt x="100" y="15"/>
                      <a:pt x="102" y="20"/>
                      <a:pt x="106" y="23"/>
                    </a:cubicBezTo>
                    <a:cubicBezTo>
                      <a:pt x="105" y="33"/>
                      <a:pt x="103" y="44"/>
                      <a:pt x="102" y="54"/>
                    </a:cubicBezTo>
                    <a:cubicBezTo>
                      <a:pt x="98" y="47"/>
                      <a:pt x="93" y="39"/>
                      <a:pt x="88" y="33"/>
                    </a:cubicBezTo>
                    <a:cubicBezTo>
                      <a:pt x="90" y="29"/>
                      <a:pt x="90" y="23"/>
                      <a:pt x="87" y="19"/>
                    </a:cubicBezTo>
                    <a:cubicBezTo>
                      <a:pt x="84" y="15"/>
                      <a:pt x="79" y="12"/>
                      <a:pt x="74" y="14"/>
                    </a:cubicBezTo>
                    <a:cubicBezTo>
                      <a:pt x="68" y="16"/>
                      <a:pt x="67" y="25"/>
                      <a:pt x="69" y="30"/>
                    </a:cubicBezTo>
                    <a:cubicBezTo>
                      <a:pt x="71" y="36"/>
                      <a:pt x="79" y="39"/>
                      <a:pt x="85" y="37"/>
                    </a:cubicBezTo>
                    <a:cubicBezTo>
                      <a:pt x="85" y="37"/>
                      <a:pt x="85" y="37"/>
                      <a:pt x="85" y="36"/>
                    </a:cubicBezTo>
                    <a:cubicBezTo>
                      <a:pt x="91" y="43"/>
                      <a:pt x="96" y="50"/>
                      <a:pt x="101" y="58"/>
                    </a:cubicBezTo>
                    <a:cubicBezTo>
                      <a:pt x="98" y="77"/>
                      <a:pt x="93" y="96"/>
                      <a:pt x="87" y="114"/>
                    </a:cubicBezTo>
                    <a:cubicBezTo>
                      <a:pt x="84" y="95"/>
                      <a:pt x="71" y="77"/>
                      <a:pt x="57" y="63"/>
                    </a:cubicBezTo>
                    <a:cubicBezTo>
                      <a:pt x="60" y="57"/>
                      <a:pt x="59" y="52"/>
                      <a:pt x="55" y="47"/>
                    </a:cubicBezTo>
                    <a:cubicBezTo>
                      <a:pt x="50" y="43"/>
                      <a:pt x="41" y="43"/>
                      <a:pt x="37" y="48"/>
                    </a:cubicBezTo>
                    <a:cubicBezTo>
                      <a:pt x="32" y="53"/>
                      <a:pt x="29" y="63"/>
                      <a:pt x="36" y="67"/>
                    </a:cubicBezTo>
                    <a:cubicBezTo>
                      <a:pt x="40" y="70"/>
                      <a:pt x="46" y="70"/>
                      <a:pt x="51" y="68"/>
                    </a:cubicBezTo>
                    <a:cubicBezTo>
                      <a:pt x="52" y="69"/>
                      <a:pt x="53" y="69"/>
                      <a:pt x="54" y="68"/>
                    </a:cubicBezTo>
                    <a:cubicBezTo>
                      <a:pt x="54" y="68"/>
                      <a:pt x="54" y="67"/>
                      <a:pt x="55" y="67"/>
                    </a:cubicBezTo>
                    <a:cubicBezTo>
                      <a:pt x="68" y="82"/>
                      <a:pt x="81" y="97"/>
                      <a:pt x="85" y="118"/>
                    </a:cubicBezTo>
                    <a:cubicBezTo>
                      <a:pt x="78" y="138"/>
                      <a:pt x="68" y="156"/>
                      <a:pt x="58" y="174"/>
                    </a:cubicBezTo>
                    <a:cubicBezTo>
                      <a:pt x="56" y="153"/>
                      <a:pt x="42" y="130"/>
                      <a:pt x="27" y="114"/>
                    </a:cubicBezTo>
                    <a:cubicBezTo>
                      <a:pt x="30" y="108"/>
                      <a:pt x="27" y="100"/>
                      <a:pt x="22" y="97"/>
                    </a:cubicBezTo>
                    <a:cubicBezTo>
                      <a:pt x="16" y="94"/>
                      <a:pt x="9" y="96"/>
                      <a:pt x="5" y="100"/>
                    </a:cubicBezTo>
                    <a:cubicBezTo>
                      <a:pt x="0" y="106"/>
                      <a:pt x="3" y="115"/>
                      <a:pt x="9" y="120"/>
                    </a:cubicBezTo>
                    <a:cubicBezTo>
                      <a:pt x="14" y="124"/>
                      <a:pt x="21" y="123"/>
                      <a:pt x="24" y="118"/>
                    </a:cubicBezTo>
                    <a:cubicBezTo>
                      <a:pt x="37" y="137"/>
                      <a:pt x="52" y="153"/>
                      <a:pt x="57" y="176"/>
                    </a:cubicBezTo>
                    <a:cubicBezTo>
                      <a:pt x="52" y="185"/>
                      <a:pt x="47" y="194"/>
                      <a:pt x="43" y="203"/>
                    </a:cubicBezTo>
                    <a:cubicBezTo>
                      <a:pt x="42" y="204"/>
                      <a:pt x="43" y="204"/>
                      <a:pt x="44" y="204"/>
                    </a:cubicBezTo>
                    <a:cubicBezTo>
                      <a:pt x="56" y="188"/>
                      <a:pt x="66" y="170"/>
                      <a:pt x="75" y="152"/>
                    </a:cubicBezTo>
                    <a:cubicBezTo>
                      <a:pt x="84" y="145"/>
                      <a:pt x="92" y="139"/>
                      <a:pt x="102" y="135"/>
                    </a:cubicBezTo>
                    <a:cubicBezTo>
                      <a:pt x="110" y="132"/>
                      <a:pt x="118" y="131"/>
                      <a:pt x="126" y="128"/>
                    </a:cubicBezTo>
                    <a:cubicBezTo>
                      <a:pt x="127" y="130"/>
                      <a:pt x="129" y="131"/>
                      <a:pt x="130" y="132"/>
                    </a:cubicBezTo>
                    <a:cubicBezTo>
                      <a:pt x="130" y="133"/>
                      <a:pt x="130" y="133"/>
                      <a:pt x="131" y="134"/>
                    </a:cubicBezTo>
                    <a:cubicBezTo>
                      <a:pt x="139" y="138"/>
                      <a:pt x="149" y="135"/>
                      <a:pt x="151" y="125"/>
                    </a:cubicBezTo>
                    <a:cubicBezTo>
                      <a:pt x="152" y="117"/>
                      <a:pt x="148" y="107"/>
                      <a:pt x="141" y="103"/>
                    </a:cubicBezTo>
                    <a:cubicBezTo>
                      <a:pt x="133" y="99"/>
                      <a:pt x="121" y="104"/>
                      <a:pt x="121" y="114"/>
                    </a:cubicBezTo>
                    <a:cubicBezTo>
                      <a:pt x="121" y="117"/>
                      <a:pt x="122" y="120"/>
                      <a:pt x="123" y="123"/>
                    </a:cubicBezTo>
                    <a:cubicBezTo>
                      <a:pt x="108" y="126"/>
                      <a:pt x="90" y="134"/>
                      <a:pt x="79" y="145"/>
                    </a:cubicBezTo>
                    <a:cubicBezTo>
                      <a:pt x="87" y="127"/>
                      <a:pt x="94" y="107"/>
                      <a:pt x="99" y="88"/>
                    </a:cubicBezTo>
                    <a:cubicBezTo>
                      <a:pt x="99" y="88"/>
                      <a:pt x="100" y="88"/>
                      <a:pt x="100" y="88"/>
                    </a:cubicBezTo>
                    <a:cubicBezTo>
                      <a:pt x="112" y="74"/>
                      <a:pt x="126" y="68"/>
                      <a:pt x="142" y="60"/>
                    </a:cubicBezTo>
                    <a:cubicBezTo>
                      <a:pt x="146" y="63"/>
                      <a:pt x="152" y="63"/>
                      <a:pt x="157" y="60"/>
                    </a:cubicBezTo>
                    <a:cubicBezTo>
                      <a:pt x="163" y="56"/>
                      <a:pt x="167" y="48"/>
                      <a:pt x="164" y="42"/>
                    </a:cubicBezTo>
                    <a:close/>
                  </a:path>
                </a:pathLst>
              </a:custGeom>
              <a:solidFill>
                <a:srgbClr val="21B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 80"/>
              <p:cNvSpPr>
                <a:spLocks/>
              </p:cNvSpPr>
              <p:nvPr/>
            </p:nvSpPr>
            <p:spPr bwMode="auto">
              <a:xfrm>
                <a:off x="-26273" y="434082"/>
                <a:ext cx="4349824" cy="682425"/>
              </a:xfrm>
              <a:custGeom>
                <a:avLst/>
                <a:gdLst>
                  <a:gd name="connsiteX0" fmla="*/ 605014 w 4404883"/>
                  <a:gd name="connsiteY0" fmla="*/ 946 h 682425"/>
                  <a:gd name="connsiteX1" fmla="*/ 816050 w 4404883"/>
                  <a:gd name="connsiteY1" fmla="*/ 38448 h 682425"/>
                  <a:gd name="connsiteX2" fmla="*/ 1177825 w 4404883"/>
                  <a:gd name="connsiteY2" fmla="*/ 225616 h 682425"/>
                  <a:gd name="connsiteX3" fmla="*/ 1520415 w 4404883"/>
                  <a:gd name="connsiteY3" fmla="*/ 448566 h 682425"/>
                  <a:gd name="connsiteX4" fmla="*/ 1986338 w 4404883"/>
                  <a:gd name="connsiteY4" fmla="*/ 652249 h 682425"/>
                  <a:gd name="connsiteX5" fmla="*/ 2427594 w 4404883"/>
                  <a:gd name="connsiteY5" fmla="*/ 624724 h 682425"/>
                  <a:gd name="connsiteX6" fmla="*/ 3214181 w 4404883"/>
                  <a:gd name="connsiteY6" fmla="*/ 173319 h 682425"/>
                  <a:gd name="connsiteX7" fmla="*/ 3216921 w 4404883"/>
                  <a:gd name="connsiteY7" fmla="*/ 170567 h 682425"/>
                  <a:gd name="connsiteX8" fmla="*/ 3348476 w 4404883"/>
                  <a:gd name="connsiteY8" fmla="*/ 104507 h 682425"/>
                  <a:gd name="connsiteX9" fmla="*/ 3918546 w 4404883"/>
                  <a:gd name="connsiteY9" fmla="*/ 38448 h 682425"/>
                  <a:gd name="connsiteX10" fmla="*/ 4349824 w 4404883"/>
                  <a:gd name="connsiteY10" fmla="*/ 178566 h 682425"/>
                  <a:gd name="connsiteX11" fmla="*/ 4404883 w 4404883"/>
                  <a:gd name="connsiteY11" fmla="*/ 209367 h 682425"/>
                  <a:gd name="connsiteX12" fmla="*/ 4404883 w 4404883"/>
                  <a:gd name="connsiteY12" fmla="*/ 226059 h 682425"/>
                  <a:gd name="connsiteX13" fmla="*/ 4330039 w 4404883"/>
                  <a:gd name="connsiteY13" fmla="*/ 184157 h 682425"/>
                  <a:gd name="connsiteX14" fmla="*/ 4137803 w 4404883"/>
                  <a:gd name="connsiteY14" fmla="*/ 101755 h 682425"/>
                  <a:gd name="connsiteX15" fmla="*/ 3688325 w 4404883"/>
                  <a:gd name="connsiteY15" fmla="*/ 43953 h 682425"/>
                  <a:gd name="connsiteX16" fmla="*/ 3214181 w 4404883"/>
                  <a:gd name="connsiteY16" fmla="*/ 184329 h 682425"/>
                  <a:gd name="connsiteX17" fmla="*/ 2575593 w 4404883"/>
                  <a:gd name="connsiteY17" fmla="*/ 583437 h 682425"/>
                  <a:gd name="connsiteX18" fmla="*/ 1890413 w 4404883"/>
                  <a:gd name="connsiteY18" fmla="*/ 643992 h 682425"/>
                  <a:gd name="connsiteX19" fmla="*/ 1016123 w 4404883"/>
                  <a:gd name="connsiteY19" fmla="*/ 143042 h 682425"/>
                  <a:gd name="connsiteX20" fmla="*/ 769458 w 4404883"/>
                  <a:gd name="connsiteY20" fmla="*/ 38448 h 682425"/>
                  <a:gd name="connsiteX21" fmla="*/ 506348 w 4404883"/>
                  <a:gd name="connsiteY21" fmla="*/ 13676 h 682425"/>
                  <a:gd name="connsiteX22" fmla="*/ 2056 w 4404883"/>
                  <a:gd name="connsiteY22" fmla="*/ 54963 h 682425"/>
                  <a:gd name="connsiteX23" fmla="*/ 2056 w 4404883"/>
                  <a:gd name="connsiteY23" fmla="*/ 49458 h 682425"/>
                  <a:gd name="connsiteX24" fmla="*/ 4797 w 4404883"/>
                  <a:gd name="connsiteY24" fmla="*/ 49458 h 682425"/>
                  <a:gd name="connsiteX25" fmla="*/ 21241 w 4404883"/>
                  <a:gd name="connsiteY25" fmla="*/ 49458 h 682425"/>
                  <a:gd name="connsiteX26" fmla="*/ 385757 w 4404883"/>
                  <a:gd name="connsiteY26" fmla="*/ 10923 h 682425"/>
                  <a:gd name="connsiteX27" fmla="*/ 393979 w 4404883"/>
                  <a:gd name="connsiteY27" fmla="*/ 10923 h 682425"/>
                  <a:gd name="connsiteX28" fmla="*/ 605014 w 4404883"/>
                  <a:gd name="connsiteY28" fmla="*/ 946 h 682425"/>
                  <a:gd name="connsiteX0" fmla="*/ 605014 w 4404883"/>
                  <a:gd name="connsiteY0" fmla="*/ 946 h 682425"/>
                  <a:gd name="connsiteX1" fmla="*/ 816050 w 4404883"/>
                  <a:gd name="connsiteY1" fmla="*/ 38448 h 682425"/>
                  <a:gd name="connsiteX2" fmla="*/ 1177825 w 4404883"/>
                  <a:gd name="connsiteY2" fmla="*/ 225616 h 682425"/>
                  <a:gd name="connsiteX3" fmla="*/ 1520415 w 4404883"/>
                  <a:gd name="connsiteY3" fmla="*/ 448566 h 682425"/>
                  <a:gd name="connsiteX4" fmla="*/ 1986338 w 4404883"/>
                  <a:gd name="connsiteY4" fmla="*/ 652249 h 682425"/>
                  <a:gd name="connsiteX5" fmla="*/ 2427594 w 4404883"/>
                  <a:gd name="connsiteY5" fmla="*/ 624724 h 682425"/>
                  <a:gd name="connsiteX6" fmla="*/ 3214181 w 4404883"/>
                  <a:gd name="connsiteY6" fmla="*/ 173319 h 682425"/>
                  <a:gd name="connsiteX7" fmla="*/ 3216921 w 4404883"/>
                  <a:gd name="connsiteY7" fmla="*/ 170567 h 682425"/>
                  <a:gd name="connsiteX8" fmla="*/ 3348476 w 4404883"/>
                  <a:gd name="connsiteY8" fmla="*/ 104507 h 682425"/>
                  <a:gd name="connsiteX9" fmla="*/ 3918546 w 4404883"/>
                  <a:gd name="connsiteY9" fmla="*/ 38448 h 682425"/>
                  <a:gd name="connsiteX10" fmla="*/ 4349824 w 4404883"/>
                  <a:gd name="connsiteY10" fmla="*/ 178566 h 682425"/>
                  <a:gd name="connsiteX11" fmla="*/ 4404883 w 4404883"/>
                  <a:gd name="connsiteY11" fmla="*/ 209367 h 682425"/>
                  <a:gd name="connsiteX12" fmla="*/ 4330039 w 4404883"/>
                  <a:gd name="connsiteY12" fmla="*/ 184157 h 682425"/>
                  <a:gd name="connsiteX13" fmla="*/ 4137803 w 4404883"/>
                  <a:gd name="connsiteY13" fmla="*/ 101755 h 682425"/>
                  <a:gd name="connsiteX14" fmla="*/ 3688325 w 4404883"/>
                  <a:gd name="connsiteY14" fmla="*/ 43953 h 682425"/>
                  <a:gd name="connsiteX15" fmla="*/ 3214181 w 4404883"/>
                  <a:gd name="connsiteY15" fmla="*/ 184329 h 682425"/>
                  <a:gd name="connsiteX16" fmla="*/ 2575593 w 4404883"/>
                  <a:gd name="connsiteY16" fmla="*/ 583437 h 682425"/>
                  <a:gd name="connsiteX17" fmla="*/ 1890413 w 4404883"/>
                  <a:gd name="connsiteY17" fmla="*/ 643992 h 682425"/>
                  <a:gd name="connsiteX18" fmla="*/ 1016123 w 4404883"/>
                  <a:gd name="connsiteY18" fmla="*/ 143042 h 682425"/>
                  <a:gd name="connsiteX19" fmla="*/ 769458 w 4404883"/>
                  <a:gd name="connsiteY19" fmla="*/ 38448 h 682425"/>
                  <a:gd name="connsiteX20" fmla="*/ 506348 w 4404883"/>
                  <a:gd name="connsiteY20" fmla="*/ 13676 h 682425"/>
                  <a:gd name="connsiteX21" fmla="*/ 2056 w 4404883"/>
                  <a:gd name="connsiteY21" fmla="*/ 54963 h 682425"/>
                  <a:gd name="connsiteX22" fmla="*/ 2056 w 4404883"/>
                  <a:gd name="connsiteY22" fmla="*/ 49458 h 682425"/>
                  <a:gd name="connsiteX23" fmla="*/ 4797 w 4404883"/>
                  <a:gd name="connsiteY23" fmla="*/ 49458 h 682425"/>
                  <a:gd name="connsiteX24" fmla="*/ 21241 w 4404883"/>
                  <a:gd name="connsiteY24" fmla="*/ 49458 h 682425"/>
                  <a:gd name="connsiteX25" fmla="*/ 385757 w 4404883"/>
                  <a:gd name="connsiteY25" fmla="*/ 10923 h 682425"/>
                  <a:gd name="connsiteX26" fmla="*/ 393979 w 4404883"/>
                  <a:gd name="connsiteY26" fmla="*/ 10923 h 682425"/>
                  <a:gd name="connsiteX27" fmla="*/ 605014 w 4404883"/>
                  <a:gd name="connsiteY27" fmla="*/ 946 h 682425"/>
                  <a:gd name="connsiteX0" fmla="*/ 605014 w 4349824"/>
                  <a:gd name="connsiteY0" fmla="*/ 946 h 682425"/>
                  <a:gd name="connsiteX1" fmla="*/ 816050 w 4349824"/>
                  <a:gd name="connsiteY1" fmla="*/ 38448 h 682425"/>
                  <a:gd name="connsiteX2" fmla="*/ 1177825 w 4349824"/>
                  <a:gd name="connsiteY2" fmla="*/ 225616 h 682425"/>
                  <a:gd name="connsiteX3" fmla="*/ 1520415 w 4349824"/>
                  <a:gd name="connsiteY3" fmla="*/ 448566 h 682425"/>
                  <a:gd name="connsiteX4" fmla="*/ 1986338 w 4349824"/>
                  <a:gd name="connsiteY4" fmla="*/ 652249 h 682425"/>
                  <a:gd name="connsiteX5" fmla="*/ 2427594 w 4349824"/>
                  <a:gd name="connsiteY5" fmla="*/ 624724 h 682425"/>
                  <a:gd name="connsiteX6" fmla="*/ 3214181 w 4349824"/>
                  <a:gd name="connsiteY6" fmla="*/ 173319 h 682425"/>
                  <a:gd name="connsiteX7" fmla="*/ 3216921 w 4349824"/>
                  <a:gd name="connsiteY7" fmla="*/ 170567 h 682425"/>
                  <a:gd name="connsiteX8" fmla="*/ 3348476 w 4349824"/>
                  <a:gd name="connsiteY8" fmla="*/ 104507 h 682425"/>
                  <a:gd name="connsiteX9" fmla="*/ 3918546 w 4349824"/>
                  <a:gd name="connsiteY9" fmla="*/ 38448 h 682425"/>
                  <a:gd name="connsiteX10" fmla="*/ 4349824 w 4349824"/>
                  <a:gd name="connsiteY10" fmla="*/ 178566 h 682425"/>
                  <a:gd name="connsiteX11" fmla="*/ 4330039 w 4349824"/>
                  <a:gd name="connsiteY11" fmla="*/ 184157 h 682425"/>
                  <a:gd name="connsiteX12" fmla="*/ 4137803 w 4349824"/>
                  <a:gd name="connsiteY12" fmla="*/ 101755 h 682425"/>
                  <a:gd name="connsiteX13" fmla="*/ 3688325 w 4349824"/>
                  <a:gd name="connsiteY13" fmla="*/ 43953 h 682425"/>
                  <a:gd name="connsiteX14" fmla="*/ 3214181 w 4349824"/>
                  <a:gd name="connsiteY14" fmla="*/ 184329 h 682425"/>
                  <a:gd name="connsiteX15" fmla="*/ 2575593 w 4349824"/>
                  <a:gd name="connsiteY15" fmla="*/ 583437 h 682425"/>
                  <a:gd name="connsiteX16" fmla="*/ 1890413 w 4349824"/>
                  <a:gd name="connsiteY16" fmla="*/ 643992 h 682425"/>
                  <a:gd name="connsiteX17" fmla="*/ 1016123 w 4349824"/>
                  <a:gd name="connsiteY17" fmla="*/ 143042 h 682425"/>
                  <a:gd name="connsiteX18" fmla="*/ 769458 w 4349824"/>
                  <a:gd name="connsiteY18" fmla="*/ 38448 h 682425"/>
                  <a:gd name="connsiteX19" fmla="*/ 506348 w 4349824"/>
                  <a:gd name="connsiteY19" fmla="*/ 13676 h 682425"/>
                  <a:gd name="connsiteX20" fmla="*/ 2056 w 4349824"/>
                  <a:gd name="connsiteY20" fmla="*/ 54963 h 682425"/>
                  <a:gd name="connsiteX21" fmla="*/ 2056 w 4349824"/>
                  <a:gd name="connsiteY21" fmla="*/ 49458 h 682425"/>
                  <a:gd name="connsiteX22" fmla="*/ 4797 w 4349824"/>
                  <a:gd name="connsiteY22" fmla="*/ 49458 h 682425"/>
                  <a:gd name="connsiteX23" fmla="*/ 21241 w 4349824"/>
                  <a:gd name="connsiteY23" fmla="*/ 49458 h 682425"/>
                  <a:gd name="connsiteX24" fmla="*/ 385757 w 4349824"/>
                  <a:gd name="connsiteY24" fmla="*/ 10923 h 682425"/>
                  <a:gd name="connsiteX25" fmla="*/ 393979 w 4349824"/>
                  <a:gd name="connsiteY25" fmla="*/ 10923 h 682425"/>
                  <a:gd name="connsiteX26" fmla="*/ 605014 w 4349824"/>
                  <a:gd name="connsiteY26" fmla="*/ 946 h 6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49824" h="682425">
                    <a:moveTo>
                      <a:pt x="605014" y="946"/>
                    </a:moveTo>
                    <a:cubicBezTo>
                      <a:pt x="675588" y="4042"/>
                      <a:pt x="746162" y="15052"/>
                      <a:pt x="816050" y="38448"/>
                    </a:cubicBezTo>
                    <a:cubicBezTo>
                      <a:pt x="944864" y="79735"/>
                      <a:pt x="1065456" y="151299"/>
                      <a:pt x="1177825" y="225616"/>
                    </a:cubicBezTo>
                    <a:cubicBezTo>
                      <a:pt x="1292935" y="297180"/>
                      <a:pt x="1405305" y="374250"/>
                      <a:pt x="1520415" y="448566"/>
                    </a:cubicBezTo>
                    <a:cubicBezTo>
                      <a:pt x="1665673" y="536645"/>
                      <a:pt x="1816413" y="621972"/>
                      <a:pt x="1986338" y="652249"/>
                    </a:cubicBezTo>
                    <a:cubicBezTo>
                      <a:pt x="2134336" y="682526"/>
                      <a:pt x="2282336" y="671516"/>
                      <a:pt x="2427594" y="624724"/>
                    </a:cubicBezTo>
                    <a:cubicBezTo>
                      <a:pt x="2718110" y="533893"/>
                      <a:pt x="2962034" y="335715"/>
                      <a:pt x="3214181" y="173319"/>
                    </a:cubicBezTo>
                    <a:lnTo>
                      <a:pt x="3216921" y="170567"/>
                    </a:lnTo>
                    <a:cubicBezTo>
                      <a:pt x="3258032" y="145794"/>
                      <a:pt x="3301884" y="118270"/>
                      <a:pt x="3348476" y="104507"/>
                    </a:cubicBezTo>
                    <a:cubicBezTo>
                      <a:pt x="3526623" y="30191"/>
                      <a:pt x="3723955" y="16428"/>
                      <a:pt x="3918546" y="38448"/>
                    </a:cubicBezTo>
                    <a:cubicBezTo>
                      <a:pt x="4072711" y="54963"/>
                      <a:pt x="4214544" y="108636"/>
                      <a:pt x="4349824" y="178566"/>
                    </a:cubicBezTo>
                    <a:lnTo>
                      <a:pt x="4330039" y="184157"/>
                    </a:lnTo>
                    <a:cubicBezTo>
                      <a:pt x="4267988" y="152676"/>
                      <a:pt x="4204266" y="124463"/>
                      <a:pt x="4137803" y="101755"/>
                    </a:cubicBezTo>
                    <a:cubicBezTo>
                      <a:pt x="3995286" y="52210"/>
                      <a:pt x="3839065" y="35696"/>
                      <a:pt x="3688325" y="43953"/>
                    </a:cubicBezTo>
                    <a:cubicBezTo>
                      <a:pt x="3521141" y="52210"/>
                      <a:pt x="3356698" y="96250"/>
                      <a:pt x="3214181" y="184329"/>
                    </a:cubicBezTo>
                    <a:cubicBezTo>
                      <a:pt x="3005886" y="324705"/>
                      <a:pt x="2805813" y="481596"/>
                      <a:pt x="2575593" y="583437"/>
                    </a:cubicBezTo>
                    <a:cubicBezTo>
                      <a:pt x="2359076" y="682526"/>
                      <a:pt x="2120633" y="715556"/>
                      <a:pt x="1890413" y="643992"/>
                    </a:cubicBezTo>
                    <a:cubicBezTo>
                      <a:pt x="1567007" y="544903"/>
                      <a:pt x="1309380" y="302685"/>
                      <a:pt x="1016123" y="143042"/>
                    </a:cubicBezTo>
                    <a:cubicBezTo>
                      <a:pt x="936642" y="101755"/>
                      <a:pt x="857161" y="60468"/>
                      <a:pt x="769458" y="38448"/>
                    </a:cubicBezTo>
                    <a:cubicBezTo>
                      <a:pt x="684495" y="16428"/>
                      <a:pt x="596792" y="10923"/>
                      <a:pt x="506348" y="13676"/>
                    </a:cubicBezTo>
                    <a:cubicBezTo>
                      <a:pt x="339164" y="21933"/>
                      <a:pt x="171981" y="54963"/>
                      <a:pt x="2056" y="54963"/>
                    </a:cubicBezTo>
                    <a:cubicBezTo>
                      <a:pt x="-685" y="54963"/>
                      <a:pt x="-685" y="49458"/>
                      <a:pt x="2056" y="49458"/>
                    </a:cubicBezTo>
                    <a:lnTo>
                      <a:pt x="4797" y="49458"/>
                    </a:lnTo>
                    <a:lnTo>
                      <a:pt x="21241" y="49458"/>
                    </a:lnTo>
                    <a:cubicBezTo>
                      <a:pt x="144573" y="43953"/>
                      <a:pt x="265165" y="24686"/>
                      <a:pt x="385757" y="10923"/>
                    </a:cubicBezTo>
                    <a:lnTo>
                      <a:pt x="393979" y="10923"/>
                    </a:lnTo>
                    <a:cubicBezTo>
                      <a:pt x="463867" y="2666"/>
                      <a:pt x="534441" y="-2151"/>
                      <a:pt x="605014" y="946"/>
                    </a:cubicBezTo>
                    <a:close/>
                  </a:path>
                </a:pathLst>
              </a:custGeom>
              <a:solidFill>
                <a:srgbClr val="B3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5"/>
              <p:cNvSpPr>
                <a:spLocks/>
              </p:cNvSpPr>
              <p:nvPr/>
            </p:nvSpPr>
            <p:spPr bwMode="auto">
              <a:xfrm rot="3230110">
                <a:off x="4294487" y="304051"/>
                <a:ext cx="135547" cy="325921"/>
              </a:xfrm>
              <a:custGeom>
                <a:avLst/>
                <a:gdLst>
                  <a:gd name="T0" fmla="*/ 16 w 52"/>
                  <a:gd name="T1" fmla="*/ 2 h 124"/>
                  <a:gd name="T2" fmla="*/ 13 w 52"/>
                  <a:gd name="T3" fmla="*/ 3 h 124"/>
                  <a:gd name="T4" fmla="*/ 35 w 52"/>
                  <a:gd name="T5" fmla="*/ 123 h 124"/>
                  <a:gd name="T6" fmla="*/ 35 w 52"/>
                  <a:gd name="T7" fmla="*/ 123 h 124"/>
                  <a:gd name="T8" fmla="*/ 36 w 52"/>
                  <a:gd name="T9" fmla="*/ 123 h 124"/>
                  <a:gd name="T10" fmla="*/ 36 w 52"/>
                  <a:gd name="T11" fmla="*/ 122 h 124"/>
                  <a:gd name="T12" fmla="*/ 36 w 52"/>
                  <a:gd name="T13" fmla="*/ 122 h 124"/>
                  <a:gd name="T14" fmla="*/ 47 w 52"/>
                  <a:gd name="T15" fmla="*/ 64 h 124"/>
                  <a:gd name="T16" fmla="*/ 19 w 52"/>
                  <a:gd name="T17" fmla="*/ 1 h 124"/>
                  <a:gd name="T18" fmla="*/ 16 w 52"/>
                  <a:gd name="T19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24">
                    <a:moveTo>
                      <a:pt x="16" y="2"/>
                    </a:moveTo>
                    <a:cubicBezTo>
                      <a:pt x="15" y="2"/>
                      <a:pt x="14" y="2"/>
                      <a:pt x="13" y="3"/>
                    </a:cubicBezTo>
                    <a:cubicBezTo>
                      <a:pt x="0" y="43"/>
                      <a:pt x="0" y="94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3"/>
                      <a:pt x="36" y="123"/>
                    </a:cubicBezTo>
                    <a:cubicBezTo>
                      <a:pt x="36" y="124"/>
                      <a:pt x="37" y="123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52" y="109"/>
                      <a:pt x="50" y="81"/>
                      <a:pt x="47" y="64"/>
                    </a:cubicBezTo>
                    <a:cubicBezTo>
                      <a:pt x="44" y="42"/>
                      <a:pt x="35" y="18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5"/>
              <p:cNvSpPr>
                <a:spLocks/>
              </p:cNvSpPr>
              <p:nvPr/>
            </p:nvSpPr>
            <p:spPr bwMode="auto">
              <a:xfrm rot="11310777">
                <a:off x="4106243" y="547734"/>
                <a:ext cx="135547" cy="325921"/>
              </a:xfrm>
              <a:custGeom>
                <a:avLst/>
                <a:gdLst>
                  <a:gd name="T0" fmla="*/ 16 w 52"/>
                  <a:gd name="T1" fmla="*/ 2 h 124"/>
                  <a:gd name="T2" fmla="*/ 13 w 52"/>
                  <a:gd name="T3" fmla="*/ 3 h 124"/>
                  <a:gd name="T4" fmla="*/ 35 w 52"/>
                  <a:gd name="T5" fmla="*/ 123 h 124"/>
                  <a:gd name="T6" fmla="*/ 35 w 52"/>
                  <a:gd name="T7" fmla="*/ 123 h 124"/>
                  <a:gd name="T8" fmla="*/ 36 w 52"/>
                  <a:gd name="T9" fmla="*/ 123 h 124"/>
                  <a:gd name="T10" fmla="*/ 36 w 52"/>
                  <a:gd name="T11" fmla="*/ 122 h 124"/>
                  <a:gd name="T12" fmla="*/ 36 w 52"/>
                  <a:gd name="T13" fmla="*/ 122 h 124"/>
                  <a:gd name="T14" fmla="*/ 47 w 52"/>
                  <a:gd name="T15" fmla="*/ 64 h 124"/>
                  <a:gd name="T16" fmla="*/ 19 w 52"/>
                  <a:gd name="T17" fmla="*/ 1 h 124"/>
                  <a:gd name="T18" fmla="*/ 16 w 52"/>
                  <a:gd name="T19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24">
                    <a:moveTo>
                      <a:pt x="16" y="2"/>
                    </a:moveTo>
                    <a:cubicBezTo>
                      <a:pt x="15" y="2"/>
                      <a:pt x="14" y="2"/>
                      <a:pt x="13" y="3"/>
                    </a:cubicBezTo>
                    <a:cubicBezTo>
                      <a:pt x="0" y="43"/>
                      <a:pt x="0" y="94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3"/>
                      <a:pt x="36" y="123"/>
                    </a:cubicBezTo>
                    <a:cubicBezTo>
                      <a:pt x="36" y="124"/>
                      <a:pt x="37" y="123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52" y="109"/>
                      <a:pt x="50" y="81"/>
                      <a:pt x="47" y="64"/>
                    </a:cubicBezTo>
                    <a:cubicBezTo>
                      <a:pt x="44" y="42"/>
                      <a:pt x="35" y="18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494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 userDrawn="1"/>
        </p:nvGrpSpPr>
        <p:grpSpPr>
          <a:xfrm>
            <a:off x="5052042" y="-14373"/>
            <a:ext cx="4107744" cy="1655763"/>
            <a:chOff x="5036256" y="3487737"/>
            <a:chExt cx="4107744" cy="1655763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 flipH="1">
              <a:off x="6399918" y="409733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 flipH="1">
              <a:off x="5036256" y="371474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 flipH="1">
              <a:off x="7306380" y="437515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 flipH="1">
              <a:off x="8331905" y="460375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 flipH="1">
              <a:off x="8023930" y="380364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 flipH="1">
              <a:off x="7301618" y="3511549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 flipH="1">
              <a:off x="7446081" y="362743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1"/>
            <p:cNvSpPr>
              <a:spLocks/>
            </p:cNvSpPr>
            <p:nvPr/>
          </p:nvSpPr>
          <p:spPr bwMode="auto">
            <a:xfrm flipH="1">
              <a:off x="5930018" y="391318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2"/>
            <p:cNvSpPr>
              <a:spLocks/>
            </p:cNvSpPr>
            <p:nvPr/>
          </p:nvSpPr>
          <p:spPr bwMode="auto">
            <a:xfrm flipH="1">
              <a:off x="6544381" y="389413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3"/>
            <p:cNvSpPr>
              <a:spLocks/>
            </p:cNvSpPr>
            <p:nvPr/>
          </p:nvSpPr>
          <p:spPr bwMode="auto">
            <a:xfrm flipH="1">
              <a:off x="6741231" y="4017962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 flipH="1">
              <a:off x="7412743" y="423545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5"/>
            <p:cNvSpPr>
              <a:spLocks/>
            </p:cNvSpPr>
            <p:nvPr/>
          </p:nvSpPr>
          <p:spPr bwMode="auto">
            <a:xfrm flipH="1">
              <a:off x="7533393" y="420211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6"/>
            <p:cNvSpPr>
              <a:spLocks/>
            </p:cNvSpPr>
            <p:nvPr/>
          </p:nvSpPr>
          <p:spPr bwMode="auto">
            <a:xfrm flipH="1">
              <a:off x="7739768" y="442753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7"/>
            <p:cNvSpPr>
              <a:spLocks/>
            </p:cNvSpPr>
            <p:nvPr/>
          </p:nvSpPr>
          <p:spPr bwMode="auto">
            <a:xfrm flipH="1">
              <a:off x="5533143" y="428783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8"/>
            <p:cNvSpPr>
              <a:spLocks/>
            </p:cNvSpPr>
            <p:nvPr/>
          </p:nvSpPr>
          <p:spPr bwMode="auto">
            <a:xfrm flipH="1">
              <a:off x="6039555" y="354806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9"/>
            <p:cNvSpPr>
              <a:spLocks/>
            </p:cNvSpPr>
            <p:nvPr/>
          </p:nvSpPr>
          <p:spPr bwMode="auto">
            <a:xfrm flipH="1">
              <a:off x="6190368" y="363061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0"/>
            <p:cNvSpPr>
              <a:spLocks/>
            </p:cNvSpPr>
            <p:nvPr/>
          </p:nvSpPr>
          <p:spPr bwMode="auto">
            <a:xfrm flipH="1">
              <a:off x="6763455" y="3487737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1"/>
            <p:cNvSpPr>
              <a:spLocks/>
            </p:cNvSpPr>
            <p:nvPr/>
          </p:nvSpPr>
          <p:spPr bwMode="auto">
            <a:xfrm flipH="1">
              <a:off x="8403343" y="460375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2"/>
            <p:cNvSpPr>
              <a:spLocks/>
            </p:cNvSpPr>
            <p:nvPr/>
          </p:nvSpPr>
          <p:spPr bwMode="auto">
            <a:xfrm flipH="1">
              <a:off x="8547805" y="459263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3"/>
            <p:cNvSpPr>
              <a:spLocks/>
            </p:cNvSpPr>
            <p:nvPr/>
          </p:nvSpPr>
          <p:spPr bwMode="auto">
            <a:xfrm flipH="1">
              <a:off x="7909630" y="434816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4"/>
            <p:cNvSpPr>
              <a:spLocks/>
            </p:cNvSpPr>
            <p:nvPr/>
          </p:nvSpPr>
          <p:spPr bwMode="auto">
            <a:xfrm flipH="1">
              <a:off x="5466468" y="3500437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任意多边形 89"/>
            <p:cNvSpPr>
              <a:spLocks/>
            </p:cNvSpPr>
            <p:nvPr/>
          </p:nvSpPr>
          <p:spPr bwMode="auto">
            <a:xfrm flipH="1">
              <a:off x="5176262" y="3895281"/>
              <a:ext cx="3967738" cy="601386"/>
            </a:xfrm>
            <a:custGeom>
              <a:avLst/>
              <a:gdLst>
                <a:gd name="connsiteX0" fmla="*/ 3967738 w 3967738"/>
                <a:gd name="connsiteY0" fmla="*/ 521937 h 601386"/>
                <a:gd name="connsiteX1" fmla="*/ 3926548 w 3967738"/>
                <a:gd name="connsiteY1" fmla="*/ 522431 h 601386"/>
                <a:gd name="connsiteX2" fmla="*/ 3936569 w 3967738"/>
                <a:gd name="connsiteY2" fmla="*/ 524836 h 601386"/>
                <a:gd name="connsiteX3" fmla="*/ 2324394 w 3967738"/>
                <a:gd name="connsiteY3" fmla="*/ 597 h 601386"/>
                <a:gd name="connsiteX4" fmla="*/ 2224728 w 3967738"/>
                <a:gd name="connsiteY4" fmla="*/ 1214 h 601386"/>
                <a:gd name="connsiteX5" fmla="*/ 2092403 w 3967738"/>
                <a:gd name="connsiteY5" fmla="*/ 12310 h 601386"/>
                <a:gd name="connsiteX6" fmla="*/ 1640184 w 3967738"/>
                <a:gd name="connsiteY6" fmla="*/ 119657 h 601386"/>
                <a:gd name="connsiteX7" fmla="*/ 1261964 w 3967738"/>
                <a:gd name="connsiteY7" fmla="*/ 290310 h 601386"/>
                <a:gd name="connsiteX8" fmla="*/ 1256483 w 3967738"/>
                <a:gd name="connsiteY8" fmla="*/ 290310 h 601386"/>
                <a:gd name="connsiteX9" fmla="*/ 294490 w 3967738"/>
                <a:gd name="connsiteY9" fmla="*/ 576567 h 601386"/>
                <a:gd name="connsiteX10" fmla="*/ 91890 w 3967738"/>
                <a:gd name="connsiteY10" fmla="*/ 524270 h 601386"/>
                <a:gd name="connsiteX11" fmla="*/ 0 w 3967738"/>
                <a:gd name="connsiteY11" fmla="*/ 486802 h 601386"/>
                <a:gd name="connsiteX12" fmla="*/ 0 w 3967738"/>
                <a:gd name="connsiteY12" fmla="*/ 500852 h 601386"/>
                <a:gd name="connsiteX13" fmla="*/ 77716 w 3967738"/>
                <a:gd name="connsiteY13" fmla="*/ 534635 h 601386"/>
                <a:gd name="connsiteX14" fmla="*/ 554858 w 3967738"/>
                <a:gd name="connsiteY14" fmla="*/ 593082 h 601386"/>
                <a:gd name="connsiteX15" fmla="*/ 1248261 w 3967738"/>
                <a:gd name="connsiteY15" fmla="*/ 306825 h 601386"/>
                <a:gd name="connsiteX16" fmla="*/ 1725146 w 3967738"/>
                <a:gd name="connsiteY16" fmla="*/ 108647 h 601386"/>
                <a:gd name="connsiteX17" fmla="*/ 2265068 w 3967738"/>
                <a:gd name="connsiteY17" fmla="*/ 15063 h 601386"/>
                <a:gd name="connsiteX18" fmla="*/ 2788546 w 3967738"/>
                <a:gd name="connsiteY18" fmla="*/ 125161 h 601386"/>
                <a:gd name="connsiteX19" fmla="*/ 3210617 w 3967738"/>
                <a:gd name="connsiteY19" fmla="*/ 345359 h 601386"/>
                <a:gd name="connsiteX20" fmla="*/ 3396815 w 3967738"/>
                <a:gd name="connsiteY20" fmla="*/ 433438 h 601386"/>
                <a:gd name="connsiteX21" fmla="*/ 3539265 w 3967738"/>
                <a:gd name="connsiteY21" fmla="*/ 481084 h 601386"/>
                <a:gd name="connsiteX22" fmla="*/ 3542119 w 3967738"/>
                <a:gd name="connsiteY22" fmla="*/ 466814 h 601386"/>
                <a:gd name="connsiteX23" fmla="*/ 3484689 w 3967738"/>
                <a:gd name="connsiteY23" fmla="*/ 449953 h 601386"/>
                <a:gd name="connsiteX24" fmla="*/ 3051655 w 3967738"/>
                <a:gd name="connsiteY24" fmla="*/ 240765 h 601386"/>
                <a:gd name="connsiteX25" fmla="*/ 2618621 w 3967738"/>
                <a:gd name="connsiteY25" fmla="*/ 45340 h 601386"/>
                <a:gd name="connsiteX26" fmla="*/ 2324394 w 3967738"/>
                <a:gd name="connsiteY26" fmla="*/ 597 h 6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7738" h="601386">
                  <a:moveTo>
                    <a:pt x="3967738" y="521937"/>
                  </a:moveTo>
                  <a:lnTo>
                    <a:pt x="3926548" y="522431"/>
                  </a:lnTo>
                  <a:lnTo>
                    <a:pt x="3936569" y="524836"/>
                  </a:lnTo>
                  <a:close/>
                  <a:moveTo>
                    <a:pt x="2324394" y="597"/>
                  </a:moveTo>
                  <a:cubicBezTo>
                    <a:pt x="2291196" y="-383"/>
                    <a:pt x="2257938" y="-141"/>
                    <a:pt x="2224728" y="1214"/>
                  </a:cubicBezTo>
                  <a:cubicBezTo>
                    <a:pt x="2180448" y="3021"/>
                    <a:pt x="2136254" y="6805"/>
                    <a:pt x="2092403" y="12310"/>
                  </a:cubicBezTo>
                  <a:cubicBezTo>
                    <a:pt x="1938922" y="31577"/>
                    <a:pt x="1785442" y="70112"/>
                    <a:pt x="1640184" y="119657"/>
                  </a:cubicBezTo>
                  <a:cubicBezTo>
                    <a:pt x="1511370" y="166449"/>
                    <a:pt x="1379815" y="218746"/>
                    <a:pt x="1261964" y="290310"/>
                  </a:cubicBezTo>
                  <a:cubicBezTo>
                    <a:pt x="1261964" y="290310"/>
                    <a:pt x="1259224" y="290310"/>
                    <a:pt x="1256483" y="290310"/>
                  </a:cubicBezTo>
                  <a:cubicBezTo>
                    <a:pt x="960485" y="447201"/>
                    <a:pt x="645302" y="628864"/>
                    <a:pt x="294490" y="576567"/>
                  </a:cubicBezTo>
                  <a:cubicBezTo>
                    <a:pt x="224601" y="566245"/>
                    <a:pt x="157282" y="548010"/>
                    <a:pt x="91890" y="524270"/>
                  </a:cubicBezTo>
                  <a:lnTo>
                    <a:pt x="0" y="486802"/>
                  </a:lnTo>
                  <a:lnTo>
                    <a:pt x="0" y="500852"/>
                  </a:lnTo>
                  <a:lnTo>
                    <a:pt x="77716" y="534635"/>
                  </a:lnTo>
                  <a:cubicBezTo>
                    <a:pt x="230596" y="590501"/>
                    <a:pt x="390414" y="615790"/>
                    <a:pt x="554858" y="593082"/>
                  </a:cubicBezTo>
                  <a:cubicBezTo>
                    <a:pt x="804264" y="557300"/>
                    <a:pt x="1034485" y="433438"/>
                    <a:pt x="1248261" y="306825"/>
                  </a:cubicBezTo>
                  <a:cubicBezTo>
                    <a:pt x="1404482" y="229755"/>
                    <a:pt x="1557962" y="160944"/>
                    <a:pt x="1725146" y="108647"/>
                  </a:cubicBezTo>
                  <a:cubicBezTo>
                    <a:pt x="1900552" y="56350"/>
                    <a:pt x="2081440" y="17815"/>
                    <a:pt x="2265068" y="15063"/>
                  </a:cubicBezTo>
                  <a:cubicBezTo>
                    <a:pt x="2445956" y="12310"/>
                    <a:pt x="2624103" y="53597"/>
                    <a:pt x="2788546" y="125161"/>
                  </a:cubicBezTo>
                  <a:cubicBezTo>
                    <a:pt x="2933804" y="188468"/>
                    <a:pt x="3070840" y="271043"/>
                    <a:pt x="3210617" y="345359"/>
                  </a:cubicBezTo>
                  <a:cubicBezTo>
                    <a:pt x="3270913" y="377701"/>
                    <a:pt x="3333093" y="407462"/>
                    <a:pt x="3396815" y="433438"/>
                  </a:cubicBezTo>
                  <a:lnTo>
                    <a:pt x="3539265" y="481084"/>
                  </a:lnTo>
                  <a:lnTo>
                    <a:pt x="3542119" y="466814"/>
                  </a:lnTo>
                  <a:lnTo>
                    <a:pt x="3484689" y="449953"/>
                  </a:lnTo>
                  <a:cubicBezTo>
                    <a:pt x="3331209" y="400409"/>
                    <a:pt x="3191432" y="317835"/>
                    <a:pt x="3051655" y="240765"/>
                  </a:cubicBezTo>
                  <a:cubicBezTo>
                    <a:pt x="2911878" y="163696"/>
                    <a:pt x="2772102" y="92132"/>
                    <a:pt x="2618621" y="45340"/>
                  </a:cubicBezTo>
                  <a:cubicBezTo>
                    <a:pt x="2523038" y="17472"/>
                    <a:pt x="2423987" y="3537"/>
                    <a:pt x="2324394" y="597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 flipH="1">
              <a:off x="8695443" y="443865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 flipH="1">
              <a:off x="7593718" y="372427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 flipH="1">
              <a:off x="5480756" y="380682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 flipH="1">
              <a:off x="5155318" y="385286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 userDrawn="1"/>
        </p:nvGrpSpPr>
        <p:grpSpPr>
          <a:xfrm>
            <a:off x="-96066" y="3916893"/>
            <a:ext cx="3211800" cy="1226607"/>
            <a:chOff x="-142846" y="-250538"/>
            <a:chExt cx="4668067" cy="1782764"/>
          </a:xfrm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267104" y="35212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69892" y="887700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573117" y="822613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2228879" y="390812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344517" y="-250538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"/>
            <p:cNvSpPr>
              <a:spLocks/>
            </p:cNvSpPr>
            <p:nvPr/>
          </p:nvSpPr>
          <p:spPr bwMode="auto">
            <a:xfrm>
              <a:off x="358804" y="-112425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"/>
            <p:cNvSpPr>
              <a:spLocks/>
            </p:cNvSpPr>
            <p:nvPr/>
          </p:nvSpPr>
          <p:spPr bwMode="auto">
            <a:xfrm>
              <a:off x="422304" y="-10825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7"/>
            <p:cNvSpPr>
              <a:spLocks/>
            </p:cNvSpPr>
            <p:nvPr/>
          </p:nvSpPr>
          <p:spPr bwMode="auto">
            <a:xfrm>
              <a:off x="287367" y="79662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"/>
            <p:cNvSpPr>
              <a:spLocks/>
            </p:cNvSpPr>
            <p:nvPr/>
          </p:nvSpPr>
          <p:spPr bwMode="auto">
            <a:xfrm>
              <a:off x="150842" y="470187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446117" y="443200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"/>
            <p:cNvSpPr>
              <a:spLocks/>
            </p:cNvSpPr>
            <p:nvPr/>
          </p:nvSpPr>
          <p:spPr bwMode="auto">
            <a:xfrm>
              <a:off x="408017" y="519400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1"/>
            <p:cNvSpPr>
              <a:spLocks/>
            </p:cNvSpPr>
            <p:nvPr/>
          </p:nvSpPr>
          <p:spPr bwMode="auto">
            <a:xfrm>
              <a:off x="773142" y="474950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"/>
            <p:cNvSpPr>
              <a:spLocks/>
            </p:cNvSpPr>
            <p:nvPr/>
          </p:nvSpPr>
          <p:spPr bwMode="auto">
            <a:xfrm>
              <a:off x="765204" y="852775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4"/>
            <p:cNvSpPr>
              <a:spLocks/>
            </p:cNvSpPr>
            <p:nvPr/>
          </p:nvSpPr>
          <p:spPr bwMode="auto">
            <a:xfrm>
              <a:off x="-33308" y="470187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5"/>
            <p:cNvSpPr>
              <a:spLocks/>
            </p:cNvSpPr>
            <p:nvPr/>
          </p:nvSpPr>
          <p:spPr bwMode="auto">
            <a:xfrm>
              <a:off x="920779" y="41562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6"/>
            <p:cNvSpPr>
              <a:spLocks/>
            </p:cNvSpPr>
            <p:nvPr/>
          </p:nvSpPr>
          <p:spPr bwMode="auto">
            <a:xfrm>
              <a:off x="1192242" y="286037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1614517" y="962313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8"/>
            <p:cNvSpPr>
              <a:spLocks/>
            </p:cNvSpPr>
            <p:nvPr/>
          </p:nvSpPr>
          <p:spPr bwMode="auto">
            <a:xfrm>
              <a:off x="1890742" y="1086138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1868517" y="538450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"/>
            <p:cNvSpPr>
              <a:spLocks/>
            </p:cNvSpPr>
            <p:nvPr/>
          </p:nvSpPr>
          <p:spPr bwMode="auto">
            <a:xfrm>
              <a:off x="2449542" y="82837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"/>
            <p:cNvSpPr>
              <a:spLocks/>
            </p:cNvSpPr>
            <p:nvPr/>
          </p:nvSpPr>
          <p:spPr bwMode="auto">
            <a:xfrm>
              <a:off x="2527329" y="114170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auto">
            <a:xfrm>
              <a:off x="2362229" y="1071850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2440017" y="1141700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auto">
            <a:xfrm>
              <a:off x="2598767" y="1017875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6"/>
            <p:cNvSpPr>
              <a:spLocks/>
            </p:cNvSpPr>
            <p:nvPr/>
          </p:nvSpPr>
          <p:spPr bwMode="auto">
            <a:xfrm>
              <a:off x="3232179" y="214600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7"/>
            <p:cNvSpPr>
              <a:spLocks/>
            </p:cNvSpPr>
            <p:nvPr/>
          </p:nvSpPr>
          <p:spPr bwMode="auto">
            <a:xfrm>
              <a:off x="3702079" y="-40988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8"/>
            <p:cNvSpPr>
              <a:spLocks/>
            </p:cNvSpPr>
            <p:nvPr/>
          </p:nvSpPr>
          <p:spPr bwMode="auto">
            <a:xfrm>
              <a:off x="2792442" y="628937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9"/>
            <p:cNvSpPr>
              <a:spLocks/>
            </p:cNvSpPr>
            <p:nvPr/>
          </p:nvSpPr>
          <p:spPr bwMode="auto">
            <a:xfrm>
              <a:off x="3554442" y="470187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0"/>
            <p:cNvSpPr>
              <a:spLocks/>
            </p:cNvSpPr>
            <p:nvPr/>
          </p:nvSpPr>
          <p:spPr bwMode="auto">
            <a:xfrm>
              <a:off x="3795742" y="752763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-142846" y="-69563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任意多边形 125"/>
            <p:cNvSpPr>
              <a:spLocks/>
            </p:cNvSpPr>
            <p:nvPr/>
          </p:nvSpPr>
          <p:spPr bwMode="auto">
            <a:xfrm>
              <a:off x="-26273" y="434082"/>
              <a:ext cx="4349824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330039 w 4404883"/>
                <a:gd name="connsiteY12" fmla="*/ 184157 h 682425"/>
                <a:gd name="connsiteX13" fmla="*/ 4137803 w 4404883"/>
                <a:gd name="connsiteY13" fmla="*/ 101755 h 682425"/>
                <a:gd name="connsiteX14" fmla="*/ 3688325 w 4404883"/>
                <a:gd name="connsiteY14" fmla="*/ 43953 h 682425"/>
                <a:gd name="connsiteX15" fmla="*/ 3214181 w 4404883"/>
                <a:gd name="connsiteY15" fmla="*/ 184329 h 682425"/>
                <a:gd name="connsiteX16" fmla="*/ 2575593 w 4404883"/>
                <a:gd name="connsiteY16" fmla="*/ 583437 h 682425"/>
                <a:gd name="connsiteX17" fmla="*/ 1890413 w 4404883"/>
                <a:gd name="connsiteY17" fmla="*/ 643992 h 682425"/>
                <a:gd name="connsiteX18" fmla="*/ 1016123 w 4404883"/>
                <a:gd name="connsiteY18" fmla="*/ 143042 h 682425"/>
                <a:gd name="connsiteX19" fmla="*/ 769458 w 4404883"/>
                <a:gd name="connsiteY19" fmla="*/ 38448 h 682425"/>
                <a:gd name="connsiteX20" fmla="*/ 506348 w 4404883"/>
                <a:gd name="connsiteY20" fmla="*/ 13676 h 682425"/>
                <a:gd name="connsiteX21" fmla="*/ 2056 w 4404883"/>
                <a:gd name="connsiteY21" fmla="*/ 54963 h 682425"/>
                <a:gd name="connsiteX22" fmla="*/ 2056 w 4404883"/>
                <a:gd name="connsiteY22" fmla="*/ 49458 h 682425"/>
                <a:gd name="connsiteX23" fmla="*/ 4797 w 4404883"/>
                <a:gd name="connsiteY23" fmla="*/ 49458 h 682425"/>
                <a:gd name="connsiteX24" fmla="*/ 21241 w 4404883"/>
                <a:gd name="connsiteY24" fmla="*/ 49458 h 682425"/>
                <a:gd name="connsiteX25" fmla="*/ 385757 w 4404883"/>
                <a:gd name="connsiteY25" fmla="*/ 10923 h 682425"/>
                <a:gd name="connsiteX26" fmla="*/ 393979 w 4404883"/>
                <a:gd name="connsiteY26" fmla="*/ 10923 h 682425"/>
                <a:gd name="connsiteX27" fmla="*/ 605014 w 4404883"/>
                <a:gd name="connsiteY27" fmla="*/ 946 h 682425"/>
                <a:gd name="connsiteX0" fmla="*/ 605014 w 4349824"/>
                <a:gd name="connsiteY0" fmla="*/ 946 h 682425"/>
                <a:gd name="connsiteX1" fmla="*/ 816050 w 4349824"/>
                <a:gd name="connsiteY1" fmla="*/ 38448 h 682425"/>
                <a:gd name="connsiteX2" fmla="*/ 1177825 w 4349824"/>
                <a:gd name="connsiteY2" fmla="*/ 225616 h 682425"/>
                <a:gd name="connsiteX3" fmla="*/ 1520415 w 4349824"/>
                <a:gd name="connsiteY3" fmla="*/ 448566 h 682425"/>
                <a:gd name="connsiteX4" fmla="*/ 1986338 w 4349824"/>
                <a:gd name="connsiteY4" fmla="*/ 652249 h 682425"/>
                <a:gd name="connsiteX5" fmla="*/ 2427594 w 4349824"/>
                <a:gd name="connsiteY5" fmla="*/ 624724 h 682425"/>
                <a:gd name="connsiteX6" fmla="*/ 3214181 w 4349824"/>
                <a:gd name="connsiteY6" fmla="*/ 173319 h 682425"/>
                <a:gd name="connsiteX7" fmla="*/ 3216921 w 4349824"/>
                <a:gd name="connsiteY7" fmla="*/ 170567 h 682425"/>
                <a:gd name="connsiteX8" fmla="*/ 3348476 w 4349824"/>
                <a:gd name="connsiteY8" fmla="*/ 104507 h 682425"/>
                <a:gd name="connsiteX9" fmla="*/ 3918546 w 4349824"/>
                <a:gd name="connsiteY9" fmla="*/ 38448 h 682425"/>
                <a:gd name="connsiteX10" fmla="*/ 4349824 w 4349824"/>
                <a:gd name="connsiteY10" fmla="*/ 178566 h 682425"/>
                <a:gd name="connsiteX11" fmla="*/ 4330039 w 4349824"/>
                <a:gd name="connsiteY11" fmla="*/ 184157 h 682425"/>
                <a:gd name="connsiteX12" fmla="*/ 4137803 w 4349824"/>
                <a:gd name="connsiteY12" fmla="*/ 101755 h 682425"/>
                <a:gd name="connsiteX13" fmla="*/ 3688325 w 4349824"/>
                <a:gd name="connsiteY13" fmla="*/ 43953 h 682425"/>
                <a:gd name="connsiteX14" fmla="*/ 3214181 w 4349824"/>
                <a:gd name="connsiteY14" fmla="*/ 184329 h 682425"/>
                <a:gd name="connsiteX15" fmla="*/ 2575593 w 4349824"/>
                <a:gd name="connsiteY15" fmla="*/ 583437 h 682425"/>
                <a:gd name="connsiteX16" fmla="*/ 1890413 w 4349824"/>
                <a:gd name="connsiteY16" fmla="*/ 643992 h 682425"/>
                <a:gd name="connsiteX17" fmla="*/ 1016123 w 4349824"/>
                <a:gd name="connsiteY17" fmla="*/ 143042 h 682425"/>
                <a:gd name="connsiteX18" fmla="*/ 769458 w 4349824"/>
                <a:gd name="connsiteY18" fmla="*/ 38448 h 682425"/>
                <a:gd name="connsiteX19" fmla="*/ 506348 w 4349824"/>
                <a:gd name="connsiteY19" fmla="*/ 13676 h 682425"/>
                <a:gd name="connsiteX20" fmla="*/ 2056 w 4349824"/>
                <a:gd name="connsiteY20" fmla="*/ 54963 h 682425"/>
                <a:gd name="connsiteX21" fmla="*/ 2056 w 4349824"/>
                <a:gd name="connsiteY21" fmla="*/ 49458 h 682425"/>
                <a:gd name="connsiteX22" fmla="*/ 4797 w 4349824"/>
                <a:gd name="connsiteY22" fmla="*/ 49458 h 682425"/>
                <a:gd name="connsiteX23" fmla="*/ 21241 w 4349824"/>
                <a:gd name="connsiteY23" fmla="*/ 49458 h 682425"/>
                <a:gd name="connsiteX24" fmla="*/ 385757 w 4349824"/>
                <a:gd name="connsiteY24" fmla="*/ 10923 h 682425"/>
                <a:gd name="connsiteX25" fmla="*/ 393979 w 4349824"/>
                <a:gd name="connsiteY25" fmla="*/ 10923 h 682425"/>
                <a:gd name="connsiteX26" fmla="*/ 605014 w 4349824"/>
                <a:gd name="connsiteY26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9824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lnTo>
                    <a:pt x="3216921" y="170567"/>
                  </a:ln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lnTo>
                    <a:pt x="4797" y="49458"/>
                  </a:ln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lnTo>
                    <a:pt x="393979" y="10923"/>
                  </a:ln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Freeform 45"/>
            <p:cNvSpPr>
              <a:spLocks/>
            </p:cNvSpPr>
            <p:nvPr/>
          </p:nvSpPr>
          <p:spPr bwMode="auto">
            <a:xfrm rot="3230110">
              <a:off x="4294487" y="30405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5"/>
            <p:cNvSpPr>
              <a:spLocks/>
            </p:cNvSpPr>
            <p:nvPr/>
          </p:nvSpPr>
          <p:spPr bwMode="auto">
            <a:xfrm rot="11310777">
              <a:off x="4106243" y="547734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7738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55664" y="0"/>
            <a:ext cx="1541690" cy="588781"/>
            <a:chOff x="-142846" y="-250538"/>
            <a:chExt cx="4668067" cy="1782764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267104" y="35212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69892" y="887700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73117" y="822613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8879" y="390812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44517" y="-250538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58804" y="-112425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22304" y="-10825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87367" y="79662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50842" y="470187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46117" y="443200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8017" y="519400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773142" y="474950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765204" y="852775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-33308" y="470187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920779" y="41562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192242" y="286037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614517" y="962313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1890742" y="1086138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868517" y="538450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449542" y="82837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527329" y="114170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2362229" y="1071850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440017" y="1141700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98767" y="1017875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3232179" y="214600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3702079" y="-40988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2792442" y="628937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3554442" y="470187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3795742" y="752763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-142846" y="-69563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任意多边形 38"/>
            <p:cNvSpPr>
              <a:spLocks/>
            </p:cNvSpPr>
            <p:nvPr/>
          </p:nvSpPr>
          <p:spPr bwMode="auto">
            <a:xfrm>
              <a:off x="-26273" y="434082"/>
              <a:ext cx="4349824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330039 w 4404883"/>
                <a:gd name="connsiteY12" fmla="*/ 184157 h 682425"/>
                <a:gd name="connsiteX13" fmla="*/ 4137803 w 4404883"/>
                <a:gd name="connsiteY13" fmla="*/ 101755 h 682425"/>
                <a:gd name="connsiteX14" fmla="*/ 3688325 w 4404883"/>
                <a:gd name="connsiteY14" fmla="*/ 43953 h 682425"/>
                <a:gd name="connsiteX15" fmla="*/ 3214181 w 4404883"/>
                <a:gd name="connsiteY15" fmla="*/ 184329 h 682425"/>
                <a:gd name="connsiteX16" fmla="*/ 2575593 w 4404883"/>
                <a:gd name="connsiteY16" fmla="*/ 583437 h 682425"/>
                <a:gd name="connsiteX17" fmla="*/ 1890413 w 4404883"/>
                <a:gd name="connsiteY17" fmla="*/ 643992 h 682425"/>
                <a:gd name="connsiteX18" fmla="*/ 1016123 w 4404883"/>
                <a:gd name="connsiteY18" fmla="*/ 143042 h 682425"/>
                <a:gd name="connsiteX19" fmla="*/ 769458 w 4404883"/>
                <a:gd name="connsiteY19" fmla="*/ 38448 h 682425"/>
                <a:gd name="connsiteX20" fmla="*/ 506348 w 4404883"/>
                <a:gd name="connsiteY20" fmla="*/ 13676 h 682425"/>
                <a:gd name="connsiteX21" fmla="*/ 2056 w 4404883"/>
                <a:gd name="connsiteY21" fmla="*/ 54963 h 682425"/>
                <a:gd name="connsiteX22" fmla="*/ 2056 w 4404883"/>
                <a:gd name="connsiteY22" fmla="*/ 49458 h 682425"/>
                <a:gd name="connsiteX23" fmla="*/ 4797 w 4404883"/>
                <a:gd name="connsiteY23" fmla="*/ 49458 h 682425"/>
                <a:gd name="connsiteX24" fmla="*/ 21241 w 4404883"/>
                <a:gd name="connsiteY24" fmla="*/ 49458 h 682425"/>
                <a:gd name="connsiteX25" fmla="*/ 385757 w 4404883"/>
                <a:gd name="connsiteY25" fmla="*/ 10923 h 682425"/>
                <a:gd name="connsiteX26" fmla="*/ 393979 w 4404883"/>
                <a:gd name="connsiteY26" fmla="*/ 10923 h 682425"/>
                <a:gd name="connsiteX27" fmla="*/ 605014 w 4404883"/>
                <a:gd name="connsiteY27" fmla="*/ 946 h 682425"/>
                <a:gd name="connsiteX0" fmla="*/ 605014 w 4349824"/>
                <a:gd name="connsiteY0" fmla="*/ 946 h 682425"/>
                <a:gd name="connsiteX1" fmla="*/ 816050 w 4349824"/>
                <a:gd name="connsiteY1" fmla="*/ 38448 h 682425"/>
                <a:gd name="connsiteX2" fmla="*/ 1177825 w 4349824"/>
                <a:gd name="connsiteY2" fmla="*/ 225616 h 682425"/>
                <a:gd name="connsiteX3" fmla="*/ 1520415 w 4349824"/>
                <a:gd name="connsiteY3" fmla="*/ 448566 h 682425"/>
                <a:gd name="connsiteX4" fmla="*/ 1986338 w 4349824"/>
                <a:gd name="connsiteY4" fmla="*/ 652249 h 682425"/>
                <a:gd name="connsiteX5" fmla="*/ 2427594 w 4349824"/>
                <a:gd name="connsiteY5" fmla="*/ 624724 h 682425"/>
                <a:gd name="connsiteX6" fmla="*/ 3214181 w 4349824"/>
                <a:gd name="connsiteY6" fmla="*/ 173319 h 682425"/>
                <a:gd name="connsiteX7" fmla="*/ 3216921 w 4349824"/>
                <a:gd name="connsiteY7" fmla="*/ 170567 h 682425"/>
                <a:gd name="connsiteX8" fmla="*/ 3348476 w 4349824"/>
                <a:gd name="connsiteY8" fmla="*/ 104507 h 682425"/>
                <a:gd name="connsiteX9" fmla="*/ 3918546 w 4349824"/>
                <a:gd name="connsiteY9" fmla="*/ 38448 h 682425"/>
                <a:gd name="connsiteX10" fmla="*/ 4349824 w 4349824"/>
                <a:gd name="connsiteY10" fmla="*/ 178566 h 682425"/>
                <a:gd name="connsiteX11" fmla="*/ 4330039 w 4349824"/>
                <a:gd name="connsiteY11" fmla="*/ 184157 h 682425"/>
                <a:gd name="connsiteX12" fmla="*/ 4137803 w 4349824"/>
                <a:gd name="connsiteY12" fmla="*/ 101755 h 682425"/>
                <a:gd name="connsiteX13" fmla="*/ 3688325 w 4349824"/>
                <a:gd name="connsiteY13" fmla="*/ 43953 h 682425"/>
                <a:gd name="connsiteX14" fmla="*/ 3214181 w 4349824"/>
                <a:gd name="connsiteY14" fmla="*/ 184329 h 682425"/>
                <a:gd name="connsiteX15" fmla="*/ 2575593 w 4349824"/>
                <a:gd name="connsiteY15" fmla="*/ 583437 h 682425"/>
                <a:gd name="connsiteX16" fmla="*/ 1890413 w 4349824"/>
                <a:gd name="connsiteY16" fmla="*/ 643992 h 682425"/>
                <a:gd name="connsiteX17" fmla="*/ 1016123 w 4349824"/>
                <a:gd name="connsiteY17" fmla="*/ 143042 h 682425"/>
                <a:gd name="connsiteX18" fmla="*/ 769458 w 4349824"/>
                <a:gd name="connsiteY18" fmla="*/ 38448 h 682425"/>
                <a:gd name="connsiteX19" fmla="*/ 506348 w 4349824"/>
                <a:gd name="connsiteY19" fmla="*/ 13676 h 682425"/>
                <a:gd name="connsiteX20" fmla="*/ 2056 w 4349824"/>
                <a:gd name="connsiteY20" fmla="*/ 54963 h 682425"/>
                <a:gd name="connsiteX21" fmla="*/ 2056 w 4349824"/>
                <a:gd name="connsiteY21" fmla="*/ 49458 h 682425"/>
                <a:gd name="connsiteX22" fmla="*/ 4797 w 4349824"/>
                <a:gd name="connsiteY22" fmla="*/ 49458 h 682425"/>
                <a:gd name="connsiteX23" fmla="*/ 21241 w 4349824"/>
                <a:gd name="connsiteY23" fmla="*/ 49458 h 682425"/>
                <a:gd name="connsiteX24" fmla="*/ 385757 w 4349824"/>
                <a:gd name="connsiteY24" fmla="*/ 10923 h 682425"/>
                <a:gd name="connsiteX25" fmla="*/ 393979 w 4349824"/>
                <a:gd name="connsiteY25" fmla="*/ 10923 h 682425"/>
                <a:gd name="connsiteX26" fmla="*/ 605014 w 4349824"/>
                <a:gd name="connsiteY26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9824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lnTo>
                    <a:pt x="3216921" y="170567"/>
                  </a:ln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lnTo>
                    <a:pt x="4797" y="49458"/>
                  </a:ln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lnTo>
                    <a:pt x="393979" y="10923"/>
                  </a:ln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5"/>
            <p:cNvSpPr>
              <a:spLocks/>
            </p:cNvSpPr>
            <p:nvPr/>
          </p:nvSpPr>
          <p:spPr bwMode="auto">
            <a:xfrm rot="3230110">
              <a:off x="4294487" y="30405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 rot="11310777">
              <a:off x="4106243" y="547734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7188456" y="4355253"/>
            <a:ext cx="1955544" cy="788247"/>
            <a:chOff x="2139509" y="1743868"/>
            <a:chExt cx="4107744" cy="1655763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flipH="1">
              <a:off x="3503171" y="2353468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 flipH="1">
              <a:off x="2139509" y="1970880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 flipH="1">
              <a:off x="4409633" y="2631281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 flipH="1">
              <a:off x="5435158" y="2859881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 flipH="1">
              <a:off x="5127183" y="2059780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 flipH="1">
              <a:off x="4404871" y="1767680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 flipH="1">
              <a:off x="4549334" y="1883568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 flipH="1">
              <a:off x="3033271" y="2169318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 flipH="1">
              <a:off x="3647634" y="2150268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 flipH="1">
              <a:off x="3844484" y="2274093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 flipH="1">
              <a:off x="4515996" y="2491581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 flipH="1">
              <a:off x="4636646" y="2458243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 flipH="1">
              <a:off x="4843021" y="2683668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 flipH="1">
              <a:off x="2636396" y="2543968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 flipH="1">
              <a:off x="3142808" y="1804193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 flipH="1">
              <a:off x="3293621" y="1886743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 flipH="1">
              <a:off x="3866708" y="1743868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 flipH="1">
              <a:off x="5506596" y="2859881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 flipH="1">
              <a:off x="5651058" y="2848768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 flipH="1">
              <a:off x="5012883" y="2604293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 flipH="1">
              <a:off x="2569721" y="1756568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任意多边形 63"/>
            <p:cNvSpPr>
              <a:spLocks/>
            </p:cNvSpPr>
            <p:nvPr/>
          </p:nvSpPr>
          <p:spPr bwMode="auto">
            <a:xfrm flipH="1">
              <a:off x="2279515" y="2151412"/>
              <a:ext cx="3967738" cy="601386"/>
            </a:xfrm>
            <a:custGeom>
              <a:avLst/>
              <a:gdLst>
                <a:gd name="connsiteX0" fmla="*/ 3967738 w 3967738"/>
                <a:gd name="connsiteY0" fmla="*/ 521937 h 601386"/>
                <a:gd name="connsiteX1" fmla="*/ 3926548 w 3967738"/>
                <a:gd name="connsiteY1" fmla="*/ 522431 h 601386"/>
                <a:gd name="connsiteX2" fmla="*/ 3936569 w 3967738"/>
                <a:gd name="connsiteY2" fmla="*/ 524836 h 601386"/>
                <a:gd name="connsiteX3" fmla="*/ 2324394 w 3967738"/>
                <a:gd name="connsiteY3" fmla="*/ 597 h 601386"/>
                <a:gd name="connsiteX4" fmla="*/ 2224728 w 3967738"/>
                <a:gd name="connsiteY4" fmla="*/ 1214 h 601386"/>
                <a:gd name="connsiteX5" fmla="*/ 2092403 w 3967738"/>
                <a:gd name="connsiteY5" fmla="*/ 12310 h 601386"/>
                <a:gd name="connsiteX6" fmla="*/ 1640184 w 3967738"/>
                <a:gd name="connsiteY6" fmla="*/ 119657 h 601386"/>
                <a:gd name="connsiteX7" fmla="*/ 1261964 w 3967738"/>
                <a:gd name="connsiteY7" fmla="*/ 290310 h 601386"/>
                <a:gd name="connsiteX8" fmla="*/ 1256483 w 3967738"/>
                <a:gd name="connsiteY8" fmla="*/ 290310 h 601386"/>
                <a:gd name="connsiteX9" fmla="*/ 294490 w 3967738"/>
                <a:gd name="connsiteY9" fmla="*/ 576567 h 601386"/>
                <a:gd name="connsiteX10" fmla="*/ 91890 w 3967738"/>
                <a:gd name="connsiteY10" fmla="*/ 524270 h 601386"/>
                <a:gd name="connsiteX11" fmla="*/ 0 w 3967738"/>
                <a:gd name="connsiteY11" fmla="*/ 486802 h 601386"/>
                <a:gd name="connsiteX12" fmla="*/ 0 w 3967738"/>
                <a:gd name="connsiteY12" fmla="*/ 500852 h 601386"/>
                <a:gd name="connsiteX13" fmla="*/ 77716 w 3967738"/>
                <a:gd name="connsiteY13" fmla="*/ 534635 h 601386"/>
                <a:gd name="connsiteX14" fmla="*/ 554858 w 3967738"/>
                <a:gd name="connsiteY14" fmla="*/ 593082 h 601386"/>
                <a:gd name="connsiteX15" fmla="*/ 1248261 w 3967738"/>
                <a:gd name="connsiteY15" fmla="*/ 306825 h 601386"/>
                <a:gd name="connsiteX16" fmla="*/ 1725146 w 3967738"/>
                <a:gd name="connsiteY16" fmla="*/ 108647 h 601386"/>
                <a:gd name="connsiteX17" fmla="*/ 2265068 w 3967738"/>
                <a:gd name="connsiteY17" fmla="*/ 15063 h 601386"/>
                <a:gd name="connsiteX18" fmla="*/ 2788546 w 3967738"/>
                <a:gd name="connsiteY18" fmla="*/ 125161 h 601386"/>
                <a:gd name="connsiteX19" fmla="*/ 3210617 w 3967738"/>
                <a:gd name="connsiteY19" fmla="*/ 345359 h 601386"/>
                <a:gd name="connsiteX20" fmla="*/ 3396815 w 3967738"/>
                <a:gd name="connsiteY20" fmla="*/ 433438 h 601386"/>
                <a:gd name="connsiteX21" fmla="*/ 3539265 w 3967738"/>
                <a:gd name="connsiteY21" fmla="*/ 481084 h 601386"/>
                <a:gd name="connsiteX22" fmla="*/ 3542119 w 3967738"/>
                <a:gd name="connsiteY22" fmla="*/ 466814 h 601386"/>
                <a:gd name="connsiteX23" fmla="*/ 3484689 w 3967738"/>
                <a:gd name="connsiteY23" fmla="*/ 449953 h 601386"/>
                <a:gd name="connsiteX24" fmla="*/ 3051655 w 3967738"/>
                <a:gd name="connsiteY24" fmla="*/ 240765 h 601386"/>
                <a:gd name="connsiteX25" fmla="*/ 2618621 w 3967738"/>
                <a:gd name="connsiteY25" fmla="*/ 45340 h 601386"/>
                <a:gd name="connsiteX26" fmla="*/ 2324394 w 3967738"/>
                <a:gd name="connsiteY26" fmla="*/ 597 h 6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7738" h="601386">
                  <a:moveTo>
                    <a:pt x="3967738" y="521937"/>
                  </a:moveTo>
                  <a:lnTo>
                    <a:pt x="3926548" y="522431"/>
                  </a:lnTo>
                  <a:lnTo>
                    <a:pt x="3936569" y="524836"/>
                  </a:lnTo>
                  <a:close/>
                  <a:moveTo>
                    <a:pt x="2324394" y="597"/>
                  </a:moveTo>
                  <a:cubicBezTo>
                    <a:pt x="2291196" y="-383"/>
                    <a:pt x="2257938" y="-141"/>
                    <a:pt x="2224728" y="1214"/>
                  </a:cubicBezTo>
                  <a:cubicBezTo>
                    <a:pt x="2180448" y="3021"/>
                    <a:pt x="2136254" y="6805"/>
                    <a:pt x="2092403" y="12310"/>
                  </a:cubicBezTo>
                  <a:cubicBezTo>
                    <a:pt x="1938922" y="31577"/>
                    <a:pt x="1785442" y="70112"/>
                    <a:pt x="1640184" y="119657"/>
                  </a:cubicBezTo>
                  <a:cubicBezTo>
                    <a:pt x="1511370" y="166449"/>
                    <a:pt x="1379815" y="218746"/>
                    <a:pt x="1261964" y="290310"/>
                  </a:cubicBezTo>
                  <a:cubicBezTo>
                    <a:pt x="1261964" y="290310"/>
                    <a:pt x="1259224" y="290310"/>
                    <a:pt x="1256483" y="290310"/>
                  </a:cubicBezTo>
                  <a:cubicBezTo>
                    <a:pt x="960485" y="447201"/>
                    <a:pt x="645302" y="628864"/>
                    <a:pt x="294490" y="576567"/>
                  </a:cubicBezTo>
                  <a:cubicBezTo>
                    <a:pt x="224601" y="566245"/>
                    <a:pt x="157282" y="548010"/>
                    <a:pt x="91890" y="524270"/>
                  </a:cubicBezTo>
                  <a:lnTo>
                    <a:pt x="0" y="486802"/>
                  </a:lnTo>
                  <a:lnTo>
                    <a:pt x="0" y="500852"/>
                  </a:lnTo>
                  <a:lnTo>
                    <a:pt x="77716" y="534635"/>
                  </a:lnTo>
                  <a:cubicBezTo>
                    <a:pt x="230596" y="590501"/>
                    <a:pt x="390414" y="615790"/>
                    <a:pt x="554858" y="593082"/>
                  </a:cubicBezTo>
                  <a:cubicBezTo>
                    <a:pt x="804264" y="557300"/>
                    <a:pt x="1034485" y="433438"/>
                    <a:pt x="1248261" y="306825"/>
                  </a:cubicBezTo>
                  <a:cubicBezTo>
                    <a:pt x="1404482" y="229755"/>
                    <a:pt x="1557962" y="160944"/>
                    <a:pt x="1725146" y="108647"/>
                  </a:cubicBezTo>
                  <a:cubicBezTo>
                    <a:pt x="1900552" y="56350"/>
                    <a:pt x="2081440" y="17815"/>
                    <a:pt x="2265068" y="15063"/>
                  </a:cubicBezTo>
                  <a:cubicBezTo>
                    <a:pt x="2445956" y="12310"/>
                    <a:pt x="2624103" y="53597"/>
                    <a:pt x="2788546" y="125161"/>
                  </a:cubicBezTo>
                  <a:cubicBezTo>
                    <a:pt x="2933804" y="188468"/>
                    <a:pt x="3070840" y="271043"/>
                    <a:pt x="3210617" y="345359"/>
                  </a:cubicBezTo>
                  <a:cubicBezTo>
                    <a:pt x="3270913" y="377701"/>
                    <a:pt x="3333093" y="407462"/>
                    <a:pt x="3396815" y="433438"/>
                  </a:cubicBezTo>
                  <a:lnTo>
                    <a:pt x="3539265" y="481084"/>
                  </a:lnTo>
                  <a:lnTo>
                    <a:pt x="3542119" y="466814"/>
                  </a:lnTo>
                  <a:lnTo>
                    <a:pt x="3484689" y="449953"/>
                  </a:lnTo>
                  <a:cubicBezTo>
                    <a:pt x="3331209" y="400409"/>
                    <a:pt x="3191432" y="317835"/>
                    <a:pt x="3051655" y="240765"/>
                  </a:cubicBezTo>
                  <a:cubicBezTo>
                    <a:pt x="2911878" y="163696"/>
                    <a:pt x="2772102" y="92132"/>
                    <a:pt x="2618621" y="45340"/>
                  </a:cubicBezTo>
                  <a:cubicBezTo>
                    <a:pt x="2523038" y="17472"/>
                    <a:pt x="2423987" y="3537"/>
                    <a:pt x="2324394" y="597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 flipH="1">
              <a:off x="5798696" y="2694781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 flipH="1">
              <a:off x="4696971" y="1980405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 flipH="1">
              <a:off x="2584009" y="2062955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 flipH="1">
              <a:off x="2258571" y="2108993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879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555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6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9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6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6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59AF5-EF36-4F21-887F-7A877F937721}" type="datetimeFigureOut">
              <a:rPr lang="zh-CN" altLang="en-US" smtClean="0"/>
              <a:pPr/>
              <a:t>2016/12/21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B4AC-B2A5-48F4-A5C5-DC31374EFE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3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3" r:id="rId3"/>
    <p:sldLayoutId id="2147483664" r:id="rId4"/>
    <p:sldLayoutId id="2147483662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audio" Target="../media/media1.mp3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media" Target="../media/media1.mp3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tags" Target="../tags/tag157.xml"/><Relationship Id="rId18" Type="http://schemas.openxmlformats.org/officeDocument/2006/relationships/tags" Target="../tags/tag162.xml"/><Relationship Id="rId3" Type="http://schemas.openxmlformats.org/officeDocument/2006/relationships/tags" Target="../tags/tag147.xml"/><Relationship Id="rId21" Type="http://schemas.openxmlformats.org/officeDocument/2006/relationships/tags" Target="../tags/tag165.xml"/><Relationship Id="rId7" Type="http://schemas.openxmlformats.org/officeDocument/2006/relationships/tags" Target="../tags/tag151.xml"/><Relationship Id="rId12" Type="http://schemas.openxmlformats.org/officeDocument/2006/relationships/tags" Target="../tags/tag156.xml"/><Relationship Id="rId17" Type="http://schemas.openxmlformats.org/officeDocument/2006/relationships/tags" Target="../tags/tag161.xml"/><Relationship Id="rId2" Type="http://schemas.openxmlformats.org/officeDocument/2006/relationships/tags" Target="../tags/tag146.xml"/><Relationship Id="rId16" Type="http://schemas.openxmlformats.org/officeDocument/2006/relationships/tags" Target="../tags/tag160.xml"/><Relationship Id="rId20" Type="http://schemas.openxmlformats.org/officeDocument/2006/relationships/tags" Target="../tags/tag164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149.xml"/><Relationship Id="rId15" Type="http://schemas.openxmlformats.org/officeDocument/2006/relationships/tags" Target="../tags/tag159.xml"/><Relationship Id="rId23" Type="http://schemas.openxmlformats.org/officeDocument/2006/relationships/tags" Target="../tags/tag167.xml"/><Relationship Id="rId10" Type="http://schemas.openxmlformats.org/officeDocument/2006/relationships/tags" Target="../tags/tag154.xml"/><Relationship Id="rId19" Type="http://schemas.openxmlformats.org/officeDocument/2006/relationships/tags" Target="../tags/tag163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tags" Target="../tags/tag158.xml"/><Relationship Id="rId22" Type="http://schemas.openxmlformats.org/officeDocument/2006/relationships/tags" Target="../tags/tag16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tags" Target="../tags/tag180.xml"/><Relationship Id="rId18" Type="http://schemas.openxmlformats.org/officeDocument/2006/relationships/image" Target="../media/image4.jpeg"/><Relationship Id="rId3" Type="http://schemas.openxmlformats.org/officeDocument/2006/relationships/tags" Target="../tags/tag170.xml"/><Relationship Id="rId21" Type="http://schemas.openxmlformats.org/officeDocument/2006/relationships/image" Target="../media/image7.jpeg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169.xml"/><Relationship Id="rId16" Type="http://schemas.openxmlformats.org/officeDocument/2006/relationships/tags" Target="../tags/tag183.xml"/><Relationship Id="rId20" Type="http://schemas.openxmlformats.org/officeDocument/2006/relationships/image" Target="../media/image6.jpeg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5" Type="http://schemas.openxmlformats.org/officeDocument/2006/relationships/tags" Target="../tags/tag172.xml"/><Relationship Id="rId15" Type="http://schemas.openxmlformats.org/officeDocument/2006/relationships/tags" Target="../tags/tag182.xml"/><Relationship Id="rId10" Type="http://schemas.openxmlformats.org/officeDocument/2006/relationships/tags" Target="../tags/tag177.xml"/><Relationship Id="rId19" Type="http://schemas.openxmlformats.org/officeDocument/2006/relationships/image" Target="../media/image5.jpeg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tags" Target="../tags/tag18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tags" Target="../tags/tag201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186.xml"/><Relationship Id="rId21" Type="http://schemas.openxmlformats.org/officeDocument/2006/relationships/tags" Target="../tags/tag204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tags" Target="../tags/tag200.xml"/><Relationship Id="rId25" Type="http://schemas.openxmlformats.org/officeDocument/2006/relationships/tags" Target="../tags/tag208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tags" Target="../tags/tag203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tags" Target="../tags/tag207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23" Type="http://schemas.openxmlformats.org/officeDocument/2006/relationships/tags" Target="../tags/tag206.xml"/><Relationship Id="rId10" Type="http://schemas.openxmlformats.org/officeDocument/2006/relationships/tags" Target="../tags/tag193.xml"/><Relationship Id="rId19" Type="http://schemas.openxmlformats.org/officeDocument/2006/relationships/tags" Target="../tags/tag202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Relationship Id="rId22" Type="http://schemas.openxmlformats.org/officeDocument/2006/relationships/tags" Target="../tags/tag20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tags" Target="../tags/tag221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tags" Target="../tags/tag220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210.xml"/><Relationship Id="rId16" Type="http://schemas.openxmlformats.org/officeDocument/2006/relationships/tags" Target="../tags/tag224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5" Type="http://schemas.openxmlformats.org/officeDocument/2006/relationships/tags" Target="../tags/tag213.xml"/><Relationship Id="rId15" Type="http://schemas.openxmlformats.org/officeDocument/2006/relationships/tags" Target="../tags/tag223.xml"/><Relationship Id="rId10" Type="http://schemas.openxmlformats.org/officeDocument/2006/relationships/tags" Target="../tags/tag218.xml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tags" Target="../tags/tag2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2" Type="http://schemas.openxmlformats.org/officeDocument/2006/relationships/tags" Target="../tags/tag226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10" Type="http://schemas.openxmlformats.org/officeDocument/2006/relationships/tags" Target="../tags/tag234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tags" Target="../tags/tag252.xml"/><Relationship Id="rId18" Type="http://schemas.openxmlformats.org/officeDocument/2006/relationships/tags" Target="../tags/tag257.xml"/><Relationship Id="rId3" Type="http://schemas.openxmlformats.org/officeDocument/2006/relationships/tags" Target="../tags/tag242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17" Type="http://schemas.openxmlformats.org/officeDocument/2006/relationships/tags" Target="../tags/tag256.xml"/><Relationship Id="rId2" Type="http://schemas.openxmlformats.org/officeDocument/2006/relationships/tags" Target="../tags/tag241.xml"/><Relationship Id="rId16" Type="http://schemas.openxmlformats.org/officeDocument/2006/relationships/tags" Target="../tags/tag255.xml"/><Relationship Id="rId20" Type="http://schemas.openxmlformats.org/officeDocument/2006/relationships/tags" Target="../tags/tag259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5" Type="http://schemas.openxmlformats.org/officeDocument/2006/relationships/tags" Target="../tags/tag244.xml"/><Relationship Id="rId15" Type="http://schemas.openxmlformats.org/officeDocument/2006/relationships/tags" Target="../tags/tag254.xml"/><Relationship Id="rId10" Type="http://schemas.openxmlformats.org/officeDocument/2006/relationships/tags" Target="../tags/tag249.xml"/><Relationship Id="rId19" Type="http://schemas.openxmlformats.org/officeDocument/2006/relationships/tags" Target="../tags/tag258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tags" Target="../tags/tag253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272.xml"/><Relationship Id="rId18" Type="http://schemas.openxmlformats.org/officeDocument/2006/relationships/tags" Target="../tags/tag277.xml"/><Relationship Id="rId26" Type="http://schemas.openxmlformats.org/officeDocument/2006/relationships/tags" Target="../tags/tag285.xml"/><Relationship Id="rId3" Type="http://schemas.openxmlformats.org/officeDocument/2006/relationships/tags" Target="../tags/tag262.xml"/><Relationship Id="rId21" Type="http://schemas.openxmlformats.org/officeDocument/2006/relationships/tags" Target="../tags/tag280.xml"/><Relationship Id="rId34" Type="http://schemas.openxmlformats.org/officeDocument/2006/relationships/tags" Target="../tags/tag293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tags" Target="../tags/tag276.xml"/><Relationship Id="rId25" Type="http://schemas.openxmlformats.org/officeDocument/2006/relationships/tags" Target="../tags/tag284.xml"/><Relationship Id="rId33" Type="http://schemas.openxmlformats.org/officeDocument/2006/relationships/tags" Target="../tags/tag292.xml"/><Relationship Id="rId2" Type="http://schemas.openxmlformats.org/officeDocument/2006/relationships/tags" Target="../tags/tag261.xml"/><Relationship Id="rId16" Type="http://schemas.openxmlformats.org/officeDocument/2006/relationships/tags" Target="../tags/tag275.xml"/><Relationship Id="rId20" Type="http://schemas.openxmlformats.org/officeDocument/2006/relationships/tags" Target="../tags/tag279.xml"/><Relationship Id="rId29" Type="http://schemas.openxmlformats.org/officeDocument/2006/relationships/tags" Target="../tags/tag288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24" Type="http://schemas.openxmlformats.org/officeDocument/2006/relationships/tags" Target="../tags/tag283.xml"/><Relationship Id="rId32" Type="http://schemas.openxmlformats.org/officeDocument/2006/relationships/tags" Target="../tags/tag291.xml"/><Relationship Id="rId5" Type="http://schemas.openxmlformats.org/officeDocument/2006/relationships/tags" Target="../tags/tag264.xml"/><Relationship Id="rId15" Type="http://schemas.openxmlformats.org/officeDocument/2006/relationships/tags" Target="../tags/tag274.xml"/><Relationship Id="rId23" Type="http://schemas.openxmlformats.org/officeDocument/2006/relationships/tags" Target="../tags/tag282.xml"/><Relationship Id="rId28" Type="http://schemas.openxmlformats.org/officeDocument/2006/relationships/tags" Target="../tags/tag287.xml"/><Relationship Id="rId10" Type="http://schemas.openxmlformats.org/officeDocument/2006/relationships/tags" Target="../tags/tag269.xml"/><Relationship Id="rId19" Type="http://schemas.openxmlformats.org/officeDocument/2006/relationships/tags" Target="../tags/tag278.xml"/><Relationship Id="rId31" Type="http://schemas.openxmlformats.org/officeDocument/2006/relationships/tags" Target="../tags/tag290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tags" Target="../tags/tag273.xml"/><Relationship Id="rId22" Type="http://schemas.openxmlformats.org/officeDocument/2006/relationships/tags" Target="../tags/tag281.xml"/><Relationship Id="rId27" Type="http://schemas.openxmlformats.org/officeDocument/2006/relationships/tags" Target="../tags/tag286.xml"/><Relationship Id="rId30" Type="http://schemas.openxmlformats.org/officeDocument/2006/relationships/tags" Target="../tags/tag289.xml"/><Relationship Id="rId35" Type="http://schemas.openxmlformats.org/officeDocument/2006/relationships/slideLayout" Target="../slideLayouts/slideLayout4.xml"/><Relationship Id="rId8" Type="http://schemas.openxmlformats.org/officeDocument/2006/relationships/tags" Target="../tags/tag2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04.xml"/><Relationship Id="rId13" Type="http://schemas.openxmlformats.org/officeDocument/2006/relationships/tags" Target="../tags/tag309.xml"/><Relationship Id="rId18" Type="http://schemas.openxmlformats.org/officeDocument/2006/relationships/tags" Target="../tags/tag314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299.xml"/><Relationship Id="rId21" Type="http://schemas.openxmlformats.org/officeDocument/2006/relationships/tags" Target="../tags/tag317.xml"/><Relationship Id="rId7" Type="http://schemas.openxmlformats.org/officeDocument/2006/relationships/tags" Target="../tags/tag303.xml"/><Relationship Id="rId12" Type="http://schemas.openxmlformats.org/officeDocument/2006/relationships/tags" Target="../tags/tag308.xml"/><Relationship Id="rId17" Type="http://schemas.openxmlformats.org/officeDocument/2006/relationships/tags" Target="../tags/tag313.xml"/><Relationship Id="rId25" Type="http://schemas.openxmlformats.org/officeDocument/2006/relationships/tags" Target="../tags/tag321.xml"/><Relationship Id="rId2" Type="http://schemas.openxmlformats.org/officeDocument/2006/relationships/tags" Target="../tags/tag298.xml"/><Relationship Id="rId16" Type="http://schemas.openxmlformats.org/officeDocument/2006/relationships/tags" Target="../tags/tag312.xml"/><Relationship Id="rId20" Type="http://schemas.openxmlformats.org/officeDocument/2006/relationships/tags" Target="../tags/tag316.xml"/><Relationship Id="rId1" Type="http://schemas.openxmlformats.org/officeDocument/2006/relationships/tags" Target="../tags/tag297.xml"/><Relationship Id="rId6" Type="http://schemas.openxmlformats.org/officeDocument/2006/relationships/tags" Target="../tags/tag302.xml"/><Relationship Id="rId11" Type="http://schemas.openxmlformats.org/officeDocument/2006/relationships/tags" Target="../tags/tag307.xml"/><Relationship Id="rId24" Type="http://schemas.openxmlformats.org/officeDocument/2006/relationships/tags" Target="../tags/tag320.xml"/><Relationship Id="rId5" Type="http://schemas.openxmlformats.org/officeDocument/2006/relationships/tags" Target="../tags/tag301.xml"/><Relationship Id="rId15" Type="http://schemas.openxmlformats.org/officeDocument/2006/relationships/tags" Target="../tags/tag311.xml"/><Relationship Id="rId23" Type="http://schemas.openxmlformats.org/officeDocument/2006/relationships/tags" Target="../tags/tag319.xml"/><Relationship Id="rId10" Type="http://schemas.openxmlformats.org/officeDocument/2006/relationships/tags" Target="../tags/tag306.xml"/><Relationship Id="rId19" Type="http://schemas.openxmlformats.org/officeDocument/2006/relationships/tags" Target="../tags/tag315.xml"/><Relationship Id="rId4" Type="http://schemas.openxmlformats.org/officeDocument/2006/relationships/tags" Target="../tags/tag300.xml"/><Relationship Id="rId9" Type="http://schemas.openxmlformats.org/officeDocument/2006/relationships/tags" Target="../tags/tag305.xml"/><Relationship Id="rId14" Type="http://schemas.openxmlformats.org/officeDocument/2006/relationships/tags" Target="../tags/tag310.xml"/><Relationship Id="rId22" Type="http://schemas.openxmlformats.org/officeDocument/2006/relationships/tags" Target="../tags/tag3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29.xml"/><Relationship Id="rId13" Type="http://schemas.openxmlformats.org/officeDocument/2006/relationships/tags" Target="../tags/tag334.xml"/><Relationship Id="rId3" Type="http://schemas.openxmlformats.org/officeDocument/2006/relationships/tags" Target="../tags/tag324.xml"/><Relationship Id="rId7" Type="http://schemas.openxmlformats.org/officeDocument/2006/relationships/tags" Target="../tags/tag328.xml"/><Relationship Id="rId12" Type="http://schemas.openxmlformats.org/officeDocument/2006/relationships/tags" Target="../tags/tag333.xml"/><Relationship Id="rId2" Type="http://schemas.openxmlformats.org/officeDocument/2006/relationships/tags" Target="../tags/tag323.xml"/><Relationship Id="rId16" Type="http://schemas.openxmlformats.org/officeDocument/2006/relationships/image" Target="../media/image9.jpeg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11" Type="http://schemas.openxmlformats.org/officeDocument/2006/relationships/tags" Target="../tags/tag332.xml"/><Relationship Id="rId5" Type="http://schemas.openxmlformats.org/officeDocument/2006/relationships/tags" Target="../tags/tag326.xml"/><Relationship Id="rId15" Type="http://schemas.openxmlformats.org/officeDocument/2006/relationships/image" Target="../media/image8.jpeg"/><Relationship Id="rId10" Type="http://schemas.openxmlformats.org/officeDocument/2006/relationships/tags" Target="../tags/tag331.xml"/><Relationship Id="rId4" Type="http://schemas.openxmlformats.org/officeDocument/2006/relationships/tags" Target="../tags/tag325.xml"/><Relationship Id="rId9" Type="http://schemas.openxmlformats.org/officeDocument/2006/relationships/tags" Target="../tags/tag330.xml"/><Relationship Id="rId1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42.xml"/><Relationship Id="rId13" Type="http://schemas.openxmlformats.org/officeDocument/2006/relationships/tags" Target="../tags/tag347.xml"/><Relationship Id="rId18" Type="http://schemas.openxmlformats.org/officeDocument/2006/relationships/tags" Target="../tags/tag352.xml"/><Relationship Id="rId3" Type="http://schemas.openxmlformats.org/officeDocument/2006/relationships/tags" Target="../tags/tag337.xml"/><Relationship Id="rId21" Type="http://schemas.openxmlformats.org/officeDocument/2006/relationships/tags" Target="../tags/tag355.xml"/><Relationship Id="rId7" Type="http://schemas.openxmlformats.org/officeDocument/2006/relationships/tags" Target="../tags/tag341.xml"/><Relationship Id="rId12" Type="http://schemas.openxmlformats.org/officeDocument/2006/relationships/tags" Target="../tags/tag346.xml"/><Relationship Id="rId17" Type="http://schemas.openxmlformats.org/officeDocument/2006/relationships/tags" Target="../tags/tag351.xml"/><Relationship Id="rId2" Type="http://schemas.openxmlformats.org/officeDocument/2006/relationships/tags" Target="../tags/tag336.xml"/><Relationship Id="rId16" Type="http://schemas.openxmlformats.org/officeDocument/2006/relationships/tags" Target="../tags/tag350.xml"/><Relationship Id="rId20" Type="http://schemas.openxmlformats.org/officeDocument/2006/relationships/tags" Target="../tags/tag354.xml"/><Relationship Id="rId1" Type="http://schemas.openxmlformats.org/officeDocument/2006/relationships/tags" Target="../tags/tag335.xml"/><Relationship Id="rId6" Type="http://schemas.openxmlformats.org/officeDocument/2006/relationships/tags" Target="../tags/tag340.xml"/><Relationship Id="rId11" Type="http://schemas.openxmlformats.org/officeDocument/2006/relationships/tags" Target="../tags/tag345.xml"/><Relationship Id="rId5" Type="http://schemas.openxmlformats.org/officeDocument/2006/relationships/tags" Target="../tags/tag339.xml"/><Relationship Id="rId15" Type="http://schemas.openxmlformats.org/officeDocument/2006/relationships/tags" Target="../tags/tag349.xml"/><Relationship Id="rId10" Type="http://schemas.openxmlformats.org/officeDocument/2006/relationships/tags" Target="../tags/tag344.xml"/><Relationship Id="rId19" Type="http://schemas.openxmlformats.org/officeDocument/2006/relationships/tags" Target="../tags/tag353.xml"/><Relationship Id="rId4" Type="http://schemas.openxmlformats.org/officeDocument/2006/relationships/tags" Target="../tags/tag338.xml"/><Relationship Id="rId9" Type="http://schemas.openxmlformats.org/officeDocument/2006/relationships/tags" Target="../tags/tag343.xml"/><Relationship Id="rId14" Type="http://schemas.openxmlformats.org/officeDocument/2006/relationships/tags" Target="../tags/tag348.xml"/><Relationship Id="rId22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63.xml"/><Relationship Id="rId3" Type="http://schemas.openxmlformats.org/officeDocument/2006/relationships/tags" Target="../tags/tag358.xml"/><Relationship Id="rId7" Type="http://schemas.openxmlformats.org/officeDocument/2006/relationships/tags" Target="../tags/tag362.xml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6" Type="http://schemas.openxmlformats.org/officeDocument/2006/relationships/tags" Target="../tags/tag361.xml"/><Relationship Id="rId11" Type="http://schemas.openxmlformats.org/officeDocument/2006/relationships/image" Target="../media/image11.jpeg"/><Relationship Id="rId5" Type="http://schemas.openxmlformats.org/officeDocument/2006/relationships/tags" Target="../tags/tag360.xml"/><Relationship Id="rId10" Type="http://schemas.openxmlformats.org/officeDocument/2006/relationships/image" Target="../media/image10.jpeg"/><Relationship Id="rId4" Type="http://schemas.openxmlformats.org/officeDocument/2006/relationships/tags" Target="../tags/tag359.xml"/><Relationship Id="rId9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71.xml"/><Relationship Id="rId13" Type="http://schemas.openxmlformats.org/officeDocument/2006/relationships/tags" Target="../tags/tag376.xml"/><Relationship Id="rId18" Type="http://schemas.openxmlformats.org/officeDocument/2006/relationships/tags" Target="../tags/tag381.xml"/><Relationship Id="rId26" Type="http://schemas.openxmlformats.org/officeDocument/2006/relationships/image" Target="../media/image14.jpeg"/><Relationship Id="rId3" Type="http://schemas.openxmlformats.org/officeDocument/2006/relationships/tags" Target="../tags/tag366.xml"/><Relationship Id="rId21" Type="http://schemas.openxmlformats.org/officeDocument/2006/relationships/tags" Target="../tags/tag384.xml"/><Relationship Id="rId7" Type="http://schemas.openxmlformats.org/officeDocument/2006/relationships/tags" Target="../tags/tag370.xml"/><Relationship Id="rId12" Type="http://schemas.openxmlformats.org/officeDocument/2006/relationships/tags" Target="../tags/tag375.xml"/><Relationship Id="rId17" Type="http://schemas.openxmlformats.org/officeDocument/2006/relationships/tags" Target="../tags/tag380.xml"/><Relationship Id="rId25" Type="http://schemas.openxmlformats.org/officeDocument/2006/relationships/image" Target="../media/image13.jpeg"/><Relationship Id="rId2" Type="http://schemas.openxmlformats.org/officeDocument/2006/relationships/tags" Target="../tags/tag365.xml"/><Relationship Id="rId16" Type="http://schemas.openxmlformats.org/officeDocument/2006/relationships/tags" Target="../tags/tag379.xml"/><Relationship Id="rId20" Type="http://schemas.openxmlformats.org/officeDocument/2006/relationships/tags" Target="../tags/tag383.xml"/><Relationship Id="rId1" Type="http://schemas.openxmlformats.org/officeDocument/2006/relationships/tags" Target="../tags/tag364.xml"/><Relationship Id="rId6" Type="http://schemas.openxmlformats.org/officeDocument/2006/relationships/tags" Target="../tags/tag369.xml"/><Relationship Id="rId11" Type="http://schemas.openxmlformats.org/officeDocument/2006/relationships/tags" Target="../tags/tag374.xml"/><Relationship Id="rId24" Type="http://schemas.openxmlformats.org/officeDocument/2006/relationships/image" Target="../media/image12.jpeg"/><Relationship Id="rId5" Type="http://schemas.openxmlformats.org/officeDocument/2006/relationships/tags" Target="../tags/tag368.xml"/><Relationship Id="rId15" Type="http://schemas.openxmlformats.org/officeDocument/2006/relationships/tags" Target="../tags/tag378.xml"/><Relationship Id="rId23" Type="http://schemas.openxmlformats.org/officeDocument/2006/relationships/slideLayout" Target="../slideLayouts/slideLayout4.xml"/><Relationship Id="rId10" Type="http://schemas.openxmlformats.org/officeDocument/2006/relationships/tags" Target="../tags/tag373.xml"/><Relationship Id="rId19" Type="http://schemas.openxmlformats.org/officeDocument/2006/relationships/tags" Target="../tags/tag382.xml"/><Relationship Id="rId4" Type="http://schemas.openxmlformats.org/officeDocument/2006/relationships/tags" Target="../tags/tag367.xml"/><Relationship Id="rId9" Type="http://schemas.openxmlformats.org/officeDocument/2006/relationships/tags" Target="../tags/tag372.xml"/><Relationship Id="rId14" Type="http://schemas.openxmlformats.org/officeDocument/2006/relationships/tags" Target="../tags/tag377.xml"/><Relationship Id="rId22" Type="http://schemas.openxmlformats.org/officeDocument/2006/relationships/tags" Target="../tags/tag385.xml"/><Relationship Id="rId27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93.xml"/><Relationship Id="rId13" Type="http://schemas.openxmlformats.org/officeDocument/2006/relationships/tags" Target="../tags/tag398.xml"/><Relationship Id="rId3" Type="http://schemas.openxmlformats.org/officeDocument/2006/relationships/tags" Target="../tags/tag388.xml"/><Relationship Id="rId7" Type="http://schemas.openxmlformats.org/officeDocument/2006/relationships/tags" Target="../tags/tag392.xml"/><Relationship Id="rId12" Type="http://schemas.openxmlformats.org/officeDocument/2006/relationships/tags" Target="../tags/tag397.xml"/><Relationship Id="rId2" Type="http://schemas.openxmlformats.org/officeDocument/2006/relationships/tags" Target="../tags/tag387.xml"/><Relationship Id="rId1" Type="http://schemas.openxmlformats.org/officeDocument/2006/relationships/tags" Target="../tags/tag386.xml"/><Relationship Id="rId6" Type="http://schemas.openxmlformats.org/officeDocument/2006/relationships/tags" Target="../tags/tag391.xml"/><Relationship Id="rId11" Type="http://schemas.openxmlformats.org/officeDocument/2006/relationships/tags" Target="../tags/tag396.xml"/><Relationship Id="rId5" Type="http://schemas.openxmlformats.org/officeDocument/2006/relationships/tags" Target="../tags/tag390.xml"/><Relationship Id="rId15" Type="http://schemas.openxmlformats.org/officeDocument/2006/relationships/image" Target="../media/image16.jpeg"/><Relationship Id="rId10" Type="http://schemas.openxmlformats.org/officeDocument/2006/relationships/tags" Target="../tags/tag395.xml"/><Relationship Id="rId4" Type="http://schemas.openxmlformats.org/officeDocument/2006/relationships/tags" Target="../tags/tag389.xml"/><Relationship Id="rId9" Type="http://schemas.openxmlformats.org/officeDocument/2006/relationships/tags" Target="../tags/tag394.xml"/><Relationship Id="rId14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06.xml"/><Relationship Id="rId13" Type="http://schemas.openxmlformats.org/officeDocument/2006/relationships/tags" Target="../tags/tag411.xml"/><Relationship Id="rId3" Type="http://schemas.openxmlformats.org/officeDocument/2006/relationships/tags" Target="../tags/tag401.xml"/><Relationship Id="rId7" Type="http://schemas.openxmlformats.org/officeDocument/2006/relationships/tags" Target="../tags/tag405.xml"/><Relationship Id="rId12" Type="http://schemas.openxmlformats.org/officeDocument/2006/relationships/tags" Target="../tags/tag410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400.xml"/><Relationship Id="rId16" Type="http://schemas.openxmlformats.org/officeDocument/2006/relationships/tags" Target="../tags/tag414.xml"/><Relationship Id="rId1" Type="http://schemas.openxmlformats.org/officeDocument/2006/relationships/tags" Target="../tags/tag399.xml"/><Relationship Id="rId6" Type="http://schemas.openxmlformats.org/officeDocument/2006/relationships/tags" Target="../tags/tag404.xml"/><Relationship Id="rId11" Type="http://schemas.openxmlformats.org/officeDocument/2006/relationships/tags" Target="../tags/tag409.xml"/><Relationship Id="rId5" Type="http://schemas.openxmlformats.org/officeDocument/2006/relationships/tags" Target="../tags/tag403.xml"/><Relationship Id="rId15" Type="http://schemas.openxmlformats.org/officeDocument/2006/relationships/tags" Target="../tags/tag413.xml"/><Relationship Id="rId10" Type="http://schemas.openxmlformats.org/officeDocument/2006/relationships/tags" Target="../tags/tag408.xml"/><Relationship Id="rId4" Type="http://schemas.openxmlformats.org/officeDocument/2006/relationships/tags" Target="../tags/tag402.xml"/><Relationship Id="rId9" Type="http://schemas.openxmlformats.org/officeDocument/2006/relationships/tags" Target="../tags/tag407.xml"/><Relationship Id="rId14" Type="http://schemas.openxmlformats.org/officeDocument/2006/relationships/tags" Target="../tags/tag4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4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25.xml"/><Relationship Id="rId3" Type="http://schemas.openxmlformats.org/officeDocument/2006/relationships/tags" Target="../tags/tag420.xml"/><Relationship Id="rId7" Type="http://schemas.openxmlformats.org/officeDocument/2006/relationships/tags" Target="../tags/tag424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11" Type="http://schemas.openxmlformats.org/officeDocument/2006/relationships/image" Target="../media/image17.jpeg"/><Relationship Id="rId5" Type="http://schemas.openxmlformats.org/officeDocument/2006/relationships/tags" Target="../tags/tag42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421.xml"/><Relationship Id="rId9" Type="http://schemas.openxmlformats.org/officeDocument/2006/relationships/tags" Target="../tags/tag4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34.xml"/><Relationship Id="rId13" Type="http://schemas.openxmlformats.org/officeDocument/2006/relationships/tags" Target="../tags/tag439.xml"/><Relationship Id="rId3" Type="http://schemas.openxmlformats.org/officeDocument/2006/relationships/tags" Target="../tags/tag429.xml"/><Relationship Id="rId7" Type="http://schemas.openxmlformats.org/officeDocument/2006/relationships/tags" Target="../tags/tag433.xml"/><Relationship Id="rId12" Type="http://schemas.openxmlformats.org/officeDocument/2006/relationships/tags" Target="../tags/tag438.xml"/><Relationship Id="rId2" Type="http://schemas.openxmlformats.org/officeDocument/2006/relationships/tags" Target="../tags/tag428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11" Type="http://schemas.openxmlformats.org/officeDocument/2006/relationships/tags" Target="../tags/tag437.xml"/><Relationship Id="rId5" Type="http://schemas.openxmlformats.org/officeDocument/2006/relationships/tags" Target="../tags/tag431.xml"/><Relationship Id="rId15" Type="http://schemas.openxmlformats.org/officeDocument/2006/relationships/tags" Target="../tags/tag441.xml"/><Relationship Id="rId10" Type="http://schemas.openxmlformats.org/officeDocument/2006/relationships/tags" Target="../tags/tag436.xml"/><Relationship Id="rId4" Type="http://schemas.openxmlformats.org/officeDocument/2006/relationships/tags" Target="../tags/tag430.xml"/><Relationship Id="rId9" Type="http://schemas.openxmlformats.org/officeDocument/2006/relationships/tags" Target="../tags/tag435.xml"/><Relationship Id="rId14" Type="http://schemas.openxmlformats.org/officeDocument/2006/relationships/tags" Target="../tags/tag44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449.xml"/><Relationship Id="rId13" Type="http://schemas.openxmlformats.org/officeDocument/2006/relationships/tags" Target="../tags/tag454.xml"/><Relationship Id="rId18" Type="http://schemas.openxmlformats.org/officeDocument/2006/relationships/tags" Target="../tags/tag459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444.xml"/><Relationship Id="rId21" Type="http://schemas.openxmlformats.org/officeDocument/2006/relationships/tags" Target="../tags/tag462.xml"/><Relationship Id="rId7" Type="http://schemas.openxmlformats.org/officeDocument/2006/relationships/tags" Target="../tags/tag448.xml"/><Relationship Id="rId12" Type="http://schemas.openxmlformats.org/officeDocument/2006/relationships/tags" Target="../tags/tag453.xml"/><Relationship Id="rId17" Type="http://schemas.openxmlformats.org/officeDocument/2006/relationships/tags" Target="../tags/tag458.xml"/><Relationship Id="rId25" Type="http://schemas.openxmlformats.org/officeDocument/2006/relationships/tags" Target="../tags/tag466.xml"/><Relationship Id="rId2" Type="http://schemas.openxmlformats.org/officeDocument/2006/relationships/tags" Target="../tags/tag443.xml"/><Relationship Id="rId16" Type="http://schemas.openxmlformats.org/officeDocument/2006/relationships/tags" Target="../tags/tag457.xml"/><Relationship Id="rId20" Type="http://schemas.openxmlformats.org/officeDocument/2006/relationships/tags" Target="../tags/tag461.xml"/><Relationship Id="rId1" Type="http://schemas.openxmlformats.org/officeDocument/2006/relationships/tags" Target="../tags/tag442.xml"/><Relationship Id="rId6" Type="http://schemas.openxmlformats.org/officeDocument/2006/relationships/tags" Target="../tags/tag447.xml"/><Relationship Id="rId11" Type="http://schemas.openxmlformats.org/officeDocument/2006/relationships/tags" Target="../tags/tag452.xml"/><Relationship Id="rId24" Type="http://schemas.openxmlformats.org/officeDocument/2006/relationships/tags" Target="../tags/tag465.xml"/><Relationship Id="rId5" Type="http://schemas.openxmlformats.org/officeDocument/2006/relationships/tags" Target="../tags/tag446.xml"/><Relationship Id="rId15" Type="http://schemas.openxmlformats.org/officeDocument/2006/relationships/tags" Target="../tags/tag456.xml"/><Relationship Id="rId23" Type="http://schemas.openxmlformats.org/officeDocument/2006/relationships/tags" Target="../tags/tag464.xml"/><Relationship Id="rId10" Type="http://schemas.openxmlformats.org/officeDocument/2006/relationships/tags" Target="../tags/tag451.xml"/><Relationship Id="rId19" Type="http://schemas.openxmlformats.org/officeDocument/2006/relationships/tags" Target="../tags/tag460.xml"/><Relationship Id="rId4" Type="http://schemas.openxmlformats.org/officeDocument/2006/relationships/tags" Target="../tags/tag445.xml"/><Relationship Id="rId9" Type="http://schemas.openxmlformats.org/officeDocument/2006/relationships/tags" Target="../tags/tag450.xml"/><Relationship Id="rId14" Type="http://schemas.openxmlformats.org/officeDocument/2006/relationships/tags" Target="../tags/tag455.xml"/><Relationship Id="rId22" Type="http://schemas.openxmlformats.org/officeDocument/2006/relationships/tags" Target="../tags/tag46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13" Type="http://schemas.openxmlformats.org/officeDocument/2006/relationships/tags" Target="../tags/tag479.xml"/><Relationship Id="rId18" Type="http://schemas.openxmlformats.org/officeDocument/2006/relationships/tags" Target="../tags/tag484.xml"/><Relationship Id="rId26" Type="http://schemas.openxmlformats.org/officeDocument/2006/relationships/tags" Target="../tags/tag492.xml"/><Relationship Id="rId3" Type="http://schemas.openxmlformats.org/officeDocument/2006/relationships/tags" Target="../tags/tag469.xml"/><Relationship Id="rId21" Type="http://schemas.openxmlformats.org/officeDocument/2006/relationships/tags" Target="../tags/tag487.xml"/><Relationship Id="rId7" Type="http://schemas.openxmlformats.org/officeDocument/2006/relationships/tags" Target="../tags/tag473.xml"/><Relationship Id="rId12" Type="http://schemas.openxmlformats.org/officeDocument/2006/relationships/tags" Target="../tags/tag478.xml"/><Relationship Id="rId17" Type="http://schemas.openxmlformats.org/officeDocument/2006/relationships/tags" Target="../tags/tag483.xml"/><Relationship Id="rId25" Type="http://schemas.openxmlformats.org/officeDocument/2006/relationships/tags" Target="../tags/tag491.xml"/><Relationship Id="rId2" Type="http://schemas.openxmlformats.org/officeDocument/2006/relationships/tags" Target="../tags/tag468.xml"/><Relationship Id="rId16" Type="http://schemas.openxmlformats.org/officeDocument/2006/relationships/tags" Target="../tags/tag482.xml"/><Relationship Id="rId20" Type="http://schemas.openxmlformats.org/officeDocument/2006/relationships/tags" Target="../tags/tag486.xml"/><Relationship Id="rId29" Type="http://schemas.openxmlformats.org/officeDocument/2006/relationships/tags" Target="../tags/tag495.xml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tags" Target="../tags/tag477.xml"/><Relationship Id="rId24" Type="http://schemas.openxmlformats.org/officeDocument/2006/relationships/tags" Target="../tags/tag490.xml"/><Relationship Id="rId5" Type="http://schemas.openxmlformats.org/officeDocument/2006/relationships/tags" Target="../tags/tag471.xml"/><Relationship Id="rId15" Type="http://schemas.openxmlformats.org/officeDocument/2006/relationships/tags" Target="../tags/tag481.xml"/><Relationship Id="rId23" Type="http://schemas.openxmlformats.org/officeDocument/2006/relationships/tags" Target="../tags/tag489.xml"/><Relationship Id="rId28" Type="http://schemas.openxmlformats.org/officeDocument/2006/relationships/tags" Target="../tags/tag494.xml"/><Relationship Id="rId10" Type="http://schemas.openxmlformats.org/officeDocument/2006/relationships/tags" Target="../tags/tag476.xml"/><Relationship Id="rId19" Type="http://schemas.openxmlformats.org/officeDocument/2006/relationships/tags" Target="../tags/tag485.xml"/><Relationship Id="rId4" Type="http://schemas.openxmlformats.org/officeDocument/2006/relationships/tags" Target="../tags/tag470.xml"/><Relationship Id="rId9" Type="http://schemas.openxmlformats.org/officeDocument/2006/relationships/tags" Target="../tags/tag475.xml"/><Relationship Id="rId14" Type="http://schemas.openxmlformats.org/officeDocument/2006/relationships/tags" Target="../tags/tag480.xml"/><Relationship Id="rId22" Type="http://schemas.openxmlformats.org/officeDocument/2006/relationships/tags" Target="../tags/tag488.xml"/><Relationship Id="rId27" Type="http://schemas.openxmlformats.org/officeDocument/2006/relationships/tags" Target="../tags/tag493.xml"/><Relationship Id="rId30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503.xml"/><Relationship Id="rId13" Type="http://schemas.openxmlformats.org/officeDocument/2006/relationships/tags" Target="../tags/tag508.xml"/><Relationship Id="rId18" Type="http://schemas.openxmlformats.org/officeDocument/2006/relationships/tags" Target="../tags/tag513.xml"/><Relationship Id="rId3" Type="http://schemas.openxmlformats.org/officeDocument/2006/relationships/tags" Target="../tags/tag498.xml"/><Relationship Id="rId7" Type="http://schemas.openxmlformats.org/officeDocument/2006/relationships/tags" Target="../tags/tag502.xml"/><Relationship Id="rId12" Type="http://schemas.openxmlformats.org/officeDocument/2006/relationships/tags" Target="../tags/tag507.xml"/><Relationship Id="rId17" Type="http://schemas.openxmlformats.org/officeDocument/2006/relationships/tags" Target="../tags/tag512.xml"/><Relationship Id="rId2" Type="http://schemas.openxmlformats.org/officeDocument/2006/relationships/tags" Target="../tags/tag497.xml"/><Relationship Id="rId16" Type="http://schemas.openxmlformats.org/officeDocument/2006/relationships/tags" Target="../tags/tag511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496.xml"/><Relationship Id="rId6" Type="http://schemas.openxmlformats.org/officeDocument/2006/relationships/tags" Target="../tags/tag501.xml"/><Relationship Id="rId11" Type="http://schemas.openxmlformats.org/officeDocument/2006/relationships/tags" Target="../tags/tag506.xml"/><Relationship Id="rId5" Type="http://schemas.openxmlformats.org/officeDocument/2006/relationships/tags" Target="../tags/tag500.xml"/><Relationship Id="rId15" Type="http://schemas.openxmlformats.org/officeDocument/2006/relationships/tags" Target="../tags/tag510.xml"/><Relationship Id="rId10" Type="http://schemas.openxmlformats.org/officeDocument/2006/relationships/tags" Target="../tags/tag505.xml"/><Relationship Id="rId19" Type="http://schemas.openxmlformats.org/officeDocument/2006/relationships/tags" Target="../tags/tag514.xml"/><Relationship Id="rId4" Type="http://schemas.openxmlformats.org/officeDocument/2006/relationships/tags" Target="../tags/tag499.xml"/><Relationship Id="rId9" Type="http://schemas.openxmlformats.org/officeDocument/2006/relationships/tags" Target="../tags/tag504.xml"/><Relationship Id="rId14" Type="http://schemas.openxmlformats.org/officeDocument/2006/relationships/tags" Target="../tags/tag50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17.xml"/><Relationship Id="rId7" Type="http://schemas.openxmlformats.org/officeDocument/2006/relationships/tags" Target="../tags/tag521.xml"/><Relationship Id="rId2" Type="http://schemas.openxmlformats.org/officeDocument/2006/relationships/tags" Target="../tags/tag516.xml"/><Relationship Id="rId1" Type="http://schemas.openxmlformats.org/officeDocument/2006/relationships/tags" Target="../tags/tag515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9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529.xml"/><Relationship Id="rId13" Type="http://schemas.openxmlformats.org/officeDocument/2006/relationships/tags" Target="../tags/tag534.xml"/><Relationship Id="rId3" Type="http://schemas.openxmlformats.org/officeDocument/2006/relationships/tags" Target="../tags/tag524.xml"/><Relationship Id="rId7" Type="http://schemas.openxmlformats.org/officeDocument/2006/relationships/tags" Target="../tags/tag528.xml"/><Relationship Id="rId12" Type="http://schemas.openxmlformats.org/officeDocument/2006/relationships/tags" Target="../tags/tag533.xml"/><Relationship Id="rId2" Type="http://schemas.openxmlformats.org/officeDocument/2006/relationships/tags" Target="../tags/tag523.xml"/><Relationship Id="rId1" Type="http://schemas.openxmlformats.org/officeDocument/2006/relationships/tags" Target="../tags/tag522.xml"/><Relationship Id="rId6" Type="http://schemas.openxmlformats.org/officeDocument/2006/relationships/tags" Target="../tags/tag527.xml"/><Relationship Id="rId11" Type="http://schemas.openxmlformats.org/officeDocument/2006/relationships/tags" Target="../tags/tag532.xml"/><Relationship Id="rId5" Type="http://schemas.openxmlformats.org/officeDocument/2006/relationships/tags" Target="../tags/tag526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531.xml"/><Relationship Id="rId4" Type="http://schemas.openxmlformats.org/officeDocument/2006/relationships/tags" Target="../tags/tag525.xml"/><Relationship Id="rId9" Type="http://schemas.openxmlformats.org/officeDocument/2006/relationships/tags" Target="../tags/tag530.xml"/><Relationship Id="rId14" Type="http://schemas.openxmlformats.org/officeDocument/2006/relationships/tags" Target="../tags/tag5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538.xml"/><Relationship Id="rId2" Type="http://schemas.openxmlformats.org/officeDocument/2006/relationships/tags" Target="../tags/tag537.xml"/><Relationship Id="rId1" Type="http://schemas.openxmlformats.org/officeDocument/2006/relationships/tags" Target="../tags/tag53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40.xml"/><Relationship Id="rId4" Type="http://schemas.openxmlformats.org/officeDocument/2006/relationships/tags" Target="../tags/tag539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27.xml"/><Relationship Id="rId18" Type="http://schemas.openxmlformats.org/officeDocument/2006/relationships/tags" Target="../tags/tag32.xml"/><Relationship Id="rId26" Type="http://schemas.openxmlformats.org/officeDocument/2006/relationships/tags" Target="../tags/tag40.xml"/><Relationship Id="rId39" Type="http://schemas.openxmlformats.org/officeDocument/2006/relationships/tags" Target="../tags/tag53.xml"/><Relationship Id="rId21" Type="http://schemas.openxmlformats.org/officeDocument/2006/relationships/tags" Target="../tags/tag35.xml"/><Relationship Id="rId34" Type="http://schemas.openxmlformats.org/officeDocument/2006/relationships/tags" Target="../tags/tag48.xml"/><Relationship Id="rId42" Type="http://schemas.openxmlformats.org/officeDocument/2006/relationships/tags" Target="../tags/tag56.xml"/><Relationship Id="rId47" Type="http://schemas.openxmlformats.org/officeDocument/2006/relationships/tags" Target="../tags/tag61.xml"/><Relationship Id="rId50" Type="http://schemas.openxmlformats.org/officeDocument/2006/relationships/tags" Target="../tags/tag64.xml"/><Relationship Id="rId55" Type="http://schemas.openxmlformats.org/officeDocument/2006/relationships/tags" Target="../tags/tag69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9" Type="http://schemas.openxmlformats.org/officeDocument/2006/relationships/tags" Target="../tags/tag43.xml"/><Relationship Id="rId11" Type="http://schemas.openxmlformats.org/officeDocument/2006/relationships/tags" Target="../tags/tag25.xml"/><Relationship Id="rId24" Type="http://schemas.openxmlformats.org/officeDocument/2006/relationships/tags" Target="../tags/tag38.xml"/><Relationship Id="rId32" Type="http://schemas.openxmlformats.org/officeDocument/2006/relationships/tags" Target="../tags/tag46.xml"/><Relationship Id="rId37" Type="http://schemas.openxmlformats.org/officeDocument/2006/relationships/tags" Target="../tags/tag51.xml"/><Relationship Id="rId40" Type="http://schemas.openxmlformats.org/officeDocument/2006/relationships/tags" Target="../tags/tag54.xml"/><Relationship Id="rId45" Type="http://schemas.openxmlformats.org/officeDocument/2006/relationships/tags" Target="../tags/tag59.xml"/><Relationship Id="rId53" Type="http://schemas.openxmlformats.org/officeDocument/2006/relationships/tags" Target="../tags/tag67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19" Type="http://schemas.openxmlformats.org/officeDocument/2006/relationships/tags" Target="../tags/tag33.xml"/><Relationship Id="rId31" Type="http://schemas.openxmlformats.org/officeDocument/2006/relationships/tags" Target="../tags/tag45.xml"/><Relationship Id="rId44" Type="http://schemas.openxmlformats.org/officeDocument/2006/relationships/tags" Target="../tags/tag58.xml"/><Relationship Id="rId52" Type="http://schemas.openxmlformats.org/officeDocument/2006/relationships/tags" Target="../tags/tag66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tags" Target="../tags/tag36.xml"/><Relationship Id="rId27" Type="http://schemas.openxmlformats.org/officeDocument/2006/relationships/tags" Target="../tags/tag41.xml"/><Relationship Id="rId30" Type="http://schemas.openxmlformats.org/officeDocument/2006/relationships/tags" Target="../tags/tag44.xml"/><Relationship Id="rId35" Type="http://schemas.openxmlformats.org/officeDocument/2006/relationships/tags" Target="../tags/tag49.xml"/><Relationship Id="rId43" Type="http://schemas.openxmlformats.org/officeDocument/2006/relationships/tags" Target="../tags/tag57.xml"/><Relationship Id="rId48" Type="http://schemas.openxmlformats.org/officeDocument/2006/relationships/tags" Target="../tags/tag62.xml"/><Relationship Id="rId56" Type="http://schemas.openxmlformats.org/officeDocument/2006/relationships/slideLayout" Target="../slideLayouts/slideLayout4.xml"/><Relationship Id="rId8" Type="http://schemas.openxmlformats.org/officeDocument/2006/relationships/tags" Target="../tags/tag22.xml"/><Relationship Id="rId51" Type="http://schemas.openxmlformats.org/officeDocument/2006/relationships/tags" Target="../tags/tag65.xml"/><Relationship Id="rId3" Type="http://schemas.openxmlformats.org/officeDocument/2006/relationships/tags" Target="../tags/tag17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5" Type="http://schemas.openxmlformats.org/officeDocument/2006/relationships/tags" Target="../tags/tag39.xml"/><Relationship Id="rId33" Type="http://schemas.openxmlformats.org/officeDocument/2006/relationships/tags" Target="../tags/tag47.xml"/><Relationship Id="rId38" Type="http://schemas.openxmlformats.org/officeDocument/2006/relationships/tags" Target="../tags/tag52.xml"/><Relationship Id="rId46" Type="http://schemas.openxmlformats.org/officeDocument/2006/relationships/tags" Target="../tags/tag60.xml"/><Relationship Id="rId20" Type="http://schemas.openxmlformats.org/officeDocument/2006/relationships/tags" Target="../tags/tag34.xml"/><Relationship Id="rId41" Type="http://schemas.openxmlformats.org/officeDocument/2006/relationships/tags" Target="../tags/tag55.xml"/><Relationship Id="rId54" Type="http://schemas.openxmlformats.org/officeDocument/2006/relationships/tags" Target="../tags/tag68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5" Type="http://schemas.openxmlformats.org/officeDocument/2006/relationships/tags" Target="../tags/tag29.xml"/><Relationship Id="rId23" Type="http://schemas.openxmlformats.org/officeDocument/2006/relationships/tags" Target="../tags/tag37.xml"/><Relationship Id="rId28" Type="http://schemas.openxmlformats.org/officeDocument/2006/relationships/tags" Target="../tags/tag42.xml"/><Relationship Id="rId36" Type="http://schemas.openxmlformats.org/officeDocument/2006/relationships/tags" Target="../tags/tag50.xml"/><Relationship Id="rId49" Type="http://schemas.openxmlformats.org/officeDocument/2006/relationships/tags" Target="../tags/tag6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3" Type="http://schemas.openxmlformats.org/officeDocument/2006/relationships/tags" Target="../tags/tag72.xml"/><Relationship Id="rId21" Type="http://schemas.openxmlformats.org/officeDocument/2006/relationships/tags" Target="../tags/tag90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5" Type="http://schemas.openxmlformats.org/officeDocument/2006/relationships/slideLayout" Target="../slideLayouts/slideLayout4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20" Type="http://schemas.openxmlformats.org/officeDocument/2006/relationships/tags" Target="../tags/tag89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24" Type="http://schemas.openxmlformats.org/officeDocument/2006/relationships/tags" Target="../tags/tag93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23" Type="http://schemas.openxmlformats.org/officeDocument/2006/relationships/tags" Target="../tags/tag92.xml"/><Relationship Id="rId10" Type="http://schemas.openxmlformats.org/officeDocument/2006/relationships/tags" Target="../tags/tag79.xml"/><Relationship Id="rId19" Type="http://schemas.openxmlformats.org/officeDocument/2006/relationships/tags" Target="../tags/tag88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Relationship Id="rId22" Type="http://schemas.openxmlformats.org/officeDocument/2006/relationships/tags" Target="../tags/tag9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5" Type="http://schemas.openxmlformats.org/officeDocument/2006/relationships/image" Target="../media/image2.jpeg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tags" Target="../tags/tag119.xml"/><Relationship Id="rId18" Type="http://schemas.openxmlformats.org/officeDocument/2006/relationships/tags" Target="../tags/tag124.xml"/><Relationship Id="rId26" Type="http://schemas.openxmlformats.org/officeDocument/2006/relationships/tags" Target="../tags/tag132.xml"/><Relationship Id="rId3" Type="http://schemas.openxmlformats.org/officeDocument/2006/relationships/tags" Target="../tags/tag109.xml"/><Relationship Id="rId21" Type="http://schemas.openxmlformats.org/officeDocument/2006/relationships/tags" Target="../tags/tag127.xml"/><Relationship Id="rId7" Type="http://schemas.openxmlformats.org/officeDocument/2006/relationships/tags" Target="../tags/tag113.xml"/><Relationship Id="rId12" Type="http://schemas.openxmlformats.org/officeDocument/2006/relationships/tags" Target="../tags/tag118.xml"/><Relationship Id="rId17" Type="http://schemas.openxmlformats.org/officeDocument/2006/relationships/tags" Target="../tags/tag123.xml"/><Relationship Id="rId25" Type="http://schemas.openxmlformats.org/officeDocument/2006/relationships/tags" Target="../tags/tag131.xml"/><Relationship Id="rId2" Type="http://schemas.openxmlformats.org/officeDocument/2006/relationships/tags" Target="../tags/tag108.xml"/><Relationship Id="rId16" Type="http://schemas.openxmlformats.org/officeDocument/2006/relationships/tags" Target="../tags/tag122.xml"/><Relationship Id="rId20" Type="http://schemas.openxmlformats.org/officeDocument/2006/relationships/tags" Target="../tags/tag126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24" Type="http://schemas.openxmlformats.org/officeDocument/2006/relationships/tags" Target="../tags/tag130.xml"/><Relationship Id="rId5" Type="http://schemas.openxmlformats.org/officeDocument/2006/relationships/tags" Target="../tags/tag111.xml"/><Relationship Id="rId15" Type="http://schemas.openxmlformats.org/officeDocument/2006/relationships/tags" Target="../tags/tag121.xml"/><Relationship Id="rId23" Type="http://schemas.openxmlformats.org/officeDocument/2006/relationships/tags" Target="../tags/tag129.xml"/><Relationship Id="rId28" Type="http://schemas.openxmlformats.org/officeDocument/2006/relationships/slideLayout" Target="../slideLayouts/slideLayout4.xml"/><Relationship Id="rId10" Type="http://schemas.openxmlformats.org/officeDocument/2006/relationships/tags" Target="../tags/tag116.xml"/><Relationship Id="rId19" Type="http://schemas.openxmlformats.org/officeDocument/2006/relationships/tags" Target="../tags/tag125.xml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tags" Target="../tags/tag120.xml"/><Relationship Id="rId22" Type="http://schemas.openxmlformats.org/officeDocument/2006/relationships/tags" Target="../tags/tag128.xml"/><Relationship Id="rId27" Type="http://schemas.openxmlformats.org/officeDocument/2006/relationships/tags" Target="../tags/tag13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10" Type="http://schemas.openxmlformats.org/officeDocument/2006/relationships/image" Target="../media/image3.jpeg"/><Relationship Id="rId4" Type="http://schemas.openxmlformats.org/officeDocument/2006/relationships/tags" Target="../tags/tag137.xml"/><Relationship Id="rId9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77104" y="2111139"/>
            <a:ext cx="50850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插画小清</a:t>
            </a:r>
            <a:r>
              <a:rPr lang="zh-CN" altLang="en-US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新</a:t>
            </a:r>
            <a:r>
              <a:rPr lang="zh-CN" altLang="en-US" sz="36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通</a:t>
            </a:r>
            <a:r>
              <a:rPr lang="zh-CN" altLang="en-US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用</a:t>
            </a:r>
            <a:r>
              <a:rPr lang="en-US" altLang="zh-CN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  <a:endParaRPr lang="zh-CN" altLang="en-US" sz="36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6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19107" y="2688858"/>
            <a:ext cx="38010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Small Fresh Illustration Graduate Defense</a:t>
            </a:r>
          </a:p>
        </p:txBody>
      </p:sp>
      <p:grpSp>
        <p:nvGrpSpPr>
          <p:cNvPr id="147" name="PA_淘宝店chenying0907 11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319271" y="3032033"/>
            <a:ext cx="2600711" cy="246221"/>
            <a:chOff x="2648663" y="3387879"/>
            <a:chExt cx="2599957" cy="246379"/>
          </a:xfrm>
        </p:grpSpPr>
        <p:sp>
          <p:nvSpPr>
            <p:cNvPr id="148" name="淘宝店chenying0907 8"/>
            <p:cNvSpPr txBox="1">
              <a:spLocks noChangeArrowheads="1"/>
            </p:cNvSpPr>
            <p:nvPr/>
          </p:nvSpPr>
          <p:spPr bwMode="auto">
            <a:xfrm>
              <a:off x="2648663" y="3387879"/>
              <a:ext cx="1082034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汇报人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：好文艺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9" name="淘宝店chenying0907 8"/>
            <p:cNvSpPr txBox="1">
              <a:spLocks noChangeArrowheads="1"/>
            </p:cNvSpPr>
            <p:nvPr/>
          </p:nvSpPr>
          <p:spPr bwMode="auto">
            <a:xfrm>
              <a:off x="4294790" y="3387879"/>
              <a:ext cx="953830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部门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：好文艺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PA_淘宝店chenying0907 6"/>
          <p:cNvGrpSpPr/>
          <p:nvPr>
            <p:custDataLst>
              <p:tags r:id="rId4"/>
            </p:custDataLst>
          </p:nvPr>
        </p:nvGrpSpPr>
        <p:grpSpPr>
          <a:xfrm>
            <a:off x="-25400" y="-351206"/>
            <a:ext cx="9169400" cy="1958976"/>
            <a:chOff x="-25400" y="-351206"/>
            <a:chExt cx="9169400" cy="195897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32675" y="56160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763000" y="17901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481763" y="83942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053013" y="106802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811338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021138" y="380632"/>
              <a:ext cx="690563" cy="965200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73613" y="894982"/>
              <a:ext cx="349250" cy="338138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297488" y="26791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519613" y="159969"/>
              <a:ext cx="1027113" cy="657225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183313" y="-24181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6248400" y="9170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595813" y="-162293"/>
              <a:ext cx="392113" cy="484188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324350" y="-24181"/>
              <a:ext cx="546100" cy="498475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402138" y="-59106"/>
              <a:ext cx="141288" cy="339725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418013" y="301257"/>
              <a:ext cx="342900" cy="150813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556500" y="37745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394575" y="35840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710016" y="528269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221413" y="69972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338888" y="66638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6297613" y="89180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55000" y="75210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910513" y="1233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7462838" y="9488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6999288" y="-47993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073650" y="106802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141913" y="105690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802313" y="81243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7659688" y="-35293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735513" y="691782"/>
              <a:ext cx="244475" cy="361950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90488" y="325069"/>
              <a:ext cx="8956675" cy="723900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5180013" y="90292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6092825" y="18854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8559800" y="27109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8469313" y="31713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PA_淘宝店chenying0907 74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 flipH="1">
            <a:off x="-1" y="3574354"/>
            <a:ext cx="9204323" cy="1958974"/>
            <a:chOff x="-7" y="2020"/>
            <a:chExt cx="5776" cy="1234"/>
          </a:xfrm>
        </p:grpSpPr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4691" y="2595"/>
              <a:ext cx="219" cy="213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2141" y="2200"/>
              <a:ext cx="221" cy="213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90" y="2737"/>
              <a:ext cx="164" cy="188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44" y="2696"/>
              <a:ext cx="115" cy="12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529" y="2354"/>
              <a:ext cx="240" cy="311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4092" y="2770"/>
              <a:ext cx="247" cy="305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192" y="2914"/>
              <a:ext cx="501" cy="34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1150" y="3084"/>
              <a:ext cx="148" cy="149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487" y="2424"/>
              <a:ext cx="227" cy="235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00" y="2020"/>
              <a:ext cx="473" cy="369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309" y="2107"/>
              <a:ext cx="414" cy="28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349" y="2171"/>
              <a:ext cx="285" cy="206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264" y="2228"/>
              <a:ext cx="278" cy="244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78" y="2474"/>
              <a:ext cx="143" cy="333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64" y="2457"/>
              <a:ext cx="152" cy="306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340" y="2505"/>
              <a:ext cx="105" cy="241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570" y="2477"/>
              <a:ext cx="71" cy="252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565" y="2715"/>
              <a:ext cx="141" cy="138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737" y="2574"/>
              <a:ext cx="268" cy="654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62" y="2474"/>
              <a:ext cx="109" cy="241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663" y="2204"/>
              <a:ext cx="601" cy="341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834" y="2358"/>
              <a:ext cx="647" cy="414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100" y="2784"/>
              <a:ext cx="152" cy="34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1274" y="2862"/>
              <a:ext cx="263" cy="281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1260" y="2517"/>
              <a:ext cx="413" cy="336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1626" y="2230"/>
              <a:ext cx="437" cy="608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1675" y="2897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1768" y="2911"/>
              <a:ext cx="256" cy="294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1571" y="2853"/>
              <a:ext cx="361" cy="279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620" y="2897"/>
              <a:ext cx="88" cy="215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720" y="2819"/>
              <a:ext cx="195" cy="12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2119" y="2313"/>
              <a:ext cx="151" cy="229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2542" y="2481"/>
              <a:ext cx="435" cy="608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016" y="2805"/>
              <a:ext cx="220" cy="213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346" y="2410"/>
              <a:ext cx="541" cy="426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2856" y="2342"/>
              <a:ext cx="647" cy="414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3904" y="2226"/>
              <a:ext cx="438" cy="250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3945" y="2299"/>
              <a:ext cx="306" cy="184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2904" y="2139"/>
              <a:ext cx="247" cy="305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2733" y="2226"/>
              <a:ext cx="344" cy="314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2782" y="2204"/>
              <a:ext cx="89" cy="214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792" y="2431"/>
              <a:ext cx="216" cy="95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2415" y="2152"/>
              <a:ext cx="263" cy="324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1842" y="2574"/>
              <a:ext cx="648" cy="415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322" y="2474"/>
              <a:ext cx="190" cy="189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2474" y="2652"/>
              <a:ext cx="133" cy="134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4769" y="2479"/>
              <a:ext cx="437" cy="608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4667" y="2467"/>
              <a:ext cx="152" cy="229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4235" y="2545"/>
              <a:ext cx="460" cy="574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3928" y="2682"/>
              <a:ext cx="344" cy="314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002" y="2661"/>
              <a:ext cx="194" cy="127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3976" y="2803"/>
              <a:ext cx="90" cy="215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5209" y="2715"/>
              <a:ext cx="247" cy="359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4992" y="2249"/>
              <a:ext cx="145" cy="149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4710" y="2301"/>
              <a:ext cx="332" cy="176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4418" y="2211"/>
              <a:ext cx="263" cy="28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3205" y="2914"/>
              <a:ext cx="443" cy="244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3248" y="2907"/>
              <a:ext cx="309" cy="175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3664" y="2753"/>
              <a:ext cx="295" cy="258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4834" y="2219"/>
              <a:ext cx="664" cy="371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-7" y="2134"/>
              <a:ext cx="288" cy="354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2992" y="2677"/>
              <a:ext cx="154" cy="228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66" y="2446"/>
              <a:ext cx="5642" cy="456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272" y="2810"/>
              <a:ext cx="192" cy="210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3847" y="2360"/>
              <a:ext cx="311" cy="36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401" y="2412"/>
              <a:ext cx="88" cy="216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5344" y="2441"/>
              <a:ext cx="350" cy="334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羽っ鸟もさく共和国 - ARIA (INSTRUMENTAL) - instrumental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946083" y="-19425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8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5" grpId="0"/>
      <p:bldP spid="1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淘宝店chenying0907 63"/>
          <p:cNvSpPr/>
          <p:nvPr>
            <p:custDataLst>
              <p:tags r:id="rId4"/>
            </p:custDataLst>
          </p:nvPr>
        </p:nvSpPr>
        <p:spPr>
          <a:xfrm>
            <a:off x="3341868" y="1709808"/>
            <a:ext cx="1222597" cy="1205265"/>
          </a:xfrm>
          <a:custGeom>
            <a:avLst/>
            <a:gdLst>
              <a:gd name="connsiteX0" fmla="*/ 615064 w 1870190"/>
              <a:gd name="connsiteY0" fmla="*/ 0 h 1843677"/>
              <a:gd name="connsiteX1" fmla="*/ 1049979 w 1870190"/>
              <a:gd name="connsiteY1" fmla="*/ 180148 h 1843677"/>
              <a:gd name="connsiteX2" fmla="*/ 1870190 w 1870190"/>
              <a:gd name="connsiteY2" fmla="*/ 1000359 h 1843677"/>
              <a:gd name="connsiteX3" fmla="*/ 1828048 w 1870190"/>
              <a:gd name="connsiteY3" fmla="*/ 1002487 h 1843677"/>
              <a:gd name="connsiteX4" fmla="*/ 986041 w 1870190"/>
              <a:gd name="connsiteY4" fmla="*/ 1763755 h 1843677"/>
              <a:gd name="connsiteX5" fmla="*/ 973843 w 1870190"/>
              <a:gd name="connsiteY5" fmla="*/ 1843677 h 1843677"/>
              <a:gd name="connsiteX6" fmla="*/ 180147 w 1870190"/>
              <a:gd name="connsiteY6" fmla="*/ 1049981 h 1843677"/>
              <a:gd name="connsiteX7" fmla="*/ 180147 w 1870190"/>
              <a:gd name="connsiteY7" fmla="*/ 180148 h 1843677"/>
              <a:gd name="connsiteX8" fmla="*/ 615064 w 1870190"/>
              <a:gd name="connsiteY8" fmla="*/ 0 h 184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190" h="1843677">
                <a:moveTo>
                  <a:pt x="615064" y="0"/>
                </a:moveTo>
                <a:cubicBezTo>
                  <a:pt x="772472" y="1"/>
                  <a:pt x="929881" y="60049"/>
                  <a:pt x="1049979" y="180148"/>
                </a:cubicBezTo>
                <a:lnTo>
                  <a:pt x="1870190" y="1000359"/>
                </a:lnTo>
                <a:lnTo>
                  <a:pt x="1828048" y="1002487"/>
                </a:lnTo>
                <a:cubicBezTo>
                  <a:pt x="1408674" y="1045077"/>
                  <a:pt x="1069131" y="1357708"/>
                  <a:pt x="986041" y="1763755"/>
                </a:cubicBezTo>
                <a:lnTo>
                  <a:pt x="973843" y="1843677"/>
                </a:lnTo>
                <a:lnTo>
                  <a:pt x="180147" y="1049981"/>
                </a:lnTo>
                <a:cubicBezTo>
                  <a:pt x="-60050" y="809784"/>
                  <a:pt x="-60050" y="420345"/>
                  <a:pt x="180147" y="180148"/>
                </a:cubicBezTo>
                <a:cubicBezTo>
                  <a:pt x="300246" y="60049"/>
                  <a:pt x="457654" y="1"/>
                  <a:pt x="61506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PA_淘宝店chenying0907 64"/>
          <p:cNvSpPr/>
          <p:nvPr>
            <p:custDataLst>
              <p:tags r:id="rId5"/>
            </p:custDataLst>
          </p:nvPr>
        </p:nvSpPr>
        <p:spPr>
          <a:xfrm>
            <a:off x="4676838" y="1723194"/>
            <a:ext cx="1212379" cy="1231224"/>
          </a:xfrm>
          <a:custGeom>
            <a:avLst/>
            <a:gdLst>
              <a:gd name="connsiteX0" fmla="*/ 1239496 w 1854559"/>
              <a:gd name="connsiteY0" fmla="*/ 0 h 1883386"/>
              <a:gd name="connsiteX1" fmla="*/ 1674412 w 1854559"/>
              <a:gd name="connsiteY1" fmla="*/ 180147 h 1883386"/>
              <a:gd name="connsiteX2" fmla="*/ 1674413 w 1854559"/>
              <a:gd name="connsiteY2" fmla="*/ 1049980 h 1883386"/>
              <a:gd name="connsiteX3" fmla="*/ 841007 w 1854559"/>
              <a:gd name="connsiteY3" fmla="*/ 1883386 h 1883386"/>
              <a:gd name="connsiteX4" fmla="*/ 838743 w 1854559"/>
              <a:gd name="connsiteY4" fmla="*/ 1838559 h 1883386"/>
              <a:gd name="connsiteX5" fmla="*/ 77475 w 1854559"/>
              <a:gd name="connsiteY5" fmla="*/ 996552 h 1883386"/>
              <a:gd name="connsiteX6" fmla="*/ 0 w 1854559"/>
              <a:gd name="connsiteY6" fmla="*/ 984728 h 1883386"/>
              <a:gd name="connsiteX7" fmla="*/ 804580 w 1854559"/>
              <a:gd name="connsiteY7" fmla="*/ 180147 h 1883386"/>
              <a:gd name="connsiteX8" fmla="*/ 1239496 w 1854559"/>
              <a:gd name="connsiteY8" fmla="*/ 0 h 188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559" h="1883386">
                <a:moveTo>
                  <a:pt x="1239496" y="0"/>
                </a:moveTo>
                <a:cubicBezTo>
                  <a:pt x="1396905" y="0"/>
                  <a:pt x="1554314" y="60049"/>
                  <a:pt x="1674412" y="180147"/>
                </a:cubicBezTo>
                <a:cubicBezTo>
                  <a:pt x="1914609" y="420344"/>
                  <a:pt x="1914609" y="809783"/>
                  <a:pt x="1674413" y="1049980"/>
                </a:cubicBezTo>
                <a:lnTo>
                  <a:pt x="841007" y="1883386"/>
                </a:lnTo>
                <a:lnTo>
                  <a:pt x="838743" y="1838559"/>
                </a:lnTo>
                <a:cubicBezTo>
                  <a:pt x="796153" y="1419185"/>
                  <a:pt x="483523" y="1079642"/>
                  <a:pt x="77475" y="996552"/>
                </a:cubicBezTo>
                <a:lnTo>
                  <a:pt x="0" y="984728"/>
                </a:lnTo>
                <a:lnTo>
                  <a:pt x="804580" y="180147"/>
                </a:lnTo>
                <a:cubicBezTo>
                  <a:pt x="924679" y="60049"/>
                  <a:pt x="1082088" y="0"/>
                  <a:pt x="123949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PA_淘宝店chenying0907 65"/>
          <p:cNvSpPr/>
          <p:nvPr>
            <p:custDataLst>
              <p:tags r:id="rId6"/>
            </p:custDataLst>
          </p:nvPr>
        </p:nvSpPr>
        <p:spPr>
          <a:xfrm>
            <a:off x="4675238" y="3025845"/>
            <a:ext cx="1217348" cy="1234681"/>
          </a:xfrm>
          <a:custGeom>
            <a:avLst/>
            <a:gdLst>
              <a:gd name="connsiteX0" fmla="*/ 843318 w 1862160"/>
              <a:gd name="connsiteY0" fmla="*/ 0 h 1888674"/>
              <a:gd name="connsiteX1" fmla="*/ 1682013 w 1862160"/>
              <a:gd name="connsiteY1" fmla="*/ 838695 h 1888674"/>
              <a:gd name="connsiteX2" fmla="*/ 1682013 w 1862160"/>
              <a:gd name="connsiteY2" fmla="*/ 1708527 h 1888674"/>
              <a:gd name="connsiteX3" fmla="*/ 812180 w 1862160"/>
              <a:gd name="connsiteY3" fmla="*/ 1708527 h 1888674"/>
              <a:gd name="connsiteX4" fmla="*/ 0 w 1862160"/>
              <a:gd name="connsiteY4" fmla="*/ 896347 h 1888674"/>
              <a:gd name="connsiteX5" fmla="*/ 79922 w 1862160"/>
              <a:gd name="connsiteY5" fmla="*/ 884149 h 1888674"/>
              <a:gd name="connsiteX6" fmla="*/ 841190 w 1862160"/>
              <a:gd name="connsiteY6" fmla="*/ 42142 h 1888674"/>
              <a:gd name="connsiteX7" fmla="*/ 843318 w 1862160"/>
              <a:gd name="connsiteY7" fmla="*/ 0 h 188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2160" h="1888674">
                <a:moveTo>
                  <a:pt x="843318" y="0"/>
                </a:moveTo>
                <a:lnTo>
                  <a:pt x="1682013" y="838695"/>
                </a:lnTo>
                <a:cubicBezTo>
                  <a:pt x="1922209" y="1078891"/>
                  <a:pt x="1922209" y="1468330"/>
                  <a:pt x="1682013" y="1708527"/>
                </a:cubicBezTo>
                <a:cubicBezTo>
                  <a:pt x="1441816" y="1948724"/>
                  <a:pt x="1052377" y="1948724"/>
                  <a:pt x="812180" y="1708527"/>
                </a:cubicBezTo>
                <a:lnTo>
                  <a:pt x="0" y="896347"/>
                </a:lnTo>
                <a:lnTo>
                  <a:pt x="79922" y="884149"/>
                </a:lnTo>
                <a:cubicBezTo>
                  <a:pt x="485970" y="801060"/>
                  <a:pt x="798600" y="461516"/>
                  <a:pt x="841190" y="42142"/>
                </a:cubicBezTo>
                <a:lnTo>
                  <a:pt x="843318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PA_淘宝店chenying0907 66"/>
          <p:cNvSpPr/>
          <p:nvPr>
            <p:custDataLst>
              <p:tags r:id="rId7"/>
            </p:custDataLst>
          </p:nvPr>
        </p:nvSpPr>
        <p:spPr>
          <a:xfrm>
            <a:off x="3338499" y="3065035"/>
            <a:ext cx="1227723" cy="1208877"/>
          </a:xfrm>
          <a:custGeom>
            <a:avLst/>
            <a:gdLst>
              <a:gd name="connsiteX0" fmla="*/ 979371 w 1878030"/>
              <a:gd name="connsiteY0" fmla="*/ 0 h 1849202"/>
              <a:gd name="connsiteX1" fmla="*/ 991195 w 1878030"/>
              <a:gd name="connsiteY1" fmla="*/ 77475 h 1849202"/>
              <a:gd name="connsiteX2" fmla="*/ 1833202 w 1878030"/>
              <a:gd name="connsiteY2" fmla="*/ 838743 h 1849202"/>
              <a:gd name="connsiteX3" fmla="*/ 1878030 w 1878030"/>
              <a:gd name="connsiteY3" fmla="*/ 841007 h 1849202"/>
              <a:gd name="connsiteX4" fmla="*/ 1049980 w 1878030"/>
              <a:gd name="connsiteY4" fmla="*/ 1669055 h 1849202"/>
              <a:gd name="connsiteX5" fmla="*/ 180148 w 1878030"/>
              <a:gd name="connsiteY5" fmla="*/ 1669055 h 1849202"/>
              <a:gd name="connsiteX6" fmla="*/ 0 w 1878030"/>
              <a:gd name="connsiteY6" fmla="*/ 1234138 h 1849202"/>
              <a:gd name="connsiteX7" fmla="*/ 180148 w 1878030"/>
              <a:gd name="connsiteY7" fmla="*/ 799223 h 1849202"/>
              <a:gd name="connsiteX8" fmla="*/ 979371 w 1878030"/>
              <a:gd name="connsiteY8" fmla="*/ 0 h 184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030" h="1849202">
                <a:moveTo>
                  <a:pt x="979371" y="0"/>
                </a:moveTo>
                <a:lnTo>
                  <a:pt x="991195" y="77475"/>
                </a:lnTo>
                <a:cubicBezTo>
                  <a:pt x="1074285" y="483523"/>
                  <a:pt x="1413828" y="796153"/>
                  <a:pt x="1833202" y="838743"/>
                </a:cubicBezTo>
                <a:lnTo>
                  <a:pt x="1878030" y="841007"/>
                </a:lnTo>
                <a:lnTo>
                  <a:pt x="1049980" y="1669055"/>
                </a:lnTo>
                <a:cubicBezTo>
                  <a:pt x="809784" y="1909252"/>
                  <a:pt x="420345" y="1909252"/>
                  <a:pt x="180148" y="1669055"/>
                </a:cubicBezTo>
                <a:cubicBezTo>
                  <a:pt x="60049" y="1548956"/>
                  <a:pt x="1" y="1391548"/>
                  <a:pt x="0" y="1234138"/>
                </a:cubicBezTo>
                <a:cubicBezTo>
                  <a:pt x="1" y="1076730"/>
                  <a:pt x="60049" y="919321"/>
                  <a:pt x="180148" y="799223"/>
                </a:cubicBezTo>
                <a:lnTo>
                  <a:pt x="979371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PA_淘宝店chenying0907 70"/>
          <p:cNvSpPr/>
          <p:nvPr>
            <p:custDataLst>
              <p:tags r:id="rId8"/>
            </p:custDataLst>
          </p:nvPr>
        </p:nvSpPr>
        <p:spPr>
          <a:xfrm>
            <a:off x="3953667" y="3005882"/>
            <a:ext cx="647390" cy="631602"/>
          </a:xfrm>
          <a:custGeom>
            <a:avLst/>
            <a:gdLst>
              <a:gd name="connsiteX0" fmla="*/ 0 w 990303"/>
              <a:gd name="connsiteY0" fmla="*/ 0 h 966152"/>
              <a:gd name="connsiteX1" fmla="*/ 391212 w 990303"/>
              <a:gd name="connsiteY1" fmla="*/ 0 h 966152"/>
              <a:gd name="connsiteX2" fmla="*/ 400871 w 990303"/>
              <a:gd name="connsiteY2" fmla="*/ 95820 h 966152"/>
              <a:gd name="connsiteX3" fmla="*/ 990303 w 990303"/>
              <a:gd name="connsiteY3" fmla="*/ 576220 h 966152"/>
              <a:gd name="connsiteX4" fmla="*/ 990303 w 990303"/>
              <a:gd name="connsiteY4" fmla="*/ 966152 h 966152"/>
              <a:gd name="connsiteX5" fmla="*/ 3835 w 990303"/>
              <a:gd name="connsiteY5" fmla="*/ 75949 h 966152"/>
              <a:gd name="connsiteX6" fmla="*/ 0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0" y="0"/>
                </a:moveTo>
                <a:lnTo>
                  <a:pt x="391212" y="0"/>
                </a:lnTo>
                <a:lnTo>
                  <a:pt x="400871" y="95820"/>
                </a:lnTo>
                <a:cubicBezTo>
                  <a:pt x="456974" y="369984"/>
                  <a:pt x="699554" y="576220"/>
                  <a:pt x="990303" y="576220"/>
                </a:cubicBezTo>
                <a:lnTo>
                  <a:pt x="990303" y="966152"/>
                </a:lnTo>
                <a:cubicBezTo>
                  <a:pt x="476893" y="966152"/>
                  <a:pt x="54615" y="575963"/>
                  <a:pt x="3835" y="759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PA_淘宝店chenying0907 71"/>
          <p:cNvSpPr/>
          <p:nvPr>
            <p:custDataLst>
              <p:tags r:id="rId9"/>
            </p:custDataLst>
          </p:nvPr>
        </p:nvSpPr>
        <p:spPr>
          <a:xfrm>
            <a:off x="3952828" y="2341025"/>
            <a:ext cx="648229" cy="664857"/>
          </a:xfrm>
          <a:custGeom>
            <a:avLst/>
            <a:gdLst>
              <a:gd name="connsiteX0" fmla="*/ 991587 w 991587"/>
              <a:gd name="connsiteY0" fmla="*/ 0 h 1017022"/>
              <a:gd name="connsiteX1" fmla="*/ 991587 w 991587"/>
              <a:gd name="connsiteY1" fmla="*/ 389932 h 1017022"/>
              <a:gd name="connsiteX2" fmla="*/ 389932 w 991587"/>
              <a:gd name="connsiteY2" fmla="*/ 991587 h 1017022"/>
              <a:gd name="connsiteX3" fmla="*/ 392496 w 991587"/>
              <a:gd name="connsiteY3" fmla="*/ 1017022 h 1017022"/>
              <a:gd name="connsiteX4" fmla="*/ 1284 w 991587"/>
              <a:gd name="connsiteY4" fmla="*/ 1017022 h 1017022"/>
              <a:gd name="connsiteX5" fmla="*/ 0 w 991587"/>
              <a:gd name="connsiteY5" fmla="*/ 991587 h 1017022"/>
              <a:gd name="connsiteX6" fmla="*/ 991587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991587" y="0"/>
                </a:moveTo>
                <a:lnTo>
                  <a:pt x="991587" y="389932"/>
                </a:lnTo>
                <a:cubicBezTo>
                  <a:pt x="659302" y="389932"/>
                  <a:pt x="389932" y="659302"/>
                  <a:pt x="389932" y="991587"/>
                </a:cubicBezTo>
                <a:lnTo>
                  <a:pt x="392496" y="1017022"/>
                </a:lnTo>
                <a:lnTo>
                  <a:pt x="1284" y="1017022"/>
                </a:lnTo>
                <a:lnTo>
                  <a:pt x="0" y="991587"/>
                </a:lnTo>
                <a:cubicBezTo>
                  <a:pt x="0" y="443949"/>
                  <a:pt x="443949" y="0"/>
                  <a:pt x="99158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PA_淘宝店chenying0907 72"/>
          <p:cNvSpPr/>
          <p:nvPr>
            <p:custDataLst>
              <p:tags r:id="rId10"/>
            </p:custDataLst>
          </p:nvPr>
        </p:nvSpPr>
        <p:spPr>
          <a:xfrm>
            <a:off x="4601056" y="3005882"/>
            <a:ext cx="647390" cy="631602"/>
          </a:xfrm>
          <a:custGeom>
            <a:avLst/>
            <a:gdLst>
              <a:gd name="connsiteX0" fmla="*/ 599091 w 990303"/>
              <a:gd name="connsiteY0" fmla="*/ 0 h 966152"/>
              <a:gd name="connsiteX1" fmla="*/ 990303 w 990303"/>
              <a:gd name="connsiteY1" fmla="*/ 0 h 966152"/>
              <a:gd name="connsiteX2" fmla="*/ 986468 w 990303"/>
              <a:gd name="connsiteY2" fmla="*/ 75949 h 966152"/>
              <a:gd name="connsiteX3" fmla="*/ 0 w 990303"/>
              <a:gd name="connsiteY3" fmla="*/ 966152 h 966152"/>
              <a:gd name="connsiteX4" fmla="*/ 0 w 990303"/>
              <a:gd name="connsiteY4" fmla="*/ 576220 h 966152"/>
              <a:gd name="connsiteX5" fmla="*/ 589432 w 990303"/>
              <a:gd name="connsiteY5" fmla="*/ 95820 h 966152"/>
              <a:gd name="connsiteX6" fmla="*/ 599091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599091" y="0"/>
                </a:moveTo>
                <a:lnTo>
                  <a:pt x="990303" y="0"/>
                </a:lnTo>
                <a:lnTo>
                  <a:pt x="986468" y="75949"/>
                </a:lnTo>
                <a:cubicBezTo>
                  <a:pt x="935689" y="575963"/>
                  <a:pt x="513411" y="966152"/>
                  <a:pt x="0" y="966152"/>
                </a:cubicBezTo>
                <a:lnTo>
                  <a:pt x="0" y="576220"/>
                </a:lnTo>
                <a:cubicBezTo>
                  <a:pt x="290750" y="576220"/>
                  <a:pt x="533330" y="369984"/>
                  <a:pt x="589432" y="95820"/>
                </a:cubicBezTo>
                <a:lnTo>
                  <a:pt x="599091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PA_淘宝店chenying0907 73"/>
          <p:cNvSpPr/>
          <p:nvPr>
            <p:custDataLst>
              <p:tags r:id="rId11"/>
            </p:custDataLst>
          </p:nvPr>
        </p:nvSpPr>
        <p:spPr>
          <a:xfrm>
            <a:off x="4601056" y="2341025"/>
            <a:ext cx="648229" cy="664857"/>
          </a:xfrm>
          <a:custGeom>
            <a:avLst/>
            <a:gdLst>
              <a:gd name="connsiteX0" fmla="*/ 0 w 991587"/>
              <a:gd name="connsiteY0" fmla="*/ 0 h 1017022"/>
              <a:gd name="connsiteX1" fmla="*/ 991587 w 991587"/>
              <a:gd name="connsiteY1" fmla="*/ 991587 h 1017022"/>
              <a:gd name="connsiteX2" fmla="*/ 990303 w 991587"/>
              <a:gd name="connsiteY2" fmla="*/ 1017022 h 1017022"/>
              <a:gd name="connsiteX3" fmla="*/ 599091 w 991587"/>
              <a:gd name="connsiteY3" fmla="*/ 1017022 h 1017022"/>
              <a:gd name="connsiteX4" fmla="*/ 601655 w 991587"/>
              <a:gd name="connsiteY4" fmla="*/ 991587 h 1017022"/>
              <a:gd name="connsiteX5" fmla="*/ 0 w 991587"/>
              <a:gd name="connsiteY5" fmla="*/ 389932 h 1017022"/>
              <a:gd name="connsiteX6" fmla="*/ 0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0" y="0"/>
                </a:moveTo>
                <a:cubicBezTo>
                  <a:pt x="547638" y="0"/>
                  <a:pt x="991587" y="443949"/>
                  <a:pt x="991587" y="991587"/>
                </a:cubicBezTo>
                <a:lnTo>
                  <a:pt x="990303" y="1017022"/>
                </a:lnTo>
                <a:lnTo>
                  <a:pt x="599091" y="1017022"/>
                </a:lnTo>
                <a:lnTo>
                  <a:pt x="601655" y="991587"/>
                </a:lnTo>
                <a:cubicBezTo>
                  <a:pt x="601655" y="659302"/>
                  <a:pt x="332285" y="389932"/>
                  <a:pt x="0" y="3899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PA_淘宝店chenying0907 17"/>
          <p:cNvSpPr/>
          <p:nvPr>
            <p:custDataLst>
              <p:tags r:id="rId12"/>
            </p:custDataLst>
          </p:nvPr>
        </p:nvSpPr>
        <p:spPr>
          <a:xfrm>
            <a:off x="1301906" y="190212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19" name="PA_淘宝店chenying0907 18"/>
          <p:cNvSpPr/>
          <p:nvPr>
            <p:custDataLst>
              <p:tags r:id="rId13"/>
            </p:custDataLst>
          </p:nvPr>
        </p:nvSpPr>
        <p:spPr>
          <a:xfrm>
            <a:off x="2576751" y="1723194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14"/>
            </p:custDataLst>
          </p:nvPr>
        </p:nvSpPr>
        <p:spPr>
          <a:xfrm>
            <a:off x="1301894" y="363748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15"/>
            </p:custDataLst>
          </p:nvPr>
        </p:nvSpPr>
        <p:spPr>
          <a:xfrm>
            <a:off x="2576739" y="3458556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16"/>
            </p:custDataLst>
          </p:nvPr>
        </p:nvSpPr>
        <p:spPr>
          <a:xfrm>
            <a:off x="5964998" y="188395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17"/>
            </p:custDataLst>
          </p:nvPr>
        </p:nvSpPr>
        <p:spPr>
          <a:xfrm>
            <a:off x="5964998" y="1705031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18"/>
            </p:custDataLst>
          </p:nvPr>
        </p:nvSpPr>
        <p:spPr>
          <a:xfrm>
            <a:off x="5964998" y="361932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9"/>
            </p:custDataLst>
          </p:nvPr>
        </p:nvSpPr>
        <p:spPr>
          <a:xfrm>
            <a:off x="5964998" y="3440393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6" name="PA_AutoShape 4"/>
          <p:cNvSpPr/>
          <p:nvPr>
            <p:custDataLst>
              <p:tags r:id="rId20"/>
            </p:custDataLst>
          </p:nvPr>
        </p:nvSpPr>
        <p:spPr bwMode="auto">
          <a:xfrm>
            <a:off x="3553081" y="1896549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7" name="PA_淘宝店chenying0907 112"/>
          <p:cNvGrpSpPr/>
          <p:nvPr>
            <p:custDataLst>
              <p:tags r:id="rId21"/>
            </p:custDataLst>
          </p:nvPr>
        </p:nvGrpSpPr>
        <p:grpSpPr>
          <a:xfrm>
            <a:off x="3616071" y="3605244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8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0" name="PA_淘宝店chenying0907 29"/>
          <p:cNvGrpSpPr/>
          <p:nvPr>
            <p:custDataLst>
              <p:tags r:id="rId22"/>
            </p:custDataLst>
          </p:nvPr>
        </p:nvGrpSpPr>
        <p:grpSpPr>
          <a:xfrm>
            <a:off x="5348087" y="1933907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3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3" name="PA_淘宝店chenying0907 32"/>
          <p:cNvGrpSpPr/>
          <p:nvPr>
            <p:custDataLst>
              <p:tags r:id="rId23"/>
            </p:custDataLst>
          </p:nvPr>
        </p:nvGrpSpPr>
        <p:grpSpPr>
          <a:xfrm>
            <a:off x="5314330" y="3577552"/>
            <a:ext cx="269875" cy="358775"/>
            <a:chOff x="1798638" y="2859882"/>
            <a:chExt cx="269875" cy="358775"/>
          </a:xfrm>
        </p:grpSpPr>
        <p:sp>
          <p:nvSpPr>
            <p:cNvPr id="34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5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09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圆角淘宝店chenying0907 34"/>
          <p:cNvSpPr/>
          <p:nvPr>
            <p:custDataLst>
              <p:tags r:id="rId4"/>
            </p:custDataLst>
          </p:nvPr>
        </p:nvSpPr>
        <p:spPr>
          <a:xfrm>
            <a:off x="2843419" y="1649928"/>
            <a:ext cx="3457157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圆角淘宝店chenying0907 7"/>
          <p:cNvSpPr/>
          <p:nvPr>
            <p:custDataLst>
              <p:tags r:id="rId5"/>
            </p:custDataLst>
          </p:nvPr>
        </p:nvSpPr>
        <p:spPr>
          <a:xfrm>
            <a:off x="1047830" y="1649929"/>
            <a:ext cx="1663836" cy="1146383"/>
          </a:xfrm>
          <a:prstGeom prst="roundRect">
            <a:avLst/>
          </a:prstGeom>
          <a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PA_圆角淘宝店chenying0907 9"/>
          <p:cNvSpPr/>
          <p:nvPr>
            <p:custDataLst>
              <p:tags r:id="rId6"/>
            </p:custDataLst>
          </p:nvPr>
        </p:nvSpPr>
        <p:spPr>
          <a:xfrm>
            <a:off x="2818536" y="2889227"/>
            <a:ext cx="1663836" cy="1146383"/>
          </a:xfrm>
          <a:prstGeom prst="roundRect">
            <a:avLst/>
          </a:prstGeom>
          <a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PA_圆角淘宝店chenying0907 11"/>
          <p:cNvSpPr/>
          <p:nvPr>
            <p:custDataLst>
              <p:tags r:id="rId7"/>
            </p:custDataLst>
          </p:nvPr>
        </p:nvSpPr>
        <p:spPr>
          <a:xfrm>
            <a:off x="4611856" y="2889227"/>
            <a:ext cx="1663836" cy="1146383"/>
          </a:xfrm>
          <a:prstGeom prst="roundRect">
            <a:avLst/>
          </a:prstGeom>
          <a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PA_圆角淘宝店chenying0907 13"/>
          <p:cNvSpPr/>
          <p:nvPr>
            <p:custDataLst>
              <p:tags r:id="rId8"/>
            </p:custDataLst>
          </p:nvPr>
        </p:nvSpPr>
        <p:spPr>
          <a:xfrm>
            <a:off x="1047830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A_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76" y="1649928"/>
            <a:ext cx="1663836" cy="1146383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PA_圆角淘宝店chenying0907 45"/>
          <p:cNvSpPr/>
          <p:nvPr>
            <p:custDataLst>
              <p:tags r:id="rId10"/>
            </p:custDataLst>
          </p:nvPr>
        </p:nvSpPr>
        <p:spPr>
          <a:xfrm>
            <a:off x="6405176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淘宝店chenying0907 16"/>
          <p:cNvSpPr/>
          <p:nvPr>
            <p:custDataLst>
              <p:tags r:id="rId11"/>
            </p:custDataLst>
          </p:nvPr>
        </p:nvSpPr>
        <p:spPr>
          <a:xfrm>
            <a:off x="3103227" y="1977148"/>
            <a:ext cx="27140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8" name="PA_淘宝店chenying0907 17"/>
          <p:cNvSpPr/>
          <p:nvPr>
            <p:custDataLst>
              <p:tags r:id="rId12"/>
            </p:custDataLst>
          </p:nvPr>
        </p:nvSpPr>
        <p:spPr>
          <a:xfrm>
            <a:off x="3103227" y="175492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加标题文字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9" name="PA_淘宝店chenying0907 18"/>
          <p:cNvSpPr/>
          <p:nvPr>
            <p:custDataLst>
              <p:tags r:id="rId13"/>
            </p:custDataLst>
          </p:nvPr>
        </p:nvSpPr>
        <p:spPr>
          <a:xfrm>
            <a:off x="1156018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14"/>
            </p:custDataLst>
          </p:nvPr>
        </p:nvSpPr>
        <p:spPr>
          <a:xfrm>
            <a:off x="1284465" y="30125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加标题文字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15"/>
            </p:custDataLst>
          </p:nvPr>
        </p:nvSpPr>
        <p:spPr>
          <a:xfrm>
            <a:off x="6474844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16"/>
            </p:custDataLst>
          </p:nvPr>
        </p:nvSpPr>
        <p:spPr>
          <a:xfrm>
            <a:off x="6610418" y="299392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添加标题文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/>
                <a:ea typeface="方正兰亭黑_GBK"/>
              </a:rPr>
              <a:t>字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174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4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淘宝店chenying0907 29"/>
          <p:cNvSpPr/>
          <p:nvPr>
            <p:custDataLst>
              <p:tags r:id="rId4"/>
            </p:custDataLst>
          </p:nvPr>
        </p:nvSpPr>
        <p:spPr>
          <a:xfrm>
            <a:off x="743061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淘宝店chenying0907 30"/>
          <p:cNvSpPr/>
          <p:nvPr>
            <p:custDataLst>
              <p:tags r:id="rId5"/>
            </p:custDataLst>
          </p:nvPr>
        </p:nvSpPr>
        <p:spPr>
          <a:xfrm>
            <a:off x="2971092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淘宝店chenying0907 31"/>
          <p:cNvSpPr/>
          <p:nvPr>
            <p:custDataLst>
              <p:tags r:id="rId6"/>
            </p:custDataLst>
          </p:nvPr>
        </p:nvSpPr>
        <p:spPr>
          <a:xfrm>
            <a:off x="5128711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淘宝店chenying0907 32"/>
          <p:cNvSpPr/>
          <p:nvPr>
            <p:custDataLst>
              <p:tags r:id="rId7"/>
            </p:custDataLst>
          </p:nvPr>
        </p:nvSpPr>
        <p:spPr>
          <a:xfrm>
            <a:off x="7356742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燕尾形 6"/>
          <p:cNvSpPr/>
          <p:nvPr>
            <p:custDataLst>
              <p:tags r:id="rId8"/>
            </p:custDataLst>
          </p:nvPr>
        </p:nvSpPr>
        <p:spPr>
          <a:xfrm>
            <a:off x="2039813" y="2308765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PA_燕尾形 36"/>
          <p:cNvSpPr/>
          <p:nvPr>
            <p:custDataLst>
              <p:tags r:id="rId9"/>
            </p:custDataLst>
          </p:nvPr>
        </p:nvSpPr>
        <p:spPr>
          <a:xfrm>
            <a:off x="2315631" y="2308765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PA_燕尾形 37"/>
          <p:cNvSpPr/>
          <p:nvPr>
            <p:custDataLst>
              <p:tags r:id="rId10"/>
            </p:custDataLst>
          </p:nvPr>
        </p:nvSpPr>
        <p:spPr>
          <a:xfrm>
            <a:off x="4282631" y="2308765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PA_燕尾形 38"/>
          <p:cNvSpPr/>
          <p:nvPr>
            <p:custDataLst>
              <p:tags r:id="rId11"/>
            </p:custDataLst>
          </p:nvPr>
        </p:nvSpPr>
        <p:spPr>
          <a:xfrm>
            <a:off x="4558449" y="2308765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PA_燕尾形 39"/>
          <p:cNvSpPr/>
          <p:nvPr>
            <p:custDataLst>
              <p:tags r:id="rId12"/>
            </p:custDataLst>
          </p:nvPr>
        </p:nvSpPr>
        <p:spPr>
          <a:xfrm>
            <a:off x="6390554" y="2308765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PA_燕尾形 40"/>
          <p:cNvSpPr/>
          <p:nvPr>
            <p:custDataLst>
              <p:tags r:id="rId13"/>
            </p:custDataLst>
          </p:nvPr>
        </p:nvSpPr>
        <p:spPr>
          <a:xfrm>
            <a:off x="6666372" y="2308765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PA_淘宝店chenying0907 19"/>
          <p:cNvSpPr/>
          <p:nvPr>
            <p:custDataLst>
              <p:tags r:id="rId14"/>
            </p:custDataLst>
          </p:nvPr>
        </p:nvSpPr>
        <p:spPr>
          <a:xfrm>
            <a:off x="38804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15"/>
            </p:custDataLst>
          </p:nvPr>
        </p:nvSpPr>
        <p:spPr>
          <a:xfrm>
            <a:off x="950124" y="3154866"/>
            <a:ext cx="8034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1"/>
                </a:solidFill>
                <a:ea typeface="微软雅黑"/>
              </a:rPr>
              <a:t>Option 01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16"/>
            </p:custDataLst>
          </p:nvPr>
        </p:nvSpPr>
        <p:spPr>
          <a:xfrm>
            <a:off x="263725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17"/>
            </p:custDataLst>
          </p:nvPr>
        </p:nvSpPr>
        <p:spPr>
          <a:xfrm>
            <a:off x="3265279" y="3154866"/>
            <a:ext cx="8034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2">
                    <a:lumMod val="75000"/>
                  </a:schemeClr>
                </a:solidFill>
                <a:ea typeface="微软雅黑"/>
              </a:rPr>
              <a:t>Option 01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18"/>
            </p:custDataLst>
          </p:nvPr>
        </p:nvSpPr>
        <p:spPr>
          <a:xfrm>
            <a:off x="488646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9"/>
            </p:custDataLst>
          </p:nvPr>
        </p:nvSpPr>
        <p:spPr>
          <a:xfrm>
            <a:off x="5390647" y="3161636"/>
            <a:ext cx="8034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3"/>
                </a:solidFill>
                <a:ea typeface="微软雅黑"/>
              </a:rPr>
              <a:t>Option 01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6" name="PA_淘宝店chenying0907 25"/>
          <p:cNvSpPr/>
          <p:nvPr>
            <p:custDataLst>
              <p:tags r:id="rId20"/>
            </p:custDataLst>
          </p:nvPr>
        </p:nvSpPr>
        <p:spPr>
          <a:xfrm>
            <a:off x="713567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21"/>
            </p:custDataLst>
          </p:nvPr>
        </p:nvSpPr>
        <p:spPr>
          <a:xfrm>
            <a:off x="7697754" y="3154866"/>
            <a:ext cx="8034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4">
                    <a:lumMod val="75000"/>
                  </a:schemeClr>
                </a:solidFill>
                <a:ea typeface="微软雅黑"/>
              </a:rPr>
              <a:t>Option 01</a:t>
            </a:r>
            <a:endParaRPr lang="zh-CN" altLang="en-US" sz="1100" dirty="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grpSp>
        <p:nvGrpSpPr>
          <p:cNvPr id="28" name="PA_淘宝店chenying0907 17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 rot="-2700000">
            <a:off x="3194901" y="2323086"/>
            <a:ext cx="272361" cy="273565"/>
            <a:chOff x="5394325" y="2859088"/>
            <a:chExt cx="358775" cy="360362"/>
          </a:xfrm>
          <a:solidFill>
            <a:schemeClr val="accent2"/>
          </a:solidFill>
        </p:grpSpPr>
        <p:sp>
          <p:nvSpPr>
            <p:cNvPr id="29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3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4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5" name="PA_淘宝店chenying0907 34"/>
          <p:cNvGrpSpPr/>
          <p:nvPr>
            <p:custDataLst>
              <p:tags r:id="rId23"/>
            </p:custDataLst>
          </p:nvPr>
        </p:nvGrpSpPr>
        <p:grpSpPr>
          <a:xfrm>
            <a:off x="5407383" y="2340595"/>
            <a:ext cx="167352" cy="167352"/>
            <a:chOff x="5394312" y="2141343"/>
            <a:chExt cx="359165" cy="359165"/>
          </a:xfrm>
          <a:solidFill>
            <a:schemeClr val="accent3"/>
          </a:solidFill>
        </p:grpSpPr>
        <p:sp>
          <p:nvSpPr>
            <p:cNvPr id="36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9" name="PA_淘宝店chenying0907 162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997526" y="2320603"/>
            <a:ext cx="229391" cy="228381"/>
            <a:chOff x="4675188" y="1422400"/>
            <a:chExt cx="360362" cy="358775"/>
          </a:xfrm>
          <a:solidFill>
            <a:schemeClr val="accent1"/>
          </a:solidFill>
        </p:grpSpPr>
        <p:sp>
          <p:nvSpPr>
            <p:cNvPr id="40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7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8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3" name="PA_AutoShape 112"/>
          <p:cNvSpPr/>
          <p:nvPr>
            <p:custDataLst>
              <p:tags r:id="rId25"/>
            </p:custDataLst>
          </p:nvPr>
        </p:nvSpPr>
        <p:spPr bwMode="auto">
          <a:xfrm>
            <a:off x="7634420" y="2303504"/>
            <a:ext cx="221109" cy="22013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2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10" name="PA_淘宝店chenying0907 9"/>
          <p:cNvGrpSpPr/>
          <p:nvPr>
            <p:custDataLst>
              <p:tags r:id="rId4"/>
            </p:custDataLst>
          </p:nvPr>
        </p:nvGrpSpPr>
        <p:grpSpPr>
          <a:xfrm>
            <a:off x="3616171" y="1557949"/>
            <a:ext cx="1921797" cy="2948126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PA_淘宝店chenying0907 19"/>
          <p:cNvSpPr/>
          <p:nvPr>
            <p:custDataLst>
              <p:tags r:id="rId5"/>
            </p:custDataLst>
          </p:nvPr>
        </p:nvSpPr>
        <p:spPr>
          <a:xfrm>
            <a:off x="1497899" y="184894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6"/>
            </p:custDataLst>
          </p:nvPr>
        </p:nvSpPr>
        <p:spPr>
          <a:xfrm>
            <a:off x="1497899" y="167002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7"/>
            </p:custDataLst>
          </p:nvPr>
        </p:nvSpPr>
        <p:spPr>
          <a:xfrm>
            <a:off x="1497899" y="347123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8"/>
            </p:custDataLst>
          </p:nvPr>
        </p:nvSpPr>
        <p:spPr>
          <a:xfrm>
            <a:off x="1497899" y="3292307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9"/>
            </p:custDataLst>
          </p:nvPr>
        </p:nvSpPr>
        <p:spPr>
          <a:xfrm>
            <a:off x="5530490" y="184894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0"/>
            </p:custDataLst>
          </p:nvPr>
        </p:nvSpPr>
        <p:spPr>
          <a:xfrm>
            <a:off x="6805336" y="167002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6" name="PA_淘宝店chenying0907 25"/>
          <p:cNvSpPr/>
          <p:nvPr>
            <p:custDataLst>
              <p:tags r:id="rId11"/>
            </p:custDataLst>
          </p:nvPr>
        </p:nvSpPr>
        <p:spPr>
          <a:xfrm>
            <a:off x="5530490" y="347123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12"/>
            </p:custDataLst>
          </p:nvPr>
        </p:nvSpPr>
        <p:spPr>
          <a:xfrm>
            <a:off x="6806939" y="3292307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28" name="PA_淘宝店chenying0907 27"/>
          <p:cNvGrpSpPr/>
          <p:nvPr>
            <p:custDataLst>
              <p:tags r:id="rId13"/>
            </p:custDataLst>
          </p:nvPr>
        </p:nvGrpSpPr>
        <p:grpSpPr>
          <a:xfrm>
            <a:off x="844731" y="1749071"/>
            <a:ext cx="653168" cy="653168"/>
            <a:chOff x="844731" y="1680754"/>
            <a:chExt cx="653168" cy="653168"/>
          </a:xfrm>
        </p:grpSpPr>
        <p:sp>
          <p:nvSpPr>
            <p:cNvPr id="29" name="椭圆 28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1" name="PA_淘宝店chenying0907 30"/>
          <p:cNvGrpSpPr/>
          <p:nvPr>
            <p:custDataLst>
              <p:tags r:id="rId14"/>
            </p:custDataLst>
          </p:nvPr>
        </p:nvGrpSpPr>
        <p:grpSpPr>
          <a:xfrm>
            <a:off x="7570479" y="1844181"/>
            <a:ext cx="653168" cy="653168"/>
            <a:chOff x="7570479" y="1775864"/>
            <a:chExt cx="653168" cy="653168"/>
          </a:xfrm>
        </p:grpSpPr>
        <p:sp>
          <p:nvSpPr>
            <p:cNvPr id="32" name="椭圆 31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4" name="PA_淘宝店chenying0907 33"/>
          <p:cNvGrpSpPr/>
          <p:nvPr>
            <p:custDataLst>
              <p:tags r:id="rId15"/>
            </p:custDataLst>
          </p:nvPr>
        </p:nvGrpSpPr>
        <p:grpSpPr>
          <a:xfrm>
            <a:off x="844731" y="3471235"/>
            <a:ext cx="653168" cy="653168"/>
            <a:chOff x="844731" y="3402918"/>
            <a:chExt cx="653168" cy="653168"/>
          </a:xfrm>
        </p:grpSpPr>
        <p:sp>
          <p:nvSpPr>
            <p:cNvPr id="35" name="椭圆 34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7" name="PA_淘宝店chenying0907 36"/>
          <p:cNvGrpSpPr/>
          <p:nvPr>
            <p:custDataLst>
              <p:tags r:id="rId16"/>
            </p:custDataLst>
          </p:nvPr>
        </p:nvGrpSpPr>
        <p:grpSpPr>
          <a:xfrm>
            <a:off x="7570479" y="3562568"/>
            <a:ext cx="653168" cy="653168"/>
            <a:chOff x="7570479" y="3494251"/>
            <a:chExt cx="653168" cy="653168"/>
          </a:xfrm>
        </p:grpSpPr>
        <p:sp>
          <p:nvSpPr>
            <p:cNvPr id="38" name="椭圆 37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96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25" name="PA_淘宝店chenying0907 124"/>
          <p:cNvSpPr/>
          <p:nvPr>
            <p:custDataLst>
              <p:tags r:id="rId4"/>
            </p:custDataLst>
          </p:nvPr>
        </p:nvSpPr>
        <p:spPr>
          <a:xfrm>
            <a:off x="769213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26" name="PA_淘宝店chenying0907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5268" y="3048932"/>
            <a:ext cx="6527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4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7" name="PA_淘宝店chenying0907 126"/>
          <p:cNvSpPr/>
          <p:nvPr>
            <p:custDataLst>
              <p:tags r:id="rId6"/>
            </p:custDataLst>
          </p:nvPr>
        </p:nvSpPr>
        <p:spPr>
          <a:xfrm>
            <a:off x="2752372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28" name="PA_淘宝店chenying0907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33555" y="3048932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40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9" name="PA_淘宝店chenying0907 128"/>
          <p:cNvSpPr/>
          <p:nvPr>
            <p:custDataLst>
              <p:tags r:id="rId8"/>
            </p:custDataLst>
          </p:nvPr>
        </p:nvSpPr>
        <p:spPr>
          <a:xfrm>
            <a:off x="4735531" y="3356709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30" name="PA_淘宝店chenying0907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71039" y="3048932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40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1" name="PA_淘宝店chenying0907 130"/>
          <p:cNvSpPr/>
          <p:nvPr>
            <p:custDataLst>
              <p:tags r:id="rId10"/>
            </p:custDataLst>
          </p:nvPr>
        </p:nvSpPr>
        <p:spPr>
          <a:xfrm>
            <a:off x="6718691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32" name="PA_淘宝店chenying0907 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173549" y="3048932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21B37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21B37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400">
              <a:solidFill>
                <a:srgbClr val="21B37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PA_淘宝店chenying0907 4"/>
          <p:cNvGrpSpPr/>
          <p:nvPr>
            <p:custDataLst>
              <p:tags r:id="rId12"/>
            </p:custDataLst>
          </p:nvPr>
        </p:nvGrpSpPr>
        <p:grpSpPr>
          <a:xfrm>
            <a:off x="4841479" y="1559884"/>
            <a:ext cx="1289090" cy="1289090"/>
            <a:chOff x="4841479" y="1559884"/>
            <a:chExt cx="1289090" cy="1289090"/>
          </a:xfrm>
        </p:grpSpPr>
        <p:sp>
          <p:nvSpPr>
            <p:cNvPr id="118" name="椭圆 117"/>
            <p:cNvSpPr/>
            <p:nvPr/>
          </p:nvSpPr>
          <p:spPr>
            <a:xfrm>
              <a:off x="4975237" y="1693641"/>
              <a:ext cx="1021576" cy="1021576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841479" y="1559884"/>
              <a:ext cx="1289090" cy="1289090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26" name="淘宝店chenying0907 17"/>
            <p:cNvGrpSpPr>
              <a:grpSpLocks/>
            </p:cNvGrpSpPr>
            <p:nvPr/>
          </p:nvGrpSpPr>
          <p:grpSpPr bwMode="auto">
            <a:xfrm rot="-2700000">
              <a:off x="5237413" y="1970553"/>
              <a:ext cx="465693" cy="467753"/>
              <a:chOff x="5394325" y="2859088"/>
              <a:chExt cx="358775" cy="360362"/>
            </a:xfrm>
            <a:solidFill>
              <a:schemeClr val="bg1"/>
            </a:solidFill>
          </p:grpSpPr>
          <p:sp>
            <p:nvSpPr>
              <p:cNvPr id="27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28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29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1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2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PA_淘宝店chenying0907 5"/>
          <p:cNvGrpSpPr/>
          <p:nvPr>
            <p:custDataLst>
              <p:tags r:id="rId13"/>
            </p:custDataLst>
          </p:nvPr>
        </p:nvGrpSpPr>
        <p:grpSpPr>
          <a:xfrm>
            <a:off x="6783419" y="1559880"/>
            <a:ext cx="1289090" cy="1289090"/>
            <a:chOff x="6783419" y="1559880"/>
            <a:chExt cx="1289090" cy="1289090"/>
          </a:xfrm>
        </p:grpSpPr>
        <p:sp>
          <p:nvSpPr>
            <p:cNvPr id="119" name="椭圆 118"/>
            <p:cNvSpPr/>
            <p:nvPr/>
          </p:nvSpPr>
          <p:spPr>
            <a:xfrm>
              <a:off x="6917176" y="1693637"/>
              <a:ext cx="1021576" cy="1021576"/>
            </a:xfrm>
            <a:prstGeom prst="ellipse">
              <a:avLst/>
            </a:prstGeom>
            <a:solidFill>
              <a:srgbClr val="929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783419" y="1559880"/>
              <a:ext cx="1289090" cy="1289090"/>
            </a:xfrm>
            <a:prstGeom prst="ellipse">
              <a:avLst/>
            </a:prstGeom>
            <a:noFill/>
            <a:ln>
              <a:solidFill>
                <a:srgbClr val="9295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33" name="Group 69"/>
            <p:cNvGrpSpPr/>
            <p:nvPr/>
          </p:nvGrpSpPr>
          <p:grpSpPr>
            <a:xfrm>
              <a:off x="7194864" y="1985670"/>
              <a:ext cx="466200" cy="437511"/>
              <a:chOff x="10074275" y="1647825"/>
              <a:chExt cx="464344" cy="435769"/>
            </a:xfrm>
            <a:solidFill>
              <a:schemeClr val="bg1"/>
            </a:solidFill>
          </p:grpSpPr>
          <p:sp>
            <p:nvSpPr>
              <p:cNvPr id="34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5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6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7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8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" name="PA_淘宝店chenying0907 3"/>
          <p:cNvGrpSpPr/>
          <p:nvPr>
            <p:custDataLst>
              <p:tags r:id="rId14"/>
            </p:custDataLst>
          </p:nvPr>
        </p:nvGrpSpPr>
        <p:grpSpPr>
          <a:xfrm>
            <a:off x="2899538" y="1559881"/>
            <a:ext cx="1289090" cy="1289090"/>
            <a:chOff x="2899538" y="1559881"/>
            <a:chExt cx="1289090" cy="1289090"/>
          </a:xfrm>
        </p:grpSpPr>
        <p:sp>
          <p:nvSpPr>
            <p:cNvPr id="117" name="椭圆 116"/>
            <p:cNvSpPr/>
            <p:nvPr/>
          </p:nvSpPr>
          <p:spPr>
            <a:xfrm>
              <a:off x="3033295" y="1693638"/>
              <a:ext cx="1021576" cy="1021576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2899538" y="1559881"/>
              <a:ext cx="1289090" cy="1289090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4" name="Group 112"/>
            <p:cNvGrpSpPr/>
            <p:nvPr/>
          </p:nvGrpSpPr>
          <p:grpSpPr>
            <a:xfrm>
              <a:off x="3310585" y="1985671"/>
              <a:ext cx="466997" cy="437511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5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6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3" name="PA_淘宝店chenying0907 2"/>
          <p:cNvGrpSpPr/>
          <p:nvPr>
            <p:custDataLst>
              <p:tags r:id="rId15"/>
            </p:custDataLst>
          </p:nvPr>
        </p:nvGrpSpPr>
        <p:grpSpPr>
          <a:xfrm>
            <a:off x="957598" y="1559882"/>
            <a:ext cx="1289090" cy="1289090"/>
            <a:chOff x="957598" y="1559882"/>
            <a:chExt cx="1289090" cy="1289090"/>
          </a:xfrm>
        </p:grpSpPr>
        <p:sp>
          <p:nvSpPr>
            <p:cNvPr id="2" name="椭圆 1"/>
            <p:cNvSpPr/>
            <p:nvPr/>
          </p:nvSpPr>
          <p:spPr>
            <a:xfrm>
              <a:off x="1091355" y="1693641"/>
              <a:ext cx="1021576" cy="10215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57598" y="1559882"/>
              <a:ext cx="1289090" cy="1289090"/>
            </a:xfrm>
            <a:prstGeom prst="ellipse">
              <a:avLst/>
            </a:prstGeom>
            <a:noFill/>
            <a:ln>
              <a:solidFill>
                <a:srgbClr val="FF7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7" name="淘宝店chenying0907 46"/>
            <p:cNvGrpSpPr/>
            <p:nvPr/>
          </p:nvGrpSpPr>
          <p:grpSpPr>
            <a:xfrm>
              <a:off x="1369043" y="2007956"/>
              <a:ext cx="466201" cy="466200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48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9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91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0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PA_淘宝店chenying0907 6"/>
          <p:cNvGrpSpPr/>
          <p:nvPr>
            <p:custDataLst>
              <p:tags r:id="rId4"/>
            </p:custDataLst>
          </p:nvPr>
        </p:nvGrpSpPr>
        <p:grpSpPr>
          <a:xfrm>
            <a:off x="809472" y="1449990"/>
            <a:ext cx="1903642" cy="1903642"/>
            <a:chOff x="785786" y="1643056"/>
            <a:chExt cx="1903642" cy="1903642"/>
          </a:xfrm>
        </p:grpSpPr>
        <p:sp>
          <p:nvSpPr>
            <p:cNvPr id="27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  <p:sp>
          <p:nvSpPr>
            <p:cNvPr id="28" name="Arc 16"/>
            <p:cNvSpPr/>
            <p:nvPr/>
          </p:nvSpPr>
          <p:spPr>
            <a:xfrm flipH="1">
              <a:off x="785786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rgbClr val="FEC1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7" name="PA_弧形 8"/>
          <p:cNvSpPr/>
          <p:nvPr>
            <p:custDataLst>
              <p:tags r:id="rId5"/>
            </p:custDataLst>
          </p:nvPr>
        </p:nvSpPr>
        <p:spPr>
          <a:xfrm>
            <a:off x="2712898" y="1449990"/>
            <a:ext cx="1903642" cy="1903642"/>
          </a:xfrm>
          <a:prstGeom prst="arc">
            <a:avLst>
              <a:gd name="adj1" fmla="val 21571566"/>
              <a:gd name="adj2" fmla="val 10822907"/>
            </a:avLst>
          </a:prstGeom>
          <a:noFill/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8" name="PA_弧形 15"/>
          <p:cNvSpPr/>
          <p:nvPr>
            <p:custDataLst>
              <p:tags r:id="rId6"/>
            </p:custDataLst>
          </p:nvPr>
        </p:nvSpPr>
        <p:spPr>
          <a:xfrm flipH="1">
            <a:off x="2712898" y="1449990"/>
            <a:ext cx="1903642" cy="1903642"/>
          </a:xfrm>
          <a:prstGeom prst="arc">
            <a:avLst>
              <a:gd name="adj1" fmla="val 10782369"/>
              <a:gd name="adj2" fmla="val 0"/>
            </a:avLst>
          </a:prstGeom>
          <a:noFill/>
          <a:ln w="127000">
            <a:solidFill>
              <a:srgbClr val="FEC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grpSp>
        <p:nvGrpSpPr>
          <p:cNvPr id="8" name="PA_淘宝店chenying0907 7"/>
          <p:cNvGrpSpPr/>
          <p:nvPr>
            <p:custDataLst>
              <p:tags r:id="rId7"/>
            </p:custDataLst>
          </p:nvPr>
        </p:nvGrpSpPr>
        <p:grpSpPr>
          <a:xfrm>
            <a:off x="4616601" y="1449990"/>
            <a:ext cx="1903642" cy="1903642"/>
            <a:chOff x="4638358" y="1643056"/>
            <a:chExt cx="1903642" cy="1903642"/>
          </a:xfrm>
        </p:grpSpPr>
        <p:sp>
          <p:nvSpPr>
            <p:cNvPr id="46" name="Arc 9"/>
            <p:cNvSpPr/>
            <p:nvPr/>
          </p:nvSpPr>
          <p:spPr>
            <a:xfrm>
              <a:off x="463835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  <p:sp>
          <p:nvSpPr>
            <p:cNvPr id="47" name="Arc 14"/>
            <p:cNvSpPr/>
            <p:nvPr/>
          </p:nvSpPr>
          <p:spPr>
            <a:xfrm flipH="1">
              <a:off x="4638358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rgbClr val="B287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9" name="PA_淘宝店chenying0907 8"/>
          <p:cNvGrpSpPr/>
          <p:nvPr>
            <p:custDataLst>
              <p:tags r:id="rId8"/>
            </p:custDataLst>
          </p:nvPr>
        </p:nvGrpSpPr>
        <p:grpSpPr>
          <a:xfrm>
            <a:off x="6519966" y="1449990"/>
            <a:ext cx="1903642" cy="1903642"/>
            <a:chOff x="6572264" y="1643056"/>
            <a:chExt cx="1903642" cy="1903642"/>
          </a:xfrm>
        </p:grpSpPr>
        <p:sp>
          <p:nvSpPr>
            <p:cNvPr id="54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  <p:sp>
          <p:nvSpPr>
            <p:cNvPr id="55" name="Arc 13"/>
            <p:cNvSpPr/>
            <p:nvPr/>
          </p:nvSpPr>
          <p:spPr>
            <a:xfrm flipH="1">
              <a:off x="6572264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66" name="PA_淘宝店chenying0907 65"/>
          <p:cNvSpPr/>
          <p:nvPr>
            <p:custDataLst>
              <p:tags r:id="rId9"/>
            </p:custDataLst>
          </p:nvPr>
        </p:nvSpPr>
        <p:spPr>
          <a:xfrm>
            <a:off x="812369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7" name="PA_淘宝店chenying0907 66"/>
          <p:cNvSpPr/>
          <p:nvPr>
            <p:custDataLst>
              <p:tags r:id="rId10"/>
            </p:custDataLst>
          </p:nvPr>
        </p:nvSpPr>
        <p:spPr>
          <a:xfrm>
            <a:off x="2771796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8" name="PA_淘宝店chenying0907 67"/>
          <p:cNvSpPr/>
          <p:nvPr>
            <p:custDataLst>
              <p:tags r:id="rId11"/>
            </p:custDataLst>
          </p:nvPr>
        </p:nvSpPr>
        <p:spPr>
          <a:xfrm>
            <a:off x="4731223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9" name="PA_淘宝店chenying0907 68"/>
          <p:cNvSpPr/>
          <p:nvPr>
            <p:custDataLst>
              <p:tags r:id="rId12"/>
            </p:custDataLst>
          </p:nvPr>
        </p:nvSpPr>
        <p:spPr>
          <a:xfrm>
            <a:off x="6690650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13"/>
            </p:custDataLst>
          </p:nvPr>
        </p:nvGrpSpPr>
        <p:grpSpPr>
          <a:xfrm>
            <a:off x="5188014" y="1750687"/>
            <a:ext cx="836246" cy="836246"/>
            <a:chOff x="5189728" y="1943753"/>
            <a:chExt cx="836246" cy="836246"/>
          </a:xfrm>
        </p:grpSpPr>
        <p:sp>
          <p:nvSpPr>
            <p:cNvPr id="64" name="椭圆 63"/>
            <p:cNvSpPr/>
            <p:nvPr/>
          </p:nvSpPr>
          <p:spPr>
            <a:xfrm>
              <a:off x="5189728" y="1943753"/>
              <a:ext cx="836246" cy="836246"/>
            </a:xfrm>
            <a:prstGeom prst="ellipse">
              <a:avLst/>
            </a:prstGeom>
            <a:noFill/>
            <a:ln>
              <a:solidFill>
                <a:srgbClr val="9295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26" name="淘宝店chenying0907 17"/>
            <p:cNvGrpSpPr>
              <a:grpSpLocks/>
            </p:cNvGrpSpPr>
            <p:nvPr/>
          </p:nvGrpSpPr>
          <p:grpSpPr bwMode="auto">
            <a:xfrm rot="-2700000">
              <a:off x="5371834" y="2154989"/>
              <a:ext cx="446850" cy="448827"/>
              <a:chOff x="5394325" y="2859088"/>
              <a:chExt cx="358775" cy="360362"/>
            </a:xfrm>
            <a:solidFill>
              <a:srgbClr val="92951D"/>
            </a:solidFill>
          </p:grpSpPr>
          <p:sp>
            <p:nvSpPr>
              <p:cNvPr id="29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1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2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3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4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" name="PA_淘宝店chenying0907 1"/>
          <p:cNvGrpSpPr/>
          <p:nvPr>
            <p:custDataLst>
              <p:tags r:id="rId14"/>
            </p:custDataLst>
          </p:nvPr>
        </p:nvGrpSpPr>
        <p:grpSpPr>
          <a:xfrm>
            <a:off x="7091656" y="1750687"/>
            <a:ext cx="836246" cy="836246"/>
            <a:chOff x="7093370" y="1943753"/>
            <a:chExt cx="836246" cy="836246"/>
          </a:xfrm>
        </p:grpSpPr>
        <p:sp>
          <p:nvSpPr>
            <p:cNvPr id="65" name="椭圆 64"/>
            <p:cNvSpPr/>
            <p:nvPr/>
          </p:nvSpPr>
          <p:spPr>
            <a:xfrm>
              <a:off x="7093370" y="1943753"/>
              <a:ext cx="836246" cy="836246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35" name="Group 69"/>
            <p:cNvGrpSpPr/>
            <p:nvPr/>
          </p:nvGrpSpPr>
          <p:grpSpPr>
            <a:xfrm>
              <a:off x="7287825" y="2143577"/>
              <a:ext cx="447336" cy="419808"/>
              <a:chOff x="10074275" y="1647825"/>
              <a:chExt cx="464344" cy="435769"/>
            </a:xfrm>
            <a:solidFill>
              <a:srgbClr val="B28743"/>
            </a:solidFill>
          </p:grpSpPr>
          <p:sp>
            <p:nvSpPr>
              <p:cNvPr id="36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0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8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PA_淘宝店chenying0907 4"/>
          <p:cNvGrpSpPr/>
          <p:nvPr>
            <p:custDataLst>
              <p:tags r:id="rId15"/>
            </p:custDataLst>
          </p:nvPr>
        </p:nvGrpSpPr>
        <p:grpSpPr>
          <a:xfrm>
            <a:off x="3221412" y="1680349"/>
            <a:ext cx="836246" cy="836246"/>
            <a:chOff x="3223126" y="1873415"/>
            <a:chExt cx="836246" cy="836246"/>
          </a:xfrm>
        </p:grpSpPr>
        <p:sp>
          <p:nvSpPr>
            <p:cNvPr id="63" name="椭圆 62"/>
            <p:cNvSpPr/>
            <p:nvPr/>
          </p:nvSpPr>
          <p:spPr>
            <a:xfrm>
              <a:off x="3223126" y="1873415"/>
              <a:ext cx="836246" cy="836246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9" name="Group 112"/>
            <p:cNvGrpSpPr/>
            <p:nvPr/>
          </p:nvGrpSpPr>
          <p:grpSpPr>
            <a:xfrm>
              <a:off x="3442382" y="2081634"/>
              <a:ext cx="448101" cy="419808"/>
              <a:chOff x="5368132" y="3540125"/>
              <a:chExt cx="465138" cy="435769"/>
            </a:xfrm>
            <a:solidFill>
              <a:srgbClr val="FEC160"/>
            </a:solidFill>
          </p:grpSpPr>
          <p:sp>
            <p:nvSpPr>
              <p:cNvPr id="5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5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PA_淘宝店chenying0907 5"/>
          <p:cNvGrpSpPr/>
          <p:nvPr>
            <p:custDataLst>
              <p:tags r:id="rId16"/>
            </p:custDataLst>
          </p:nvPr>
        </p:nvGrpSpPr>
        <p:grpSpPr>
          <a:xfrm>
            <a:off x="1317770" y="1680349"/>
            <a:ext cx="836246" cy="836246"/>
            <a:chOff x="1319484" y="1873415"/>
            <a:chExt cx="836246" cy="836246"/>
          </a:xfrm>
        </p:grpSpPr>
        <p:sp>
          <p:nvSpPr>
            <p:cNvPr id="3" name="椭圆 2"/>
            <p:cNvSpPr/>
            <p:nvPr/>
          </p:nvSpPr>
          <p:spPr>
            <a:xfrm>
              <a:off x="1319484" y="1873415"/>
              <a:ext cx="836246" cy="83624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52" name="淘宝店chenying0907 51"/>
            <p:cNvGrpSpPr/>
            <p:nvPr/>
          </p:nvGrpSpPr>
          <p:grpSpPr>
            <a:xfrm>
              <a:off x="1513939" y="2067870"/>
              <a:ext cx="447337" cy="447336"/>
              <a:chOff x="2473104" y="2145028"/>
              <a:chExt cx="359165" cy="359165"/>
            </a:xfrm>
            <a:solidFill>
              <a:srgbClr val="FF7862"/>
            </a:solidFill>
          </p:grpSpPr>
          <p:sp>
            <p:nvSpPr>
              <p:cNvPr id="53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57" name="PA_淘宝店chenying0907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367081" y="2731687"/>
            <a:ext cx="6527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4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PA_淘宝店chenying0907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305368" y="273168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40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PA_淘宝店chenying0907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242852" y="273168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400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PA_淘宝店chenying0907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245362" y="2731687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40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057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0" grpId="0"/>
      <p:bldP spid="37" grpId="0" animBg="1"/>
      <p:bldP spid="38" grpId="0" animBg="1"/>
      <p:bldP spid="66" grpId="0"/>
      <p:bldP spid="67" grpId="0"/>
      <p:bldP spid="68" grpId="0"/>
      <p:bldP spid="69" grpId="0"/>
      <p:bldP spid="57" grpId="0"/>
      <p:bldP spid="58" grpId="0"/>
      <p:bldP spid="59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3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cxnSp>
        <p:nvCxnSpPr>
          <p:cNvPr id="26" name="PA_直接连接符 7"/>
          <p:cNvCxnSpPr>
            <a:stCxn id="30" idx="6"/>
            <a:endCxn id="33" idx="2"/>
          </p:cNvCxnSpPr>
          <p:nvPr>
            <p:custDataLst>
              <p:tags r:id="rId4"/>
            </p:custDataLst>
          </p:nvPr>
        </p:nvCxnSpPr>
        <p:spPr>
          <a:xfrm>
            <a:off x="900943" y="3917770"/>
            <a:ext cx="7161454" cy="0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A_椭圆 9"/>
          <p:cNvSpPr/>
          <p:nvPr>
            <p:custDataLst>
              <p:tags r:id="rId5"/>
            </p:custDataLst>
          </p:nvPr>
        </p:nvSpPr>
        <p:spPr>
          <a:xfrm>
            <a:off x="204217" y="3569407"/>
            <a:ext cx="696726" cy="6967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1" name="PA_等腰三角形 40"/>
          <p:cNvSpPr/>
          <p:nvPr>
            <p:custDataLst>
              <p:tags r:id="rId6"/>
            </p:custDataLst>
          </p:nvPr>
        </p:nvSpPr>
        <p:spPr>
          <a:xfrm rot="5400000">
            <a:off x="442159" y="3797318"/>
            <a:ext cx="279448" cy="24090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3" name="PA_椭圆 20"/>
          <p:cNvSpPr/>
          <p:nvPr>
            <p:custDataLst>
              <p:tags r:id="rId7"/>
            </p:custDataLst>
          </p:nvPr>
        </p:nvSpPr>
        <p:spPr>
          <a:xfrm>
            <a:off x="8062397" y="3569407"/>
            <a:ext cx="696726" cy="6967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4" name="PA_淘宝店chenying0907 42"/>
          <p:cNvSpPr/>
          <p:nvPr>
            <p:custDataLst>
              <p:tags r:id="rId8"/>
            </p:custDataLst>
          </p:nvPr>
        </p:nvSpPr>
        <p:spPr>
          <a:xfrm>
            <a:off x="8291700" y="3812091"/>
            <a:ext cx="238120" cy="2381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5" name="PA_淘宝店chenying0907 45"/>
          <p:cNvSpPr/>
          <p:nvPr>
            <p:custDataLst>
              <p:tags r:id="rId9"/>
            </p:custDataLst>
          </p:nvPr>
        </p:nvSpPr>
        <p:spPr>
          <a:xfrm>
            <a:off x="289527" y="4322703"/>
            <a:ext cx="5261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itchFamily="34" charset="0"/>
              </a:rPr>
              <a:t>Start</a:t>
            </a:r>
          </a:p>
        </p:txBody>
      </p:sp>
      <p:sp>
        <p:nvSpPr>
          <p:cNvPr id="36" name="PA_淘宝店chenying0907 46"/>
          <p:cNvSpPr/>
          <p:nvPr>
            <p:custDataLst>
              <p:tags r:id="rId10"/>
            </p:custDataLst>
          </p:nvPr>
        </p:nvSpPr>
        <p:spPr>
          <a:xfrm>
            <a:off x="8123390" y="3210473"/>
            <a:ext cx="569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itchFamily="34" charset="0"/>
              </a:rPr>
              <a:t>Finish</a:t>
            </a:r>
          </a:p>
        </p:txBody>
      </p:sp>
      <p:sp>
        <p:nvSpPr>
          <p:cNvPr id="40" name="PA_椭圆 12"/>
          <p:cNvSpPr/>
          <p:nvPr>
            <p:custDataLst>
              <p:tags r:id="rId11"/>
            </p:custDataLst>
          </p:nvPr>
        </p:nvSpPr>
        <p:spPr>
          <a:xfrm>
            <a:off x="2059729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42" name="PA_直接连接符 26"/>
          <p:cNvCxnSpPr/>
          <p:nvPr>
            <p:custDataLst>
              <p:tags r:id="rId12"/>
            </p:custDataLst>
          </p:nvPr>
        </p:nvCxnSpPr>
        <p:spPr>
          <a:xfrm rot="16200000" flipH="1">
            <a:off x="1285716" y="2927237"/>
            <a:ext cx="1763355" cy="88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A_泪滴形 25"/>
          <p:cNvSpPr/>
          <p:nvPr>
            <p:custDataLst>
              <p:tags r:id="rId13"/>
            </p:custDataLst>
          </p:nvPr>
        </p:nvSpPr>
        <p:spPr>
          <a:xfrm rot="8100000">
            <a:off x="1954357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51" name="PA_椭圆 16"/>
          <p:cNvSpPr/>
          <p:nvPr>
            <p:custDataLst>
              <p:tags r:id="rId14"/>
            </p:custDataLst>
          </p:nvPr>
        </p:nvSpPr>
        <p:spPr>
          <a:xfrm>
            <a:off x="5131563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52" name="PA_直接连接符 38"/>
          <p:cNvCxnSpPr/>
          <p:nvPr>
            <p:custDataLst>
              <p:tags r:id="rId15"/>
            </p:custDataLst>
          </p:nvPr>
        </p:nvCxnSpPr>
        <p:spPr>
          <a:xfrm rot="16200000" flipH="1">
            <a:off x="4357550" y="2927237"/>
            <a:ext cx="1763355" cy="88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PA_泪滴形 37"/>
          <p:cNvSpPr/>
          <p:nvPr>
            <p:custDataLst>
              <p:tags r:id="rId16"/>
            </p:custDataLst>
          </p:nvPr>
        </p:nvSpPr>
        <p:spPr>
          <a:xfrm rot="8100000">
            <a:off x="5026191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62" name="PA_椭圆 14"/>
          <p:cNvSpPr/>
          <p:nvPr>
            <p:custDataLst>
              <p:tags r:id="rId17"/>
            </p:custDataLst>
          </p:nvPr>
        </p:nvSpPr>
        <p:spPr>
          <a:xfrm>
            <a:off x="3559927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70" name="PA_直接连接符 34"/>
          <p:cNvCxnSpPr/>
          <p:nvPr>
            <p:custDataLst>
              <p:tags r:id="rId18"/>
            </p:custDataLst>
          </p:nvPr>
        </p:nvCxnSpPr>
        <p:spPr>
          <a:xfrm rot="5400000">
            <a:off x="3199634" y="3348179"/>
            <a:ext cx="928694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PA_泪滴形 33"/>
          <p:cNvSpPr/>
          <p:nvPr>
            <p:custDataLst>
              <p:tags r:id="rId19"/>
            </p:custDataLst>
          </p:nvPr>
        </p:nvSpPr>
        <p:spPr>
          <a:xfrm rot="8100000">
            <a:off x="3455254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78" name="PA_椭圆 18"/>
          <p:cNvSpPr/>
          <p:nvPr>
            <p:custDataLst>
              <p:tags r:id="rId20"/>
            </p:custDataLst>
          </p:nvPr>
        </p:nvSpPr>
        <p:spPr>
          <a:xfrm>
            <a:off x="6703199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79" name="PA_直接连接符 24"/>
          <p:cNvCxnSpPr/>
          <p:nvPr>
            <p:custDataLst>
              <p:tags r:id="rId21"/>
            </p:custDataLst>
          </p:nvPr>
        </p:nvCxnSpPr>
        <p:spPr>
          <a:xfrm rot="5400000">
            <a:off x="6342906" y="3348179"/>
            <a:ext cx="928694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PA_泪滴形 21"/>
          <p:cNvSpPr/>
          <p:nvPr>
            <p:custDataLst>
              <p:tags r:id="rId22"/>
            </p:custDataLst>
          </p:nvPr>
        </p:nvSpPr>
        <p:spPr>
          <a:xfrm rot="8100000">
            <a:off x="6598526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2" name="PA_淘宝店chenying0907 1"/>
          <p:cNvSpPr/>
          <p:nvPr>
            <p:custDataLst>
              <p:tags r:id="rId23"/>
            </p:custDataLst>
          </p:nvPr>
        </p:nvSpPr>
        <p:spPr>
          <a:xfrm>
            <a:off x="1394527" y="412803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54" name="PA_淘宝店chenying0907 53"/>
          <p:cNvSpPr/>
          <p:nvPr>
            <p:custDataLst>
              <p:tags r:id="rId24"/>
            </p:custDataLst>
          </p:nvPr>
        </p:nvSpPr>
        <p:spPr>
          <a:xfrm>
            <a:off x="2938932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55" name="PA_淘宝店chenying0907 54"/>
          <p:cNvSpPr/>
          <p:nvPr>
            <p:custDataLst>
              <p:tags r:id="rId25"/>
            </p:custDataLst>
          </p:nvPr>
        </p:nvSpPr>
        <p:spPr>
          <a:xfrm>
            <a:off x="4483337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1" name="PA_淘宝店chenying0907 60"/>
          <p:cNvSpPr/>
          <p:nvPr>
            <p:custDataLst>
              <p:tags r:id="rId26"/>
            </p:custDataLst>
          </p:nvPr>
        </p:nvSpPr>
        <p:spPr>
          <a:xfrm>
            <a:off x="6027743" y="412597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3" name="PA_淘宝店chenying0907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746194" y="1087132"/>
            <a:ext cx="8242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200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PA_淘宝店chenying0907 5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3276777" y="1918765"/>
            <a:ext cx="8242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200" dirty="0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PA_淘宝店chenying0907 5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822690" y="1104713"/>
            <a:ext cx="8242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200" dirty="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PA_淘宝店chenying0907 5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6414772" y="1894033"/>
            <a:ext cx="8242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200" dirty="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7" name="PA_淘宝店chenying0907 66"/>
          <p:cNvGrpSpPr/>
          <p:nvPr>
            <p:custDataLst>
              <p:tags r:id="rId31"/>
            </p:custDataLst>
          </p:nvPr>
        </p:nvGrpSpPr>
        <p:grpSpPr>
          <a:xfrm>
            <a:off x="2029542" y="1506528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8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69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77" name="PA_淘宝店chenying0907 17"/>
          <p:cNvGrpSpPr>
            <a:grpSpLocks/>
          </p:cNvGrpSpPr>
          <p:nvPr>
            <p:custDataLst>
              <p:tags r:id="rId32"/>
            </p:custDataLst>
          </p:nvPr>
        </p:nvGrpSpPr>
        <p:grpSpPr bwMode="auto">
          <a:xfrm rot="-2700000">
            <a:off x="3536485" y="2338648"/>
            <a:ext cx="230391" cy="231410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88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89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0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1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2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3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sp>
        <p:nvSpPr>
          <p:cNvPr id="94" name="PA_AutoShape 112"/>
          <p:cNvSpPr/>
          <p:nvPr>
            <p:custDataLst>
              <p:tags r:id="rId33"/>
            </p:custDataLst>
          </p:nvPr>
        </p:nvSpPr>
        <p:spPr bwMode="auto">
          <a:xfrm>
            <a:off x="5101349" y="1496950"/>
            <a:ext cx="269497" cy="2683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华文细黑" panose="02010600040101010101" pitchFamily="2" charset="-122"/>
              <a:sym typeface="Gill Sans" charset="0"/>
            </a:endParaRPr>
          </a:p>
        </p:txBody>
      </p:sp>
      <p:grpSp>
        <p:nvGrpSpPr>
          <p:cNvPr id="95" name="PA_淘宝店chenying0907 94"/>
          <p:cNvGrpSpPr/>
          <p:nvPr>
            <p:custDataLst>
              <p:tags r:id="rId34"/>
            </p:custDataLst>
          </p:nvPr>
        </p:nvGrpSpPr>
        <p:grpSpPr>
          <a:xfrm>
            <a:off x="6686149" y="2317854"/>
            <a:ext cx="240620" cy="240620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96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697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0" grpId="0"/>
      <p:bldP spid="30" grpId="0" animBg="1"/>
      <p:bldP spid="31" grpId="0" animBg="1"/>
      <p:bldP spid="33" grpId="0" animBg="1"/>
      <p:bldP spid="34" grpId="0" animBg="1"/>
      <p:bldP spid="35" grpId="0"/>
      <p:bldP spid="36" grpId="0"/>
      <p:bldP spid="40" grpId="0" animBg="1"/>
      <p:bldP spid="44" grpId="0" animBg="1"/>
      <p:bldP spid="51" grpId="0" animBg="1"/>
      <p:bldP spid="57" grpId="0" animBg="1"/>
      <p:bldP spid="62" grpId="0" animBg="1"/>
      <p:bldP spid="73" grpId="0" animBg="1"/>
      <p:bldP spid="78" grpId="0" animBg="1"/>
      <p:bldP spid="82" grpId="0" animBg="1"/>
      <p:bldP spid="2" grpId="0"/>
      <p:bldP spid="54" grpId="0"/>
      <p:bldP spid="55" grpId="0"/>
      <p:bldP spid="61" grpId="0"/>
      <p:bldP spid="63" grpId="0"/>
      <p:bldP spid="64" grpId="0"/>
      <p:bldP spid="65" grpId="0"/>
      <p:bldP spid="66" grpId="0"/>
      <p:bldP spid="9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93793" y="2350902"/>
            <a:ext cx="39132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877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淘宝店chenying0907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12968" y="1466855"/>
            <a:ext cx="1447749" cy="1431827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1" name="PA_淘宝店chenying0907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1679" y="2119688"/>
            <a:ext cx="1430601" cy="1447750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2" name="PA_淘宝店chenying0907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03523" y="3089753"/>
            <a:ext cx="1447749" cy="1431827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3" name="PA_椭圆 12"/>
          <p:cNvSpPr/>
          <p:nvPr>
            <p:custDataLst>
              <p:tags r:id="rId7"/>
            </p:custDataLst>
          </p:nvPr>
        </p:nvSpPr>
        <p:spPr>
          <a:xfrm>
            <a:off x="5403026" y="3080034"/>
            <a:ext cx="681318" cy="68131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4" name="PA_椭圆 13"/>
          <p:cNvSpPr/>
          <p:nvPr>
            <p:custDataLst>
              <p:tags r:id="rId8"/>
            </p:custDataLst>
          </p:nvPr>
        </p:nvSpPr>
        <p:spPr>
          <a:xfrm>
            <a:off x="3874688" y="3761352"/>
            <a:ext cx="681318" cy="68131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5" name="PA_椭圆 14"/>
          <p:cNvSpPr/>
          <p:nvPr>
            <p:custDataLst>
              <p:tags r:id="rId9"/>
            </p:custDataLst>
          </p:nvPr>
        </p:nvSpPr>
        <p:spPr>
          <a:xfrm>
            <a:off x="3124194" y="2200555"/>
            <a:ext cx="681318" cy="68131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6" name="PA_AutoShape 112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284672" y="2361827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17" name="PA_AutoShape 113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091942" y="3922122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18" name="PA_AutoShape 114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147811" y="3978606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19" name="PA_椭圆 18"/>
          <p:cNvSpPr/>
          <p:nvPr>
            <p:custDataLst>
              <p:tags r:id="rId13"/>
            </p:custDataLst>
          </p:nvPr>
        </p:nvSpPr>
        <p:spPr>
          <a:xfrm>
            <a:off x="4717370" y="1547070"/>
            <a:ext cx="681318" cy="68131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20" name="PA_淘宝店chenying0907 19"/>
          <p:cNvGrpSpPr/>
          <p:nvPr>
            <p:custDataLst>
              <p:tags r:id="rId14"/>
            </p:custDataLst>
          </p:nvPr>
        </p:nvGrpSpPr>
        <p:grpSpPr>
          <a:xfrm>
            <a:off x="4878447" y="1708147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1" name="AutoShape 123"/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2" name="AutoShape 124"/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3" name="AutoShape 125"/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24" name="PA_AutoShape 126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564103" y="3241111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5" name="PA_AutoShape 127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709610" y="3296980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6" name="PA_淘宝店chenying0907 3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740517" y="2400175"/>
            <a:ext cx="1431827" cy="144774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27" name="PA_淘宝店chenying0907 26"/>
          <p:cNvSpPr/>
          <p:nvPr>
            <p:custDataLst>
              <p:tags r:id="rId18"/>
            </p:custDataLst>
          </p:nvPr>
        </p:nvSpPr>
        <p:spPr>
          <a:xfrm>
            <a:off x="994367" y="220055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8" name="PA_淘宝店chenying0907 27"/>
          <p:cNvSpPr/>
          <p:nvPr>
            <p:custDataLst>
              <p:tags r:id="rId19"/>
            </p:custDataLst>
          </p:nvPr>
        </p:nvSpPr>
        <p:spPr>
          <a:xfrm>
            <a:off x="2269213" y="2021627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9" name="PA_淘宝店chenying0907 28"/>
          <p:cNvSpPr/>
          <p:nvPr>
            <p:custDataLst>
              <p:tags r:id="rId20"/>
            </p:custDataLst>
          </p:nvPr>
        </p:nvSpPr>
        <p:spPr>
          <a:xfrm>
            <a:off x="5493872" y="168084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0" name="PA_淘宝店chenying0907 29"/>
          <p:cNvSpPr/>
          <p:nvPr>
            <p:custDataLst>
              <p:tags r:id="rId21"/>
            </p:custDataLst>
          </p:nvPr>
        </p:nvSpPr>
        <p:spPr>
          <a:xfrm>
            <a:off x="5493872" y="150192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31" name="PA_淘宝店chenying0907 30"/>
          <p:cNvSpPr/>
          <p:nvPr>
            <p:custDataLst>
              <p:tags r:id="rId22"/>
            </p:custDataLst>
          </p:nvPr>
        </p:nvSpPr>
        <p:spPr>
          <a:xfrm>
            <a:off x="6188266" y="316304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" name="PA_淘宝店chenying0907 31"/>
          <p:cNvSpPr/>
          <p:nvPr>
            <p:custDataLst>
              <p:tags r:id="rId23"/>
            </p:custDataLst>
          </p:nvPr>
        </p:nvSpPr>
        <p:spPr>
          <a:xfrm>
            <a:off x="6188266" y="2984119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33" name="PA_淘宝店chenying0907 32"/>
          <p:cNvSpPr/>
          <p:nvPr>
            <p:custDataLst>
              <p:tags r:id="rId24"/>
            </p:custDataLst>
          </p:nvPr>
        </p:nvSpPr>
        <p:spPr>
          <a:xfrm>
            <a:off x="1875934" y="375931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4" name="PA_淘宝店chenying0907 33"/>
          <p:cNvSpPr/>
          <p:nvPr>
            <p:custDataLst>
              <p:tags r:id="rId25"/>
            </p:custDataLst>
          </p:nvPr>
        </p:nvSpPr>
        <p:spPr>
          <a:xfrm>
            <a:off x="3150780" y="3580384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8130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/>
      <p:bldP spid="16" grpId="0" animBg="1"/>
      <p:bldP spid="17" grpId="0" animBg="1" autoUpdateAnimBg="0"/>
      <p:bldP spid="18" grpId="0" animBg="1"/>
      <p:bldP spid="19" grpId="0" animBg="1" autoUpdateAnimBg="0"/>
      <p:bldP spid="24" grpId="0" animBg="1"/>
      <p:bldP spid="25" grpId="0" animBg="1" autoUpdateAnimBg="0"/>
      <p:bldP spid="26" grpId="0" animBg="1" autoUpdateAnimBg="0"/>
      <p:bldP spid="27" grpId="0"/>
      <p:bldP spid="28" grpId="0" animBg="1" autoUpdateAnimBg="0"/>
      <p:bldP spid="29" grpId="0" animBg="1" autoUpdateAnimBg="0"/>
      <p:bldP spid="30" grpId="0"/>
      <p:bldP spid="31" grpId="0" animBg="1" autoUpdateAnimBg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淘宝店chenying0907 9"/>
          <p:cNvSpPr/>
          <p:nvPr>
            <p:custDataLst>
              <p:tags r:id="rId4"/>
            </p:custDataLst>
          </p:nvPr>
        </p:nvSpPr>
        <p:spPr>
          <a:xfrm>
            <a:off x="3829595" y="1825355"/>
            <a:ext cx="50596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11" name="PA_淘宝店chenying0907 10"/>
          <p:cNvSpPr/>
          <p:nvPr>
            <p:custDataLst>
              <p:tags r:id="rId5"/>
            </p:custDataLst>
          </p:nvPr>
        </p:nvSpPr>
        <p:spPr>
          <a:xfrm>
            <a:off x="3829595" y="1518174"/>
            <a:ext cx="122341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B8374"/>
                </a:solidFill>
                <a:ea typeface="微软雅黑"/>
              </a:rPr>
              <a:t>添加标题文字</a:t>
            </a:r>
          </a:p>
        </p:txBody>
      </p:sp>
      <p:grpSp>
        <p:nvGrpSpPr>
          <p:cNvPr id="12" name="PA_淘宝店chenying0907 11"/>
          <p:cNvGrpSpPr/>
          <p:nvPr>
            <p:custDataLst>
              <p:tags r:id="rId6"/>
            </p:custDataLst>
          </p:nvPr>
        </p:nvGrpSpPr>
        <p:grpSpPr>
          <a:xfrm>
            <a:off x="229286" y="1518174"/>
            <a:ext cx="3365176" cy="2752663"/>
            <a:chOff x="205338" y="1366523"/>
            <a:chExt cx="3811460" cy="311771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91" r="27491"/>
            <a:stretch/>
          </p:blipFill>
          <p:spPr>
            <a:xfrm>
              <a:off x="205338" y="1366523"/>
              <a:ext cx="1870630" cy="311771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95" r="29995"/>
            <a:stretch/>
          </p:blipFill>
          <p:spPr>
            <a:xfrm>
              <a:off x="2146168" y="1366523"/>
              <a:ext cx="1870630" cy="3117717"/>
            </a:xfrm>
            <a:prstGeom prst="rect">
              <a:avLst/>
            </a:prstGeom>
          </p:spPr>
        </p:pic>
      </p:grpSp>
      <p:sp>
        <p:nvSpPr>
          <p:cNvPr id="15" name="PA_椭圆 14"/>
          <p:cNvSpPr/>
          <p:nvPr>
            <p:custDataLst>
              <p:tags r:id="rId7"/>
            </p:custDataLst>
          </p:nvPr>
        </p:nvSpPr>
        <p:spPr>
          <a:xfrm>
            <a:off x="3960222" y="2894505"/>
            <a:ext cx="735844" cy="7358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PA_淘宝店chenying0907 15"/>
          <p:cNvSpPr/>
          <p:nvPr>
            <p:custDataLst>
              <p:tags r:id="rId8"/>
            </p:custDataLst>
          </p:nvPr>
        </p:nvSpPr>
        <p:spPr>
          <a:xfrm>
            <a:off x="4696067" y="3262427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PA_淘宝店chenying0907 16"/>
          <p:cNvSpPr/>
          <p:nvPr>
            <p:custDataLst>
              <p:tags r:id="rId9"/>
            </p:custDataLst>
          </p:nvPr>
        </p:nvSpPr>
        <p:spPr>
          <a:xfrm>
            <a:off x="7080083" y="3262427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PA_淘宝店chenying0907 17"/>
          <p:cNvSpPr/>
          <p:nvPr>
            <p:custDataLst>
              <p:tags r:id="rId10"/>
            </p:custDataLst>
          </p:nvPr>
        </p:nvSpPr>
        <p:spPr>
          <a:xfrm>
            <a:off x="4696066" y="3013643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EB8374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rgbClr val="EB8374"/>
              </a:solidFill>
            </a:endParaRPr>
          </a:p>
        </p:txBody>
      </p:sp>
      <p:sp>
        <p:nvSpPr>
          <p:cNvPr id="19" name="PA_淘宝店chenying0907 18"/>
          <p:cNvSpPr/>
          <p:nvPr>
            <p:custDataLst>
              <p:tags r:id="rId11"/>
            </p:custDataLst>
          </p:nvPr>
        </p:nvSpPr>
        <p:spPr>
          <a:xfrm>
            <a:off x="7080083" y="3013643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accent3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chemeClr val="accent3"/>
              </a:solidFill>
            </a:endParaRPr>
          </a:p>
        </p:txBody>
      </p:sp>
      <p:grpSp>
        <p:nvGrpSpPr>
          <p:cNvPr id="20" name="PA_淘宝店chenying0907 17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 rot="-2700000">
            <a:off x="4148757" y="3141239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21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7" name="PA_淘宝店chenying0907 26"/>
          <p:cNvGrpSpPr/>
          <p:nvPr>
            <p:custDataLst>
              <p:tags r:id="rId13"/>
            </p:custDataLst>
          </p:nvPr>
        </p:nvGrpSpPr>
        <p:grpSpPr>
          <a:xfrm>
            <a:off x="6285411" y="2894505"/>
            <a:ext cx="735844" cy="735844"/>
            <a:chOff x="6339840" y="3026259"/>
            <a:chExt cx="735844" cy="735844"/>
          </a:xfrm>
        </p:grpSpPr>
        <p:sp>
          <p:nvSpPr>
            <p:cNvPr id="28" name="椭圆 27"/>
            <p:cNvSpPr/>
            <p:nvPr/>
          </p:nvSpPr>
          <p:spPr>
            <a:xfrm>
              <a:off x="6339840" y="3026259"/>
              <a:ext cx="735844" cy="735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871"/>
            <p:cNvSpPr>
              <a:spLocks noEditPoints="1"/>
            </p:cNvSpPr>
            <p:nvPr/>
          </p:nvSpPr>
          <p:spPr bwMode="auto">
            <a:xfrm>
              <a:off x="6540281" y="3174312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799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 animBg="1" autoUpdateAnimBg="0"/>
      <p:bldP spid="15" grpId="0" animBg="1" autoUpdateAnimBg="0"/>
      <p:bldP spid="16" grpId="0" animBg="1" autoUpdateAnimBg="0"/>
      <p:bldP spid="17" grpId="0"/>
      <p:bldP spid="18" grpId="0"/>
      <p:bldP spid="1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7890" y="2250397"/>
            <a:ext cx="2518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b="1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6149" y="2799728"/>
            <a:ext cx="4035933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43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51950" y="1438563"/>
            <a:ext cx="23150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44" name="PA_淘宝店chenying0907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51950" y="2250397"/>
            <a:ext cx="23150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45" name="PA_淘宝店chenying0907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1950" y="2990364"/>
            <a:ext cx="23439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46" name="PA_淘宝店chenying0907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1950" y="3712819"/>
            <a:ext cx="23150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</p:spTree>
    <p:extLst>
      <p:ext uri="{BB962C8B-B14F-4D97-AF65-F5344CB8AC3E}">
        <p14:creationId xmlns:p14="http://schemas.microsoft.com/office/powerpoint/2010/main" val="322851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143" grpId="0"/>
      <p:bldP spid="144" grpId="0"/>
      <p:bldP spid="145" grpId="0"/>
      <p:bldP spid="1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淘宝店chenying0907 5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2734827" y="2896435"/>
            <a:ext cx="540000" cy="54146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PA_淘宝店chenying0907 5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4056910" y="2306872"/>
            <a:ext cx="1508400" cy="15124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PA_淘宝店chenying0907 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260030" y="3530903"/>
            <a:ext cx="711257" cy="71318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PA_淘宝店chenying0907 5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598674" y="1366522"/>
            <a:ext cx="485734" cy="48705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PA_淘宝店chenying0907 5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3639181" y="3437900"/>
            <a:ext cx="322373" cy="3232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PA_淘宝店chenying0907 5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4622956" y="1629832"/>
            <a:ext cx="626400" cy="628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PA_淘宝店chenying0907 5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529852" y="4363978"/>
            <a:ext cx="597600" cy="59628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PA_淘宝店chenying0907 5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5660666" y="2307610"/>
            <a:ext cx="999107" cy="10018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PA_淘宝店chenying0907 17"/>
          <p:cNvSpPr/>
          <p:nvPr>
            <p:custDataLst>
              <p:tags r:id="rId12"/>
            </p:custDataLst>
          </p:nvPr>
        </p:nvSpPr>
        <p:spPr>
          <a:xfrm>
            <a:off x="1114797" y="168397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19" name="PA_淘宝店chenying0907 18"/>
          <p:cNvSpPr/>
          <p:nvPr>
            <p:custDataLst>
              <p:tags r:id="rId13"/>
            </p:custDataLst>
          </p:nvPr>
        </p:nvSpPr>
        <p:spPr>
          <a:xfrm>
            <a:off x="2422970" y="1488617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>
                <a:solidFill>
                  <a:srgbClr val="EB8374"/>
                </a:solidFill>
                <a:latin typeface="方正兰亭黑_GBK"/>
                <a:ea typeface="方正兰亭黑_GBK"/>
                <a:cs typeface="Arial" pitchFamily="34" charset="0"/>
              </a:rPr>
              <a:t>意义一</a:t>
            </a:r>
            <a:endParaRPr lang="zh-CN" altLang="en-US" sz="1200">
              <a:solidFill>
                <a:srgbClr val="EB8374"/>
              </a:solidFill>
              <a:latin typeface="方正兰亭黑_GBK"/>
              <a:ea typeface="方正兰亭黑_GBK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14"/>
            </p:custDataLst>
          </p:nvPr>
        </p:nvSpPr>
        <p:spPr>
          <a:xfrm>
            <a:off x="1310776" y="4034079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21" name="PA_淘宝店chenying0907 20"/>
          <p:cNvSpPr/>
          <p:nvPr>
            <p:custDataLst>
              <p:tags r:id="rId15"/>
            </p:custDataLst>
          </p:nvPr>
        </p:nvSpPr>
        <p:spPr>
          <a:xfrm>
            <a:off x="2618949" y="3838721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>
                <a:solidFill>
                  <a:srgbClr val="608C7D"/>
                </a:solidFill>
                <a:latin typeface="方正兰亭黑_GBK"/>
                <a:ea typeface="方正兰亭黑_GBK"/>
                <a:cs typeface="Arial" pitchFamily="34" charset="0"/>
              </a:rPr>
              <a:t>意义三</a:t>
            </a:r>
            <a:endParaRPr lang="zh-CN" altLang="en-US" sz="1200">
              <a:solidFill>
                <a:srgbClr val="608C7D"/>
              </a:solidFill>
              <a:latin typeface="方正兰亭黑_GBK"/>
              <a:ea typeface="方正兰亭黑_GBK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16"/>
            </p:custDataLst>
          </p:nvPr>
        </p:nvSpPr>
        <p:spPr>
          <a:xfrm>
            <a:off x="6659773" y="261844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23" name="PA_淘宝店chenying0907 22"/>
          <p:cNvSpPr/>
          <p:nvPr>
            <p:custDataLst>
              <p:tags r:id="rId17"/>
            </p:custDataLst>
          </p:nvPr>
        </p:nvSpPr>
        <p:spPr>
          <a:xfrm>
            <a:off x="6659773" y="2423087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0">
                <a:solidFill>
                  <a:srgbClr val="EDCC85">
                    <a:lumMod val="75000"/>
                  </a:srgbClr>
                </a:solidFill>
                <a:latin typeface="方正兰亭黑_GBK"/>
                <a:ea typeface="方正兰亭黑_GBK"/>
                <a:cs typeface="Arial" pitchFamily="34" charset="0"/>
              </a:rPr>
              <a:t>意义二</a:t>
            </a:r>
            <a:endParaRPr lang="zh-CN" altLang="en-US" sz="1200">
              <a:solidFill>
                <a:srgbClr val="EDCC85">
                  <a:lumMod val="75000"/>
                </a:srgbClr>
              </a:solidFill>
              <a:latin typeface="方正兰亭黑_GBK"/>
              <a:ea typeface="方正兰亭黑_GBK"/>
            </a:endParaRPr>
          </a:p>
        </p:txBody>
      </p:sp>
      <p:sp>
        <p:nvSpPr>
          <p:cNvPr id="24" name="PA_AutoShape 4"/>
          <p:cNvSpPr/>
          <p:nvPr>
            <p:custDataLst>
              <p:tags r:id="rId18"/>
            </p:custDataLst>
          </p:nvPr>
        </p:nvSpPr>
        <p:spPr bwMode="auto">
          <a:xfrm>
            <a:off x="5932600" y="2579861"/>
            <a:ext cx="455239" cy="4573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5" name="PA_淘宝店chenying0907 24"/>
          <p:cNvGrpSpPr/>
          <p:nvPr>
            <p:custDataLst>
              <p:tags r:id="rId19"/>
            </p:custDataLst>
          </p:nvPr>
        </p:nvGrpSpPr>
        <p:grpSpPr>
          <a:xfrm>
            <a:off x="3298037" y="1455272"/>
            <a:ext cx="1044000" cy="1042326"/>
            <a:chOff x="3173346" y="1233585"/>
            <a:chExt cx="1044000" cy="1042326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173346" y="1233585"/>
              <a:ext cx="1044000" cy="10423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285750" indent="-285750" defTabSz="914400">
                <a:buFont typeface="Arial" panose="020B0604020202020204" pitchFamily="34" charset="0"/>
                <a:buChar char="•"/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7" name="淘宝店chenying0907 26"/>
            <p:cNvGrpSpPr/>
            <p:nvPr/>
          </p:nvGrpSpPr>
          <p:grpSpPr>
            <a:xfrm>
              <a:off x="3460196" y="1519598"/>
              <a:ext cx="470300" cy="470300"/>
              <a:chOff x="5394312" y="2141343"/>
              <a:chExt cx="359165" cy="359165"/>
            </a:xfrm>
            <a:solidFill>
              <a:schemeClr val="bg1"/>
            </a:solidFill>
          </p:grpSpPr>
          <p:sp>
            <p:nvSpPr>
              <p:cNvPr id="28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9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31" name="PA_淘宝店chenying0907 30"/>
          <p:cNvGrpSpPr/>
          <p:nvPr>
            <p:custDataLst>
              <p:tags r:id="rId20"/>
            </p:custDataLst>
          </p:nvPr>
        </p:nvGrpSpPr>
        <p:grpSpPr>
          <a:xfrm>
            <a:off x="3425274" y="3838721"/>
            <a:ext cx="972000" cy="970097"/>
            <a:chOff x="3300583" y="3617034"/>
            <a:chExt cx="972000" cy="970097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300583" y="3617034"/>
              <a:ext cx="972000" cy="9700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AutoShape 59"/>
            <p:cNvSpPr/>
            <p:nvPr/>
          </p:nvSpPr>
          <p:spPr bwMode="auto">
            <a:xfrm>
              <a:off x="3550650" y="3867188"/>
              <a:ext cx="471867" cy="46978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4" name="PA_淘宝店chenying0907 33"/>
          <p:cNvSpPr/>
          <p:nvPr>
            <p:custDataLst>
              <p:tags r:id="rId21"/>
            </p:custDataLst>
          </p:nvPr>
        </p:nvSpPr>
        <p:spPr>
          <a:xfrm>
            <a:off x="4137688" y="2876062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kern="0">
                <a:solidFill>
                  <a:prstClr val="white"/>
                </a:solidFill>
                <a:latin typeface="方正兰亭黑_GBK"/>
                <a:ea typeface="方正兰亭黑_GBK"/>
                <a:cs typeface="Arial" pitchFamily="34" charset="0"/>
              </a:rPr>
              <a:t>选题的意义</a:t>
            </a:r>
            <a:endParaRPr lang="zh-CN" altLang="en-US" sz="4400" b="1" kern="0">
              <a:solidFill>
                <a:prstClr val="white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4426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/>
      <p:bldP spid="16" grpId="0" animBg="1"/>
      <p:bldP spid="17" grpId="0" animBg="1" autoUpdateAnimBg="0"/>
      <p:bldP spid="18" grpId="0"/>
      <p:bldP spid="19" grpId="0" animBg="1" autoUpdateAnimBg="0"/>
      <p:bldP spid="20" grpId="0" animBg="1" autoUpdateAnimBg="0"/>
      <p:bldP spid="21" grpId="0"/>
      <p:bldP spid="22" grpId="0" animBg="1" autoUpdateAnimBg="0"/>
      <p:bldP spid="23" grpId="0" animBg="1" autoUpdateAnimBg="0"/>
      <p:bldP spid="24" grpId="0" animBg="1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pic>
        <p:nvPicPr>
          <p:cNvPr id="10" name="PA_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1" y="1744672"/>
            <a:ext cx="2921462" cy="1947154"/>
          </a:xfrm>
          <a:prstGeom prst="rect">
            <a:avLst/>
          </a:prstGeom>
        </p:spPr>
      </p:pic>
      <p:sp>
        <p:nvSpPr>
          <p:cNvPr id="11" name="PA_淘宝店chenying0907 10"/>
          <p:cNvSpPr/>
          <p:nvPr>
            <p:custDataLst>
              <p:tags r:id="rId5"/>
            </p:custDataLst>
          </p:nvPr>
        </p:nvSpPr>
        <p:spPr>
          <a:xfrm>
            <a:off x="6111889" y="1744672"/>
            <a:ext cx="2945025" cy="1954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淘宝店chenying0907 11"/>
          <p:cNvSpPr/>
          <p:nvPr>
            <p:custDataLst>
              <p:tags r:id="rId6"/>
            </p:custDataLst>
          </p:nvPr>
        </p:nvSpPr>
        <p:spPr>
          <a:xfrm>
            <a:off x="6143212" y="2284537"/>
            <a:ext cx="2882378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13" name="PA_淘宝店chenying0907 12"/>
          <p:cNvSpPr/>
          <p:nvPr>
            <p:custDataLst>
              <p:tags r:id="rId7"/>
            </p:custDataLst>
          </p:nvPr>
        </p:nvSpPr>
        <p:spPr>
          <a:xfrm>
            <a:off x="6914987" y="1991069"/>
            <a:ext cx="122341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ea typeface="微软雅黑"/>
              </a:rPr>
              <a:t>添加标题文字</a:t>
            </a:r>
          </a:p>
        </p:txBody>
      </p:sp>
      <p:pic>
        <p:nvPicPr>
          <p:cNvPr id="14" name="PA_图片 13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0" r="-18"/>
          <a:stretch/>
        </p:blipFill>
        <p:spPr>
          <a:xfrm>
            <a:off x="3105473" y="1744672"/>
            <a:ext cx="2918872" cy="19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0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 autoUpdateAnimBg="0"/>
      <p:bldP spid="12" grpId="0" animBg="1" autoUpdateAnimBg="0"/>
      <p:bldP spid="13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3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PA_淘宝店chenying0907 9"/>
          <p:cNvSpPr/>
          <p:nvPr>
            <p:custDataLst>
              <p:tags r:id="rId3"/>
            </p:custDataLst>
          </p:nvPr>
        </p:nvSpPr>
        <p:spPr>
          <a:xfrm>
            <a:off x="1459891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1" name="PA_淘宝店chenying0907 10"/>
          <p:cNvSpPr/>
          <p:nvPr>
            <p:custDataLst>
              <p:tags r:id="rId4"/>
            </p:custDataLst>
          </p:nvPr>
        </p:nvSpPr>
        <p:spPr>
          <a:xfrm>
            <a:off x="1532195" y="1457827"/>
            <a:ext cx="1301461" cy="1105816"/>
          </a:xfrm>
          <a:prstGeom prst="rect">
            <a:avLst/>
          </a:prstGeom>
          <a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2" name="PA_淘宝店chenying0907 11"/>
          <p:cNvSpPr/>
          <p:nvPr>
            <p:custDataLst>
              <p:tags r:id="rId5"/>
            </p:custDataLst>
          </p:nvPr>
        </p:nvSpPr>
        <p:spPr>
          <a:xfrm>
            <a:off x="1532195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13" name="PA_淘宝店chenying0907 12"/>
          <p:cNvSpPr/>
          <p:nvPr>
            <p:custDataLst>
              <p:tags r:id="rId6"/>
            </p:custDataLst>
          </p:nvPr>
        </p:nvSpPr>
        <p:spPr>
          <a:xfrm>
            <a:off x="3068261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" name="PA_淘宝店chenying0907 13"/>
          <p:cNvSpPr/>
          <p:nvPr>
            <p:custDataLst>
              <p:tags r:id="rId7"/>
            </p:custDataLst>
          </p:nvPr>
        </p:nvSpPr>
        <p:spPr>
          <a:xfrm>
            <a:off x="3140564" y="1457827"/>
            <a:ext cx="1301461" cy="1105816"/>
          </a:xfrm>
          <a:prstGeom prst="rect">
            <a:avLst/>
          </a:prstGeom>
          <a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5" name="PA_淘宝店chenying0907 14"/>
          <p:cNvSpPr/>
          <p:nvPr>
            <p:custDataLst>
              <p:tags r:id="rId8"/>
            </p:custDataLst>
          </p:nvPr>
        </p:nvSpPr>
        <p:spPr>
          <a:xfrm>
            <a:off x="3140564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16" name="PA_淘宝店chenying0907 15"/>
          <p:cNvSpPr/>
          <p:nvPr>
            <p:custDataLst>
              <p:tags r:id="rId9"/>
            </p:custDataLst>
          </p:nvPr>
        </p:nvSpPr>
        <p:spPr>
          <a:xfrm>
            <a:off x="4621117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7" name="PA_淘宝店chenying0907 16"/>
          <p:cNvSpPr/>
          <p:nvPr>
            <p:custDataLst>
              <p:tags r:id="rId10"/>
            </p:custDataLst>
          </p:nvPr>
        </p:nvSpPr>
        <p:spPr>
          <a:xfrm>
            <a:off x="4693421" y="1457827"/>
            <a:ext cx="1301461" cy="1105816"/>
          </a:xfrm>
          <a:prstGeom prst="rect">
            <a:avLst/>
          </a:prstGeom>
          <a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8" name="PA_淘宝店chenying0907 17"/>
          <p:cNvSpPr/>
          <p:nvPr>
            <p:custDataLst>
              <p:tags r:id="rId11"/>
            </p:custDataLst>
          </p:nvPr>
        </p:nvSpPr>
        <p:spPr>
          <a:xfrm>
            <a:off x="4693421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19" name="PA_淘宝店chenying0907 18"/>
          <p:cNvSpPr/>
          <p:nvPr>
            <p:custDataLst>
              <p:tags r:id="rId12"/>
            </p:custDataLst>
          </p:nvPr>
        </p:nvSpPr>
        <p:spPr>
          <a:xfrm>
            <a:off x="6173973" y="1389662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13"/>
            </p:custDataLst>
          </p:nvPr>
        </p:nvSpPr>
        <p:spPr>
          <a:xfrm>
            <a:off x="6246276" y="1457712"/>
            <a:ext cx="1301461" cy="1105816"/>
          </a:xfrm>
          <a:prstGeom prst="rect">
            <a:avLst/>
          </a:prstGeom>
          <a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14"/>
            </p:custDataLst>
          </p:nvPr>
        </p:nvSpPr>
        <p:spPr>
          <a:xfrm>
            <a:off x="6246276" y="2563529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15"/>
            </p:custDataLst>
          </p:nvPr>
        </p:nvSpPr>
        <p:spPr>
          <a:xfrm>
            <a:off x="1848611" y="2726105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展</a:t>
            </a: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en-US" altLang="zh-CN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200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PA_淘宝店chenying0907 40"/>
          <p:cNvSpPr/>
          <p:nvPr>
            <p:custDataLst>
              <p:tags r:id="rId16"/>
            </p:custDataLst>
          </p:nvPr>
        </p:nvSpPr>
        <p:spPr>
          <a:xfrm>
            <a:off x="3460715" y="2726105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展</a:t>
            </a: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en-US" altLang="zh-CN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200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PA_淘宝店chenying0907 41"/>
          <p:cNvSpPr/>
          <p:nvPr>
            <p:custDataLst>
              <p:tags r:id="rId17"/>
            </p:custDataLst>
          </p:nvPr>
        </p:nvSpPr>
        <p:spPr>
          <a:xfrm>
            <a:off x="5053583" y="2709560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展</a:t>
            </a: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en-US" altLang="zh-CN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200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PA_淘宝店chenying0907 42"/>
          <p:cNvSpPr/>
          <p:nvPr>
            <p:custDataLst>
              <p:tags r:id="rId18"/>
            </p:custDataLst>
          </p:nvPr>
        </p:nvSpPr>
        <p:spPr>
          <a:xfrm>
            <a:off x="6610173" y="2709445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展</a:t>
            </a: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en-US" altLang="zh-CN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200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PA_淘宝店chenying0907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414199" y="317131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添加标题文字</a:t>
            </a:r>
          </a:p>
        </p:txBody>
      </p:sp>
      <p:sp>
        <p:nvSpPr>
          <p:cNvPr id="45" name="PA_淘宝店chenying0907 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415289" y="3448314"/>
            <a:ext cx="62242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46" name="PA_淘宝店chenying0907 6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415289" y="3886783"/>
            <a:ext cx="62242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7" name="PA_淘宝店chenying0907 46"/>
          <p:cNvGrpSpPr/>
          <p:nvPr>
            <p:custDataLst>
              <p:tags r:id="rId22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48" name="椭圆 47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95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/>
      <p:bldP spid="17" grpId="0" animBg="1"/>
      <p:bldP spid="18" grpId="0" animBg="1" autoUpdateAnimBg="0"/>
      <p:bldP spid="19" grpId="0" animBg="1"/>
      <p:bldP spid="20" grpId="0" animBg="1" autoUpdateAnimBg="0"/>
      <p:bldP spid="21" grpId="0" animBg="1" autoUpdateAnimBg="0"/>
      <p:bldP spid="22" grpId="0"/>
      <p:bldP spid="41" grpId="0" animBg="1" autoUpdateAnimBg="0"/>
      <p:bldP spid="42" grpId="0" animBg="1" autoUpdateAnimBg="0"/>
      <p:bldP spid="43" grpId="0"/>
      <p:bldP spid="44" grpId="0" animBg="1" autoUpdateAnimBg="0"/>
      <p:bldP spid="45" grpId="0" animBg="1" autoUpdateAnimBg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31" name="PA_图片 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63" y="1548976"/>
            <a:ext cx="4129050" cy="2747526"/>
          </a:xfrm>
          <a:prstGeom prst="rect">
            <a:avLst/>
          </a:prstGeom>
        </p:spPr>
      </p:pic>
      <p:sp>
        <p:nvSpPr>
          <p:cNvPr id="35" name="PA_淘宝店chenying0907 34"/>
          <p:cNvSpPr/>
          <p:nvPr>
            <p:custDataLst>
              <p:tags r:id="rId4"/>
            </p:custDataLst>
          </p:nvPr>
        </p:nvSpPr>
        <p:spPr>
          <a:xfrm>
            <a:off x="4751659" y="2232005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6" name="PA_淘宝店chenying0907 35"/>
          <p:cNvSpPr/>
          <p:nvPr>
            <p:custDataLst>
              <p:tags r:id="rId5"/>
            </p:custDataLst>
          </p:nvPr>
        </p:nvSpPr>
        <p:spPr>
          <a:xfrm>
            <a:off x="4751659" y="3033421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7" name="PA_淘宝店chenying0907 36"/>
          <p:cNvSpPr/>
          <p:nvPr>
            <p:custDataLst>
              <p:tags r:id="rId6"/>
            </p:custDataLst>
          </p:nvPr>
        </p:nvSpPr>
        <p:spPr>
          <a:xfrm>
            <a:off x="4751658" y="3834837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8" name="PA_淘宝店chenying0907 37"/>
          <p:cNvSpPr/>
          <p:nvPr>
            <p:custDataLst>
              <p:tags r:id="rId7"/>
            </p:custDataLst>
          </p:nvPr>
        </p:nvSpPr>
        <p:spPr>
          <a:xfrm>
            <a:off x="4751658" y="1988326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PA_淘宝店chenying0907 38"/>
          <p:cNvSpPr/>
          <p:nvPr>
            <p:custDataLst>
              <p:tags r:id="rId8"/>
            </p:custDataLst>
          </p:nvPr>
        </p:nvSpPr>
        <p:spPr>
          <a:xfrm>
            <a:off x="4751658" y="2801345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PA_淘宝店chenying0907 39"/>
          <p:cNvSpPr/>
          <p:nvPr>
            <p:custDataLst>
              <p:tags r:id="rId9"/>
            </p:custDataLst>
          </p:nvPr>
        </p:nvSpPr>
        <p:spPr>
          <a:xfrm>
            <a:off x="4751658" y="3588662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1" name="PA_淘宝店chenying0907 40"/>
          <p:cNvGrpSpPr/>
          <p:nvPr>
            <p:custDataLst>
              <p:tags r:id="rId10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42" name="椭圆 4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2" name="PA_淘宝店chenying0907 51"/>
          <p:cNvGrpSpPr/>
          <p:nvPr>
            <p:custDataLst>
              <p:tags r:id="rId11"/>
            </p:custDataLst>
          </p:nvPr>
        </p:nvGrpSpPr>
        <p:grpSpPr>
          <a:xfrm>
            <a:off x="4232796" y="1916853"/>
            <a:ext cx="419947" cy="419947"/>
            <a:chOff x="4232796" y="1916853"/>
            <a:chExt cx="419947" cy="419947"/>
          </a:xfrm>
        </p:grpSpPr>
        <p:sp>
          <p:nvSpPr>
            <p:cNvPr id="32" name="椭圆 31"/>
            <p:cNvSpPr/>
            <p:nvPr/>
          </p:nvSpPr>
          <p:spPr>
            <a:xfrm>
              <a:off x="4232796" y="1916853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47" name="AutoShape 4"/>
            <p:cNvSpPr/>
            <p:nvPr/>
          </p:nvSpPr>
          <p:spPr bwMode="auto">
            <a:xfrm>
              <a:off x="4332650" y="2013551"/>
              <a:ext cx="225522" cy="2265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54" name="PA_淘宝店chenying0907 53"/>
          <p:cNvGrpSpPr/>
          <p:nvPr>
            <p:custDataLst>
              <p:tags r:id="rId12"/>
            </p:custDataLst>
          </p:nvPr>
        </p:nvGrpSpPr>
        <p:grpSpPr>
          <a:xfrm>
            <a:off x="4232795" y="3470487"/>
            <a:ext cx="419947" cy="419947"/>
            <a:chOff x="4232795" y="3470487"/>
            <a:chExt cx="419947" cy="419947"/>
          </a:xfrm>
        </p:grpSpPr>
        <p:sp>
          <p:nvSpPr>
            <p:cNvPr id="34" name="椭圆 33"/>
            <p:cNvSpPr/>
            <p:nvPr/>
          </p:nvSpPr>
          <p:spPr>
            <a:xfrm>
              <a:off x="4232795" y="3470487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8" name="淘宝店chenying0907 47"/>
            <p:cNvGrpSpPr/>
            <p:nvPr/>
          </p:nvGrpSpPr>
          <p:grpSpPr>
            <a:xfrm>
              <a:off x="4326403" y="3585721"/>
              <a:ext cx="232730" cy="189479"/>
              <a:chOff x="7550150" y="3613150"/>
              <a:chExt cx="358775" cy="292100"/>
            </a:xfrm>
          </p:grpSpPr>
          <p:sp>
            <p:nvSpPr>
              <p:cNvPr id="49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50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3" name="PA_淘宝店chenying0907 52"/>
          <p:cNvGrpSpPr/>
          <p:nvPr>
            <p:custDataLst>
              <p:tags r:id="rId13"/>
            </p:custDataLst>
          </p:nvPr>
        </p:nvGrpSpPr>
        <p:grpSpPr>
          <a:xfrm>
            <a:off x="4232796" y="2693670"/>
            <a:ext cx="419947" cy="419947"/>
            <a:chOff x="4232796" y="2693670"/>
            <a:chExt cx="419947" cy="419947"/>
          </a:xfrm>
        </p:grpSpPr>
        <p:sp>
          <p:nvSpPr>
            <p:cNvPr id="33" name="椭圆 32"/>
            <p:cNvSpPr/>
            <p:nvPr/>
          </p:nvSpPr>
          <p:spPr>
            <a:xfrm>
              <a:off x="4232796" y="2693670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51" name="AutoShape 28"/>
            <p:cNvSpPr/>
            <p:nvPr/>
          </p:nvSpPr>
          <p:spPr bwMode="auto">
            <a:xfrm>
              <a:off x="4332650" y="2786763"/>
              <a:ext cx="233759" cy="2337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751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5" grpId="0"/>
      <p:bldP spid="36" grpId="0" animBg="1" autoUpdateAnimBg="0"/>
      <p:bldP spid="37" grpId="0" animBg="1" autoUpdateAnimBg="0"/>
      <p:bldP spid="38" grpId="0" animBg="1" autoUpdateAnimBg="0"/>
      <p:bldP spid="39" grpId="0" animBg="1" autoUpdateAnimBg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57" name="PA_淘宝店chenying0907 56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8" name="椭圆 57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PA_淘宝店chenying0907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3292890" y="1634334"/>
            <a:ext cx="2739764" cy="273692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华文细黑" panose="02010600040101010101" pitchFamily="2" charset="-122"/>
            </a:endParaRPr>
          </a:p>
        </p:txBody>
      </p:sp>
      <p:sp>
        <p:nvSpPr>
          <p:cNvPr id="49" name="PA_淘宝店chenying0907 48"/>
          <p:cNvSpPr/>
          <p:nvPr>
            <p:custDataLst>
              <p:tags r:id="rId5"/>
            </p:custDataLst>
          </p:nvPr>
        </p:nvSpPr>
        <p:spPr>
          <a:xfrm>
            <a:off x="1462336" y="1899784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0" name="PA_淘宝店chenying0907 49"/>
          <p:cNvSpPr/>
          <p:nvPr>
            <p:custDataLst>
              <p:tags r:id="rId6"/>
            </p:custDataLst>
          </p:nvPr>
        </p:nvSpPr>
        <p:spPr>
          <a:xfrm>
            <a:off x="1445614" y="3472640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1" name="PA_淘宝店chenying0907 50"/>
          <p:cNvSpPr/>
          <p:nvPr>
            <p:custDataLst>
              <p:tags r:id="rId7"/>
            </p:custDataLst>
          </p:nvPr>
        </p:nvSpPr>
        <p:spPr>
          <a:xfrm>
            <a:off x="5994335" y="1899783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2" name="PA_淘宝店chenying0907 51"/>
          <p:cNvSpPr/>
          <p:nvPr>
            <p:custDataLst>
              <p:tags r:id="rId8"/>
            </p:custDataLst>
          </p:nvPr>
        </p:nvSpPr>
        <p:spPr>
          <a:xfrm>
            <a:off x="5994336" y="3472640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3" name="PA_淘宝店chenying0907 52"/>
          <p:cNvSpPr/>
          <p:nvPr>
            <p:custDataLst>
              <p:tags r:id="rId9"/>
            </p:custDataLst>
          </p:nvPr>
        </p:nvSpPr>
        <p:spPr>
          <a:xfrm>
            <a:off x="2704154" y="1739308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PA_淘宝店chenying0907 53"/>
          <p:cNvSpPr/>
          <p:nvPr>
            <p:custDataLst>
              <p:tags r:id="rId10"/>
            </p:custDataLst>
          </p:nvPr>
        </p:nvSpPr>
        <p:spPr>
          <a:xfrm>
            <a:off x="2633408" y="3315077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20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PA_淘宝店chenying0907 54"/>
          <p:cNvSpPr/>
          <p:nvPr>
            <p:custDataLst>
              <p:tags r:id="rId11"/>
            </p:custDataLst>
          </p:nvPr>
        </p:nvSpPr>
        <p:spPr>
          <a:xfrm>
            <a:off x="5966933" y="1719606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20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PA_淘宝店chenying0907 55"/>
          <p:cNvSpPr/>
          <p:nvPr>
            <p:custDataLst>
              <p:tags r:id="rId12"/>
            </p:custDataLst>
          </p:nvPr>
        </p:nvSpPr>
        <p:spPr>
          <a:xfrm>
            <a:off x="5978703" y="3315077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200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PA_淘宝店chenying0907 6"/>
          <p:cNvGrpSpPr/>
          <p:nvPr>
            <p:custDataLst>
              <p:tags r:id="rId13"/>
            </p:custDataLst>
          </p:nvPr>
        </p:nvGrpSpPr>
        <p:grpSpPr>
          <a:xfrm>
            <a:off x="5091926" y="1790648"/>
            <a:ext cx="794362" cy="790098"/>
            <a:chOff x="5039894" y="1650916"/>
            <a:chExt cx="887413" cy="88265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sp>
          <p:nvSpPr>
            <p:cNvPr id="63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6" name="PA_淘宝店chenying0907 5"/>
          <p:cNvGrpSpPr/>
          <p:nvPr>
            <p:custDataLst>
              <p:tags r:id="rId14"/>
            </p:custDataLst>
          </p:nvPr>
        </p:nvGrpSpPr>
        <p:grpSpPr>
          <a:xfrm>
            <a:off x="5091926" y="3439054"/>
            <a:ext cx="794362" cy="792940"/>
            <a:chOff x="5039894" y="3492416"/>
            <a:chExt cx="887413" cy="885825"/>
          </a:xfrm>
        </p:grpSpPr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grpSp>
          <p:nvGrpSpPr>
            <p:cNvPr id="64" name="淘宝店chenying0907 63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65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66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9" name="PA_淘宝店chenying0907 8"/>
          <p:cNvGrpSpPr/>
          <p:nvPr>
            <p:custDataLst>
              <p:tags r:id="rId15"/>
            </p:custDataLst>
          </p:nvPr>
        </p:nvGrpSpPr>
        <p:grpSpPr>
          <a:xfrm>
            <a:off x="3442100" y="3439054"/>
            <a:ext cx="791519" cy="792940"/>
            <a:chOff x="3196807" y="3492416"/>
            <a:chExt cx="884237" cy="885825"/>
          </a:xfrm>
        </p:grpSpPr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sp>
          <p:nvSpPr>
            <p:cNvPr id="67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8" name="PA_淘宝店chenying0907 7"/>
          <p:cNvGrpSpPr/>
          <p:nvPr>
            <p:custDataLst>
              <p:tags r:id="rId16"/>
            </p:custDataLst>
          </p:nvPr>
        </p:nvGrpSpPr>
        <p:grpSpPr>
          <a:xfrm>
            <a:off x="3442100" y="1790648"/>
            <a:ext cx="791519" cy="790098"/>
            <a:chOff x="3196807" y="1650916"/>
            <a:chExt cx="884237" cy="88265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grpSp>
          <p:nvGrpSpPr>
            <p:cNvPr id="68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9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70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08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 animBg="1"/>
      <p:bldP spid="49" grpId="0" animBg="1" autoUpdateAnimBg="0"/>
      <p:bldP spid="50" grpId="0" animBg="1" autoUpdateAnimBg="0"/>
      <p:bldP spid="51" grpId="0" animBg="1" autoUpdateAnimBg="0"/>
      <p:bldP spid="52" grpId="0" animBg="1" autoUpdateAnimBg="0"/>
      <p:bldP spid="53" grpId="0"/>
      <p:bldP spid="54" grpId="0"/>
      <p:bldP spid="55" grpId="0" animBg="1" autoUpdateAnimBg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15375" y="2350902"/>
            <a:ext cx="3913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pic>
        <p:nvPicPr>
          <p:cNvPr id="10" name="PA_图片 9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4" r="49"/>
          <a:stretch/>
        </p:blipFill>
        <p:spPr>
          <a:xfrm>
            <a:off x="0" y="1935946"/>
            <a:ext cx="5303520" cy="2041888"/>
          </a:xfrm>
          <a:prstGeom prst="rect">
            <a:avLst/>
          </a:prstGeom>
        </p:spPr>
      </p:pic>
      <p:sp>
        <p:nvSpPr>
          <p:cNvPr id="11" name="PA_淘宝店chenying0907 10"/>
          <p:cNvSpPr/>
          <p:nvPr>
            <p:custDataLst>
              <p:tags r:id="rId5"/>
            </p:custDataLst>
          </p:nvPr>
        </p:nvSpPr>
        <p:spPr>
          <a:xfrm>
            <a:off x="5303520" y="1935946"/>
            <a:ext cx="3840480" cy="2041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淘宝店chenying0907 11"/>
          <p:cNvSpPr/>
          <p:nvPr>
            <p:custDataLst>
              <p:tags r:id="rId6"/>
            </p:custDataLst>
          </p:nvPr>
        </p:nvSpPr>
        <p:spPr>
          <a:xfrm>
            <a:off x="5489376" y="2299858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3" name="PA_淘宝店chenying0907 12"/>
          <p:cNvSpPr/>
          <p:nvPr>
            <p:custDataLst>
              <p:tags r:id="rId7"/>
            </p:custDataLst>
          </p:nvPr>
        </p:nvSpPr>
        <p:spPr>
          <a:xfrm>
            <a:off x="5489376" y="210828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/>
              </a:rPr>
              <a:t>添加标题文字</a:t>
            </a:r>
          </a:p>
        </p:txBody>
      </p:sp>
      <p:sp>
        <p:nvSpPr>
          <p:cNvPr id="14" name="PA_淘宝店chenying0907 13"/>
          <p:cNvSpPr/>
          <p:nvPr>
            <p:custDataLst>
              <p:tags r:id="rId8"/>
            </p:custDataLst>
          </p:nvPr>
        </p:nvSpPr>
        <p:spPr>
          <a:xfrm>
            <a:off x="5489376" y="2779973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5" name="PA_淘宝店chenying0907 14"/>
          <p:cNvSpPr/>
          <p:nvPr>
            <p:custDataLst>
              <p:tags r:id="rId9"/>
            </p:custDataLst>
          </p:nvPr>
        </p:nvSpPr>
        <p:spPr>
          <a:xfrm>
            <a:off x="5489376" y="3270784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651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PA_椭圆 15"/>
          <p:cNvSpPr/>
          <p:nvPr>
            <p:custDataLst>
              <p:tags r:id="rId4"/>
            </p:custDataLst>
          </p:nvPr>
        </p:nvSpPr>
        <p:spPr>
          <a:xfrm>
            <a:off x="1897578" y="2001635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rgbClr val="FAF8F5"/>
                </a:solidFill>
              </a:rPr>
              <a:t>01</a:t>
            </a:r>
            <a:endParaRPr lang="zh-CN" altLang="en-US" sz="1200">
              <a:solidFill>
                <a:srgbClr val="FAF8F5"/>
              </a:solidFill>
            </a:endParaRPr>
          </a:p>
        </p:txBody>
      </p:sp>
      <p:sp>
        <p:nvSpPr>
          <p:cNvPr id="17" name="PA_椭圆 16"/>
          <p:cNvSpPr/>
          <p:nvPr>
            <p:custDataLst>
              <p:tags r:id="rId5"/>
            </p:custDataLst>
          </p:nvPr>
        </p:nvSpPr>
        <p:spPr>
          <a:xfrm>
            <a:off x="1897578" y="3455849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rgbClr val="FAF8F5"/>
                </a:solidFill>
              </a:rPr>
              <a:t>03</a:t>
            </a:r>
            <a:endParaRPr lang="zh-CN" altLang="en-US" sz="1200">
              <a:solidFill>
                <a:srgbClr val="FAF8F5"/>
              </a:solidFill>
            </a:endParaRPr>
          </a:p>
        </p:txBody>
      </p:sp>
      <p:sp>
        <p:nvSpPr>
          <p:cNvPr id="18" name="PA_淘宝店chenying0907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76082" y="1964551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添加标题文字</a:t>
            </a:r>
          </a:p>
        </p:txBody>
      </p:sp>
      <p:sp>
        <p:nvSpPr>
          <p:cNvPr id="19" name="PA_淘宝店chenying0907 18"/>
          <p:cNvSpPr/>
          <p:nvPr>
            <p:custDataLst>
              <p:tags r:id="rId7"/>
            </p:custDataLst>
          </p:nvPr>
        </p:nvSpPr>
        <p:spPr>
          <a:xfrm>
            <a:off x="2380518" y="222698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0" name="PA_淘宝店chenying0907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66354" y="3393041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添加标题文字</a:t>
            </a:r>
          </a:p>
        </p:txBody>
      </p:sp>
      <p:sp>
        <p:nvSpPr>
          <p:cNvPr id="21" name="PA_淘宝店chenying0907 20"/>
          <p:cNvSpPr/>
          <p:nvPr>
            <p:custDataLst>
              <p:tags r:id="rId9"/>
            </p:custDataLst>
          </p:nvPr>
        </p:nvSpPr>
        <p:spPr>
          <a:xfrm>
            <a:off x="2376081" y="364678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2" name="PA_椭圆 21"/>
          <p:cNvSpPr/>
          <p:nvPr>
            <p:custDataLst>
              <p:tags r:id="rId10"/>
            </p:custDataLst>
          </p:nvPr>
        </p:nvSpPr>
        <p:spPr>
          <a:xfrm>
            <a:off x="5347513" y="2001634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/>
              <a:t>02</a:t>
            </a:r>
            <a:endParaRPr lang="zh-CN" altLang="en-US" sz="1200"/>
          </a:p>
        </p:txBody>
      </p:sp>
      <p:sp>
        <p:nvSpPr>
          <p:cNvPr id="23" name="PA_椭圆 22"/>
          <p:cNvSpPr/>
          <p:nvPr>
            <p:custDataLst>
              <p:tags r:id="rId11"/>
            </p:custDataLst>
          </p:nvPr>
        </p:nvSpPr>
        <p:spPr>
          <a:xfrm>
            <a:off x="5347513" y="3455849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/>
              <a:t>04</a:t>
            </a:r>
            <a:endParaRPr lang="zh-CN" altLang="en-US" sz="1200"/>
          </a:p>
        </p:txBody>
      </p:sp>
      <p:sp>
        <p:nvSpPr>
          <p:cNvPr id="24" name="PA_淘宝店chenying0907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16288" y="1974101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添加标题文字</a:t>
            </a:r>
          </a:p>
        </p:txBody>
      </p:sp>
      <p:sp>
        <p:nvSpPr>
          <p:cNvPr id="25" name="PA_淘宝店chenying0907 24"/>
          <p:cNvSpPr/>
          <p:nvPr>
            <p:custDataLst>
              <p:tags r:id="rId13"/>
            </p:custDataLst>
          </p:nvPr>
        </p:nvSpPr>
        <p:spPr>
          <a:xfrm>
            <a:off x="5816288" y="223653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6" name="PA_淘宝店chenying0907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816289" y="3402591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添加标题文字</a:t>
            </a:r>
          </a:p>
        </p:txBody>
      </p:sp>
      <p:sp>
        <p:nvSpPr>
          <p:cNvPr id="27" name="PA_淘宝店chenying0907 26"/>
          <p:cNvSpPr/>
          <p:nvPr>
            <p:custDataLst>
              <p:tags r:id="rId15"/>
            </p:custDataLst>
          </p:nvPr>
        </p:nvSpPr>
        <p:spPr>
          <a:xfrm>
            <a:off x="5816288" y="3613510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03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 animBg="1"/>
      <p:bldP spid="17" grpId="0" animBg="1" autoUpdateAnimBg="0"/>
      <p:bldP spid="18" grpId="0" animBg="1" autoUpdateAnimBg="0"/>
      <p:bldP spid="19" grpId="0" animBg="1" autoUpdateAnimBg="0"/>
      <p:bldP spid="20" grpId="0" animBg="1" autoUpdateAnimBg="0"/>
      <p:bldP spid="21" grpId="0"/>
      <p:bldP spid="22" grpId="0" animBg="1"/>
      <p:bldP spid="23" grpId="0" animBg="1" autoUpdateAnimBg="0"/>
      <p:bldP spid="24" grpId="0"/>
      <p:bldP spid="25" grpId="0" animBg="1" autoUpdateAnimBg="0"/>
      <p:bldP spid="26" grpId="0" animBg="1" autoUpdateAnimBg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椭圆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4911" y="2528495"/>
            <a:ext cx="657911" cy="663798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PA_椭圆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3013" y="2526222"/>
            <a:ext cx="657911" cy="663798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PA_椭圆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63903" y="2912331"/>
            <a:ext cx="102960" cy="102992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PA_椭圆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53127" y="3003610"/>
            <a:ext cx="99146" cy="104896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PA_淘宝店chenying0907 10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459705" y="2190913"/>
            <a:ext cx="1360138" cy="764959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PA_椭圆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26569" y="2528495"/>
            <a:ext cx="659047" cy="66379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PA_椭圆 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59363" y="2528495"/>
            <a:ext cx="657911" cy="663798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PA_椭圆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45807" y="2526222"/>
            <a:ext cx="657911" cy="663798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PA_淘宝店chenying0907 14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3894772" y="2190913"/>
            <a:ext cx="1356728" cy="764959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PA_淘宝店chenying0907 15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677807" y="2764916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PA_淘宝店chenying0907 16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328702" y="2190913"/>
            <a:ext cx="1355593" cy="764959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PA_淘宝店chenying0907 1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110601" y="2764916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PA_淘宝店chenying0907 2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412718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PA_淘宝店chenying0907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646006" y="1447422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PA_淘宝店chenying0907 24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861988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PA_淘宝店chenying0907 2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77169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PA_淘宝店chenying0907 2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063614" y="1447422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PA_淘宝店chenying0907 26"/>
          <p:cNvGrpSpPr/>
          <p:nvPr>
            <p:custDataLst>
              <p:tags r:id="rId21"/>
            </p:custDataLst>
          </p:nvPr>
        </p:nvGrpSpPr>
        <p:grpSpPr>
          <a:xfrm>
            <a:off x="3256761" y="2742576"/>
            <a:ext cx="170414" cy="231090"/>
            <a:chOff x="9774238" y="912813"/>
            <a:chExt cx="209551" cy="284163"/>
          </a:xfrm>
        </p:grpSpPr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9893301" y="912813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0 h 57"/>
                <a:gd name="T4" fmla="*/ 0 w 57"/>
                <a:gd name="T5" fmla="*/ 57 h 57"/>
                <a:gd name="T6" fmla="*/ 57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57" y="57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9774238" y="912813"/>
              <a:ext cx="209550" cy="284163"/>
            </a:xfrm>
            <a:custGeom>
              <a:avLst/>
              <a:gdLst>
                <a:gd name="T0" fmla="*/ 75 w 132"/>
                <a:gd name="T1" fmla="*/ 0 h 179"/>
                <a:gd name="T2" fmla="*/ 0 w 132"/>
                <a:gd name="T3" fmla="*/ 0 h 179"/>
                <a:gd name="T4" fmla="*/ 0 w 132"/>
                <a:gd name="T5" fmla="*/ 179 h 179"/>
                <a:gd name="T6" fmla="*/ 132 w 132"/>
                <a:gd name="T7" fmla="*/ 179 h 179"/>
                <a:gd name="T8" fmla="*/ 132 w 132"/>
                <a:gd name="T9" fmla="*/ 5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9">
                  <a:moveTo>
                    <a:pt x="75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132" y="179"/>
                  </a:lnTo>
                  <a:lnTo>
                    <a:pt x="132" y="5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PA_淘宝店chenying0907 29"/>
          <p:cNvGrpSpPr/>
          <p:nvPr>
            <p:custDataLst>
              <p:tags r:id="rId22"/>
            </p:custDataLst>
          </p:nvPr>
        </p:nvGrpSpPr>
        <p:grpSpPr>
          <a:xfrm>
            <a:off x="4439902" y="2743644"/>
            <a:ext cx="232380" cy="232380"/>
            <a:chOff x="11363326" y="-2538413"/>
            <a:chExt cx="285750" cy="285750"/>
          </a:xfrm>
        </p:grpSpPr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11423651" y="-2297113"/>
              <a:ext cx="150813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1363326" y="-2538413"/>
              <a:ext cx="285750" cy="195263"/>
            </a:xfrm>
            <a:prstGeom prst="rect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11401426" y="-2508250"/>
              <a:ext cx="20955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11522076" y="-2447925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11522076" y="-2417763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11522076" y="-2387600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 flipV="1">
              <a:off x="11393488" y="-2409825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 flipV="1">
              <a:off x="11423651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 flipV="1">
              <a:off x="11453813" y="-2470150"/>
              <a:ext cx="0" cy="90488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 flipV="1">
              <a:off x="11483976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 flipV="1">
              <a:off x="11498263" y="-23352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PA_淘宝店chenying0907 41"/>
          <p:cNvGrpSpPr/>
          <p:nvPr>
            <p:custDataLst>
              <p:tags r:id="rId23"/>
            </p:custDataLst>
          </p:nvPr>
        </p:nvGrpSpPr>
        <p:grpSpPr>
          <a:xfrm>
            <a:off x="2007676" y="2755975"/>
            <a:ext cx="232380" cy="207852"/>
            <a:chOff x="7043738" y="-1533525"/>
            <a:chExt cx="285750" cy="255588"/>
          </a:xfrm>
        </p:grpSpPr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7043738" y="-1533525"/>
              <a:ext cx="285750" cy="255588"/>
            </a:xfrm>
            <a:custGeom>
              <a:avLst/>
              <a:gdLst>
                <a:gd name="T0" fmla="*/ 76 w 76"/>
                <a:gd name="T1" fmla="*/ 4 h 68"/>
                <a:gd name="T2" fmla="*/ 72 w 76"/>
                <a:gd name="T3" fmla="*/ 0 h 68"/>
                <a:gd name="T4" fmla="*/ 4 w 76"/>
                <a:gd name="T5" fmla="*/ 0 h 68"/>
                <a:gd name="T6" fmla="*/ 0 w 76"/>
                <a:gd name="T7" fmla="*/ 4 h 68"/>
                <a:gd name="T8" fmla="*/ 0 w 76"/>
                <a:gd name="T9" fmla="*/ 64 h 68"/>
                <a:gd name="T10" fmla="*/ 4 w 76"/>
                <a:gd name="T11" fmla="*/ 68 h 68"/>
                <a:gd name="T12" fmla="*/ 72 w 76"/>
                <a:gd name="T13" fmla="*/ 68 h 68"/>
                <a:gd name="T14" fmla="*/ 76 w 76"/>
                <a:gd name="T15" fmla="*/ 64 h 68"/>
                <a:gd name="T16" fmla="*/ 76 w 76"/>
                <a:gd name="T17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8">
                  <a:moveTo>
                    <a:pt x="76" y="4"/>
                  </a:moveTo>
                  <a:cubicBezTo>
                    <a:pt x="76" y="2"/>
                    <a:pt x="74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68"/>
                    <a:pt x="76" y="66"/>
                    <a:pt x="76" y="64"/>
                  </a:cubicBezTo>
                  <a:lnTo>
                    <a:pt x="76" y="4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7089776" y="-1487488"/>
              <a:ext cx="44450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7067551" y="-1435100"/>
              <a:ext cx="239713" cy="90488"/>
            </a:xfrm>
            <a:custGeom>
              <a:avLst/>
              <a:gdLst>
                <a:gd name="T0" fmla="*/ 0 w 151"/>
                <a:gd name="T1" fmla="*/ 57 h 57"/>
                <a:gd name="T2" fmla="*/ 37 w 151"/>
                <a:gd name="T3" fmla="*/ 28 h 57"/>
                <a:gd name="T4" fmla="*/ 56 w 151"/>
                <a:gd name="T5" fmla="*/ 47 h 57"/>
                <a:gd name="T6" fmla="*/ 103 w 151"/>
                <a:gd name="T7" fmla="*/ 0 h 57"/>
                <a:gd name="T8" fmla="*/ 151 w 151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">
                  <a:moveTo>
                    <a:pt x="0" y="57"/>
                  </a:moveTo>
                  <a:lnTo>
                    <a:pt x="37" y="28"/>
                  </a:lnTo>
                  <a:lnTo>
                    <a:pt x="56" y="47"/>
                  </a:lnTo>
                  <a:lnTo>
                    <a:pt x="103" y="0"/>
                  </a:lnTo>
                  <a:lnTo>
                    <a:pt x="151" y="4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 flipH="1">
              <a:off x="7202488" y="-1338263"/>
              <a:ext cx="104775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 flipH="1">
              <a:off x="7142163" y="-1308100"/>
              <a:ext cx="1651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PA_淘宝店chenying0907 47"/>
          <p:cNvGrpSpPr/>
          <p:nvPr>
            <p:custDataLst>
              <p:tags r:id="rId24"/>
            </p:custDataLst>
          </p:nvPr>
        </p:nvGrpSpPr>
        <p:grpSpPr>
          <a:xfrm>
            <a:off x="6898368" y="2737062"/>
            <a:ext cx="179898" cy="242118"/>
            <a:chOff x="9758363" y="1408113"/>
            <a:chExt cx="211138" cy="284163"/>
          </a:xfrm>
        </p:grpSpPr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9758363" y="1452563"/>
              <a:ext cx="211138" cy="239713"/>
            </a:xfrm>
            <a:custGeom>
              <a:avLst/>
              <a:gdLst>
                <a:gd name="T0" fmla="*/ 6 w 56"/>
                <a:gd name="T1" fmla="*/ 0 h 64"/>
                <a:gd name="T2" fmla="*/ 2 w 56"/>
                <a:gd name="T3" fmla="*/ 0 h 64"/>
                <a:gd name="T4" fmla="*/ 0 w 56"/>
                <a:gd name="T5" fmla="*/ 2 h 64"/>
                <a:gd name="T6" fmla="*/ 0 w 56"/>
                <a:gd name="T7" fmla="*/ 62 h 64"/>
                <a:gd name="T8" fmla="*/ 2 w 56"/>
                <a:gd name="T9" fmla="*/ 64 h 64"/>
                <a:gd name="T10" fmla="*/ 54 w 56"/>
                <a:gd name="T11" fmla="*/ 64 h 64"/>
                <a:gd name="T12" fmla="*/ 56 w 56"/>
                <a:gd name="T13" fmla="*/ 62 h 64"/>
                <a:gd name="T14" fmla="*/ 56 w 56"/>
                <a:gd name="T15" fmla="*/ 2 h 64"/>
                <a:gd name="T16" fmla="*/ 54 w 56"/>
                <a:gd name="T17" fmla="*/ 0 h 64"/>
                <a:gd name="T18" fmla="*/ 50 w 5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6" y="63"/>
                    <a:pt x="56" y="6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9804401" y="1408113"/>
              <a:ext cx="119063" cy="60325"/>
            </a:xfrm>
            <a:custGeom>
              <a:avLst/>
              <a:gdLst>
                <a:gd name="T0" fmla="*/ 14 w 32"/>
                <a:gd name="T1" fmla="*/ 0 h 16"/>
                <a:gd name="T2" fmla="*/ 12 w 32"/>
                <a:gd name="T3" fmla="*/ 2 h 16"/>
                <a:gd name="T4" fmla="*/ 10 w 32"/>
                <a:gd name="T5" fmla="*/ 6 h 16"/>
                <a:gd name="T6" fmla="*/ 8 w 32"/>
                <a:gd name="T7" fmla="*/ 8 h 16"/>
                <a:gd name="T8" fmla="*/ 4 w 32"/>
                <a:gd name="T9" fmla="*/ 8 h 16"/>
                <a:gd name="T10" fmla="*/ 2 w 32"/>
                <a:gd name="T11" fmla="*/ 10 h 16"/>
                <a:gd name="T12" fmla="*/ 0 w 32"/>
                <a:gd name="T13" fmla="*/ 14 h 16"/>
                <a:gd name="T14" fmla="*/ 2 w 32"/>
                <a:gd name="T15" fmla="*/ 16 h 16"/>
                <a:gd name="T16" fmla="*/ 30 w 32"/>
                <a:gd name="T17" fmla="*/ 16 h 16"/>
                <a:gd name="T18" fmla="*/ 32 w 32"/>
                <a:gd name="T19" fmla="*/ 14 h 16"/>
                <a:gd name="T20" fmla="*/ 30 w 32"/>
                <a:gd name="T21" fmla="*/ 10 h 16"/>
                <a:gd name="T22" fmla="*/ 28 w 32"/>
                <a:gd name="T23" fmla="*/ 8 h 16"/>
                <a:gd name="T24" fmla="*/ 24 w 32"/>
                <a:gd name="T25" fmla="*/ 8 h 16"/>
                <a:gd name="T26" fmla="*/ 22 w 32"/>
                <a:gd name="T27" fmla="*/ 6 h 16"/>
                <a:gd name="T28" fmla="*/ 20 w 32"/>
                <a:gd name="T29" fmla="*/ 2 h 16"/>
                <a:gd name="T30" fmla="*/ 18 w 32"/>
                <a:gd name="T31" fmla="*/ 0 h 16"/>
                <a:gd name="T32" fmla="*/ 14 w 32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4" y="0"/>
                  </a:moveTo>
                  <a:cubicBezTo>
                    <a:pt x="13" y="0"/>
                    <a:pt x="12" y="1"/>
                    <a:pt x="12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29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2" y="7"/>
                    <a:pt x="22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PA_淘宝店chenying0907 50"/>
          <p:cNvGrpSpPr/>
          <p:nvPr>
            <p:custDataLst>
              <p:tags r:id="rId25"/>
            </p:custDataLst>
          </p:nvPr>
        </p:nvGrpSpPr>
        <p:grpSpPr>
          <a:xfrm>
            <a:off x="5676741" y="2726041"/>
            <a:ext cx="225584" cy="268876"/>
            <a:chOff x="6932613" y="-3332163"/>
            <a:chExt cx="314325" cy="374650"/>
          </a:xfrm>
        </p:grpSpPr>
        <p:sp>
          <p:nvSpPr>
            <p:cNvPr id="52" name="Oval 28"/>
            <p:cNvSpPr>
              <a:spLocks noChangeArrowheads="1"/>
            </p:cNvSpPr>
            <p:nvPr/>
          </p:nvSpPr>
          <p:spPr bwMode="auto">
            <a:xfrm>
              <a:off x="6932613" y="-3271838"/>
              <a:ext cx="314325" cy="314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9"/>
            <p:cNvSpPr>
              <a:spLocks noChangeShapeType="1"/>
            </p:cNvSpPr>
            <p:nvPr/>
          </p:nvSpPr>
          <p:spPr bwMode="auto">
            <a:xfrm flipV="1">
              <a:off x="7089775" y="-3241675"/>
              <a:ext cx="0" cy="1270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30"/>
            <p:cNvSpPr>
              <a:spLocks noChangeShapeType="1"/>
            </p:cNvSpPr>
            <p:nvPr/>
          </p:nvSpPr>
          <p:spPr bwMode="auto">
            <a:xfrm>
              <a:off x="7089775" y="-33210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1"/>
            <p:cNvSpPr>
              <a:spLocks noChangeShapeType="1"/>
            </p:cNvSpPr>
            <p:nvPr/>
          </p:nvSpPr>
          <p:spPr bwMode="auto">
            <a:xfrm>
              <a:off x="7059613" y="-3332163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2"/>
            <p:cNvSpPr>
              <a:spLocks noChangeShapeType="1"/>
            </p:cNvSpPr>
            <p:nvPr/>
          </p:nvSpPr>
          <p:spPr bwMode="auto">
            <a:xfrm flipV="1">
              <a:off x="7089775" y="-3208338"/>
              <a:ext cx="93662" cy="93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33"/>
            <p:cNvSpPr>
              <a:spLocks noChangeShapeType="1"/>
            </p:cNvSpPr>
            <p:nvPr/>
          </p:nvSpPr>
          <p:spPr bwMode="auto">
            <a:xfrm flipV="1">
              <a:off x="7213600" y="-3271838"/>
              <a:ext cx="33337" cy="333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695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/>
      <p:bldP spid="16" grpId="0" animBg="1"/>
      <p:bldP spid="17" grpId="0" animBg="1" autoUpdateAnimBg="0"/>
      <p:bldP spid="18" grpId="0" animBg="1"/>
      <p:bldP spid="19" grpId="0" animBg="1" autoUpdateAnimBg="0"/>
      <p:bldP spid="20" grpId="0" animBg="1" autoUpdateAnimBg="0"/>
      <p:bldP spid="21" grpId="0" animBg="1"/>
      <p:bldP spid="22" grpId="0" animBg="1" autoUpdateAnimBg="0"/>
      <p:bldP spid="23" grpId="0" animBg="1" autoUpdateAnimBg="0"/>
      <p:bldP spid="24" grpId="0"/>
      <p:bldP spid="25" grpId="0" animBg="1" autoUpdateAnimBg="0"/>
      <p:bldP spid="26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淘宝店chenying0907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55651" y="1463511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1139825" y="1847805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PA_淘宝店chenying0907 1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563688" y="2271797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4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" name="PA_淘宝店chenying0907 15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882775" y="2590984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5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" name="PA_淘宝店chenying0907 16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1309688" y="3057852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PA_淘宝店chenying0907 17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906464" y="3057852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PA_淘宝店chenying0907 18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1685926" y="3057853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PA_淘宝店chenying0907 19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1987550" y="3057853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PA_椭圆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59323" y="2927637"/>
            <a:ext cx="406400" cy="408113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" name="PA_椭圆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19762" y="2927637"/>
            <a:ext cx="407987" cy="408113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PA_椭圆 2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51636" y="2927637"/>
            <a:ext cx="406400" cy="408113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PA_椭圆 2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783511" y="2927637"/>
            <a:ext cx="406400" cy="408113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PA_淘宝店chenying0907 3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67236" y="1401579"/>
            <a:ext cx="39608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chemeClr val="accent1">
                    <a:lumMod val="90000"/>
                  </a:schemeClr>
                </a:solidFill>
              </a:rPr>
              <a:t>WHAT MAKES US</a:t>
            </a:r>
            <a:r>
              <a:rPr lang="zh-CN" altLang="en-US" sz="1200" b="1" dirty="0">
                <a:solidFill>
                  <a:schemeClr val="accent1">
                    <a:lumMod val="90000"/>
                  </a:schemeClr>
                </a:solidFill>
              </a:rPr>
              <a:t> DIFFERENT</a:t>
            </a:r>
            <a:r>
              <a:rPr lang="en-US" altLang="zh-CN" sz="1200" b="1" dirty="0">
                <a:solidFill>
                  <a:schemeClr val="accent1">
                    <a:lumMod val="90000"/>
                  </a:schemeClr>
                </a:solidFill>
              </a:rPr>
              <a:t> </a:t>
            </a:r>
            <a:r>
              <a:rPr lang="zh-CN" altLang="en-US" sz="1200" dirty="0">
                <a:solidFill>
                  <a:schemeClr val="accent1">
                    <a:lumMod val="90000"/>
                  </a:schemeClr>
                </a:solidFill>
              </a:rPr>
              <a:t>？</a:t>
            </a:r>
            <a:endParaRPr lang="zh-CN" altLang="zh-CN" sz="1200" dirty="0">
              <a:solidFill>
                <a:schemeClr val="accent1">
                  <a:lumMod val="9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PA_淘宝店chenying0907 40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578350" y="3775624"/>
            <a:ext cx="395763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PA_淘宝店chenying0907 4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513260" y="3446910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5" name="PA_淘宝店chenying0907 4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591174" y="3446910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</a:p>
        </p:txBody>
      </p:sp>
      <p:sp>
        <p:nvSpPr>
          <p:cNvPr id="26" name="PA_淘宝店chenying0907 4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638129" y="3446910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7" name="PA_淘宝店chenying0907 4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627936" y="3446910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8" name="PA_淘宝店chenying0907 50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295526" y="3049912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PA_淘宝店chenying0907 5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295526" y="3380214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0" name="PA_淘宝店chenying0907 52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295525" y="3748628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1" name="PA_淘宝店chenying0907 53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295526" y="4136097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grpSp>
        <p:nvGrpSpPr>
          <p:cNvPr id="32" name="PA_淘宝店chenying0907 31"/>
          <p:cNvGrpSpPr/>
          <p:nvPr>
            <p:custDataLst>
              <p:tags r:id="rId26"/>
            </p:custDataLst>
          </p:nvPr>
        </p:nvGrpSpPr>
        <p:grpSpPr>
          <a:xfrm>
            <a:off x="7884368" y="3039947"/>
            <a:ext cx="209202" cy="176476"/>
            <a:chOff x="11055351" y="-214312"/>
            <a:chExt cx="284163" cy="239712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1055351" y="-214312"/>
              <a:ext cx="254000" cy="157163"/>
            </a:xfrm>
            <a:custGeom>
              <a:avLst/>
              <a:gdLst>
                <a:gd name="T0" fmla="*/ 68 w 68"/>
                <a:gd name="T1" fmla="*/ 18 h 42"/>
                <a:gd name="T2" fmla="*/ 68 w 68"/>
                <a:gd name="T3" fmla="*/ 10 h 42"/>
                <a:gd name="T4" fmla="*/ 66 w 68"/>
                <a:gd name="T5" fmla="*/ 8 h 42"/>
                <a:gd name="T6" fmla="*/ 30 w 68"/>
                <a:gd name="T7" fmla="*/ 8 h 42"/>
                <a:gd name="T8" fmla="*/ 26 w 68"/>
                <a:gd name="T9" fmla="*/ 2 h 42"/>
                <a:gd name="T10" fmla="*/ 24 w 68"/>
                <a:gd name="T11" fmla="*/ 0 h 42"/>
                <a:gd name="T12" fmla="*/ 5 w 68"/>
                <a:gd name="T13" fmla="*/ 0 h 42"/>
                <a:gd name="T14" fmla="*/ 2 w 68"/>
                <a:gd name="T15" fmla="*/ 2 h 42"/>
                <a:gd name="T16" fmla="*/ 0 w 68"/>
                <a:gd name="T17" fmla="*/ 11 h 42"/>
                <a:gd name="T18" fmla="*/ 0 w 68"/>
                <a:gd name="T19" fmla="*/ 18 h 42"/>
                <a:gd name="T20" fmla="*/ 0 w 68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2">
                  <a:moveTo>
                    <a:pt x="68" y="18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7" y="8"/>
                    <a:pt x="6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7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1"/>
                    <a:pt x="2" y="2"/>
                  </a:cubicBezTo>
                  <a:cubicBezTo>
                    <a:pt x="2" y="4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1055351" y="-123825"/>
              <a:ext cx="284163" cy="149225"/>
            </a:xfrm>
            <a:custGeom>
              <a:avLst/>
              <a:gdLst>
                <a:gd name="T0" fmla="*/ 67 w 76"/>
                <a:gd name="T1" fmla="*/ 38 h 40"/>
                <a:gd name="T2" fmla="*/ 65 w 76"/>
                <a:gd name="T3" fmla="*/ 40 h 40"/>
                <a:gd name="T4" fmla="*/ 2 w 76"/>
                <a:gd name="T5" fmla="*/ 40 h 40"/>
                <a:gd name="T6" fmla="*/ 0 w 76"/>
                <a:gd name="T7" fmla="*/ 38 h 40"/>
                <a:gd name="T8" fmla="*/ 9 w 76"/>
                <a:gd name="T9" fmla="*/ 2 h 40"/>
                <a:gd name="T10" fmla="*/ 11 w 76"/>
                <a:gd name="T11" fmla="*/ 0 h 40"/>
                <a:gd name="T12" fmla="*/ 74 w 76"/>
                <a:gd name="T13" fmla="*/ 0 h 40"/>
                <a:gd name="T14" fmla="*/ 76 w 76"/>
                <a:gd name="T15" fmla="*/ 2 h 40"/>
                <a:gd name="T16" fmla="*/ 76 w 76"/>
                <a:gd name="T17" fmla="*/ 2 h 40"/>
                <a:gd name="T18" fmla="*/ 67 w 76"/>
                <a:gd name="T1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67" y="38"/>
                  </a:moveTo>
                  <a:cubicBezTo>
                    <a:pt x="67" y="39"/>
                    <a:pt x="66" y="40"/>
                    <a:pt x="65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36"/>
                    <a:pt x="9" y="2"/>
                    <a:pt x="9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"/>
                    <a:pt x="67" y="38"/>
                    <a:pt x="67" y="38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PA_淘宝店chenying0907 34"/>
          <p:cNvGrpSpPr/>
          <p:nvPr>
            <p:custDataLst>
              <p:tags r:id="rId27"/>
            </p:custDataLst>
          </p:nvPr>
        </p:nvGrpSpPr>
        <p:grpSpPr>
          <a:xfrm>
            <a:off x="6850234" y="3029696"/>
            <a:ext cx="209202" cy="204526"/>
            <a:chOff x="11055351" y="-2201863"/>
            <a:chExt cx="284163" cy="277813"/>
          </a:xfrm>
        </p:grpSpPr>
        <p:sp>
          <p:nvSpPr>
            <p:cNvPr id="36" name="Line 8"/>
            <p:cNvSpPr>
              <a:spLocks noChangeShapeType="1"/>
            </p:cNvSpPr>
            <p:nvPr/>
          </p:nvSpPr>
          <p:spPr bwMode="auto">
            <a:xfrm>
              <a:off x="11063288" y="-2119313"/>
              <a:ext cx="26987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1201401" y="-2074863"/>
              <a:ext cx="63500" cy="104775"/>
            </a:xfrm>
            <a:custGeom>
              <a:avLst/>
              <a:gdLst>
                <a:gd name="T0" fmla="*/ 0 w 17"/>
                <a:gd name="T1" fmla="*/ 3 h 28"/>
                <a:gd name="T2" fmla="*/ 8 w 17"/>
                <a:gd name="T3" fmla="*/ 0 h 28"/>
                <a:gd name="T4" fmla="*/ 17 w 17"/>
                <a:gd name="T5" fmla="*/ 8 h 28"/>
                <a:gd name="T6" fmla="*/ 2 w 17"/>
                <a:gd name="T7" fmla="*/ 26 h 28"/>
                <a:gd name="T8" fmla="*/ 0 w 17"/>
                <a:gd name="T9" fmla="*/ 28 h 28"/>
                <a:gd name="T10" fmla="*/ 0 w 17"/>
                <a:gd name="T11" fmla="*/ 28 h 28"/>
                <a:gd name="T12" fmla="*/ 17 w 17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0" y="3"/>
                  </a:moveTo>
                  <a:cubicBezTo>
                    <a:pt x="2" y="1"/>
                    <a:pt x="5" y="0"/>
                    <a:pt x="8" y="0"/>
                  </a:cubicBezTo>
                  <a:cubicBezTo>
                    <a:pt x="15" y="0"/>
                    <a:pt x="17" y="5"/>
                    <a:pt x="17" y="8"/>
                  </a:cubicBezTo>
                  <a:cubicBezTo>
                    <a:pt x="17" y="14"/>
                    <a:pt x="10" y="18"/>
                    <a:pt x="2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7" y="28"/>
                    <a:pt x="17" y="28"/>
                    <a:pt x="17" y="28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0"/>
            <p:cNvSpPr>
              <a:spLocks noChangeShapeType="1"/>
            </p:cNvSpPr>
            <p:nvPr/>
          </p:nvSpPr>
          <p:spPr bwMode="auto">
            <a:xfrm>
              <a:off x="11152188" y="-2179638"/>
              <a:ext cx="9048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1"/>
            <p:cNvSpPr>
              <a:spLocks noChangeShapeType="1"/>
            </p:cNvSpPr>
            <p:nvPr/>
          </p:nvSpPr>
          <p:spPr bwMode="auto">
            <a:xfrm flipV="1">
              <a:off x="11129963" y="-2201863"/>
              <a:ext cx="0" cy="4445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2"/>
            <p:cNvSpPr>
              <a:spLocks noChangeShapeType="1"/>
            </p:cNvSpPr>
            <p:nvPr/>
          </p:nvSpPr>
          <p:spPr bwMode="auto">
            <a:xfrm flipV="1">
              <a:off x="11264901" y="-2201863"/>
              <a:ext cx="0" cy="4445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11055351" y="-2179638"/>
              <a:ext cx="284163" cy="255588"/>
            </a:xfrm>
            <a:custGeom>
              <a:avLst/>
              <a:gdLst>
                <a:gd name="T0" fmla="*/ 14 w 76"/>
                <a:gd name="T1" fmla="*/ 0 h 68"/>
                <a:gd name="T2" fmla="*/ 2 w 76"/>
                <a:gd name="T3" fmla="*/ 0 h 68"/>
                <a:gd name="T4" fmla="*/ 0 w 76"/>
                <a:gd name="T5" fmla="*/ 2 h 68"/>
                <a:gd name="T6" fmla="*/ 0 w 76"/>
                <a:gd name="T7" fmla="*/ 66 h 68"/>
                <a:gd name="T8" fmla="*/ 2 w 76"/>
                <a:gd name="T9" fmla="*/ 68 h 68"/>
                <a:gd name="T10" fmla="*/ 74 w 76"/>
                <a:gd name="T11" fmla="*/ 68 h 68"/>
                <a:gd name="T12" fmla="*/ 76 w 76"/>
                <a:gd name="T13" fmla="*/ 66 h 68"/>
                <a:gd name="T14" fmla="*/ 76 w 76"/>
                <a:gd name="T15" fmla="*/ 2 h 68"/>
                <a:gd name="T16" fmla="*/ 74 w 76"/>
                <a:gd name="T17" fmla="*/ 0 h 68"/>
                <a:gd name="T18" fmla="*/ 62 w 76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68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5" y="68"/>
                    <a:pt x="76" y="67"/>
                    <a:pt x="76" y="6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5" y="0"/>
                    <a:pt x="74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11122026" y="-2074863"/>
              <a:ext cx="23813" cy="104775"/>
            </a:xfrm>
            <a:custGeom>
              <a:avLst/>
              <a:gdLst>
                <a:gd name="T0" fmla="*/ 0 w 15"/>
                <a:gd name="T1" fmla="*/ 10 h 66"/>
                <a:gd name="T2" fmla="*/ 15 w 15"/>
                <a:gd name="T3" fmla="*/ 0 h 66"/>
                <a:gd name="T4" fmla="*/ 15 w 15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6">
                  <a:moveTo>
                    <a:pt x="0" y="10"/>
                  </a:moveTo>
                  <a:lnTo>
                    <a:pt x="15" y="0"/>
                  </a:lnTo>
                  <a:lnTo>
                    <a:pt x="15" y="66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PA_淘宝店chenying0907 42"/>
          <p:cNvGrpSpPr/>
          <p:nvPr>
            <p:custDataLst>
              <p:tags r:id="rId28"/>
            </p:custDataLst>
          </p:nvPr>
        </p:nvGrpSpPr>
        <p:grpSpPr>
          <a:xfrm>
            <a:off x="4863181" y="3021832"/>
            <a:ext cx="198684" cy="209202"/>
            <a:chOff x="8355013" y="-2193925"/>
            <a:chExt cx="269875" cy="284163"/>
          </a:xfrm>
        </p:grpSpPr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8459788" y="-2105025"/>
              <a:ext cx="60325" cy="60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1"/>
            <p:cNvSpPr>
              <a:spLocks noChangeArrowheads="1"/>
            </p:cNvSpPr>
            <p:nvPr/>
          </p:nvSpPr>
          <p:spPr bwMode="auto">
            <a:xfrm>
              <a:off x="8528051" y="-1995488"/>
              <a:ext cx="17463" cy="1905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8355013" y="-2193925"/>
              <a:ext cx="269875" cy="284163"/>
            </a:xfrm>
            <a:custGeom>
              <a:avLst/>
              <a:gdLst>
                <a:gd name="T0" fmla="*/ 70 w 72"/>
                <a:gd name="T1" fmla="*/ 0 h 76"/>
                <a:gd name="T2" fmla="*/ 7 w 72"/>
                <a:gd name="T3" fmla="*/ 0 h 76"/>
                <a:gd name="T4" fmla="*/ 5 w 72"/>
                <a:gd name="T5" fmla="*/ 2 h 76"/>
                <a:gd name="T6" fmla="*/ 2 w 72"/>
                <a:gd name="T7" fmla="*/ 5 h 76"/>
                <a:gd name="T8" fmla="*/ 0 w 72"/>
                <a:gd name="T9" fmla="*/ 7 h 76"/>
                <a:gd name="T10" fmla="*/ 0 w 72"/>
                <a:gd name="T11" fmla="*/ 17 h 76"/>
                <a:gd name="T12" fmla="*/ 2 w 72"/>
                <a:gd name="T13" fmla="*/ 19 h 76"/>
                <a:gd name="T14" fmla="*/ 5 w 72"/>
                <a:gd name="T15" fmla="*/ 21 h 76"/>
                <a:gd name="T16" fmla="*/ 5 w 72"/>
                <a:gd name="T17" fmla="*/ 55 h 76"/>
                <a:gd name="T18" fmla="*/ 2 w 72"/>
                <a:gd name="T19" fmla="*/ 57 h 76"/>
                <a:gd name="T20" fmla="*/ 0 w 72"/>
                <a:gd name="T21" fmla="*/ 59 h 76"/>
                <a:gd name="T22" fmla="*/ 0 w 72"/>
                <a:gd name="T23" fmla="*/ 69 h 76"/>
                <a:gd name="T24" fmla="*/ 2 w 72"/>
                <a:gd name="T25" fmla="*/ 71 h 76"/>
                <a:gd name="T26" fmla="*/ 5 w 72"/>
                <a:gd name="T27" fmla="*/ 74 h 76"/>
                <a:gd name="T28" fmla="*/ 7 w 72"/>
                <a:gd name="T29" fmla="*/ 76 h 76"/>
                <a:gd name="T30" fmla="*/ 70 w 72"/>
                <a:gd name="T31" fmla="*/ 76 h 76"/>
                <a:gd name="T32" fmla="*/ 72 w 72"/>
                <a:gd name="T33" fmla="*/ 74 h 76"/>
                <a:gd name="T34" fmla="*/ 72 w 72"/>
                <a:gd name="T35" fmla="*/ 2 h 76"/>
                <a:gd name="T36" fmla="*/ 70 w 72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76">
                  <a:moveTo>
                    <a:pt x="7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4" y="19"/>
                    <a:pt x="5" y="20"/>
                    <a:pt x="5" y="2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4" y="57"/>
                    <a:pt x="2" y="57"/>
                  </a:cubicBezTo>
                  <a:cubicBezTo>
                    <a:pt x="1" y="57"/>
                    <a:pt x="0" y="58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1"/>
                    <a:pt x="2" y="71"/>
                  </a:cubicBezTo>
                  <a:cubicBezTo>
                    <a:pt x="4" y="71"/>
                    <a:pt x="5" y="72"/>
                    <a:pt x="5" y="74"/>
                  </a:cubicBezTo>
                  <a:cubicBezTo>
                    <a:pt x="5" y="75"/>
                    <a:pt x="6" y="76"/>
                    <a:pt x="7" y="7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1" y="76"/>
                    <a:pt x="72" y="75"/>
                    <a:pt x="72" y="74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8399463" y="-2165350"/>
              <a:ext cx="195263" cy="225425"/>
            </a:xfrm>
            <a:custGeom>
              <a:avLst/>
              <a:gdLst>
                <a:gd name="T0" fmla="*/ 52 w 52"/>
                <a:gd name="T1" fmla="*/ 58 h 60"/>
                <a:gd name="T2" fmla="*/ 50 w 52"/>
                <a:gd name="T3" fmla="*/ 60 h 60"/>
                <a:gd name="T4" fmla="*/ 2 w 52"/>
                <a:gd name="T5" fmla="*/ 60 h 60"/>
                <a:gd name="T6" fmla="*/ 0 w 52"/>
                <a:gd name="T7" fmla="*/ 58 h 60"/>
                <a:gd name="T8" fmla="*/ 0 w 52"/>
                <a:gd name="T9" fmla="*/ 2 h 60"/>
                <a:gd name="T10" fmla="*/ 2 w 52"/>
                <a:gd name="T11" fmla="*/ 0 h 60"/>
                <a:gd name="T12" fmla="*/ 50 w 52"/>
                <a:gd name="T13" fmla="*/ 0 h 60"/>
                <a:gd name="T14" fmla="*/ 52 w 52"/>
                <a:gd name="T15" fmla="*/ 2 h 60"/>
                <a:gd name="T16" fmla="*/ 52 w 52"/>
                <a:gd name="T17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0">
                  <a:moveTo>
                    <a:pt x="52" y="58"/>
                  </a:moveTo>
                  <a:cubicBezTo>
                    <a:pt x="52" y="59"/>
                    <a:pt x="51" y="60"/>
                    <a:pt x="5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0" y="59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lnTo>
                    <a:pt x="52" y="5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"/>
            <p:cNvSpPr>
              <a:spLocks noChangeShapeType="1"/>
            </p:cNvSpPr>
            <p:nvPr/>
          </p:nvSpPr>
          <p:spPr bwMode="auto">
            <a:xfrm>
              <a:off x="8520113" y="-2089150"/>
              <a:ext cx="7461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25"/>
            <p:cNvSpPr>
              <a:spLocks noChangeShapeType="1"/>
            </p:cNvSpPr>
            <p:nvPr/>
          </p:nvSpPr>
          <p:spPr bwMode="auto">
            <a:xfrm>
              <a:off x="8520113" y="-2058988"/>
              <a:ext cx="7461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PA_淘宝店chenying0907 49"/>
          <p:cNvGrpSpPr/>
          <p:nvPr>
            <p:custDataLst>
              <p:tags r:id="rId29"/>
            </p:custDataLst>
          </p:nvPr>
        </p:nvGrpSpPr>
        <p:grpSpPr>
          <a:xfrm>
            <a:off x="5818570" y="3016573"/>
            <a:ext cx="210370" cy="209200"/>
            <a:chOff x="9974263" y="-2689225"/>
            <a:chExt cx="285750" cy="284163"/>
          </a:xfrm>
        </p:grpSpPr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9974263" y="-2581275"/>
              <a:ext cx="285750" cy="176213"/>
            </a:xfrm>
            <a:custGeom>
              <a:avLst/>
              <a:gdLst>
                <a:gd name="T0" fmla="*/ 180 w 180"/>
                <a:gd name="T1" fmla="*/ 0 h 111"/>
                <a:gd name="T2" fmla="*/ 180 w 180"/>
                <a:gd name="T3" fmla="*/ 111 h 111"/>
                <a:gd name="T4" fmla="*/ 0 w 180"/>
                <a:gd name="T5" fmla="*/ 111 h 111"/>
                <a:gd name="T6" fmla="*/ 0 w 180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11">
                  <a:moveTo>
                    <a:pt x="180" y="0"/>
                  </a:moveTo>
                  <a:lnTo>
                    <a:pt x="180" y="111"/>
                  </a:lnTo>
                  <a:lnTo>
                    <a:pt x="0" y="111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10020301" y="-2689225"/>
              <a:ext cx="195263" cy="127000"/>
            </a:xfrm>
            <a:custGeom>
              <a:avLst/>
              <a:gdLst>
                <a:gd name="T0" fmla="*/ 0 w 123"/>
                <a:gd name="T1" fmla="*/ 80 h 80"/>
                <a:gd name="T2" fmla="*/ 0 w 123"/>
                <a:gd name="T3" fmla="*/ 0 h 80"/>
                <a:gd name="T4" fmla="*/ 123 w 123"/>
                <a:gd name="T5" fmla="*/ 0 h 80"/>
                <a:gd name="T6" fmla="*/ 123 w 123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0">
                  <a:moveTo>
                    <a:pt x="0" y="80"/>
                  </a:moveTo>
                  <a:lnTo>
                    <a:pt x="0" y="0"/>
                  </a:lnTo>
                  <a:lnTo>
                    <a:pt x="123" y="0"/>
                  </a:lnTo>
                  <a:lnTo>
                    <a:pt x="123" y="8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9974263" y="-2581275"/>
              <a:ext cx="285750" cy="87313"/>
            </a:xfrm>
            <a:custGeom>
              <a:avLst/>
              <a:gdLst>
                <a:gd name="T0" fmla="*/ 0 w 180"/>
                <a:gd name="T1" fmla="*/ 0 h 55"/>
                <a:gd name="T2" fmla="*/ 90 w 180"/>
                <a:gd name="T3" fmla="*/ 55 h 55"/>
                <a:gd name="T4" fmla="*/ 180 w 180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" h="55">
                  <a:moveTo>
                    <a:pt x="0" y="0"/>
                  </a:moveTo>
                  <a:lnTo>
                    <a:pt x="90" y="55"/>
                  </a:lnTo>
                  <a:lnTo>
                    <a:pt x="18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9"/>
            <p:cNvSpPr>
              <a:spLocks noChangeShapeType="1"/>
            </p:cNvSpPr>
            <p:nvPr/>
          </p:nvSpPr>
          <p:spPr bwMode="auto">
            <a:xfrm>
              <a:off x="10215563" y="-2611438"/>
              <a:ext cx="44450" cy="301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0"/>
            <p:cNvSpPr>
              <a:spLocks noChangeShapeType="1"/>
            </p:cNvSpPr>
            <p:nvPr/>
          </p:nvSpPr>
          <p:spPr bwMode="auto">
            <a:xfrm flipH="1">
              <a:off x="9974263" y="-2611438"/>
              <a:ext cx="46038" cy="301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1"/>
            <p:cNvSpPr>
              <a:spLocks noChangeShapeType="1"/>
            </p:cNvSpPr>
            <p:nvPr/>
          </p:nvSpPr>
          <p:spPr bwMode="auto">
            <a:xfrm>
              <a:off x="10056813" y="-2644775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32"/>
            <p:cNvSpPr>
              <a:spLocks noChangeShapeType="1"/>
            </p:cNvSpPr>
            <p:nvPr/>
          </p:nvSpPr>
          <p:spPr bwMode="auto">
            <a:xfrm>
              <a:off x="10056813" y="-2614613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33"/>
            <p:cNvSpPr>
              <a:spLocks noChangeShapeType="1"/>
            </p:cNvSpPr>
            <p:nvPr/>
          </p:nvSpPr>
          <p:spPr bwMode="auto">
            <a:xfrm>
              <a:off x="10056813" y="-2584450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34"/>
            <p:cNvSpPr>
              <a:spLocks noChangeShapeType="1"/>
            </p:cNvSpPr>
            <p:nvPr/>
          </p:nvSpPr>
          <p:spPr bwMode="auto">
            <a:xfrm>
              <a:off x="10056813" y="-2554288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/>
      <p:bldP spid="16" grpId="0" animBg="1"/>
      <p:bldP spid="17" grpId="0" animBg="1" autoUpdateAnimBg="0"/>
      <p:bldP spid="18" grpId="0" animBg="1"/>
      <p:bldP spid="19" grpId="0" animBg="1" autoUpdateAnimBg="0"/>
      <p:bldP spid="20" grpId="0" animBg="1" autoUpdateAnimBg="0"/>
      <p:bldP spid="21" grpId="0" animBg="1"/>
      <p:bldP spid="22" grpId="0" animBg="1" autoUpdateAnimBg="0"/>
      <p:bldP spid="23" grpId="0" animBg="1" autoUpdateAnimBg="0"/>
      <p:bldP spid="24" grpId="0"/>
      <p:bldP spid="25" grpId="0" animBg="1" autoUpdateAnimBg="0"/>
      <p:bldP spid="26" grpId="0" animBg="1" autoUpdateAnimBg="0"/>
      <p:bldP spid="27" grpId="0"/>
      <p:bldP spid="28" grpId="0" animBg="1" autoUpdateAnimBg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15375" y="2350902"/>
            <a:ext cx="3913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11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PA_椭圆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PA_淘宝店chenying0907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PA_椭圆 1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" name="PA_淘宝店chenying0907 15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PA_椭圆 1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" name="PA_淘宝店chenying0907 17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PA_椭圆 1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7" name="PA_淘宝店chenying0907 19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PA_淘宝店chenying0907 3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914650" y="2085031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87450" y="3164865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0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443664" y="2085031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716464" y="3164865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22" name="PA_淘宝店chenying0907 21"/>
          <p:cNvGrpSpPr/>
          <p:nvPr>
            <p:custDataLst>
              <p:tags r:id="rId16"/>
            </p:custDataLst>
          </p:nvPr>
        </p:nvGrpSpPr>
        <p:grpSpPr>
          <a:xfrm>
            <a:off x="7126834" y="3187065"/>
            <a:ext cx="278308" cy="431998"/>
            <a:chOff x="8402638" y="-3309938"/>
            <a:chExt cx="212725" cy="330201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20100" y="-3309938"/>
              <a:ext cx="176212" cy="146050"/>
            </a:xfrm>
            <a:custGeom>
              <a:avLst/>
              <a:gdLst>
                <a:gd name="T0" fmla="*/ 47 w 47"/>
                <a:gd name="T1" fmla="*/ 39 h 39"/>
                <a:gd name="T2" fmla="*/ 47 w 47"/>
                <a:gd name="T3" fmla="*/ 21 h 39"/>
                <a:gd name="T4" fmla="*/ 47 w 47"/>
                <a:gd name="T5" fmla="*/ 21 h 39"/>
                <a:gd name="T6" fmla="*/ 24 w 47"/>
                <a:gd name="T7" fmla="*/ 0 h 39"/>
                <a:gd name="T8" fmla="*/ 0 w 47"/>
                <a:gd name="T9" fmla="*/ 21 h 39"/>
                <a:gd name="T10" fmla="*/ 0 w 47"/>
                <a:gd name="T11" fmla="*/ 26 h 39"/>
                <a:gd name="T12" fmla="*/ 0 w 4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9">
                  <a:moveTo>
                    <a:pt x="47" y="39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9"/>
                    <a:pt x="36" y="0"/>
                    <a:pt x="24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21"/>
                    <a:pt x="0" y="26"/>
                    <a:pt x="0" y="26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8402638" y="-3133725"/>
              <a:ext cx="212725" cy="153988"/>
            </a:xfrm>
            <a:custGeom>
              <a:avLst/>
              <a:gdLst>
                <a:gd name="T0" fmla="*/ 55 w 57"/>
                <a:gd name="T1" fmla="*/ 0 h 41"/>
                <a:gd name="T2" fmla="*/ 3 w 57"/>
                <a:gd name="T3" fmla="*/ 0 h 41"/>
                <a:gd name="T4" fmla="*/ 0 w 57"/>
                <a:gd name="T5" fmla="*/ 2 h 41"/>
                <a:gd name="T6" fmla="*/ 0 w 57"/>
                <a:gd name="T7" fmla="*/ 39 h 41"/>
                <a:gd name="T8" fmla="*/ 3 w 57"/>
                <a:gd name="T9" fmla="*/ 41 h 41"/>
                <a:gd name="T10" fmla="*/ 55 w 57"/>
                <a:gd name="T11" fmla="*/ 41 h 41"/>
                <a:gd name="T12" fmla="*/ 57 w 57"/>
                <a:gd name="T13" fmla="*/ 39 h 41"/>
                <a:gd name="T14" fmla="*/ 57 w 57"/>
                <a:gd name="T15" fmla="*/ 2 h 41"/>
                <a:gd name="T16" fmla="*/ 55 w 57"/>
                <a:gd name="T17" fmla="*/ 0 h 41"/>
                <a:gd name="T18" fmla="*/ 30 w 57"/>
                <a:gd name="T19" fmla="*/ 19 h 41"/>
                <a:gd name="T20" fmla="*/ 32 w 57"/>
                <a:gd name="T21" fmla="*/ 26 h 41"/>
                <a:gd name="T22" fmla="*/ 31 w 57"/>
                <a:gd name="T23" fmla="*/ 27 h 41"/>
                <a:gd name="T24" fmla="*/ 30 w 57"/>
                <a:gd name="T25" fmla="*/ 27 h 41"/>
                <a:gd name="T26" fmla="*/ 27 w 57"/>
                <a:gd name="T27" fmla="*/ 27 h 41"/>
                <a:gd name="T28" fmla="*/ 26 w 57"/>
                <a:gd name="T29" fmla="*/ 27 h 41"/>
                <a:gd name="T30" fmla="*/ 26 w 57"/>
                <a:gd name="T31" fmla="*/ 26 h 41"/>
                <a:gd name="T32" fmla="*/ 27 w 57"/>
                <a:gd name="T33" fmla="*/ 19 h 41"/>
                <a:gd name="T34" fmla="*/ 24 w 57"/>
                <a:gd name="T35" fmla="*/ 15 h 41"/>
                <a:gd name="T36" fmla="*/ 29 w 57"/>
                <a:gd name="T37" fmla="*/ 10 h 41"/>
                <a:gd name="T38" fmla="*/ 33 w 57"/>
                <a:gd name="T39" fmla="*/ 15 h 41"/>
                <a:gd name="T40" fmla="*/ 30 w 57"/>
                <a:gd name="T41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41">
                  <a:moveTo>
                    <a:pt x="5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6" y="41"/>
                    <a:pt x="57" y="40"/>
                    <a:pt x="57" y="39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1"/>
                    <a:pt x="56" y="0"/>
                    <a:pt x="55" y="0"/>
                  </a:cubicBezTo>
                  <a:close/>
                  <a:moveTo>
                    <a:pt x="30" y="19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7"/>
                    <a:pt x="31" y="27"/>
                  </a:cubicBezTo>
                  <a:cubicBezTo>
                    <a:pt x="31" y="27"/>
                    <a:pt x="31" y="27"/>
                    <a:pt x="30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6" y="27"/>
                    <a:pt x="26" y="27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4" y="17"/>
                    <a:pt x="24" y="15"/>
                  </a:cubicBezTo>
                  <a:cubicBezTo>
                    <a:pt x="24" y="12"/>
                    <a:pt x="26" y="10"/>
                    <a:pt x="29" y="10"/>
                  </a:cubicBezTo>
                  <a:cubicBezTo>
                    <a:pt x="31" y="10"/>
                    <a:pt x="33" y="12"/>
                    <a:pt x="33" y="15"/>
                  </a:cubicBezTo>
                  <a:cubicBezTo>
                    <a:pt x="33" y="17"/>
                    <a:pt x="32" y="18"/>
                    <a:pt x="30" y="19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PA_淘宝店chenying0907 14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5317331" y="2171846"/>
            <a:ext cx="363537" cy="390525"/>
          </a:xfrm>
          <a:custGeom>
            <a:avLst/>
            <a:gdLst>
              <a:gd name="T0" fmla="*/ 91 w 97"/>
              <a:gd name="T1" fmla="*/ 56 h 104"/>
              <a:gd name="T2" fmla="*/ 53 w 97"/>
              <a:gd name="T3" fmla="*/ 93 h 104"/>
              <a:gd name="T4" fmla="*/ 11 w 97"/>
              <a:gd name="T5" fmla="*/ 93 h 104"/>
              <a:gd name="T6" fmla="*/ 11 w 97"/>
              <a:gd name="T7" fmla="*/ 53 h 104"/>
              <a:gd name="T8" fmla="*/ 59 w 97"/>
              <a:gd name="T9" fmla="*/ 8 h 104"/>
              <a:gd name="T10" fmla="*/ 88 w 97"/>
              <a:gd name="T11" fmla="*/ 8 h 104"/>
              <a:gd name="T12" fmla="*/ 88 w 97"/>
              <a:gd name="T13" fmla="*/ 36 h 104"/>
              <a:gd name="T14" fmla="*/ 47 w 97"/>
              <a:gd name="T15" fmla="*/ 76 h 104"/>
              <a:gd name="T16" fmla="*/ 29 w 97"/>
              <a:gd name="T17" fmla="*/ 76 h 104"/>
              <a:gd name="T18" fmla="*/ 29 w 97"/>
              <a:gd name="T19" fmla="*/ 59 h 104"/>
              <a:gd name="T20" fmla="*/ 62 w 97"/>
              <a:gd name="T21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104">
                <a:moveTo>
                  <a:pt x="91" y="56"/>
                </a:moveTo>
                <a:cubicBezTo>
                  <a:pt x="53" y="93"/>
                  <a:pt x="53" y="93"/>
                  <a:pt x="53" y="93"/>
                </a:cubicBezTo>
                <a:cubicBezTo>
                  <a:pt x="42" y="104"/>
                  <a:pt x="23" y="104"/>
                  <a:pt x="11" y="93"/>
                </a:cubicBezTo>
                <a:cubicBezTo>
                  <a:pt x="0" y="82"/>
                  <a:pt x="0" y="64"/>
                  <a:pt x="11" y="53"/>
                </a:cubicBezTo>
                <a:cubicBezTo>
                  <a:pt x="59" y="8"/>
                  <a:pt x="59" y="8"/>
                  <a:pt x="59" y="8"/>
                </a:cubicBezTo>
                <a:cubicBezTo>
                  <a:pt x="67" y="0"/>
                  <a:pt x="80" y="0"/>
                  <a:pt x="88" y="8"/>
                </a:cubicBezTo>
                <a:cubicBezTo>
                  <a:pt x="97" y="15"/>
                  <a:pt x="97" y="28"/>
                  <a:pt x="88" y="36"/>
                </a:cubicBezTo>
                <a:cubicBezTo>
                  <a:pt x="47" y="76"/>
                  <a:pt x="47" y="76"/>
                  <a:pt x="47" y="76"/>
                </a:cubicBezTo>
                <a:cubicBezTo>
                  <a:pt x="42" y="80"/>
                  <a:pt x="34" y="80"/>
                  <a:pt x="29" y="76"/>
                </a:cubicBezTo>
                <a:cubicBezTo>
                  <a:pt x="24" y="71"/>
                  <a:pt x="24" y="63"/>
                  <a:pt x="29" y="59"/>
                </a:cubicBezTo>
                <a:cubicBezTo>
                  <a:pt x="62" y="27"/>
                  <a:pt x="62" y="27"/>
                  <a:pt x="62" y="27"/>
                </a:cubicBezTo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PA_淘宝店chenying0907 27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1758951" y="2201007"/>
            <a:ext cx="371475" cy="341313"/>
          </a:xfrm>
          <a:custGeom>
            <a:avLst/>
            <a:gdLst>
              <a:gd name="T0" fmla="*/ 71 w 99"/>
              <a:gd name="T1" fmla="*/ 0 h 91"/>
              <a:gd name="T2" fmla="*/ 50 w 99"/>
              <a:gd name="T3" fmla="*/ 12 h 91"/>
              <a:gd name="T4" fmla="*/ 28 w 99"/>
              <a:gd name="T5" fmla="*/ 0 h 91"/>
              <a:gd name="T6" fmla="*/ 0 w 99"/>
              <a:gd name="T7" fmla="*/ 28 h 91"/>
              <a:gd name="T8" fmla="*/ 50 w 99"/>
              <a:gd name="T9" fmla="*/ 91 h 91"/>
              <a:gd name="T10" fmla="*/ 99 w 99"/>
              <a:gd name="T11" fmla="*/ 28 h 91"/>
              <a:gd name="T12" fmla="*/ 71 w 99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91">
                <a:moveTo>
                  <a:pt x="71" y="0"/>
                </a:moveTo>
                <a:cubicBezTo>
                  <a:pt x="60" y="0"/>
                  <a:pt x="50" y="12"/>
                  <a:pt x="50" y="12"/>
                </a:cubicBezTo>
                <a:cubicBezTo>
                  <a:pt x="50" y="12"/>
                  <a:pt x="40" y="0"/>
                  <a:pt x="28" y="0"/>
                </a:cubicBezTo>
                <a:cubicBezTo>
                  <a:pt x="16" y="0"/>
                  <a:pt x="0" y="8"/>
                  <a:pt x="0" y="28"/>
                </a:cubicBezTo>
                <a:cubicBezTo>
                  <a:pt x="0" y="52"/>
                  <a:pt x="34" y="83"/>
                  <a:pt x="50" y="91"/>
                </a:cubicBezTo>
                <a:cubicBezTo>
                  <a:pt x="65" y="83"/>
                  <a:pt x="99" y="52"/>
                  <a:pt x="99" y="28"/>
                </a:cubicBezTo>
                <a:cubicBezTo>
                  <a:pt x="99" y="8"/>
                  <a:pt x="83" y="0"/>
                  <a:pt x="71" y="0"/>
                </a:cubicBezTo>
                <a:close/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PA_淘宝店chenying0907 26"/>
          <p:cNvGrpSpPr/>
          <p:nvPr>
            <p:custDataLst>
              <p:tags r:id="rId19"/>
            </p:custDataLst>
          </p:nvPr>
        </p:nvGrpSpPr>
        <p:grpSpPr>
          <a:xfrm>
            <a:off x="3502025" y="3215739"/>
            <a:ext cx="314325" cy="374650"/>
            <a:chOff x="6932613" y="-3332163"/>
            <a:chExt cx="314325" cy="374650"/>
          </a:xfrm>
        </p:grpSpPr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6932613" y="-3271838"/>
              <a:ext cx="314325" cy="314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7089775" y="-3241675"/>
              <a:ext cx="0" cy="1270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7089775" y="-33210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7059613" y="-3332163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V="1">
              <a:off x="7089775" y="-3208338"/>
              <a:ext cx="93662" cy="93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 flipV="1">
              <a:off x="7213600" y="-3271838"/>
              <a:ext cx="33337" cy="333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188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/>
      <p:bldP spid="16" grpId="0" animBg="1"/>
      <p:bldP spid="17" grpId="0" animBg="1" autoUpdateAnimBg="0"/>
      <p:bldP spid="18" grpId="0"/>
      <p:bldP spid="19" grpId="0" animBg="1" autoUpdateAnimBg="0"/>
      <p:bldP spid="20" grpId="0" animBg="1" autoUpdateAnimBg="0"/>
      <p:bldP spid="21" grpId="0"/>
      <p:bldP spid="25" grpId="0" animBg="1" autoUpdateAnimBg="0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4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4" name="PA_图片 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26" b="54169"/>
          <a:stretch/>
        </p:blipFill>
        <p:spPr>
          <a:xfrm>
            <a:off x="0" y="1228222"/>
            <a:ext cx="9144000" cy="2811343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4"/>
            </p:custDataLst>
          </p:nvPr>
        </p:nvSpPr>
        <p:spPr>
          <a:xfrm>
            <a:off x="636608" y="1228222"/>
            <a:ext cx="2696901" cy="35636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" name="PA_文本框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0856" y="2151475"/>
            <a:ext cx="23884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0" name="PA_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90856" y="3115788"/>
            <a:ext cx="23884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1" name="PA_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0023" y="1821376"/>
            <a:ext cx="126188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03235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19" grpId="0" animBg="1" autoUpdateAnimBg="0"/>
      <p:bldP spid="20" grpId="0" animBg="1" autoUpdateAnimBg="0"/>
      <p:bldP spid="21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3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PA_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>
            <a:off x="0" y="1906206"/>
            <a:ext cx="4572000" cy="13310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" name="PA_矩形 22"/>
          <p:cNvSpPr/>
          <p:nvPr>
            <p:custDataLst>
              <p:tags r:id="rId4"/>
            </p:custDataLst>
          </p:nvPr>
        </p:nvSpPr>
        <p:spPr>
          <a:xfrm>
            <a:off x="4572000" y="1906206"/>
            <a:ext cx="4572000" cy="1331088"/>
          </a:xfrm>
          <a:prstGeom prst="rect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4" name="PA_矩形 23"/>
          <p:cNvSpPr/>
          <p:nvPr>
            <p:custDataLst>
              <p:tags r:id="rId5"/>
            </p:custDataLst>
          </p:nvPr>
        </p:nvSpPr>
        <p:spPr>
          <a:xfrm>
            <a:off x="4572000" y="1906206"/>
            <a:ext cx="1331088" cy="13310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3" name="PA_矩形 12"/>
          <p:cNvSpPr/>
          <p:nvPr>
            <p:custDataLst>
              <p:tags r:id="rId6"/>
            </p:custDataLst>
          </p:nvPr>
        </p:nvSpPr>
        <p:spPr>
          <a:xfrm>
            <a:off x="431118" y="2125794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PA_矩形 24"/>
          <p:cNvSpPr/>
          <p:nvPr>
            <p:custDataLst>
              <p:tags r:id="rId7"/>
            </p:custDataLst>
          </p:nvPr>
        </p:nvSpPr>
        <p:spPr>
          <a:xfrm>
            <a:off x="5998541" y="2157907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PA_矩形 25"/>
          <p:cNvSpPr/>
          <p:nvPr>
            <p:custDataLst>
              <p:tags r:id="rId8"/>
            </p:custDataLst>
          </p:nvPr>
        </p:nvSpPr>
        <p:spPr>
          <a:xfrm>
            <a:off x="3354911" y="3322810"/>
            <a:ext cx="9612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亮点之处</a:t>
            </a:r>
            <a:endParaRPr lang="zh-CN" altLang="en-US" sz="2000" b="1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PA_矩形 26"/>
          <p:cNvSpPr/>
          <p:nvPr>
            <p:custDataLst>
              <p:tags r:id="rId9"/>
            </p:custDataLst>
          </p:nvPr>
        </p:nvSpPr>
        <p:spPr>
          <a:xfrm>
            <a:off x="4760413" y="3322810"/>
            <a:ext cx="9612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不足之处</a:t>
            </a:r>
            <a:endParaRPr lang="zh-CN" altLang="en-US" sz="2000" b="1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PA_矩形 27"/>
          <p:cNvSpPr/>
          <p:nvPr>
            <p:custDataLst>
              <p:tags r:id="rId10"/>
            </p:custDataLst>
          </p:nvPr>
        </p:nvSpPr>
        <p:spPr>
          <a:xfrm>
            <a:off x="607594" y="3344957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rgbClr val="B28743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rgbClr val="B28743"/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PA_矩形 28"/>
          <p:cNvSpPr/>
          <p:nvPr>
            <p:custDataLst>
              <p:tags r:id="rId11"/>
            </p:custDataLst>
          </p:nvPr>
        </p:nvSpPr>
        <p:spPr>
          <a:xfrm>
            <a:off x="6175017" y="3377070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rgbClr val="B28743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rgbClr val="B28743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PA_矩形 10"/>
          <p:cNvSpPr/>
          <p:nvPr>
            <p:custDataLst>
              <p:tags r:id="rId12"/>
            </p:custDataLst>
          </p:nvPr>
        </p:nvSpPr>
        <p:spPr>
          <a:xfrm>
            <a:off x="3240912" y="1906206"/>
            <a:ext cx="1331088" cy="1331088"/>
          </a:xfrm>
          <a:prstGeom prst="rect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grpSp>
        <p:nvGrpSpPr>
          <p:cNvPr id="31" name="PA_组合 30"/>
          <p:cNvGrpSpPr/>
          <p:nvPr>
            <p:custDataLst>
              <p:tags r:id="rId13"/>
            </p:custDataLst>
          </p:nvPr>
        </p:nvGrpSpPr>
        <p:grpSpPr>
          <a:xfrm>
            <a:off x="3651071" y="2199471"/>
            <a:ext cx="510770" cy="744558"/>
            <a:chOff x="2528976" y="2863358"/>
            <a:chExt cx="246811" cy="359779"/>
          </a:xfrm>
          <a:solidFill>
            <a:schemeClr val="bg1"/>
          </a:solidFill>
        </p:grpSpPr>
        <p:sp>
          <p:nvSpPr>
            <p:cNvPr id="32" name="AutoShape 113"/>
            <p:cNvSpPr/>
            <p:nvPr/>
          </p:nvSpPr>
          <p:spPr bwMode="auto">
            <a:xfrm>
              <a:off x="2528976" y="2863358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33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35" name="PA_组合 34"/>
          <p:cNvGrpSpPr/>
          <p:nvPr>
            <p:custDataLst>
              <p:tags r:id="rId14"/>
            </p:custDataLst>
          </p:nvPr>
        </p:nvGrpSpPr>
        <p:grpSpPr>
          <a:xfrm>
            <a:off x="4941428" y="2312522"/>
            <a:ext cx="591773" cy="518456"/>
            <a:chOff x="1754188" y="3605213"/>
            <a:chExt cx="358775" cy="314325"/>
          </a:xfrm>
        </p:grpSpPr>
        <p:sp>
          <p:nvSpPr>
            <p:cNvPr id="36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37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59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23" grpId="0" animBg="1"/>
      <p:bldP spid="24" grpId="0" animBg="1" autoUpdateAnimBg="0"/>
      <p:bldP spid="13" grpId="0" animBg="1" autoUpdateAnimBg="0"/>
      <p:bldP spid="25" grpId="0" animBg="1" autoUpdateAnimBg="0"/>
      <p:bldP spid="26" grpId="0" animBg="1" autoUpdateAnimBg="0"/>
      <p:bldP spid="27" grpId="0"/>
      <p:bldP spid="28" grpId="0"/>
      <p:bldP spid="29" grpId="0" animBg="1" autoUpdateAnimBg="0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"/>
          <p:cNvGrpSpPr/>
          <p:nvPr>
            <p:custDataLst>
              <p:tags r:id="rId1"/>
            </p:custDataLst>
          </p:nvPr>
        </p:nvGrpSpPr>
        <p:grpSpPr>
          <a:xfrm>
            <a:off x="-25400" y="-351206"/>
            <a:ext cx="9169400" cy="1958976"/>
            <a:chOff x="-25400" y="-351206"/>
            <a:chExt cx="9169400" cy="195897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32675" y="56160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763000" y="17901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481763" y="83942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053013" y="106802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984957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021138" y="380632"/>
              <a:ext cx="690563" cy="965200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73613" y="894982"/>
              <a:ext cx="349250" cy="338138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297488" y="26791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519613" y="159969"/>
              <a:ext cx="1027113" cy="657225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183313" y="-24181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6248400" y="9170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595813" y="-162293"/>
              <a:ext cx="392113" cy="484188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324350" y="-24181"/>
              <a:ext cx="546100" cy="498475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402138" y="-59106"/>
              <a:ext cx="141288" cy="339725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418013" y="301257"/>
              <a:ext cx="342900" cy="150813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556500" y="37745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394575" y="35840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708775" y="482232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221413" y="69972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338888" y="66638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6297613" y="89180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55000" y="75210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910513" y="1233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7462838" y="9488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6999288" y="-47993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073650" y="106802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141913" y="105690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802313" y="81243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7659688" y="-35293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735513" y="691782"/>
              <a:ext cx="244475" cy="361950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90488" y="325069"/>
              <a:ext cx="8956675" cy="723900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5180013" y="90292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6092825" y="18854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8559800" y="27109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8469313" y="31713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75" name="PA_组合 74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 flipH="1">
            <a:off x="-1" y="3574354"/>
            <a:ext cx="9204323" cy="1958974"/>
            <a:chOff x="-7" y="2020"/>
            <a:chExt cx="5776" cy="1234"/>
          </a:xfrm>
        </p:grpSpPr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4691" y="2595"/>
              <a:ext cx="219" cy="213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2141" y="2200"/>
              <a:ext cx="221" cy="213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190" y="2737"/>
              <a:ext cx="164" cy="188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444" y="2696"/>
              <a:ext cx="115" cy="12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5529" y="2354"/>
              <a:ext cx="240" cy="311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4092" y="2770"/>
              <a:ext cx="247" cy="305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3192" y="2914"/>
              <a:ext cx="501" cy="34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50" y="3084"/>
              <a:ext cx="148" cy="149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487" y="2424"/>
              <a:ext cx="227" cy="235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300" y="2020"/>
              <a:ext cx="473" cy="369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09" y="2107"/>
              <a:ext cx="414" cy="28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349" y="2171"/>
              <a:ext cx="285" cy="206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264" y="2228"/>
              <a:ext cx="278" cy="244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78" y="2474"/>
              <a:ext cx="143" cy="333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64" y="2457"/>
              <a:ext cx="152" cy="306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40" y="2505"/>
              <a:ext cx="105" cy="241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570" y="2477"/>
              <a:ext cx="71" cy="252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565" y="2715"/>
              <a:ext cx="141" cy="138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737" y="2574"/>
              <a:ext cx="268" cy="654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62" y="2474"/>
              <a:ext cx="109" cy="241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663" y="2204"/>
              <a:ext cx="601" cy="341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834" y="2358"/>
              <a:ext cx="647" cy="414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1100" y="2784"/>
              <a:ext cx="152" cy="34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1274" y="2862"/>
              <a:ext cx="263" cy="281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1260" y="2517"/>
              <a:ext cx="413" cy="336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1626" y="2230"/>
              <a:ext cx="437" cy="608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1675" y="2897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1768" y="2911"/>
              <a:ext cx="256" cy="294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1571" y="2853"/>
              <a:ext cx="361" cy="279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1620" y="2897"/>
              <a:ext cx="88" cy="215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1720" y="2819"/>
              <a:ext cx="195" cy="12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2119" y="2313"/>
              <a:ext cx="151" cy="229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2542" y="2481"/>
              <a:ext cx="435" cy="608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3016" y="2805"/>
              <a:ext cx="220" cy="213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3346" y="2410"/>
              <a:ext cx="541" cy="426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2856" y="2342"/>
              <a:ext cx="647" cy="414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3904" y="2226"/>
              <a:ext cx="438" cy="250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3945" y="2299"/>
              <a:ext cx="306" cy="184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2904" y="2139"/>
              <a:ext cx="247" cy="305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2733" y="2226"/>
              <a:ext cx="344" cy="314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2782" y="2204"/>
              <a:ext cx="89" cy="214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2792" y="2431"/>
              <a:ext cx="216" cy="95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2415" y="2152"/>
              <a:ext cx="263" cy="324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1842" y="2574"/>
              <a:ext cx="648" cy="415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2322" y="2474"/>
              <a:ext cx="190" cy="189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2474" y="2652"/>
              <a:ext cx="133" cy="134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4769" y="2479"/>
              <a:ext cx="437" cy="608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4667" y="2467"/>
              <a:ext cx="152" cy="229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4235" y="2545"/>
              <a:ext cx="460" cy="574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3928" y="2682"/>
              <a:ext cx="344" cy="314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4002" y="2661"/>
              <a:ext cx="194" cy="127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3976" y="2803"/>
              <a:ext cx="90" cy="215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5209" y="2715"/>
              <a:ext cx="247" cy="359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4992" y="2249"/>
              <a:ext cx="145" cy="149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4710" y="2301"/>
              <a:ext cx="332" cy="176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4418" y="2211"/>
              <a:ext cx="263" cy="28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3205" y="2914"/>
              <a:ext cx="443" cy="244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3248" y="2907"/>
              <a:ext cx="309" cy="175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3664" y="2753"/>
              <a:ext cx="295" cy="258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4834" y="2219"/>
              <a:ext cx="664" cy="371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-7" y="2134"/>
              <a:ext cx="288" cy="354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2992" y="2677"/>
              <a:ext cx="154" cy="228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66" y="2446"/>
              <a:ext cx="5642" cy="456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3272" y="2810"/>
              <a:ext cx="192" cy="210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3847" y="2360"/>
              <a:ext cx="311" cy="36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5401" y="2412"/>
              <a:ext cx="88" cy="216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5344" y="2441"/>
              <a:ext cx="350" cy="334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45" name="PA_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39700" y="2006209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感谢各位观看</a:t>
            </a:r>
          </a:p>
        </p:txBody>
      </p:sp>
      <p:sp>
        <p:nvSpPr>
          <p:cNvPr id="146" name="PA_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93025" y="2583928"/>
            <a:ext cx="32480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 you for your criticism</a:t>
            </a:r>
          </a:p>
        </p:txBody>
      </p:sp>
      <p:grpSp>
        <p:nvGrpSpPr>
          <p:cNvPr id="144" name="PA_组合 1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3464816" y="2966674"/>
            <a:ext cx="2504423" cy="246221"/>
            <a:chOff x="2648663" y="3387879"/>
            <a:chExt cx="2503696" cy="246379"/>
          </a:xfrm>
        </p:grpSpPr>
        <p:sp>
          <p:nvSpPr>
            <p:cNvPr id="150" name="文本框 8"/>
            <p:cNvSpPr txBox="1">
              <a:spLocks noChangeArrowheads="1"/>
            </p:cNvSpPr>
            <p:nvPr/>
          </p:nvSpPr>
          <p:spPr bwMode="auto">
            <a:xfrm>
              <a:off x="2648663" y="3387879"/>
              <a:ext cx="1082034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汇报人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：好文艺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1" name="文本框 8"/>
            <p:cNvSpPr txBox="1">
              <a:spLocks noChangeArrowheads="1"/>
            </p:cNvSpPr>
            <p:nvPr/>
          </p:nvSpPr>
          <p:spPr bwMode="auto">
            <a:xfrm>
              <a:off x="4198529" y="3387879"/>
              <a:ext cx="953830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部门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：好文艺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57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2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150" name="PA_淘宝店chenying0907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grpSp>
        <p:nvGrpSpPr>
          <p:cNvPr id="65" name="PA_淘宝店chenying0907 64"/>
          <p:cNvGrpSpPr/>
          <p:nvPr>
            <p:custDataLst>
              <p:tags r:id="rId4"/>
            </p:custDataLst>
          </p:nvPr>
        </p:nvGrpSpPr>
        <p:grpSpPr>
          <a:xfrm>
            <a:off x="2026231" y="3165392"/>
            <a:ext cx="101944" cy="356805"/>
            <a:chOff x="2752726" y="4344988"/>
            <a:chExt cx="184150" cy="644525"/>
          </a:xfrm>
          <a:solidFill>
            <a:schemeClr val="accent1"/>
          </a:solidFill>
        </p:grpSpPr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PA_淘宝店chenying0907 69"/>
          <p:cNvGrpSpPr/>
          <p:nvPr>
            <p:custDataLst>
              <p:tags r:id="rId5"/>
            </p:custDataLst>
          </p:nvPr>
        </p:nvGrpSpPr>
        <p:grpSpPr>
          <a:xfrm>
            <a:off x="1688760" y="3489680"/>
            <a:ext cx="783038" cy="853344"/>
            <a:chOff x="2143126" y="4930775"/>
            <a:chExt cx="1414463" cy="1541463"/>
          </a:xfrm>
          <a:solidFill>
            <a:schemeClr val="tx2"/>
          </a:solidFill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Freeform 23"/>
            <p:cNvSpPr>
              <a:spLocks/>
            </p:cNvSpPr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9" name="Freeform 35"/>
            <p:cNvSpPr>
              <a:spLocks/>
            </p:cNvSpPr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0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9" name="Freeform 37"/>
            <p:cNvSpPr>
              <a:spLocks/>
            </p:cNvSpPr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6" name="Freeform 43"/>
            <p:cNvSpPr>
              <a:spLocks/>
            </p:cNvSpPr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7" name="Freeform 44"/>
            <p:cNvSpPr>
              <a:spLocks/>
            </p:cNvSpPr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1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2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3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" name="Freeform 50"/>
            <p:cNvSpPr>
              <a:spLocks/>
            </p:cNvSpPr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5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6" name="Freeform 52"/>
            <p:cNvSpPr>
              <a:spLocks/>
            </p:cNvSpPr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7" name="Freeform 53"/>
            <p:cNvSpPr>
              <a:spLocks/>
            </p:cNvSpPr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8" name="Freeform 54"/>
            <p:cNvSpPr>
              <a:spLocks/>
            </p:cNvSpPr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9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0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1" name="Freeform 57"/>
            <p:cNvSpPr>
              <a:spLocks/>
            </p:cNvSpPr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2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3" name="Freeform 59"/>
            <p:cNvSpPr>
              <a:spLocks/>
            </p:cNvSpPr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5" name="Freeform 61"/>
            <p:cNvSpPr>
              <a:spLocks/>
            </p:cNvSpPr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6" name="Freeform 62"/>
            <p:cNvSpPr>
              <a:spLocks/>
            </p:cNvSpPr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7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8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9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0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1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2" name="Freeform 68"/>
            <p:cNvSpPr>
              <a:spLocks/>
            </p:cNvSpPr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3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4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5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6" name="Freeform 72"/>
            <p:cNvSpPr>
              <a:spLocks/>
            </p:cNvSpPr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7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8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9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0" name="Freeform 76"/>
            <p:cNvSpPr>
              <a:spLocks/>
            </p:cNvSpPr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1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2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3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4" name="Freeform 80"/>
            <p:cNvSpPr>
              <a:spLocks/>
            </p:cNvSpPr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5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6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7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8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9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0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1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2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3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4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5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6" name="Freeform 92"/>
            <p:cNvSpPr>
              <a:spLocks/>
            </p:cNvSpPr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7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8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9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0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1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2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3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4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5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16" name="PA_淘宝店chenying0907 215"/>
          <p:cNvGrpSpPr/>
          <p:nvPr>
            <p:custDataLst>
              <p:tags r:id="rId6"/>
            </p:custDataLst>
          </p:nvPr>
        </p:nvGrpSpPr>
        <p:grpSpPr>
          <a:xfrm>
            <a:off x="1917256" y="3162755"/>
            <a:ext cx="112490" cy="333077"/>
            <a:chOff x="2555876" y="4340225"/>
            <a:chExt cx="203200" cy="601663"/>
          </a:xfrm>
          <a:solidFill>
            <a:schemeClr val="accent1"/>
          </a:solidFill>
        </p:grpSpPr>
        <p:sp>
          <p:nvSpPr>
            <p:cNvPr id="217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0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1" name="PA_淘宝店chenying0907 220"/>
          <p:cNvGrpSpPr/>
          <p:nvPr>
            <p:custDataLst>
              <p:tags r:id="rId7"/>
            </p:custDataLst>
          </p:nvPr>
        </p:nvGrpSpPr>
        <p:grpSpPr>
          <a:xfrm>
            <a:off x="2173875" y="3166270"/>
            <a:ext cx="441173" cy="339229"/>
            <a:chOff x="3019426" y="4346575"/>
            <a:chExt cx="796925" cy="612776"/>
          </a:xfrm>
          <a:solidFill>
            <a:schemeClr val="accent1"/>
          </a:solidFill>
        </p:grpSpPr>
        <p:sp>
          <p:nvSpPr>
            <p:cNvPr id="222" name="Freeform 110"/>
            <p:cNvSpPr>
              <a:spLocks/>
            </p:cNvSpPr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3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4" name="Freeform 112"/>
            <p:cNvSpPr>
              <a:spLocks/>
            </p:cNvSpPr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" name="Freeform 113"/>
            <p:cNvSpPr>
              <a:spLocks/>
            </p:cNvSpPr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6" name="Freeform 114"/>
            <p:cNvSpPr>
              <a:spLocks/>
            </p:cNvSpPr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7" name="Freeform 115"/>
            <p:cNvSpPr>
              <a:spLocks/>
            </p:cNvSpPr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8" name="PA_淘宝店chenying0907 11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2733690" y="1988638"/>
            <a:ext cx="217071" cy="272437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9" name="PA_淘宝店chenying0907 228"/>
          <p:cNvGrpSpPr/>
          <p:nvPr>
            <p:custDataLst>
              <p:tags r:id="rId9"/>
            </p:custDataLst>
          </p:nvPr>
        </p:nvGrpSpPr>
        <p:grpSpPr>
          <a:xfrm>
            <a:off x="1167614" y="1896361"/>
            <a:ext cx="224102" cy="338350"/>
            <a:chOff x="1201738" y="2052638"/>
            <a:chExt cx="404813" cy="611188"/>
          </a:xfrm>
          <a:solidFill>
            <a:schemeClr val="accent1"/>
          </a:solidFill>
        </p:grpSpPr>
        <p:sp>
          <p:nvSpPr>
            <p:cNvPr id="230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1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2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3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4" name="PA_淘宝店chenying0907 233"/>
          <p:cNvGrpSpPr/>
          <p:nvPr>
            <p:custDataLst>
              <p:tags r:id="rId10"/>
            </p:custDataLst>
          </p:nvPr>
        </p:nvGrpSpPr>
        <p:grpSpPr>
          <a:xfrm>
            <a:off x="1671184" y="1708291"/>
            <a:ext cx="333077" cy="333077"/>
            <a:chOff x="2111376" y="1712913"/>
            <a:chExt cx="601663" cy="601663"/>
          </a:xfrm>
          <a:solidFill>
            <a:schemeClr val="accent1"/>
          </a:solidFill>
        </p:grpSpPr>
        <p:sp>
          <p:nvSpPr>
            <p:cNvPr id="235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6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7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8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9" name="Freeform 125"/>
            <p:cNvSpPr>
              <a:spLocks/>
            </p:cNvSpPr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0" name="PA_淘宝店chenying0907 239"/>
          <p:cNvGrpSpPr/>
          <p:nvPr>
            <p:custDataLst>
              <p:tags r:id="rId11"/>
            </p:custDataLst>
          </p:nvPr>
        </p:nvGrpSpPr>
        <p:grpSpPr>
          <a:xfrm>
            <a:off x="1329318" y="1613377"/>
            <a:ext cx="210919" cy="268043"/>
            <a:chOff x="1493838" y="1541463"/>
            <a:chExt cx="381000" cy="484187"/>
          </a:xfrm>
          <a:solidFill>
            <a:schemeClr val="accent1"/>
          </a:solidFill>
        </p:grpSpPr>
        <p:sp>
          <p:nvSpPr>
            <p:cNvPr id="241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2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3" name="PA_淘宝店chenying0907 128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2390067" y="2923713"/>
            <a:ext cx="281226" cy="219708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4" name="PA_淘宝店chenying0907 243"/>
          <p:cNvGrpSpPr/>
          <p:nvPr>
            <p:custDataLst>
              <p:tags r:id="rId13"/>
            </p:custDataLst>
          </p:nvPr>
        </p:nvGrpSpPr>
        <p:grpSpPr>
          <a:xfrm>
            <a:off x="1550784" y="3143420"/>
            <a:ext cx="274195" cy="356806"/>
            <a:chOff x="1893888" y="4305300"/>
            <a:chExt cx="495300" cy="644526"/>
          </a:xfrm>
          <a:solidFill>
            <a:schemeClr val="accent1"/>
          </a:solidFill>
        </p:grpSpPr>
        <p:sp>
          <p:nvSpPr>
            <p:cNvPr id="245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7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8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9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0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1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2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3" name="PA_淘宝店chenying0907 252"/>
          <p:cNvGrpSpPr/>
          <p:nvPr>
            <p:custDataLst>
              <p:tags r:id="rId14"/>
            </p:custDataLst>
          </p:nvPr>
        </p:nvGrpSpPr>
        <p:grpSpPr>
          <a:xfrm>
            <a:off x="2631745" y="1764536"/>
            <a:ext cx="179281" cy="319015"/>
            <a:chOff x="3846513" y="1814513"/>
            <a:chExt cx="323850" cy="576262"/>
          </a:xfrm>
          <a:solidFill>
            <a:schemeClr val="accent1"/>
          </a:solidFill>
        </p:grpSpPr>
        <p:sp>
          <p:nvSpPr>
            <p:cNvPr id="254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5" name="Freeform 138"/>
            <p:cNvSpPr>
              <a:spLocks/>
            </p:cNvSpPr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139"/>
            <p:cNvSpPr>
              <a:spLocks/>
            </p:cNvSpPr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7" name="PA_淘宝店chenying0907 140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1922529" y="1401579"/>
            <a:ext cx="285620" cy="232890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8" name="PA_淘宝店chenying0907 141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945379" y="2826163"/>
            <a:ext cx="348017" cy="287378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9" name="PA_淘宝店chenying0907 142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230011" y="2249650"/>
            <a:ext cx="447325" cy="521147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0" name="PA_淘宝店chenying0907 143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1150037" y="2403445"/>
            <a:ext cx="188070" cy="378776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1" name="PA_淘宝店chenying0907 260"/>
          <p:cNvGrpSpPr/>
          <p:nvPr>
            <p:custDataLst>
              <p:tags r:id="rId19"/>
            </p:custDataLst>
          </p:nvPr>
        </p:nvGrpSpPr>
        <p:grpSpPr>
          <a:xfrm>
            <a:off x="1696670" y="2450902"/>
            <a:ext cx="316379" cy="318137"/>
            <a:chOff x="2157413" y="3054350"/>
            <a:chExt cx="571500" cy="574675"/>
          </a:xfrm>
          <a:solidFill>
            <a:schemeClr val="accent1"/>
          </a:solidFill>
        </p:grpSpPr>
        <p:sp>
          <p:nvSpPr>
            <p:cNvPr id="262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4" name="PA_淘宝店chenying0907 263"/>
          <p:cNvGrpSpPr/>
          <p:nvPr>
            <p:custDataLst>
              <p:tags r:id="rId20"/>
            </p:custDataLst>
          </p:nvPr>
        </p:nvGrpSpPr>
        <p:grpSpPr>
          <a:xfrm>
            <a:off x="1637788" y="2859559"/>
            <a:ext cx="247830" cy="233769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7" name="PA_淘宝店chenying0907 266"/>
          <p:cNvGrpSpPr/>
          <p:nvPr>
            <p:custDataLst>
              <p:tags r:id="rId21"/>
            </p:custDataLst>
          </p:nvPr>
        </p:nvGrpSpPr>
        <p:grpSpPr>
          <a:xfrm>
            <a:off x="2268789" y="1441127"/>
            <a:ext cx="374382" cy="307591"/>
            <a:chOff x="3190876" y="1230313"/>
            <a:chExt cx="676275" cy="555625"/>
          </a:xfrm>
          <a:solidFill>
            <a:schemeClr val="accent1"/>
          </a:solidFill>
        </p:grpSpPr>
        <p:sp>
          <p:nvSpPr>
            <p:cNvPr id="268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9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1" name="PA_淘宝店chenying0907 151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1361835" y="2770796"/>
            <a:ext cx="210919" cy="365593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2" name="PA_淘宝店chenying0907 152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2674808" y="2292713"/>
            <a:ext cx="303197" cy="32956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3" name="PA_淘宝店chenying0907 153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>
            <a:off x="1570118" y="1437611"/>
            <a:ext cx="285620" cy="279468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4" name="PA_淘宝店chenying0907 154"/>
          <p:cNvSpPr>
            <a:spLocks noEditPoints="1"/>
          </p:cNvSpPr>
          <p:nvPr>
            <p:custDataLst>
              <p:tags r:id="rId25"/>
            </p:custDataLst>
          </p:nvPr>
        </p:nvSpPr>
        <p:spPr bwMode="auto">
          <a:xfrm>
            <a:off x="2573742" y="2629305"/>
            <a:ext cx="270680" cy="283862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5" name="PA_淘宝店chenying0907 274"/>
          <p:cNvGrpSpPr/>
          <p:nvPr>
            <p:custDataLst>
              <p:tags r:id="rId26"/>
            </p:custDataLst>
          </p:nvPr>
        </p:nvGrpSpPr>
        <p:grpSpPr>
          <a:xfrm>
            <a:off x="1446203" y="2008851"/>
            <a:ext cx="342744" cy="360320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276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9" name="PA_淘宝店chenying0907 168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2202876" y="2098492"/>
            <a:ext cx="436779" cy="285620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0" name="PA_淘宝店chenying0907 169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1573633" y="2413113"/>
            <a:ext cx="102823" cy="177524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1" name="PA_淘宝店chenying0907 170"/>
          <p:cNvSpPr>
            <a:spLocks noEditPoints="1"/>
          </p:cNvSpPr>
          <p:nvPr>
            <p:custDataLst>
              <p:tags r:id="rId29"/>
            </p:custDataLst>
          </p:nvPr>
        </p:nvSpPr>
        <p:spPr bwMode="auto">
          <a:xfrm>
            <a:off x="2367218" y="1798810"/>
            <a:ext cx="204768" cy="25222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2" name="PA_淘宝店chenying0907 171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1862769" y="2063338"/>
            <a:ext cx="311106" cy="312864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3" name="PA_淘宝店chenying0907 172"/>
          <p:cNvSpPr>
            <a:spLocks noEditPoints="1"/>
          </p:cNvSpPr>
          <p:nvPr>
            <p:custDataLst>
              <p:tags r:id="rId31"/>
            </p:custDataLst>
          </p:nvPr>
        </p:nvSpPr>
        <p:spPr bwMode="auto">
          <a:xfrm>
            <a:off x="2093022" y="2464964"/>
            <a:ext cx="350654" cy="267164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94" name="PA_淘宝店chenying0907 293"/>
          <p:cNvGrpSpPr/>
          <p:nvPr>
            <p:custDataLst>
              <p:tags r:id="rId32"/>
            </p:custDataLst>
          </p:nvPr>
        </p:nvGrpSpPr>
        <p:grpSpPr>
          <a:xfrm>
            <a:off x="2214301" y="2053671"/>
            <a:ext cx="116006" cy="110733"/>
            <a:chOff x="3092451" y="2336800"/>
            <a:chExt cx="209550" cy="200025"/>
          </a:xfrm>
          <a:solidFill>
            <a:schemeClr val="accent1"/>
          </a:solidFill>
        </p:grpSpPr>
        <p:sp>
          <p:nvSpPr>
            <p:cNvPr id="295" name="Freeform 173"/>
            <p:cNvSpPr>
              <a:spLocks/>
            </p:cNvSpPr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174"/>
            <p:cNvSpPr>
              <a:spLocks/>
            </p:cNvSpPr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7" name="PA_淘宝店chenying0907 175"/>
          <p:cNvSpPr>
            <a:spLocks noEditPoints="1"/>
          </p:cNvSpPr>
          <p:nvPr>
            <p:custDataLst>
              <p:tags r:id="rId33"/>
            </p:custDataLst>
          </p:nvPr>
        </p:nvSpPr>
        <p:spPr bwMode="auto">
          <a:xfrm>
            <a:off x="2337337" y="2785737"/>
            <a:ext cx="120400" cy="167857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8" name="PA_淘宝店chenying0907 176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1360956" y="1908664"/>
            <a:ext cx="154674" cy="167857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9" name="PA_淘宝店chenying0907 177"/>
          <p:cNvSpPr>
            <a:spLocks noEditPoints="1"/>
          </p:cNvSpPr>
          <p:nvPr>
            <p:custDataLst>
              <p:tags r:id="rId35"/>
            </p:custDataLst>
          </p:nvPr>
        </p:nvSpPr>
        <p:spPr bwMode="auto">
          <a:xfrm>
            <a:off x="2054354" y="1680168"/>
            <a:ext cx="232011" cy="335713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0" name="PA_淘宝店chenying0907 299"/>
          <p:cNvGrpSpPr/>
          <p:nvPr>
            <p:custDataLst>
              <p:tags r:id="rId36"/>
            </p:custDataLst>
          </p:nvPr>
        </p:nvGrpSpPr>
        <p:grpSpPr>
          <a:xfrm>
            <a:off x="2242424" y="1633590"/>
            <a:ext cx="201252" cy="122158"/>
            <a:chOff x="3143251" y="1577975"/>
            <a:chExt cx="363538" cy="220663"/>
          </a:xfrm>
          <a:solidFill>
            <a:schemeClr val="accent1"/>
          </a:solidFill>
        </p:grpSpPr>
        <p:sp>
          <p:nvSpPr>
            <p:cNvPr id="301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179"/>
            <p:cNvSpPr>
              <a:spLocks/>
            </p:cNvSpPr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180"/>
            <p:cNvSpPr>
              <a:spLocks/>
            </p:cNvSpPr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4" name="PA_淘宝店chenying0907 181"/>
          <p:cNvSpPr>
            <a:spLocks noEditPoints="1"/>
          </p:cNvSpPr>
          <p:nvPr>
            <p:custDataLst>
              <p:tags r:id="rId37"/>
            </p:custDataLst>
          </p:nvPr>
        </p:nvSpPr>
        <p:spPr bwMode="auto">
          <a:xfrm>
            <a:off x="2249454" y="2343685"/>
            <a:ext cx="241679" cy="8612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5" name="PA_淘宝店chenying0907 304"/>
          <p:cNvGrpSpPr/>
          <p:nvPr>
            <p:custDataLst>
              <p:tags r:id="rId38"/>
            </p:custDataLst>
          </p:nvPr>
        </p:nvGrpSpPr>
        <p:grpSpPr>
          <a:xfrm>
            <a:off x="1341622" y="2560756"/>
            <a:ext cx="137098" cy="173129"/>
            <a:chOff x="1516063" y="3252788"/>
            <a:chExt cx="247651" cy="312737"/>
          </a:xfrm>
          <a:solidFill>
            <a:schemeClr val="accent1"/>
          </a:solidFill>
        </p:grpSpPr>
        <p:sp>
          <p:nvSpPr>
            <p:cNvPr id="306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9" name="PA_淘宝店chenying0907 185"/>
          <p:cNvSpPr>
            <a:spLocks noEditPoints="1"/>
          </p:cNvSpPr>
          <p:nvPr>
            <p:custDataLst>
              <p:tags r:id="rId39"/>
            </p:custDataLst>
          </p:nvPr>
        </p:nvSpPr>
        <p:spPr bwMode="auto">
          <a:xfrm>
            <a:off x="1550784" y="1891966"/>
            <a:ext cx="110733" cy="85247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0" name="PA_淘宝店chenying0907 309"/>
          <p:cNvGrpSpPr/>
          <p:nvPr>
            <p:custDataLst>
              <p:tags r:id="rId40"/>
            </p:custDataLst>
          </p:nvPr>
        </p:nvGrpSpPr>
        <p:grpSpPr>
          <a:xfrm>
            <a:off x="2531559" y="2476389"/>
            <a:ext cx="146765" cy="185433"/>
            <a:chOff x="3665538" y="3100388"/>
            <a:chExt cx="265113" cy="334963"/>
          </a:xfrm>
          <a:solidFill>
            <a:schemeClr val="accent1"/>
          </a:solidFill>
        </p:grpSpPr>
        <p:sp>
          <p:nvSpPr>
            <p:cNvPr id="311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4" name="PA_淘宝店chenying0907 189"/>
          <p:cNvSpPr>
            <a:spLocks noEditPoints="1"/>
          </p:cNvSpPr>
          <p:nvPr>
            <p:custDataLst>
              <p:tags r:id="rId41"/>
            </p:custDataLst>
          </p:nvPr>
        </p:nvSpPr>
        <p:spPr bwMode="auto">
          <a:xfrm>
            <a:off x="1812675" y="3371038"/>
            <a:ext cx="120400" cy="129188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5" name="PA_淘宝店chenying0907 314"/>
          <p:cNvGrpSpPr/>
          <p:nvPr>
            <p:custDataLst>
              <p:tags r:id="rId42"/>
            </p:custDataLst>
          </p:nvPr>
        </p:nvGrpSpPr>
        <p:grpSpPr>
          <a:xfrm>
            <a:off x="1985805" y="2378838"/>
            <a:ext cx="88762" cy="141492"/>
            <a:chOff x="2679701" y="2924175"/>
            <a:chExt cx="160337" cy="255588"/>
          </a:xfrm>
          <a:solidFill>
            <a:schemeClr val="accent1"/>
          </a:solidFill>
        </p:grpSpPr>
        <p:sp>
          <p:nvSpPr>
            <p:cNvPr id="316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0" name="PA_淘宝店chenying0907 194"/>
          <p:cNvSpPr>
            <a:spLocks noEditPoints="1"/>
          </p:cNvSpPr>
          <p:nvPr>
            <p:custDataLst>
              <p:tags r:id="rId43"/>
            </p:custDataLst>
          </p:nvPr>
        </p:nvSpPr>
        <p:spPr bwMode="auto">
          <a:xfrm>
            <a:off x="1976138" y="1653804"/>
            <a:ext cx="120400" cy="130946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1" name="PA_淘宝店chenying0907 320"/>
          <p:cNvSpPr/>
          <p:nvPr>
            <p:custDataLst>
              <p:tags r:id="rId44"/>
            </p:custDataLst>
          </p:nvPr>
        </p:nvSpPr>
        <p:spPr>
          <a:xfrm>
            <a:off x="3912202" y="184236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2" name="PA_淘宝店chenying0907 321"/>
          <p:cNvSpPr/>
          <p:nvPr>
            <p:custDataLst>
              <p:tags r:id="rId45"/>
            </p:custDataLst>
          </p:nvPr>
        </p:nvSpPr>
        <p:spPr>
          <a:xfrm>
            <a:off x="3912202" y="166343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dirty="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加文字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323" name="PA_淘宝店chenying0907 322"/>
          <p:cNvSpPr/>
          <p:nvPr>
            <p:custDataLst>
              <p:tags r:id="rId46"/>
            </p:custDataLst>
          </p:nvPr>
        </p:nvSpPr>
        <p:spPr>
          <a:xfrm>
            <a:off x="3912202" y="316432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4" name="PA_淘宝店chenying0907 323"/>
          <p:cNvSpPr/>
          <p:nvPr>
            <p:custDataLst>
              <p:tags r:id="rId47"/>
            </p:custDataLst>
          </p:nvPr>
        </p:nvSpPr>
        <p:spPr>
          <a:xfrm>
            <a:off x="3912202" y="298539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dirty="0" smtClean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加文字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325" name="PA_淘宝店chenying0907 324"/>
          <p:cNvSpPr/>
          <p:nvPr>
            <p:custDataLst>
              <p:tags r:id="rId48"/>
            </p:custDataLst>
          </p:nvPr>
        </p:nvSpPr>
        <p:spPr>
          <a:xfrm>
            <a:off x="6516388" y="191119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6" name="PA_淘宝店chenying0907 325"/>
          <p:cNvSpPr/>
          <p:nvPr>
            <p:custDataLst>
              <p:tags r:id="rId49"/>
            </p:custDataLst>
          </p:nvPr>
        </p:nvSpPr>
        <p:spPr>
          <a:xfrm>
            <a:off x="6516388" y="173227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dirty="0" smtClean="0">
                <a:solidFill>
                  <a:schemeClr val="accent4"/>
                </a:solidFill>
                <a:latin typeface="方正兰亭黑_GBK"/>
                <a:ea typeface="方正兰亭黑_GBK"/>
              </a:rPr>
              <a:t>加文字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327" name="PA_淘宝店chenying0907 326"/>
          <p:cNvSpPr/>
          <p:nvPr>
            <p:custDataLst>
              <p:tags r:id="rId50"/>
            </p:custDataLst>
          </p:nvPr>
        </p:nvSpPr>
        <p:spPr>
          <a:xfrm>
            <a:off x="6516388" y="323315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8" name="PA_淘宝店chenying0907 327"/>
          <p:cNvSpPr/>
          <p:nvPr>
            <p:custDataLst>
              <p:tags r:id="rId51"/>
            </p:custDataLst>
          </p:nvPr>
        </p:nvSpPr>
        <p:spPr>
          <a:xfrm>
            <a:off x="6516388" y="305422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dirty="0" smtClean="0">
                <a:solidFill>
                  <a:schemeClr val="accent3"/>
                </a:solidFill>
                <a:latin typeface="方正兰亭黑_GBK"/>
                <a:ea typeface="方正兰亭黑_GBK"/>
              </a:rPr>
              <a:t>加文字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329" name="PA_淘宝店chenying0907 328"/>
          <p:cNvGrpSpPr/>
          <p:nvPr>
            <p:custDataLst>
              <p:tags r:id="rId52"/>
            </p:custDataLst>
          </p:nvPr>
        </p:nvGrpSpPr>
        <p:grpSpPr>
          <a:xfrm>
            <a:off x="3511456" y="3001839"/>
            <a:ext cx="393757" cy="393757"/>
            <a:chOff x="3564033" y="3063299"/>
            <a:chExt cx="393757" cy="393757"/>
          </a:xfrm>
        </p:grpSpPr>
        <p:sp>
          <p:nvSpPr>
            <p:cNvPr id="330" name="椭圆 329"/>
            <p:cNvSpPr/>
            <p:nvPr/>
          </p:nvSpPr>
          <p:spPr>
            <a:xfrm>
              <a:off x="3564033" y="3063299"/>
              <a:ext cx="393757" cy="393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Freeform 893"/>
            <p:cNvSpPr>
              <a:spLocks noEditPoints="1"/>
            </p:cNvSpPr>
            <p:nvPr/>
          </p:nvSpPr>
          <p:spPr bwMode="auto">
            <a:xfrm>
              <a:off x="3674786" y="3111991"/>
              <a:ext cx="172250" cy="296371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32" name="PA_淘宝店chenying0907 331"/>
          <p:cNvGrpSpPr/>
          <p:nvPr>
            <p:custDataLst>
              <p:tags r:id="rId53"/>
            </p:custDataLst>
          </p:nvPr>
        </p:nvGrpSpPr>
        <p:grpSpPr>
          <a:xfrm>
            <a:off x="6115642" y="3070671"/>
            <a:ext cx="393757" cy="393757"/>
            <a:chOff x="6168219" y="3132131"/>
            <a:chExt cx="393757" cy="393757"/>
          </a:xfrm>
        </p:grpSpPr>
        <p:sp>
          <p:nvSpPr>
            <p:cNvPr id="333" name="椭圆 332"/>
            <p:cNvSpPr/>
            <p:nvPr/>
          </p:nvSpPr>
          <p:spPr>
            <a:xfrm>
              <a:off x="6168219" y="3132131"/>
              <a:ext cx="393757" cy="3937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Freeform 895"/>
            <p:cNvSpPr>
              <a:spLocks noEditPoints="1"/>
            </p:cNvSpPr>
            <p:nvPr/>
          </p:nvSpPr>
          <p:spPr bwMode="auto">
            <a:xfrm>
              <a:off x="6254526" y="3187600"/>
              <a:ext cx="221142" cy="26649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35" name="PA_淘宝店chenying0907 334"/>
          <p:cNvGrpSpPr/>
          <p:nvPr>
            <p:custDataLst>
              <p:tags r:id="rId54"/>
            </p:custDataLst>
          </p:nvPr>
        </p:nvGrpSpPr>
        <p:grpSpPr>
          <a:xfrm>
            <a:off x="3511456" y="1679886"/>
            <a:ext cx="393757" cy="393757"/>
            <a:chOff x="3564033" y="1741346"/>
            <a:chExt cx="393757" cy="393757"/>
          </a:xfrm>
        </p:grpSpPr>
        <p:sp>
          <p:nvSpPr>
            <p:cNvPr id="336" name="椭圆 335"/>
            <p:cNvSpPr/>
            <p:nvPr/>
          </p:nvSpPr>
          <p:spPr>
            <a:xfrm>
              <a:off x="3564033" y="1741346"/>
              <a:ext cx="393757" cy="393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Freeform 898"/>
            <p:cNvSpPr>
              <a:spLocks noEditPoints="1"/>
            </p:cNvSpPr>
            <p:nvPr/>
          </p:nvSpPr>
          <p:spPr bwMode="auto">
            <a:xfrm>
              <a:off x="3683642" y="1812997"/>
              <a:ext cx="154539" cy="237101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38" name="PA_淘宝店chenying0907 337"/>
          <p:cNvGrpSpPr/>
          <p:nvPr>
            <p:custDataLst>
              <p:tags r:id="rId55"/>
            </p:custDataLst>
          </p:nvPr>
        </p:nvGrpSpPr>
        <p:grpSpPr>
          <a:xfrm>
            <a:off x="6115642" y="1748718"/>
            <a:ext cx="393757" cy="393757"/>
            <a:chOff x="6168219" y="1810178"/>
            <a:chExt cx="393757" cy="393757"/>
          </a:xfrm>
        </p:grpSpPr>
        <p:sp>
          <p:nvSpPr>
            <p:cNvPr id="339" name="椭圆 338"/>
            <p:cNvSpPr/>
            <p:nvPr/>
          </p:nvSpPr>
          <p:spPr>
            <a:xfrm>
              <a:off x="6168219" y="1810178"/>
              <a:ext cx="393757" cy="3937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Freeform 911"/>
            <p:cNvSpPr>
              <a:spLocks noEditPoints="1"/>
            </p:cNvSpPr>
            <p:nvPr/>
          </p:nvSpPr>
          <p:spPr bwMode="auto">
            <a:xfrm>
              <a:off x="6226269" y="1918711"/>
              <a:ext cx="277656" cy="17669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470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50" grpId="0"/>
      <p:bldP spid="228" grpId="0" animBg="1"/>
      <p:bldP spid="243" grpId="0" animBg="1"/>
      <p:bldP spid="257" grpId="0" animBg="1"/>
      <p:bldP spid="258" grpId="0" animBg="1"/>
      <p:bldP spid="259" grpId="0" animBg="1"/>
      <p:bldP spid="260" grpId="0" animBg="1"/>
      <p:bldP spid="271" grpId="0" animBg="1"/>
      <p:bldP spid="272" grpId="0" animBg="1"/>
      <p:bldP spid="273" grpId="0" animBg="1"/>
      <p:bldP spid="274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7" grpId="0" animBg="1"/>
      <p:bldP spid="298" grpId="0" animBg="1"/>
      <p:bldP spid="299" grpId="0" animBg="1"/>
      <p:bldP spid="304" grpId="0" animBg="1"/>
      <p:bldP spid="309" grpId="0" animBg="1"/>
      <p:bldP spid="314" grpId="0" animBg="1"/>
      <p:bldP spid="320" grpId="0" animBg="1"/>
      <p:bldP spid="321" grpId="0"/>
      <p:bldP spid="322" grpId="0"/>
      <p:bldP spid="323" grpId="0"/>
      <p:bldP spid="324" grpId="0"/>
      <p:bldP spid="325" grpId="0"/>
      <p:bldP spid="326" grpId="0"/>
      <p:bldP spid="327" grpId="0"/>
      <p:bldP spid="3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0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PA_椭圆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81475" y="1635630"/>
            <a:ext cx="768350" cy="767000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PA_椭圆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62551" y="2617008"/>
            <a:ext cx="766763" cy="767000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4" name="PA_椭圆 1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01988" y="2617008"/>
            <a:ext cx="766762" cy="76700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5" name="PA_椭圆 1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81475" y="3596798"/>
            <a:ext cx="768350" cy="768587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" name="PA_淘宝店chenying0907 16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824164" y="1721382"/>
            <a:ext cx="1228725" cy="333478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PA_淘宝店chenying0907 17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570539" y="1721382"/>
            <a:ext cx="568325" cy="765411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PA_淘宝店chenying0907 18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078413" y="3668257"/>
            <a:ext cx="1014412" cy="333478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PA_淘宝店chenying0907 19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2824163" y="3458643"/>
            <a:ext cx="760412" cy="22073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PA_淘宝店chenying0907 20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005388" y="2936195"/>
            <a:ext cx="68262" cy="136567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PA_淘宝店chenying0907 21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057651" y="2936195"/>
            <a:ext cx="68263" cy="136567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PA_淘宝店chenying0907 22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4497389" y="3444351"/>
            <a:ext cx="136525" cy="6828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PA_淘宝店chenying0907 23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4497389" y="2496321"/>
            <a:ext cx="136525" cy="68284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PA_淘宝店chenying0907 2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281739" y="1645158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" name="PA_淘宝店chenying0907 2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281739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6" name="PA_淘宝店chenying0907 2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60464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" name="PA_淘宝店chenying0907 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60464" y="1641982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38" name="PA_淘宝店chenying0907 37"/>
          <p:cNvGrpSpPr/>
          <p:nvPr>
            <p:custDataLst>
              <p:tags r:id="rId20"/>
            </p:custDataLst>
          </p:nvPr>
        </p:nvGrpSpPr>
        <p:grpSpPr>
          <a:xfrm>
            <a:off x="4436947" y="2867853"/>
            <a:ext cx="271704" cy="249328"/>
            <a:chOff x="-849313" y="269875"/>
            <a:chExt cx="269875" cy="247650"/>
          </a:xfrm>
        </p:grpSpPr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-849313" y="269875"/>
              <a:ext cx="269875" cy="115888"/>
            </a:xfrm>
            <a:custGeom>
              <a:avLst/>
              <a:gdLst>
                <a:gd name="T0" fmla="*/ 170 w 170"/>
                <a:gd name="T1" fmla="*/ 73 h 73"/>
                <a:gd name="T2" fmla="*/ 144 w 170"/>
                <a:gd name="T3" fmla="*/ 47 h 73"/>
                <a:gd name="T4" fmla="*/ 147 w 170"/>
                <a:gd name="T5" fmla="*/ 45 h 73"/>
                <a:gd name="T6" fmla="*/ 147 w 170"/>
                <a:gd name="T7" fmla="*/ 45 h 73"/>
                <a:gd name="T8" fmla="*/ 147 w 170"/>
                <a:gd name="T9" fmla="*/ 14 h 73"/>
                <a:gd name="T10" fmla="*/ 128 w 170"/>
                <a:gd name="T11" fmla="*/ 14 h 73"/>
                <a:gd name="T12" fmla="*/ 128 w 170"/>
                <a:gd name="T13" fmla="*/ 30 h 73"/>
                <a:gd name="T14" fmla="*/ 128 w 170"/>
                <a:gd name="T15" fmla="*/ 33 h 73"/>
                <a:gd name="T16" fmla="*/ 126 w 170"/>
                <a:gd name="T17" fmla="*/ 33 h 73"/>
                <a:gd name="T18" fmla="*/ 85 w 170"/>
                <a:gd name="T19" fmla="*/ 0 h 73"/>
                <a:gd name="T20" fmla="*/ 0 w 170"/>
                <a:gd name="T2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73">
                  <a:moveTo>
                    <a:pt x="170" y="73"/>
                  </a:moveTo>
                  <a:lnTo>
                    <a:pt x="144" y="47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14"/>
                  </a:lnTo>
                  <a:lnTo>
                    <a:pt x="128" y="14"/>
                  </a:lnTo>
                  <a:lnTo>
                    <a:pt x="128" y="30"/>
                  </a:lnTo>
                  <a:lnTo>
                    <a:pt x="128" y="33"/>
                  </a:lnTo>
                  <a:lnTo>
                    <a:pt x="126" y="33"/>
                  </a:lnTo>
                  <a:lnTo>
                    <a:pt x="85" y="0"/>
                  </a:lnTo>
                  <a:lnTo>
                    <a:pt x="0" y="73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-811213" y="407987"/>
              <a:ext cx="195263" cy="109538"/>
            </a:xfrm>
            <a:custGeom>
              <a:avLst/>
              <a:gdLst>
                <a:gd name="T0" fmla="*/ 0 w 123"/>
                <a:gd name="T1" fmla="*/ 7 h 69"/>
                <a:gd name="T2" fmla="*/ 0 w 123"/>
                <a:gd name="T3" fmla="*/ 0 h 69"/>
                <a:gd name="T4" fmla="*/ 0 w 123"/>
                <a:gd name="T5" fmla="*/ 69 h 69"/>
                <a:gd name="T6" fmla="*/ 38 w 123"/>
                <a:gd name="T7" fmla="*/ 69 h 69"/>
                <a:gd name="T8" fmla="*/ 38 w 123"/>
                <a:gd name="T9" fmla="*/ 21 h 69"/>
                <a:gd name="T10" fmla="*/ 85 w 123"/>
                <a:gd name="T11" fmla="*/ 21 h 69"/>
                <a:gd name="T12" fmla="*/ 85 w 123"/>
                <a:gd name="T13" fmla="*/ 69 h 69"/>
                <a:gd name="T14" fmla="*/ 123 w 123"/>
                <a:gd name="T15" fmla="*/ 69 h 69"/>
                <a:gd name="T16" fmla="*/ 123 w 123"/>
                <a:gd name="T17" fmla="*/ 0 h 69"/>
                <a:gd name="T18" fmla="*/ 123 w 123"/>
                <a:gd name="T1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69">
                  <a:moveTo>
                    <a:pt x="0" y="7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8" y="69"/>
                  </a:lnTo>
                  <a:lnTo>
                    <a:pt x="38" y="21"/>
                  </a:lnTo>
                  <a:lnTo>
                    <a:pt x="85" y="21"/>
                  </a:lnTo>
                  <a:lnTo>
                    <a:pt x="85" y="69"/>
                  </a:lnTo>
                  <a:lnTo>
                    <a:pt x="123" y="69"/>
                  </a:lnTo>
                  <a:lnTo>
                    <a:pt x="123" y="0"/>
                  </a:lnTo>
                  <a:lnTo>
                    <a:pt x="123" y="7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PA_淘宝店chenying0907 40"/>
          <p:cNvGrpSpPr/>
          <p:nvPr>
            <p:custDataLst>
              <p:tags r:id="rId21"/>
            </p:custDataLst>
          </p:nvPr>
        </p:nvGrpSpPr>
        <p:grpSpPr>
          <a:xfrm>
            <a:off x="4430712" y="1892129"/>
            <a:ext cx="269875" cy="254001"/>
            <a:chOff x="12998451" y="-2027238"/>
            <a:chExt cx="269875" cy="254001"/>
          </a:xfrm>
        </p:grpSpPr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12998451" y="-2027238"/>
              <a:ext cx="134938" cy="112713"/>
            </a:xfrm>
            <a:custGeom>
              <a:avLst/>
              <a:gdLst>
                <a:gd name="T0" fmla="*/ 36 w 36"/>
                <a:gd name="T1" fmla="*/ 30 h 30"/>
                <a:gd name="T2" fmla="*/ 36 w 36"/>
                <a:gd name="T3" fmla="*/ 17 h 30"/>
                <a:gd name="T4" fmla="*/ 36 w 36"/>
                <a:gd name="T5" fmla="*/ 17 h 30"/>
                <a:gd name="T6" fmla="*/ 18 w 36"/>
                <a:gd name="T7" fmla="*/ 0 h 30"/>
                <a:gd name="T8" fmla="*/ 0 w 36"/>
                <a:gd name="T9" fmla="*/ 17 h 30"/>
                <a:gd name="T10" fmla="*/ 0 w 36"/>
                <a:gd name="T11" fmla="*/ 20 h 30"/>
                <a:gd name="T12" fmla="*/ 0 w 36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0">
                  <a:moveTo>
                    <a:pt x="36" y="3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7"/>
                    <a:pt x="2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7"/>
                    <a:pt x="0" y="20"/>
                    <a:pt x="0" y="20"/>
                  </a:cubicBez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 noEditPoints="1"/>
            </p:cNvSpPr>
            <p:nvPr/>
          </p:nvSpPr>
          <p:spPr bwMode="auto">
            <a:xfrm>
              <a:off x="13103226" y="-1892300"/>
              <a:ext cx="165100" cy="119063"/>
            </a:xfrm>
            <a:custGeom>
              <a:avLst/>
              <a:gdLst>
                <a:gd name="T0" fmla="*/ 42 w 44"/>
                <a:gd name="T1" fmla="*/ 0 h 32"/>
                <a:gd name="T2" fmla="*/ 2 w 44"/>
                <a:gd name="T3" fmla="*/ 0 h 32"/>
                <a:gd name="T4" fmla="*/ 0 w 44"/>
                <a:gd name="T5" fmla="*/ 2 h 32"/>
                <a:gd name="T6" fmla="*/ 0 w 44"/>
                <a:gd name="T7" fmla="*/ 30 h 32"/>
                <a:gd name="T8" fmla="*/ 2 w 44"/>
                <a:gd name="T9" fmla="*/ 32 h 32"/>
                <a:gd name="T10" fmla="*/ 42 w 44"/>
                <a:gd name="T11" fmla="*/ 32 h 32"/>
                <a:gd name="T12" fmla="*/ 44 w 44"/>
                <a:gd name="T13" fmla="*/ 30 h 32"/>
                <a:gd name="T14" fmla="*/ 44 w 44"/>
                <a:gd name="T15" fmla="*/ 2 h 32"/>
                <a:gd name="T16" fmla="*/ 42 w 44"/>
                <a:gd name="T17" fmla="*/ 0 h 32"/>
                <a:gd name="T18" fmla="*/ 23 w 44"/>
                <a:gd name="T19" fmla="*/ 15 h 32"/>
                <a:gd name="T20" fmla="*/ 24 w 44"/>
                <a:gd name="T21" fmla="*/ 20 h 32"/>
                <a:gd name="T22" fmla="*/ 24 w 44"/>
                <a:gd name="T23" fmla="*/ 21 h 32"/>
                <a:gd name="T24" fmla="*/ 23 w 44"/>
                <a:gd name="T25" fmla="*/ 21 h 32"/>
                <a:gd name="T26" fmla="*/ 21 w 44"/>
                <a:gd name="T27" fmla="*/ 21 h 32"/>
                <a:gd name="T28" fmla="*/ 20 w 44"/>
                <a:gd name="T29" fmla="*/ 21 h 32"/>
                <a:gd name="T30" fmla="*/ 20 w 44"/>
                <a:gd name="T31" fmla="*/ 20 h 32"/>
                <a:gd name="T32" fmla="*/ 21 w 44"/>
                <a:gd name="T33" fmla="*/ 15 h 32"/>
                <a:gd name="T34" fmla="*/ 18 w 44"/>
                <a:gd name="T35" fmla="*/ 12 h 32"/>
                <a:gd name="T36" fmla="*/ 22 w 44"/>
                <a:gd name="T37" fmla="*/ 8 h 32"/>
                <a:gd name="T38" fmla="*/ 26 w 44"/>
                <a:gd name="T39" fmla="*/ 12 h 32"/>
                <a:gd name="T40" fmla="*/ 23 w 44"/>
                <a:gd name="T4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32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4" y="31"/>
                    <a:pt x="44" y="3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23" y="15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4" y="21"/>
                    <a:pt x="24" y="21"/>
                    <a:pt x="23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4"/>
                    <a:pt x="18" y="13"/>
                    <a:pt x="18" y="12"/>
                  </a:cubicBezTo>
                  <a:cubicBezTo>
                    <a:pt x="18" y="10"/>
                    <a:pt x="20" y="8"/>
                    <a:pt x="22" y="8"/>
                  </a:cubicBezTo>
                  <a:cubicBezTo>
                    <a:pt x="24" y="8"/>
                    <a:pt x="26" y="10"/>
                    <a:pt x="26" y="12"/>
                  </a:cubicBezTo>
                  <a:cubicBezTo>
                    <a:pt x="26" y="13"/>
                    <a:pt x="25" y="14"/>
                    <a:pt x="23" y="15"/>
                  </a:cubicBez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PA_淘宝店chenying0907 43"/>
          <p:cNvGrpSpPr/>
          <p:nvPr>
            <p:custDataLst>
              <p:tags r:id="rId22"/>
            </p:custDataLst>
          </p:nvPr>
        </p:nvGrpSpPr>
        <p:grpSpPr>
          <a:xfrm>
            <a:off x="4460081" y="3846906"/>
            <a:ext cx="211138" cy="284163"/>
            <a:chOff x="9758363" y="1408113"/>
            <a:chExt cx="211138" cy="284163"/>
          </a:xfrm>
        </p:grpSpPr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9758363" y="1452563"/>
              <a:ext cx="211138" cy="239713"/>
            </a:xfrm>
            <a:custGeom>
              <a:avLst/>
              <a:gdLst>
                <a:gd name="T0" fmla="*/ 6 w 56"/>
                <a:gd name="T1" fmla="*/ 0 h 64"/>
                <a:gd name="T2" fmla="*/ 2 w 56"/>
                <a:gd name="T3" fmla="*/ 0 h 64"/>
                <a:gd name="T4" fmla="*/ 0 w 56"/>
                <a:gd name="T5" fmla="*/ 2 h 64"/>
                <a:gd name="T6" fmla="*/ 0 w 56"/>
                <a:gd name="T7" fmla="*/ 62 h 64"/>
                <a:gd name="T8" fmla="*/ 2 w 56"/>
                <a:gd name="T9" fmla="*/ 64 h 64"/>
                <a:gd name="T10" fmla="*/ 54 w 56"/>
                <a:gd name="T11" fmla="*/ 64 h 64"/>
                <a:gd name="T12" fmla="*/ 56 w 56"/>
                <a:gd name="T13" fmla="*/ 62 h 64"/>
                <a:gd name="T14" fmla="*/ 56 w 56"/>
                <a:gd name="T15" fmla="*/ 2 h 64"/>
                <a:gd name="T16" fmla="*/ 54 w 56"/>
                <a:gd name="T17" fmla="*/ 0 h 64"/>
                <a:gd name="T18" fmla="*/ 50 w 5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6" y="63"/>
                    <a:pt x="56" y="6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9804401" y="1408113"/>
              <a:ext cx="119063" cy="60325"/>
            </a:xfrm>
            <a:custGeom>
              <a:avLst/>
              <a:gdLst>
                <a:gd name="T0" fmla="*/ 14 w 32"/>
                <a:gd name="T1" fmla="*/ 0 h 16"/>
                <a:gd name="T2" fmla="*/ 12 w 32"/>
                <a:gd name="T3" fmla="*/ 2 h 16"/>
                <a:gd name="T4" fmla="*/ 10 w 32"/>
                <a:gd name="T5" fmla="*/ 6 h 16"/>
                <a:gd name="T6" fmla="*/ 8 w 32"/>
                <a:gd name="T7" fmla="*/ 8 h 16"/>
                <a:gd name="T8" fmla="*/ 4 w 32"/>
                <a:gd name="T9" fmla="*/ 8 h 16"/>
                <a:gd name="T10" fmla="*/ 2 w 32"/>
                <a:gd name="T11" fmla="*/ 10 h 16"/>
                <a:gd name="T12" fmla="*/ 0 w 32"/>
                <a:gd name="T13" fmla="*/ 14 h 16"/>
                <a:gd name="T14" fmla="*/ 2 w 32"/>
                <a:gd name="T15" fmla="*/ 16 h 16"/>
                <a:gd name="T16" fmla="*/ 30 w 32"/>
                <a:gd name="T17" fmla="*/ 16 h 16"/>
                <a:gd name="T18" fmla="*/ 32 w 32"/>
                <a:gd name="T19" fmla="*/ 14 h 16"/>
                <a:gd name="T20" fmla="*/ 30 w 32"/>
                <a:gd name="T21" fmla="*/ 10 h 16"/>
                <a:gd name="T22" fmla="*/ 28 w 32"/>
                <a:gd name="T23" fmla="*/ 8 h 16"/>
                <a:gd name="T24" fmla="*/ 24 w 32"/>
                <a:gd name="T25" fmla="*/ 8 h 16"/>
                <a:gd name="T26" fmla="*/ 22 w 32"/>
                <a:gd name="T27" fmla="*/ 6 h 16"/>
                <a:gd name="T28" fmla="*/ 20 w 32"/>
                <a:gd name="T29" fmla="*/ 2 h 16"/>
                <a:gd name="T30" fmla="*/ 18 w 32"/>
                <a:gd name="T31" fmla="*/ 0 h 16"/>
                <a:gd name="T32" fmla="*/ 14 w 32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4" y="0"/>
                  </a:moveTo>
                  <a:cubicBezTo>
                    <a:pt x="13" y="0"/>
                    <a:pt x="12" y="1"/>
                    <a:pt x="12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29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2" y="7"/>
                    <a:pt x="22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PA_淘宝店chenying0907 46"/>
          <p:cNvGrpSpPr/>
          <p:nvPr>
            <p:custDataLst>
              <p:tags r:id="rId23"/>
            </p:custDataLst>
          </p:nvPr>
        </p:nvGrpSpPr>
        <p:grpSpPr>
          <a:xfrm>
            <a:off x="3434589" y="2849033"/>
            <a:ext cx="301560" cy="301560"/>
            <a:chOff x="11363326" y="-2538413"/>
            <a:chExt cx="285750" cy="285750"/>
          </a:xfrm>
        </p:grpSpPr>
        <p:sp>
          <p:nvSpPr>
            <p:cNvPr id="48" name="Oval 31"/>
            <p:cNvSpPr>
              <a:spLocks noChangeArrowheads="1"/>
            </p:cNvSpPr>
            <p:nvPr/>
          </p:nvSpPr>
          <p:spPr bwMode="auto">
            <a:xfrm>
              <a:off x="11423651" y="-2297113"/>
              <a:ext cx="150813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2"/>
            <p:cNvSpPr>
              <a:spLocks noChangeArrowheads="1"/>
            </p:cNvSpPr>
            <p:nvPr/>
          </p:nvSpPr>
          <p:spPr bwMode="auto">
            <a:xfrm>
              <a:off x="11363326" y="-2538413"/>
              <a:ext cx="285750" cy="195263"/>
            </a:xfrm>
            <a:prstGeom prst="rect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33"/>
            <p:cNvSpPr>
              <a:spLocks noChangeShapeType="1"/>
            </p:cNvSpPr>
            <p:nvPr/>
          </p:nvSpPr>
          <p:spPr bwMode="auto">
            <a:xfrm>
              <a:off x="11401426" y="-2508250"/>
              <a:ext cx="20955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34"/>
            <p:cNvSpPr>
              <a:spLocks noChangeShapeType="1"/>
            </p:cNvSpPr>
            <p:nvPr/>
          </p:nvSpPr>
          <p:spPr bwMode="auto">
            <a:xfrm>
              <a:off x="11522076" y="-2447925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35"/>
            <p:cNvSpPr>
              <a:spLocks noChangeShapeType="1"/>
            </p:cNvSpPr>
            <p:nvPr/>
          </p:nvSpPr>
          <p:spPr bwMode="auto">
            <a:xfrm>
              <a:off x="11522076" y="-2417763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36"/>
            <p:cNvSpPr>
              <a:spLocks noChangeShapeType="1"/>
            </p:cNvSpPr>
            <p:nvPr/>
          </p:nvSpPr>
          <p:spPr bwMode="auto">
            <a:xfrm>
              <a:off x="11522076" y="-2387600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37"/>
            <p:cNvSpPr>
              <a:spLocks noChangeShapeType="1"/>
            </p:cNvSpPr>
            <p:nvPr/>
          </p:nvSpPr>
          <p:spPr bwMode="auto">
            <a:xfrm flipV="1">
              <a:off x="11393488" y="-2409825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8"/>
            <p:cNvSpPr>
              <a:spLocks noChangeShapeType="1"/>
            </p:cNvSpPr>
            <p:nvPr/>
          </p:nvSpPr>
          <p:spPr bwMode="auto">
            <a:xfrm flipV="1">
              <a:off x="11423651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9"/>
            <p:cNvSpPr>
              <a:spLocks noChangeShapeType="1"/>
            </p:cNvSpPr>
            <p:nvPr/>
          </p:nvSpPr>
          <p:spPr bwMode="auto">
            <a:xfrm flipV="1">
              <a:off x="11453813" y="-2470150"/>
              <a:ext cx="0" cy="90488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0"/>
            <p:cNvSpPr>
              <a:spLocks noChangeShapeType="1"/>
            </p:cNvSpPr>
            <p:nvPr/>
          </p:nvSpPr>
          <p:spPr bwMode="auto">
            <a:xfrm flipV="1">
              <a:off x="11483976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41"/>
            <p:cNvSpPr>
              <a:spLocks noChangeShapeType="1"/>
            </p:cNvSpPr>
            <p:nvPr/>
          </p:nvSpPr>
          <p:spPr bwMode="auto">
            <a:xfrm flipV="1">
              <a:off x="11498263" y="-23352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PA_淘宝店chenying0907 58"/>
          <p:cNvGrpSpPr/>
          <p:nvPr>
            <p:custDataLst>
              <p:tags r:id="rId24"/>
            </p:custDataLst>
          </p:nvPr>
        </p:nvGrpSpPr>
        <p:grpSpPr>
          <a:xfrm>
            <a:off x="5414366" y="2823999"/>
            <a:ext cx="264758" cy="315568"/>
            <a:chOff x="6932613" y="-3332163"/>
            <a:chExt cx="314325" cy="374650"/>
          </a:xfrm>
        </p:grpSpPr>
        <p:sp>
          <p:nvSpPr>
            <p:cNvPr id="60" name="Oval 28"/>
            <p:cNvSpPr>
              <a:spLocks noChangeArrowheads="1"/>
            </p:cNvSpPr>
            <p:nvPr/>
          </p:nvSpPr>
          <p:spPr bwMode="auto">
            <a:xfrm>
              <a:off x="6932613" y="-3271838"/>
              <a:ext cx="314325" cy="314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29"/>
            <p:cNvSpPr>
              <a:spLocks noChangeShapeType="1"/>
            </p:cNvSpPr>
            <p:nvPr/>
          </p:nvSpPr>
          <p:spPr bwMode="auto">
            <a:xfrm flipV="1">
              <a:off x="7089775" y="-3241675"/>
              <a:ext cx="0" cy="1270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30"/>
            <p:cNvSpPr>
              <a:spLocks noChangeShapeType="1"/>
            </p:cNvSpPr>
            <p:nvPr/>
          </p:nvSpPr>
          <p:spPr bwMode="auto">
            <a:xfrm>
              <a:off x="7089775" y="-33210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31"/>
            <p:cNvSpPr>
              <a:spLocks noChangeShapeType="1"/>
            </p:cNvSpPr>
            <p:nvPr/>
          </p:nvSpPr>
          <p:spPr bwMode="auto">
            <a:xfrm>
              <a:off x="7059613" y="-3332163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32"/>
            <p:cNvSpPr>
              <a:spLocks noChangeShapeType="1"/>
            </p:cNvSpPr>
            <p:nvPr/>
          </p:nvSpPr>
          <p:spPr bwMode="auto">
            <a:xfrm flipV="1">
              <a:off x="7089775" y="-3208338"/>
              <a:ext cx="93662" cy="93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33"/>
            <p:cNvSpPr>
              <a:spLocks noChangeShapeType="1"/>
            </p:cNvSpPr>
            <p:nvPr/>
          </p:nvSpPr>
          <p:spPr bwMode="auto">
            <a:xfrm flipV="1">
              <a:off x="7213600" y="-3271838"/>
              <a:ext cx="33337" cy="333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877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2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150" name="PA_淘宝店chenying0907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53" name="PA_椭圆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57750" y="1743024"/>
            <a:ext cx="546100" cy="543093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4" name="PA_椭圆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59338" y="2678349"/>
            <a:ext cx="546100" cy="543093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5" name="PA_椭圆 2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59338" y="3602559"/>
            <a:ext cx="546100" cy="543093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6" name="PA_淘宝店chenying0907 2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64188" y="1755727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PA_淘宝店chenying0907 2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64188" y="2676761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PA_淘宝店chenying0907 3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64188" y="3610500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PA_淘宝店chenying0907 12" descr="star_stareu_177855_11副本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1560" y="1369391"/>
            <a:ext cx="3574387" cy="3134012"/>
          </a:xfrm>
          <a:prstGeom prst="rect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0" name="PA_淘宝店chenying0907 59"/>
          <p:cNvGrpSpPr/>
          <p:nvPr>
            <p:custDataLst>
              <p:tags r:id="rId11"/>
            </p:custDataLst>
          </p:nvPr>
        </p:nvGrpSpPr>
        <p:grpSpPr>
          <a:xfrm>
            <a:off x="5048769" y="2834349"/>
            <a:ext cx="170414" cy="231090"/>
            <a:chOff x="9774238" y="912813"/>
            <a:chExt cx="209551" cy="284163"/>
          </a:xfrm>
        </p:grpSpPr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9893301" y="912813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0 h 57"/>
                <a:gd name="T4" fmla="*/ 0 w 57"/>
                <a:gd name="T5" fmla="*/ 57 h 57"/>
                <a:gd name="T6" fmla="*/ 57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57" y="57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9774238" y="912813"/>
              <a:ext cx="209550" cy="284163"/>
            </a:xfrm>
            <a:custGeom>
              <a:avLst/>
              <a:gdLst>
                <a:gd name="T0" fmla="*/ 75 w 132"/>
                <a:gd name="T1" fmla="*/ 0 h 179"/>
                <a:gd name="T2" fmla="*/ 0 w 132"/>
                <a:gd name="T3" fmla="*/ 0 h 179"/>
                <a:gd name="T4" fmla="*/ 0 w 132"/>
                <a:gd name="T5" fmla="*/ 179 h 179"/>
                <a:gd name="T6" fmla="*/ 132 w 132"/>
                <a:gd name="T7" fmla="*/ 179 h 179"/>
                <a:gd name="T8" fmla="*/ 132 w 132"/>
                <a:gd name="T9" fmla="*/ 5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9">
                  <a:moveTo>
                    <a:pt x="75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132" y="179"/>
                  </a:lnTo>
                  <a:lnTo>
                    <a:pt x="132" y="5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PA_淘宝店chenying0907 62"/>
          <p:cNvGrpSpPr/>
          <p:nvPr>
            <p:custDataLst>
              <p:tags r:id="rId12"/>
            </p:custDataLst>
          </p:nvPr>
        </p:nvGrpSpPr>
        <p:grpSpPr>
          <a:xfrm>
            <a:off x="5017785" y="3757915"/>
            <a:ext cx="232380" cy="232380"/>
            <a:chOff x="11363326" y="-2538413"/>
            <a:chExt cx="285750" cy="285750"/>
          </a:xfrm>
        </p:grpSpPr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11423651" y="-2297113"/>
              <a:ext cx="150813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2"/>
            <p:cNvSpPr>
              <a:spLocks noChangeArrowheads="1"/>
            </p:cNvSpPr>
            <p:nvPr/>
          </p:nvSpPr>
          <p:spPr bwMode="auto">
            <a:xfrm>
              <a:off x="11363326" y="-2538413"/>
              <a:ext cx="285750" cy="195263"/>
            </a:xfrm>
            <a:prstGeom prst="rect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11401426" y="-2508250"/>
              <a:ext cx="20955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11522076" y="-2447925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35"/>
            <p:cNvSpPr>
              <a:spLocks noChangeShapeType="1"/>
            </p:cNvSpPr>
            <p:nvPr/>
          </p:nvSpPr>
          <p:spPr bwMode="auto">
            <a:xfrm>
              <a:off x="11522076" y="-2417763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36"/>
            <p:cNvSpPr>
              <a:spLocks noChangeShapeType="1"/>
            </p:cNvSpPr>
            <p:nvPr/>
          </p:nvSpPr>
          <p:spPr bwMode="auto">
            <a:xfrm>
              <a:off x="11522076" y="-2387600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37"/>
            <p:cNvSpPr>
              <a:spLocks noChangeShapeType="1"/>
            </p:cNvSpPr>
            <p:nvPr/>
          </p:nvSpPr>
          <p:spPr bwMode="auto">
            <a:xfrm flipV="1">
              <a:off x="11393488" y="-2409825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38"/>
            <p:cNvSpPr>
              <a:spLocks noChangeShapeType="1"/>
            </p:cNvSpPr>
            <p:nvPr/>
          </p:nvSpPr>
          <p:spPr bwMode="auto">
            <a:xfrm flipV="1">
              <a:off x="11423651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9"/>
            <p:cNvSpPr>
              <a:spLocks noChangeShapeType="1"/>
            </p:cNvSpPr>
            <p:nvPr/>
          </p:nvSpPr>
          <p:spPr bwMode="auto">
            <a:xfrm flipV="1">
              <a:off x="11453813" y="-2470150"/>
              <a:ext cx="0" cy="90488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40"/>
            <p:cNvSpPr>
              <a:spLocks noChangeShapeType="1"/>
            </p:cNvSpPr>
            <p:nvPr/>
          </p:nvSpPr>
          <p:spPr bwMode="auto">
            <a:xfrm flipV="1">
              <a:off x="11483976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41"/>
            <p:cNvSpPr>
              <a:spLocks noChangeShapeType="1"/>
            </p:cNvSpPr>
            <p:nvPr/>
          </p:nvSpPr>
          <p:spPr bwMode="auto">
            <a:xfrm flipV="1">
              <a:off x="11498263" y="-23352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PA_淘宝店chenying0907 74"/>
          <p:cNvGrpSpPr/>
          <p:nvPr>
            <p:custDataLst>
              <p:tags r:id="rId13"/>
            </p:custDataLst>
          </p:nvPr>
        </p:nvGrpSpPr>
        <p:grpSpPr>
          <a:xfrm>
            <a:off x="5016198" y="1910644"/>
            <a:ext cx="232380" cy="207852"/>
            <a:chOff x="7043738" y="-1533525"/>
            <a:chExt cx="285750" cy="255588"/>
          </a:xfrm>
        </p:grpSpPr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7043738" y="-1533525"/>
              <a:ext cx="285750" cy="255588"/>
            </a:xfrm>
            <a:custGeom>
              <a:avLst/>
              <a:gdLst>
                <a:gd name="T0" fmla="*/ 76 w 76"/>
                <a:gd name="T1" fmla="*/ 4 h 68"/>
                <a:gd name="T2" fmla="*/ 72 w 76"/>
                <a:gd name="T3" fmla="*/ 0 h 68"/>
                <a:gd name="T4" fmla="*/ 4 w 76"/>
                <a:gd name="T5" fmla="*/ 0 h 68"/>
                <a:gd name="T6" fmla="*/ 0 w 76"/>
                <a:gd name="T7" fmla="*/ 4 h 68"/>
                <a:gd name="T8" fmla="*/ 0 w 76"/>
                <a:gd name="T9" fmla="*/ 64 h 68"/>
                <a:gd name="T10" fmla="*/ 4 w 76"/>
                <a:gd name="T11" fmla="*/ 68 h 68"/>
                <a:gd name="T12" fmla="*/ 72 w 76"/>
                <a:gd name="T13" fmla="*/ 68 h 68"/>
                <a:gd name="T14" fmla="*/ 76 w 76"/>
                <a:gd name="T15" fmla="*/ 64 h 68"/>
                <a:gd name="T16" fmla="*/ 76 w 76"/>
                <a:gd name="T17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8">
                  <a:moveTo>
                    <a:pt x="76" y="4"/>
                  </a:moveTo>
                  <a:cubicBezTo>
                    <a:pt x="76" y="2"/>
                    <a:pt x="74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68"/>
                    <a:pt x="76" y="66"/>
                    <a:pt x="76" y="64"/>
                  </a:cubicBezTo>
                  <a:lnTo>
                    <a:pt x="76" y="4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3"/>
            <p:cNvSpPr>
              <a:spLocks noChangeArrowheads="1"/>
            </p:cNvSpPr>
            <p:nvPr/>
          </p:nvSpPr>
          <p:spPr bwMode="auto">
            <a:xfrm>
              <a:off x="7089776" y="-1487488"/>
              <a:ext cx="44450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"/>
            <p:cNvSpPr>
              <a:spLocks/>
            </p:cNvSpPr>
            <p:nvPr/>
          </p:nvSpPr>
          <p:spPr bwMode="auto">
            <a:xfrm>
              <a:off x="7067551" y="-1435100"/>
              <a:ext cx="239713" cy="90488"/>
            </a:xfrm>
            <a:custGeom>
              <a:avLst/>
              <a:gdLst>
                <a:gd name="T0" fmla="*/ 0 w 151"/>
                <a:gd name="T1" fmla="*/ 57 h 57"/>
                <a:gd name="T2" fmla="*/ 37 w 151"/>
                <a:gd name="T3" fmla="*/ 28 h 57"/>
                <a:gd name="T4" fmla="*/ 56 w 151"/>
                <a:gd name="T5" fmla="*/ 47 h 57"/>
                <a:gd name="T6" fmla="*/ 103 w 151"/>
                <a:gd name="T7" fmla="*/ 0 h 57"/>
                <a:gd name="T8" fmla="*/ 151 w 151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">
                  <a:moveTo>
                    <a:pt x="0" y="57"/>
                  </a:moveTo>
                  <a:lnTo>
                    <a:pt x="37" y="28"/>
                  </a:lnTo>
                  <a:lnTo>
                    <a:pt x="56" y="47"/>
                  </a:lnTo>
                  <a:lnTo>
                    <a:pt x="103" y="0"/>
                  </a:lnTo>
                  <a:lnTo>
                    <a:pt x="151" y="4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45"/>
            <p:cNvSpPr>
              <a:spLocks noChangeShapeType="1"/>
            </p:cNvSpPr>
            <p:nvPr/>
          </p:nvSpPr>
          <p:spPr bwMode="auto">
            <a:xfrm flipH="1">
              <a:off x="7202488" y="-1338263"/>
              <a:ext cx="104775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46"/>
            <p:cNvSpPr>
              <a:spLocks noChangeShapeType="1"/>
            </p:cNvSpPr>
            <p:nvPr/>
          </p:nvSpPr>
          <p:spPr bwMode="auto">
            <a:xfrm flipH="1">
              <a:off x="7142163" y="-1308100"/>
              <a:ext cx="1651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59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50" grpId="0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2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150" name="PA_淘宝店chenying0907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6" name="PA_淘宝店chenying0907 5"/>
          <p:cNvSpPr/>
          <p:nvPr>
            <p:custDataLst>
              <p:tags r:id="rId4"/>
            </p:custDataLst>
          </p:nvPr>
        </p:nvSpPr>
        <p:spPr>
          <a:xfrm>
            <a:off x="2402186" y="-239562"/>
            <a:ext cx="729719" cy="351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PA_淘宝店chenying0907 49"/>
          <p:cNvSpPr/>
          <p:nvPr>
            <p:custDataLst>
              <p:tags r:id="rId5"/>
            </p:custDataLst>
          </p:nvPr>
        </p:nvSpPr>
        <p:spPr>
          <a:xfrm>
            <a:off x="3305970" y="-239562"/>
            <a:ext cx="729719" cy="351182"/>
          </a:xfrm>
          <a:prstGeom prst="rect">
            <a:avLst/>
          </a:prstGeom>
          <a:solidFill>
            <a:srgbClr val="FEC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PA_淘宝店chenying0907 50"/>
          <p:cNvSpPr/>
          <p:nvPr>
            <p:custDataLst>
              <p:tags r:id="rId6"/>
            </p:custDataLst>
          </p:nvPr>
        </p:nvSpPr>
        <p:spPr>
          <a:xfrm>
            <a:off x="4206064" y="-239562"/>
            <a:ext cx="729719" cy="351182"/>
          </a:xfrm>
          <a:prstGeom prst="rect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PA_淘宝店chenying0907 51"/>
          <p:cNvSpPr/>
          <p:nvPr>
            <p:custDataLst>
              <p:tags r:id="rId7"/>
            </p:custDataLst>
          </p:nvPr>
        </p:nvSpPr>
        <p:spPr>
          <a:xfrm>
            <a:off x="5200514" y="-239562"/>
            <a:ext cx="729719" cy="351182"/>
          </a:xfrm>
          <a:prstGeom prst="rect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PA_五边形 1"/>
          <p:cNvSpPr/>
          <p:nvPr>
            <p:custDataLst>
              <p:tags r:id="rId8"/>
            </p:custDataLst>
          </p:nvPr>
        </p:nvSpPr>
        <p:spPr>
          <a:xfrm>
            <a:off x="0" y="1335942"/>
            <a:ext cx="1371600" cy="6858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PA_燕尾形 2"/>
          <p:cNvSpPr/>
          <p:nvPr>
            <p:custDataLst>
              <p:tags r:id="rId9"/>
            </p:custDataLst>
          </p:nvPr>
        </p:nvSpPr>
        <p:spPr>
          <a:xfrm>
            <a:off x="1259681" y="1349039"/>
            <a:ext cx="6366272" cy="672703"/>
          </a:xfrm>
          <a:prstGeom prst="chevron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8EB453"/>
              </a:solidFill>
            </a:endParaRPr>
          </a:p>
        </p:txBody>
      </p:sp>
      <p:sp>
        <p:nvSpPr>
          <p:cNvPr id="87" name="PA_五边形 112"/>
          <p:cNvSpPr/>
          <p:nvPr>
            <p:custDataLst>
              <p:tags r:id="rId10"/>
            </p:custDataLst>
          </p:nvPr>
        </p:nvSpPr>
        <p:spPr>
          <a:xfrm rot="10800000">
            <a:off x="7772400" y="2203908"/>
            <a:ext cx="1371600" cy="685800"/>
          </a:xfrm>
          <a:prstGeom prst="homePlate">
            <a:avLst/>
          </a:prstGeom>
          <a:solidFill>
            <a:srgbClr val="FEC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PA_燕尾形 113"/>
          <p:cNvSpPr/>
          <p:nvPr>
            <p:custDataLst>
              <p:tags r:id="rId11"/>
            </p:custDataLst>
          </p:nvPr>
        </p:nvSpPr>
        <p:spPr>
          <a:xfrm rot="10800000">
            <a:off x="1596629" y="2217005"/>
            <a:ext cx="6366272" cy="672704"/>
          </a:xfrm>
          <a:prstGeom prst="chevron">
            <a:avLst/>
          </a:prstGeom>
          <a:noFill/>
          <a:ln w="12700">
            <a:solidFill>
              <a:srgbClr val="FEC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3D7351"/>
              </a:solidFill>
            </a:endParaRPr>
          </a:p>
        </p:txBody>
      </p:sp>
      <p:sp>
        <p:nvSpPr>
          <p:cNvPr id="89" name="PA_五边形 114"/>
          <p:cNvSpPr/>
          <p:nvPr>
            <p:custDataLst>
              <p:tags r:id="rId12"/>
            </p:custDataLst>
          </p:nvPr>
        </p:nvSpPr>
        <p:spPr>
          <a:xfrm>
            <a:off x="0" y="3027821"/>
            <a:ext cx="1371600" cy="685800"/>
          </a:xfrm>
          <a:prstGeom prst="homePlate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PA_燕尾形 115"/>
          <p:cNvSpPr/>
          <p:nvPr>
            <p:custDataLst>
              <p:tags r:id="rId13"/>
            </p:custDataLst>
          </p:nvPr>
        </p:nvSpPr>
        <p:spPr>
          <a:xfrm>
            <a:off x="1259681" y="3040917"/>
            <a:ext cx="6366272" cy="672704"/>
          </a:xfrm>
          <a:prstGeom prst="chevron">
            <a:avLst/>
          </a:prstGeom>
          <a:noFill/>
          <a:ln w="12700">
            <a:solidFill>
              <a:srgbClr val="B28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8EB453"/>
              </a:solidFill>
            </a:endParaRPr>
          </a:p>
        </p:txBody>
      </p:sp>
      <p:sp>
        <p:nvSpPr>
          <p:cNvPr id="91" name="PA_五边形 116"/>
          <p:cNvSpPr/>
          <p:nvPr>
            <p:custDataLst>
              <p:tags r:id="rId14"/>
            </p:custDataLst>
          </p:nvPr>
        </p:nvSpPr>
        <p:spPr>
          <a:xfrm rot="10800000">
            <a:off x="7772400" y="3896977"/>
            <a:ext cx="1371600" cy="685800"/>
          </a:xfrm>
          <a:prstGeom prst="homePlate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PA_燕尾形 117"/>
          <p:cNvSpPr/>
          <p:nvPr>
            <p:custDataLst>
              <p:tags r:id="rId15"/>
            </p:custDataLst>
          </p:nvPr>
        </p:nvSpPr>
        <p:spPr>
          <a:xfrm rot="10800000">
            <a:off x="1596629" y="3910073"/>
            <a:ext cx="6366272" cy="672704"/>
          </a:xfrm>
          <a:prstGeom prst="chevron">
            <a:avLst/>
          </a:prstGeom>
          <a:noFill/>
          <a:ln w="12700">
            <a:solidFill>
              <a:srgbClr val="B28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3D7351"/>
              </a:solidFill>
            </a:endParaRPr>
          </a:p>
        </p:txBody>
      </p:sp>
      <p:sp>
        <p:nvSpPr>
          <p:cNvPr id="101" name="PA_AutoShape 115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54831" y="1466911"/>
            <a:ext cx="423863" cy="465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9F9F9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102" name="PA_AutoShape 29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03647" y="3200461"/>
            <a:ext cx="425053" cy="426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F7F7F7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103" name="PA_淘宝店chenying0907 2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8333354" y="2256570"/>
            <a:ext cx="452651" cy="443967"/>
            <a:chOff x="1569458" y="688424"/>
            <a:chExt cx="334962" cy="331788"/>
          </a:xfrm>
          <a:solidFill>
            <a:srgbClr val="F7F7F7"/>
          </a:solidFill>
        </p:grpSpPr>
        <p:sp>
          <p:nvSpPr>
            <p:cNvPr id="104" name="Freeform 11"/>
            <p:cNvSpPr>
              <a:spLocks noChangeArrowheads="1"/>
            </p:cNvSpPr>
            <p:nvPr/>
          </p:nvSpPr>
          <p:spPr bwMode="auto">
            <a:xfrm>
              <a:off x="1587500" y="901699"/>
              <a:ext cx="42863" cy="77788"/>
            </a:xfrm>
            <a:custGeom>
              <a:avLst/>
              <a:gdLst>
                <a:gd name="T0" fmla="*/ 0 w 118"/>
                <a:gd name="T1" fmla="*/ 183 h 218"/>
                <a:gd name="T2" fmla="*/ 25 w 118"/>
                <a:gd name="T3" fmla="*/ 217 h 218"/>
                <a:gd name="T4" fmla="*/ 84 w 118"/>
                <a:gd name="T5" fmla="*/ 217 h 218"/>
                <a:gd name="T6" fmla="*/ 117 w 118"/>
                <a:gd name="T7" fmla="*/ 183 h 218"/>
                <a:gd name="T8" fmla="*/ 117 w 118"/>
                <a:gd name="T9" fmla="*/ 0 h 218"/>
                <a:gd name="T10" fmla="*/ 17 w 118"/>
                <a:gd name="T11" fmla="*/ 91 h 218"/>
                <a:gd name="T12" fmla="*/ 0 w 118"/>
                <a:gd name="T13" fmla="*/ 75 h 218"/>
                <a:gd name="T14" fmla="*/ 0 w 118"/>
                <a:gd name="T15" fmla="*/ 183 h 218"/>
                <a:gd name="T16" fmla="*/ 0 w 118"/>
                <a:gd name="T17" fmla="*/ 183 h 218"/>
                <a:gd name="T18" fmla="*/ 0 w 118"/>
                <a:gd name="T19" fmla="*/ 18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5" name="Freeform 12"/>
            <p:cNvSpPr>
              <a:spLocks noChangeArrowheads="1"/>
            </p:cNvSpPr>
            <p:nvPr/>
          </p:nvSpPr>
          <p:spPr bwMode="auto">
            <a:xfrm>
              <a:off x="1657350" y="858837"/>
              <a:ext cx="42863" cy="120650"/>
            </a:xfrm>
            <a:custGeom>
              <a:avLst/>
              <a:gdLst>
                <a:gd name="T0" fmla="*/ 0 w 118"/>
                <a:gd name="T1" fmla="*/ 301 h 336"/>
                <a:gd name="T2" fmla="*/ 34 w 118"/>
                <a:gd name="T3" fmla="*/ 335 h 336"/>
                <a:gd name="T4" fmla="*/ 84 w 118"/>
                <a:gd name="T5" fmla="*/ 335 h 336"/>
                <a:gd name="T6" fmla="*/ 117 w 118"/>
                <a:gd name="T7" fmla="*/ 301 h 336"/>
                <a:gd name="T8" fmla="*/ 117 w 118"/>
                <a:gd name="T9" fmla="*/ 76 h 336"/>
                <a:gd name="T10" fmla="*/ 42 w 118"/>
                <a:gd name="T11" fmla="*/ 0 h 336"/>
                <a:gd name="T12" fmla="*/ 0 w 118"/>
                <a:gd name="T13" fmla="*/ 42 h 336"/>
                <a:gd name="T14" fmla="*/ 0 w 118"/>
                <a:gd name="T15" fmla="*/ 301 h 336"/>
                <a:gd name="T16" fmla="*/ 0 w 118"/>
                <a:gd name="T17" fmla="*/ 301 h 336"/>
                <a:gd name="T18" fmla="*/ 0 w 118"/>
                <a:gd name="T19" fmla="*/ 3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6" name="Freeform 13"/>
            <p:cNvSpPr>
              <a:spLocks noChangeArrowheads="1"/>
            </p:cNvSpPr>
            <p:nvPr/>
          </p:nvSpPr>
          <p:spPr bwMode="auto">
            <a:xfrm>
              <a:off x="1727200" y="858837"/>
              <a:ext cx="42863" cy="120650"/>
            </a:xfrm>
            <a:custGeom>
              <a:avLst/>
              <a:gdLst>
                <a:gd name="T0" fmla="*/ 92 w 118"/>
                <a:gd name="T1" fmla="*/ 335 h 336"/>
                <a:gd name="T2" fmla="*/ 117 w 118"/>
                <a:gd name="T3" fmla="*/ 301 h 336"/>
                <a:gd name="T4" fmla="*/ 117 w 118"/>
                <a:gd name="T5" fmla="*/ 0 h 336"/>
                <a:gd name="T6" fmla="*/ 0 w 118"/>
                <a:gd name="T7" fmla="*/ 118 h 336"/>
                <a:gd name="T8" fmla="*/ 0 w 118"/>
                <a:gd name="T9" fmla="*/ 301 h 336"/>
                <a:gd name="T10" fmla="*/ 33 w 118"/>
                <a:gd name="T11" fmla="*/ 335 h 336"/>
                <a:gd name="T12" fmla="*/ 92 w 118"/>
                <a:gd name="T13" fmla="*/ 335 h 336"/>
                <a:gd name="T14" fmla="*/ 92 w 118"/>
                <a:gd name="T15" fmla="*/ 335 h 336"/>
                <a:gd name="T16" fmla="*/ 92 w 118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7" name="Freeform 14"/>
            <p:cNvSpPr>
              <a:spLocks noChangeArrowheads="1"/>
            </p:cNvSpPr>
            <p:nvPr/>
          </p:nvSpPr>
          <p:spPr bwMode="auto">
            <a:xfrm>
              <a:off x="1795463" y="817562"/>
              <a:ext cx="46037" cy="163512"/>
            </a:xfrm>
            <a:custGeom>
              <a:avLst/>
              <a:gdLst>
                <a:gd name="T0" fmla="*/ 0 w 126"/>
                <a:gd name="T1" fmla="*/ 41 h 452"/>
                <a:gd name="T2" fmla="*/ 0 w 126"/>
                <a:gd name="T3" fmla="*/ 417 h 452"/>
                <a:gd name="T4" fmla="*/ 33 w 126"/>
                <a:gd name="T5" fmla="*/ 451 h 452"/>
                <a:gd name="T6" fmla="*/ 92 w 126"/>
                <a:gd name="T7" fmla="*/ 451 h 452"/>
                <a:gd name="T8" fmla="*/ 125 w 126"/>
                <a:gd name="T9" fmla="*/ 417 h 452"/>
                <a:gd name="T10" fmla="*/ 125 w 126"/>
                <a:gd name="T11" fmla="*/ 66 h 452"/>
                <a:gd name="T12" fmla="*/ 50 w 126"/>
                <a:gd name="T13" fmla="*/ 0 h 452"/>
                <a:gd name="T14" fmla="*/ 0 w 126"/>
                <a:gd name="T15" fmla="*/ 41 h 452"/>
                <a:gd name="T16" fmla="*/ 0 w 126"/>
                <a:gd name="T17" fmla="*/ 41 h 452"/>
                <a:gd name="T18" fmla="*/ 0 w 126"/>
                <a:gd name="T19" fmla="*/ 4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8" name="Freeform 15"/>
            <p:cNvSpPr>
              <a:spLocks noChangeArrowheads="1"/>
            </p:cNvSpPr>
            <p:nvPr/>
          </p:nvSpPr>
          <p:spPr bwMode="auto">
            <a:xfrm>
              <a:off x="1576388" y="744537"/>
              <a:ext cx="261937" cy="163512"/>
            </a:xfrm>
            <a:custGeom>
              <a:avLst/>
              <a:gdLst>
                <a:gd name="T0" fmla="*/ 234 w 728"/>
                <a:gd name="T1" fmla="*/ 284 h 452"/>
                <a:gd name="T2" fmla="*/ 292 w 728"/>
                <a:gd name="T3" fmla="*/ 284 h 452"/>
                <a:gd name="T4" fmla="*/ 359 w 728"/>
                <a:gd name="T5" fmla="*/ 351 h 452"/>
                <a:gd name="T6" fmla="*/ 401 w 728"/>
                <a:gd name="T7" fmla="*/ 368 h 452"/>
                <a:gd name="T8" fmla="*/ 434 w 728"/>
                <a:gd name="T9" fmla="*/ 351 h 452"/>
                <a:gd name="T10" fmla="*/ 660 w 728"/>
                <a:gd name="T11" fmla="*/ 134 h 452"/>
                <a:gd name="T12" fmla="*/ 694 w 728"/>
                <a:gd name="T13" fmla="*/ 167 h 452"/>
                <a:gd name="T14" fmla="*/ 710 w 728"/>
                <a:gd name="T15" fmla="*/ 175 h 452"/>
                <a:gd name="T16" fmla="*/ 727 w 728"/>
                <a:gd name="T17" fmla="*/ 159 h 452"/>
                <a:gd name="T18" fmla="*/ 727 w 728"/>
                <a:gd name="T19" fmla="*/ 33 h 452"/>
                <a:gd name="T20" fmla="*/ 719 w 728"/>
                <a:gd name="T21" fmla="*/ 8 h 452"/>
                <a:gd name="T22" fmla="*/ 694 w 728"/>
                <a:gd name="T23" fmla="*/ 0 h 452"/>
                <a:gd name="T24" fmla="*/ 568 w 728"/>
                <a:gd name="T25" fmla="*/ 0 h 452"/>
                <a:gd name="T26" fmla="*/ 551 w 728"/>
                <a:gd name="T27" fmla="*/ 8 h 452"/>
                <a:gd name="T28" fmla="*/ 551 w 728"/>
                <a:gd name="T29" fmla="*/ 33 h 452"/>
                <a:gd name="T30" fmla="*/ 585 w 728"/>
                <a:gd name="T31" fmla="*/ 58 h 452"/>
                <a:gd name="T32" fmla="*/ 426 w 728"/>
                <a:gd name="T33" fmla="*/ 217 h 452"/>
                <a:gd name="T34" fmla="*/ 401 w 728"/>
                <a:gd name="T35" fmla="*/ 225 h 452"/>
                <a:gd name="T36" fmla="*/ 368 w 728"/>
                <a:gd name="T37" fmla="*/ 217 h 452"/>
                <a:gd name="T38" fmla="*/ 292 w 728"/>
                <a:gd name="T39" fmla="*/ 142 h 452"/>
                <a:gd name="T40" fmla="*/ 234 w 728"/>
                <a:gd name="T41" fmla="*/ 142 h 452"/>
                <a:gd name="T42" fmla="*/ 8 w 728"/>
                <a:gd name="T43" fmla="*/ 359 h 452"/>
                <a:gd name="T44" fmla="*/ 0 w 728"/>
                <a:gd name="T45" fmla="*/ 393 h 452"/>
                <a:gd name="T46" fmla="*/ 8 w 728"/>
                <a:gd name="T47" fmla="*/ 426 h 452"/>
                <a:gd name="T48" fmla="*/ 25 w 728"/>
                <a:gd name="T49" fmla="*/ 435 h 452"/>
                <a:gd name="T50" fmla="*/ 83 w 728"/>
                <a:gd name="T51" fmla="*/ 435 h 452"/>
                <a:gd name="T52" fmla="*/ 234 w 728"/>
                <a:gd name="T53" fmla="*/ 284 h 452"/>
                <a:gd name="T54" fmla="*/ 234 w 728"/>
                <a:gd name="T55" fmla="*/ 284 h 452"/>
                <a:gd name="T56" fmla="*/ 234 w 728"/>
                <a:gd name="T57" fmla="*/ 28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9" name="Freeform 16"/>
            <p:cNvSpPr>
              <a:spLocks noChangeArrowheads="1"/>
            </p:cNvSpPr>
            <p:nvPr/>
          </p:nvSpPr>
          <p:spPr bwMode="auto">
            <a:xfrm>
              <a:off x="1569458" y="688424"/>
              <a:ext cx="334962" cy="331788"/>
            </a:xfrm>
            <a:custGeom>
              <a:avLst/>
              <a:gdLst>
                <a:gd name="T0" fmla="*/ 887 w 929"/>
                <a:gd name="T1" fmla="*/ 0 h 921"/>
                <a:gd name="T2" fmla="*/ 836 w 929"/>
                <a:gd name="T3" fmla="*/ 50 h 921"/>
                <a:gd name="T4" fmla="*/ 836 w 929"/>
                <a:gd name="T5" fmla="*/ 837 h 921"/>
                <a:gd name="T6" fmla="*/ 51 w 929"/>
                <a:gd name="T7" fmla="*/ 837 h 921"/>
                <a:gd name="T8" fmla="*/ 0 w 929"/>
                <a:gd name="T9" fmla="*/ 878 h 921"/>
                <a:gd name="T10" fmla="*/ 51 w 929"/>
                <a:gd name="T11" fmla="*/ 920 h 921"/>
                <a:gd name="T12" fmla="*/ 887 w 929"/>
                <a:gd name="T13" fmla="*/ 920 h 921"/>
                <a:gd name="T14" fmla="*/ 928 w 929"/>
                <a:gd name="T15" fmla="*/ 878 h 921"/>
                <a:gd name="T16" fmla="*/ 928 w 929"/>
                <a:gd name="T17" fmla="*/ 50 h 921"/>
                <a:gd name="T18" fmla="*/ 887 w 929"/>
                <a:gd name="T19" fmla="*/ 0 h 921"/>
                <a:gd name="T20" fmla="*/ 887 w 929"/>
                <a:gd name="T21" fmla="*/ 0 h 921"/>
                <a:gd name="T22" fmla="*/ 887 w 929"/>
                <a:gd name="T2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123" name="PA_淘宝店chenying0907 587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8342718" y="4044062"/>
            <a:ext cx="476906" cy="417553"/>
            <a:chOff x="1530350" y="5719762"/>
            <a:chExt cx="452438" cy="400050"/>
          </a:xfrm>
          <a:solidFill>
            <a:srgbClr val="F7F7F7"/>
          </a:solidFill>
        </p:grpSpPr>
        <p:sp>
          <p:nvSpPr>
            <p:cNvPr id="126" name="Freeform 533"/>
            <p:cNvSpPr>
              <a:spLocks noChangeArrowheads="1"/>
            </p:cNvSpPr>
            <p:nvPr/>
          </p:nvSpPr>
          <p:spPr bwMode="auto">
            <a:xfrm>
              <a:off x="1593850" y="5921374"/>
              <a:ext cx="42863" cy="39688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27" name="Freeform 534"/>
            <p:cNvSpPr>
              <a:spLocks noChangeArrowheads="1"/>
            </p:cNvSpPr>
            <p:nvPr/>
          </p:nvSpPr>
          <p:spPr bwMode="auto">
            <a:xfrm>
              <a:off x="1593850" y="5984874"/>
              <a:ext cx="42863" cy="39688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28" name="Freeform 535"/>
            <p:cNvSpPr>
              <a:spLocks noChangeArrowheads="1"/>
            </p:cNvSpPr>
            <p:nvPr/>
          </p:nvSpPr>
          <p:spPr bwMode="auto">
            <a:xfrm>
              <a:off x="1663700" y="58578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31" name="Freeform 536"/>
            <p:cNvSpPr>
              <a:spLocks noChangeArrowheads="1"/>
            </p:cNvSpPr>
            <p:nvPr/>
          </p:nvSpPr>
          <p:spPr bwMode="auto">
            <a:xfrm>
              <a:off x="1663700" y="59213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32" name="Freeform 537"/>
            <p:cNvSpPr>
              <a:spLocks noChangeArrowheads="1"/>
            </p:cNvSpPr>
            <p:nvPr/>
          </p:nvSpPr>
          <p:spPr bwMode="auto">
            <a:xfrm>
              <a:off x="1663700" y="59848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33" name="Freeform 538"/>
            <p:cNvSpPr>
              <a:spLocks noChangeArrowheads="1"/>
            </p:cNvSpPr>
            <p:nvPr/>
          </p:nvSpPr>
          <p:spPr bwMode="auto">
            <a:xfrm>
              <a:off x="1530350" y="5719762"/>
              <a:ext cx="452438" cy="400050"/>
            </a:xfrm>
            <a:custGeom>
              <a:avLst/>
              <a:gdLst>
                <a:gd name="T0" fmla="*/ 1029 w 1255"/>
                <a:gd name="T1" fmla="*/ 75 h 1113"/>
                <a:gd name="T2" fmla="*/ 75 w 1255"/>
                <a:gd name="T3" fmla="*/ 0 h 1113"/>
                <a:gd name="T4" fmla="*/ 0 w 1255"/>
                <a:gd name="T5" fmla="*/ 953 h 1113"/>
                <a:gd name="T6" fmla="*/ 644 w 1255"/>
                <a:gd name="T7" fmla="*/ 1029 h 1113"/>
                <a:gd name="T8" fmla="*/ 1254 w 1255"/>
                <a:gd name="T9" fmla="*/ 736 h 1113"/>
                <a:gd name="T10" fmla="*/ 335 w 1255"/>
                <a:gd name="T11" fmla="*/ 75 h 1113"/>
                <a:gd name="T12" fmla="*/ 694 w 1255"/>
                <a:gd name="T13" fmla="*/ 167 h 1113"/>
                <a:gd name="T14" fmla="*/ 335 w 1255"/>
                <a:gd name="T15" fmla="*/ 75 h 1113"/>
                <a:gd name="T16" fmla="*/ 937 w 1255"/>
                <a:gd name="T17" fmla="*/ 251 h 1113"/>
                <a:gd name="T18" fmla="*/ 878 w 1255"/>
                <a:gd name="T19" fmla="*/ 368 h 1113"/>
                <a:gd name="T20" fmla="*/ 661 w 1255"/>
                <a:gd name="T21" fmla="*/ 385 h 1113"/>
                <a:gd name="T22" fmla="*/ 552 w 1255"/>
                <a:gd name="T23" fmla="*/ 494 h 1113"/>
                <a:gd name="T24" fmla="*/ 510 w 1255"/>
                <a:gd name="T25" fmla="*/ 736 h 1113"/>
                <a:gd name="T26" fmla="*/ 92 w 1255"/>
                <a:gd name="T27" fmla="*/ 920 h 1113"/>
                <a:gd name="T28" fmla="*/ 845 w 1255"/>
                <a:gd name="T29" fmla="*/ 435 h 1113"/>
                <a:gd name="T30" fmla="*/ 911 w 1255"/>
                <a:gd name="T31" fmla="*/ 435 h 1113"/>
                <a:gd name="T32" fmla="*/ 845 w 1255"/>
                <a:gd name="T33" fmla="*/ 435 h 1113"/>
                <a:gd name="T34" fmla="*/ 577 w 1255"/>
                <a:gd name="T35" fmla="*/ 769 h 1113"/>
                <a:gd name="T36" fmla="*/ 577 w 1255"/>
                <a:gd name="T37" fmla="*/ 703 h 1113"/>
                <a:gd name="T38" fmla="*/ 878 w 1255"/>
                <a:gd name="T39" fmla="*/ 1079 h 1113"/>
                <a:gd name="T40" fmla="*/ 878 w 1255"/>
                <a:gd name="T41" fmla="*/ 1004 h 1113"/>
                <a:gd name="T42" fmla="*/ 878 w 1255"/>
                <a:gd name="T43" fmla="*/ 1079 h 1113"/>
                <a:gd name="T44" fmla="*/ 945 w 1255"/>
                <a:gd name="T45" fmla="*/ 728 h 1113"/>
                <a:gd name="T46" fmla="*/ 878 w 1255"/>
                <a:gd name="T47" fmla="*/ 803 h 1113"/>
                <a:gd name="T48" fmla="*/ 661 w 1255"/>
                <a:gd name="T49" fmla="*/ 627 h 1113"/>
                <a:gd name="T50" fmla="*/ 694 w 1255"/>
                <a:gd name="T51" fmla="*/ 585 h 1113"/>
                <a:gd name="T52" fmla="*/ 878 w 1255"/>
                <a:gd name="T53" fmla="*/ 669 h 1113"/>
                <a:gd name="T54" fmla="*/ 1045 w 1255"/>
                <a:gd name="T55" fmla="*/ 544 h 1113"/>
                <a:gd name="T56" fmla="*/ 1087 w 1255"/>
                <a:gd name="T57" fmla="*/ 585 h 1113"/>
                <a:gd name="T58" fmla="*/ 1146 w 1255"/>
                <a:gd name="T59" fmla="*/ 736 h 1113"/>
                <a:gd name="T60" fmla="*/ 1221 w 1255"/>
                <a:gd name="T61" fmla="*/ 736 h 1113"/>
                <a:gd name="T62" fmla="*/ 1179 w 1255"/>
                <a:gd name="T63" fmla="*/ 769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5" h="1113">
                  <a:moveTo>
                    <a:pt x="1029" y="402"/>
                  </a:moveTo>
                  <a:cubicBezTo>
                    <a:pt x="1029" y="75"/>
                    <a:pt x="1029" y="75"/>
                    <a:pt x="1029" y="75"/>
                  </a:cubicBezTo>
                  <a:cubicBezTo>
                    <a:pt x="1029" y="34"/>
                    <a:pt x="995" y="0"/>
                    <a:pt x="95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95"/>
                    <a:pt x="34" y="1029"/>
                    <a:pt x="75" y="1029"/>
                  </a:cubicBezTo>
                  <a:cubicBezTo>
                    <a:pt x="644" y="1029"/>
                    <a:pt x="644" y="1029"/>
                    <a:pt x="644" y="1029"/>
                  </a:cubicBezTo>
                  <a:cubicBezTo>
                    <a:pt x="711" y="1079"/>
                    <a:pt x="795" y="1112"/>
                    <a:pt x="878" y="1112"/>
                  </a:cubicBezTo>
                  <a:cubicBezTo>
                    <a:pt x="1087" y="1112"/>
                    <a:pt x="1254" y="945"/>
                    <a:pt x="1254" y="736"/>
                  </a:cubicBezTo>
                  <a:cubicBezTo>
                    <a:pt x="1254" y="585"/>
                    <a:pt x="1162" y="460"/>
                    <a:pt x="1029" y="402"/>
                  </a:cubicBezTo>
                  <a:close/>
                  <a:moveTo>
                    <a:pt x="335" y="75"/>
                  </a:moveTo>
                  <a:cubicBezTo>
                    <a:pt x="694" y="75"/>
                    <a:pt x="694" y="75"/>
                    <a:pt x="694" y="75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335" y="167"/>
                    <a:pt x="335" y="167"/>
                    <a:pt x="335" y="167"/>
                  </a:cubicBezTo>
                  <a:lnTo>
                    <a:pt x="335" y="75"/>
                  </a:lnTo>
                  <a:close/>
                  <a:moveTo>
                    <a:pt x="92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0" y="368"/>
                    <a:pt x="895" y="368"/>
                    <a:pt x="878" y="368"/>
                  </a:cubicBezTo>
                  <a:cubicBezTo>
                    <a:pt x="795" y="368"/>
                    <a:pt x="719" y="393"/>
                    <a:pt x="661" y="435"/>
                  </a:cubicBezTo>
                  <a:cubicBezTo>
                    <a:pt x="661" y="385"/>
                    <a:pt x="661" y="385"/>
                    <a:pt x="661" y="385"/>
                  </a:cubicBezTo>
                  <a:cubicBezTo>
                    <a:pt x="552" y="385"/>
                    <a:pt x="552" y="385"/>
                    <a:pt x="552" y="385"/>
                  </a:cubicBezTo>
                  <a:cubicBezTo>
                    <a:pt x="552" y="494"/>
                    <a:pt x="552" y="494"/>
                    <a:pt x="552" y="494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544" y="560"/>
                    <a:pt x="510" y="644"/>
                    <a:pt x="510" y="736"/>
                  </a:cubicBezTo>
                  <a:cubicBezTo>
                    <a:pt x="510" y="803"/>
                    <a:pt x="527" y="870"/>
                    <a:pt x="560" y="920"/>
                  </a:cubicBezTo>
                  <a:cubicBezTo>
                    <a:pt x="92" y="920"/>
                    <a:pt x="92" y="920"/>
                    <a:pt x="92" y="920"/>
                  </a:cubicBezTo>
                  <a:lnTo>
                    <a:pt x="92" y="251"/>
                  </a:lnTo>
                  <a:close/>
                  <a:moveTo>
                    <a:pt x="845" y="435"/>
                  </a:moveTo>
                  <a:cubicBezTo>
                    <a:pt x="845" y="418"/>
                    <a:pt x="861" y="402"/>
                    <a:pt x="878" y="402"/>
                  </a:cubicBezTo>
                  <a:cubicBezTo>
                    <a:pt x="895" y="402"/>
                    <a:pt x="911" y="418"/>
                    <a:pt x="911" y="435"/>
                  </a:cubicBezTo>
                  <a:cubicBezTo>
                    <a:pt x="911" y="452"/>
                    <a:pt x="895" y="468"/>
                    <a:pt x="878" y="468"/>
                  </a:cubicBezTo>
                  <a:cubicBezTo>
                    <a:pt x="861" y="468"/>
                    <a:pt x="845" y="452"/>
                    <a:pt x="845" y="435"/>
                  </a:cubicBezTo>
                  <a:close/>
                  <a:moveTo>
                    <a:pt x="610" y="736"/>
                  </a:moveTo>
                  <a:cubicBezTo>
                    <a:pt x="610" y="761"/>
                    <a:pt x="594" y="769"/>
                    <a:pt x="577" y="769"/>
                  </a:cubicBezTo>
                  <a:cubicBezTo>
                    <a:pt x="560" y="769"/>
                    <a:pt x="544" y="761"/>
                    <a:pt x="544" y="736"/>
                  </a:cubicBezTo>
                  <a:cubicBezTo>
                    <a:pt x="544" y="719"/>
                    <a:pt x="560" y="703"/>
                    <a:pt x="577" y="703"/>
                  </a:cubicBezTo>
                  <a:cubicBezTo>
                    <a:pt x="594" y="703"/>
                    <a:pt x="610" y="719"/>
                    <a:pt x="610" y="736"/>
                  </a:cubicBezTo>
                  <a:close/>
                  <a:moveTo>
                    <a:pt x="878" y="1079"/>
                  </a:moveTo>
                  <a:cubicBezTo>
                    <a:pt x="861" y="1079"/>
                    <a:pt x="845" y="1062"/>
                    <a:pt x="845" y="1045"/>
                  </a:cubicBezTo>
                  <a:cubicBezTo>
                    <a:pt x="845" y="1020"/>
                    <a:pt x="861" y="1004"/>
                    <a:pt x="878" y="1004"/>
                  </a:cubicBezTo>
                  <a:cubicBezTo>
                    <a:pt x="895" y="1004"/>
                    <a:pt x="911" y="1020"/>
                    <a:pt x="911" y="1045"/>
                  </a:cubicBezTo>
                  <a:cubicBezTo>
                    <a:pt x="911" y="1062"/>
                    <a:pt x="895" y="1079"/>
                    <a:pt x="878" y="1079"/>
                  </a:cubicBezTo>
                  <a:close/>
                  <a:moveTo>
                    <a:pt x="1087" y="585"/>
                  </a:moveTo>
                  <a:cubicBezTo>
                    <a:pt x="945" y="728"/>
                    <a:pt x="945" y="728"/>
                    <a:pt x="945" y="728"/>
                  </a:cubicBezTo>
                  <a:lnTo>
                    <a:pt x="945" y="736"/>
                  </a:lnTo>
                  <a:cubicBezTo>
                    <a:pt x="945" y="778"/>
                    <a:pt x="920" y="803"/>
                    <a:pt x="878" y="803"/>
                  </a:cubicBezTo>
                  <a:cubicBezTo>
                    <a:pt x="845" y="803"/>
                    <a:pt x="811" y="778"/>
                    <a:pt x="811" y="744"/>
                  </a:cubicBezTo>
                  <a:cubicBezTo>
                    <a:pt x="661" y="627"/>
                    <a:pt x="661" y="627"/>
                    <a:pt x="661" y="627"/>
                  </a:cubicBezTo>
                  <a:cubicBezTo>
                    <a:pt x="652" y="619"/>
                    <a:pt x="644" y="594"/>
                    <a:pt x="652" y="585"/>
                  </a:cubicBezTo>
                  <a:cubicBezTo>
                    <a:pt x="661" y="577"/>
                    <a:pt x="686" y="569"/>
                    <a:pt x="694" y="585"/>
                  </a:cubicBezTo>
                  <a:cubicBezTo>
                    <a:pt x="836" y="686"/>
                    <a:pt x="836" y="686"/>
                    <a:pt x="836" y="686"/>
                  </a:cubicBezTo>
                  <a:cubicBezTo>
                    <a:pt x="845" y="677"/>
                    <a:pt x="861" y="669"/>
                    <a:pt x="878" y="669"/>
                  </a:cubicBezTo>
                  <a:cubicBezTo>
                    <a:pt x="895" y="669"/>
                    <a:pt x="903" y="677"/>
                    <a:pt x="911" y="677"/>
                  </a:cubicBezTo>
                  <a:cubicBezTo>
                    <a:pt x="1045" y="544"/>
                    <a:pt x="1045" y="544"/>
                    <a:pt x="1045" y="544"/>
                  </a:cubicBezTo>
                  <a:cubicBezTo>
                    <a:pt x="1062" y="535"/>
                    <a:pt x="1079" y="535"/>
                    <a:pt x="1087" y="544"/>
                  </a:cubicBezTo>
                  <a:cubicBezTo>
                    <a:pt x="1104" y="552"/>
                    <a:pt x="1096" y="569"/>
                    <a:pt x="1087" y="585"/>
                  </a:cubicBezTo>
                  <a:close/>
                  <a:moveTo>
                    <a:pt x="1179" y="769"/>
                  </a:moveTo>
                  <a:cubicBezTo>
                    <a:pt x="1162" y="769"/>
                    <a:pt x="1146" y="761"/>
                    <a:pt x="1146" y="736"/>
                  </a:cubicBezTo>
                  <a:cubicBezTo>
                    <a:pt x="1146" y="719"/>
                    <a:pt x="1162" y="703"/>
                    <a:pt x="1179" y="703"/>
                  </a:cubicBezTo>
                  <a:cubicBezTo>
                    <a:pt x="1204" y="703"/>
                    <a:pt x="1221" y="719"/>
                    <a:pt x="1221" y="736"/>
                  </a:cubicBezTo>
                  <a:cubicBezTo>
                    <a:pt x="1221" y="761"/>
                    <a:pt x="1204" y="769"/>
                    <a:pt x="1179" y="769"/>
                  </a:cubicBezTo>
                  <a:close/>
                  <a:moveTo>
                    <a:pt x="1179" y="769"/>
                  </a:moveTo>
                  <a:lnTo>
                    <a:pt x="1179" y="76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134" name="PA_淘宝店chenying0907 4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6904435" y="1481198"/>
            <a:ext cx="415528" cy="416719"/>
            <a:chOff x="9205771" y="1936782"/>
            <a:chExt cx="554905" cy="554905"/>
          </a:xfrm>
        </p:grpSpPr>
        <p:sp>
          <p:nvSpPr>
            <p:cNvPr id="135" name="椭圆 134"/>
            <p:cNvSpPr/>
            <p:nvPr/>
          </p:nvSpPr>
          <p:spPr>
            <a:xfrm>
              <a:off x="9205771" y="1936782"/>
              <a:ext cx="554905" cy="55490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6" name="淘宝店chenying0907 142"/>
            <p:cNvSpPr txBox="1">
              <a:spLocks noChangeArrowheads="1"/>
            </p:cNvSpPr>
            <p:nvPr/>
          </p:nvSpPr>
          <p:spPr bwMode="auto">
            <a:xfrm>
              <a:off x="9229352" y="2022792"/>
              <a:ext cx="531324" cy="40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7" name="PA_淘宝店chenying0907 143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1782366" y="2362261"/>
            <a:ext cx="476250" cy="416719"/>
            <a:chOff x="9205771" y="1936782"/>
            <a:chExt cx="634995" cy="554905"/>
          </a:xfrm>
        </p:grpSpPr>
        <p:sp>
          <p:nvSpPr>
            <p:cNvPr id="138" name="椭圆 137"/>
            <p:cNvSpPr/>
            <p:nvPr/>
          </p:nvSpPr>
          <p:spPr>
            <a:xfrm>
              <a:off x="9205771" y="1936782"/>
              <a:ext cx="555621" cy="554905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淘宝店chenying0907 145"/>
            <p:cNvSpPr txBox="1">
              <a:spLocks noChangeArrowheads="1"/>
            </p:cNvSpPr>
            <p:nvPr/>
          </p:nvSpPr>
          <p:spPr bwMode="auto">
            <a:xfrm>
              <a:off x="9229351" y="2001433"/>
              <a:ext cx="611415" cy="40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FEC1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400" dirty="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1" name="PA_淘宝店chenying0907 146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1808560" y="4067237"/>
            <a:ext cx="465534" cy="415529"/>
            <a:chOff x="9198666" y="1936782"/>
            <a:chExt cx="620570" cy="554905"/>
          </a:xfrm>
        </p:grpSpPr>
        <p:sp>
          <p:nvSpPr>
            <p:cNvPr id="152" name="椭圆 151"/>
            <p:cNvSpPr/>
            <p:nvPr/>
          </p:nvSpPr>
          <p:spPr>
            <a:xfrm>
              <a:off x="9205015" y="1936782"/>
              <a:ext cx="555498" cy="554905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3" name="淘宝店chenying0907 148"/>
            <p:cNvSpPr txBox="1">
              <a:spLocks noChangeArrowheads="1"/>
            </p:cNvSpPr>
            <p:nvPr/>
          </p:nvSpPr>
          <p:spPr bwMode="auto">
            <a:xfrm>
              <a:off x="9198666" y="2008728"/>
              <a:ext cx="620570" cy="41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14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4" name="PA_淘宝店chenying0907 149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6904435" y="3170696"/>
            <a:ext cx="583406" cy="416719"/>
            <a:chOff x="9205771" y="1936782"/>
            <a:chExt cx="777559" cy="554905"/>
          </a:xfrm>
        </p:grpSpPr>
        <p:sp>
          <p:nvSpPr>
            <p:cNvPr id="155" name="椭圆 154"/>
            <p:cNvSpPr/>
            <p:nvPr/>
          </p:nvSpPr>
          <p:spPr>
            <a:xfrm>
              <a:off x="9205771" y="1936782"/>
              <a:ext cx="555399" cy="554905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6" name="淘宝店chenying0907 151"/>
            <p:cNvSpPr txBox="1">
              <a:spLocks noChangeArrowheads="1"/>
            </p:cNvSpPr>
            <p:nvPr/>
          </p:nvSpPr>
          <p:spPr bwMode="auto">
            <a:xfrm>
              <a:off x="9229351" y="2010163"/>
              <a:ext cx="753979" cy="40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4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7" name="PA_淘宝店chenying0907 156"/>
          <p:cNvSpPr/>
          <p:nvPr>
            <p:custDataLst>
              <p:tags r:id="rId24"/>
            </p:custDataLst>
          </p:nvPr>
        </p:nvSpPr>
        <p:spPr>
          <a:xfrm>
            <a:off x="1665145" y="1416331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58" name="PA_淘宝店chenying0907 157"/>
          <p:cNvSpPr/>
          <p:nvPr>
            <p:custDataLst>
              <p:tags r:id="rId25"/>
            </p:custDataLst>
          </p:nvPr>
        </p:nvSpPr>
        <p:spPr>
          <a:xfrm>
            <a:off x="2259284" y="2307919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59" name="PA_淘宝店chenying0907 158"/>
          <p:cNvSpPr/>
          <p:nvPr>
            <p:custDataLst>
              <p:tags r:id="rId26"/>
            </p:custDataLst>
          </p:nvPr>
        </p:nvSpPr>
        <p:spPr>
          <a:xfrm>
            <a:off x="1767473" y="3128571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60" name="PA_淘宝店chenying0907 159"/>
          <p:cNvSpPr/>
          <p:nvPr>
            <p:custDataLst>
              <p:tags r:id="rId27"/>
            </p:custDataLst>
          </p:nvPr>
        </p:nvSpPr>
        <p:spPr>
          <a:xfrm>
            <a:off x="2401067" y="4010688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3311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50" grpId="0"/>
      <p:bldP spid="6" grpId="0" animBg="1"/>
      <p:bldP spid="50" grpId="0" animBg="1"/>
      <p:bldP spid="51" grpId="0" animBg="1"/>
      <p:bldP spid="52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101" grpId="0" animBg="1"/>
      <p:bldP spid="102" grpId="0" animBg="1"/>
      <p:bldP spid="157" grpId="0"/>
      <p:bldP spid="158" grpId="0"/>
      <p:bldP spid="159" grpId="0"/>
      <p:bldP spid="1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PA_淘宝店chenying0907 110"/>
          <p:cNvGrpSpPr/>
          <p:nvPr>
            <p:custDataLst>
              <p:tags r:id="rId3"/>
            </p:custDataLst>
          </p:nvPr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pic>
        <p:nvPicPr>
          <p:cNvPr id="2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7" y="1597268"/>
            <a:ext cx="3639629" cy="2421858"/>
          </a:xfrm>
          <a:prstGeom prst="rect">
            <a:avLst/>
          </a:prstGeom>
        </p:spPr>
      </p:pic>
      <p:sp>
        <p:nvSpPr>
          <p:cNvPr id="3" name="PA_淘宝店chenying0907 2"/>
          <p:cNvSpPr/>
          <p:nvPr>
            <p:custDataLst>
              <p:tags r:id="rId5"/>
            </p:custDataLst>
          </p:nvPr>
        </p:nvSpPr>
        <p:spPr>
          <a:xfrm>
            <a:off x="4346739" y="1597268"/>
            <a:ext cx="3564514" cy="24218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1" name="PA_淘宝店chenying0907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54662" y="1894901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添加标题文字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PA_淘宝店chenying0907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75572" y="2233455"/>
            <a:ext cx="30040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" name="PA_淘宝店chenying0907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377311" y="2972119"/>
            <a:ext cx="30040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</p:spTree>
    <p:extLst>
      <p:ext uri="{BB962C8B-B14F-4D97-AF65-F5344CB8AC3E}">
        <p14:creationId xmlns:p14="http://schemas.microsoft.com/office/powerpoint/2010/main" val="38437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0" grpId="0"/>
      <p:bldP spid="3" grpId="0" animBg="1"/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93792" y="2350902"/>
            <a:ext cx="39132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PA_淘宝店chenying0907 3"/>
          <p:cNvGrpSpPr/>
          <p:nvPr>
            <p:custDataLst>
              <p:tags r:id="rId3"/>
            </p:custDataLst>
          </p:nvPr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花纹小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B28743"/>
      </a:accent2>
      <a:accent3>
        <a:srgbClr val="92951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2652</Words>
  <Application>Microsoft Office PowerPoint</Application>
  <PresentationFormat>全屏显示(16:9)</PresentationFormat>
  <Paragraphs>262</Paragraphs>
  <Slides>33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Gill Sans</vt:lpstr>
      <vt:lpstr>方正兰亭黑_GBK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Open Sans</vt:lpstr>
      <vt:lpstr>Open Sans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VIP</cp:lastModifiedBy>
  <cp:revision>149</cp:revision>
  <dcterms:created xsi:type="dcterms:W3CDTF">2016-04-21T16:41:39Z</dcterms:created>
  <dcterms:modified xsi:type="dcterms:W3CDTF">2016-12-21T13:08:59Z</dcterms:modified>
  <cp:category>CHENYING0907</cp:category>
</cp:coreProperties>
</file>