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notesMasterIdLst>
    <p:notesMasterId r:id="rId1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2" r:id="rId16"/>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92">
          <p15:clr>
            <a:srgbClr val="A4A3A4"/>
          </p15:clr>
        </p15:guide>
        <p15:guide id="2" pos="383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830312"/>
    <a:srgbClr val="564E49"/>
    <a:srgbClr val="302512"/>
    <a:srgbClr val="608C7D"/>
    <a:srgbClr val="B9D4ED"/>
    <a:srgbClr val="81B2DF"/>
    <a:srgbClr val="488F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9" autoAdjust="0"/>
    <p:restoredTop sz="94649" autoAdjust="0"/>
  </p:normalViewPr>
  <p:slideViewPr>
    <p:cSldViewPr snapToGrid="0">
      <p:cViewPr varScale="1">
        <p:scale>
          <a:sx n="110" d="100"/>
          <a:sy n="110" d="100"/>
        </p:scale>
        <p:origin x="354" y="84"/>
      </p:cViewPr>
      <p:guideLst>
        <p:guide orient="horz" pos="2092"/>
        <p:guide pos="3834"/>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200"/>
            </a:lvl1pPr>
          </a:lstStyle>
          <a:p>
            <a:pPr>
              <a:defRPr/>
            </a:pPr>
            <a:fld id="{C4A39648-C2FB-4627-81EE-C530159C0526}" type="datetimeFigureOut">
              <a:rPr lang="zh-CN" altLang="en-US"/>
              <a:pPr>
                <a:defRPr/>
              </a:pPr>
              <a:t>2016/11/30</a:t>
            </a:fld>
            <a:endParaRPr lang="zh-CN" altLang="en-US"/>
          </a:p>
        </p:txBody>
      </p:sp>
      <p:sp>
        <p:nvSpPr>
          <p:cNvPr id="20484"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p:spPr>
        <p:txBody>
          <a:bodyPr vert="horz" wrap="square" lIns="91440" tIns="45720" rIns="91440" bIns="45720" numCol="1" anchor="ctr"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页脚占位符 5"/>
          <p:cNvSpPr>
            <a:spLocks noGrp="1" noChangeArrowheads="1"/>
          </p:cNvSpPr>
          <p:nvPr>
            <p:ph type="ftr" sz="quarter" idx="4"/>
          </p:nvPr>
        </p:nvSpPr>
        <p:spPr bwMode="auto">
          <a:xfrm>
            <a:off x="0" y="8685213"/>
            <a:ext cx="2971800" cy="458787"/>
          </a:xfrm>
          <a:prstGeom prst="rect">
            <a:avLst/>
          </a:prstGeom>
          <a:noFill/>
          <a:ln>
            <a:noFill/>
          </a:ln>
          <a:extLst/>
        </p:spPr>
        <p:txBody>
          <a:bodyPr vert="horz" wrap="square" lIns="91440" tIns="45720" rIns="91440" bIns="45720" numCol="1" anchor="b"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8787"/>
          </a:xfrm>
          <a:prstGeom prst="rect">
            <a:avLst/>
          </a:prstGeom>
          <a:noFill/>
          <a:ln>
            <a:noFill/>
          </a:ln>
          <a:extLst/>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sz="1200"/>
            </a:lvl1pPr>
          </a:lstStyle>
          <a:p>
            <a:fld id="{59422057-A3EB-4476-9560-FFF1F8568AD6}" type="slidenum">
              <a:rPr lang="zh-CN" altLang="en-US"/>
              <a:pPr/>
              <a:t>‹#›</a:t>
            </a:fld>
            <a:endParaRPr lang="zh-CN" altLang="en-US"/>
          </a:p>
        </p:txBody>
      </p:sp>
    </p:spTree>
    <p:extLst>
      <p:ext uri="{BB962C8B-B14F-4D97-AF65-F5344CB8AC3E}">
        <p14:creationId xmlns:p14="http://schemas.microsoft.com/office/powerpoint/2010/main" val="31140958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C9B3BDD-35B9-473B-9C83-2CBC8E3884D6}" type="datetimeFigureOut">
              <a:rPr lang="zh-CN" altLang="en-US"/>
              <a:pPr>
                <a:defRPr/>
              </a:pPr>
              <a:t>2016/11/30</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fld id="{5E4BC8F4-E55D-4DDD-BDBD-16497FB4681D}" type="slidenum">
              <a:rPr lang="zh-CN" altLang="en-US"/>
              <a:pPr/>
              <a:t>‹#›</a:t>
            </a:fld>
            <a:endParaRPr lang="zh-CN" altLang="en-US"/>
          </a:p>
        </p:txBody>
      </p:sp>
    </p:spTree>
    <p:extLst>
      <p:ext uri="{BB962C8B-B14F-4D97-AF65-F5344CB8AC3E}">
        <p14:creationId xmlns:p14="http://schemas.microsoft.com/office/powerpoint/2010/main" val="137099743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Text Placeholder 2"/>
          <p:cNvSpPr>
            <a:spLocks noGrp="1"/>
          </p:cNvSpPr>
          <p:nvPr>
            <p:ph type="body" idx="1"/>
          </p:nvPr>
        </p:nvSpPr>
        <p:spPr bwMode="auto">
          <a:xfrm>
            <a:off x="558800" y="1190625"/>
            <a:ext cx="11036300"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itchFamily="34" charset="0"/>
              <a:buNone/>
              <a:defRPr sz="900">
                <a:solidFill>
                  <a:schemeClr val="bg1">
                    <a:lumMod val="65000"/>
                  </a:schemeClr>
                </a:solidFill>
              </a:defRPr>
            </a:lvl1pPr>
          </a:lstStyle>
          <a:p>
            <a:pPr>
              <a:defRPr/>
            </a:pPr>
            <a:fld id="{674B6AD5-A7EE-42B4-8E20-E44A8909C092}" type="datetimeFigureOut">
              <a:rPr lang="zh-CN" altLang="en-US"/>
              <a:pPr>
                <a:defRPr/>
              </a:pPr>
              <a:t>2016/11/30</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itchFamily="34" charset="0"/>
              <a:buNone/>
              <a:defRPr sz="900">
                <a:solidFill>
                  <a:schemeClr val="bg1">
                    <a:lumMod val="6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0" hangingPunct="0">
              <a:buFont typeface="Arial" panose="020B0604020202020204" pitchFamily="34" charset="0"/>
              <a:buNone/>
              <a:defRPr sz="900">
                <a:solidFill>
                  <a:srgbClr val="A6A6A6"/>
                </a:solidFill>
              </a:defRPr>
            </a:lvl1pPr>
          </a:lstStyle>
          <a:p>
            <a:fld id="{95A87ED8-ECA7-420F-A08D-EF54CF283285}" type="slidenum">
              <a:rPr lang="zh-CN" altLang="en-US"/>
              <a:pPr/>
              <a:t>‹#›</a:t>
            </a:fld>
            <a:endParaRPr lang="zh-CN" altLang="en-US"/>
          </a:p>
        </p:txBody>
      </p:sp>
      <p:sp>
        <p:nvSpPr>
          <p:cNvPr id="3080" name="Title Placeholder 1"/>
          <p:cNvSpPr>
            <a:spLocks noGrp="1"/>
          </p:cNvSpPr>
          <p:nvPr>
            <p:ph type="title"/>
          </p:nvPr>
        </p:nvSpPr>
        <p:spPr bwMode="auto">
          <a:xfrm>
            <a:off x="558800" y="381000"/>
            <a:ext cx="110363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985" r:id="rId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a:defRPr>
      </a:lvl1pPr>
      <a:lvl2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2pPr>
      <a:lvl3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3pPr>
      <a:lvl4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4pPr>
      <a:lvl5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5pPr>
      <a:lvl6pPr marL="4572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6pPr>
      <a:lvl7pPr marL="9144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7pPr>
      <a:lvl8pPr marL="13716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8pPr>
      <a:lvl9pPr marL="18288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0.xml"/><Relationship Id="rId2" Type="http://schemas.openxmlformats.org/officeDocument/2006/relationships/tags" Target="../tags/tag2.xml"/><Relationship Id="rId16" Type="http://schemas.openxmlformats.org/officeDocument/2006/relationships/image" Target="../media/image3.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audio" Target="../media/media1.mp3"/><Relationship Id="rId5" Type="http://schemas.openxmlformats.org/officeDocument/2006/relationships/tags" Target="../tags/tag5.xml"/><Relationship Id="rId15" Type="http://schemas.openxmlformats.org/officeDocument/2006/relationships/image" Target="../media/image2.jpeg"/><Relationship Id="rId10" Type="http://schemas.microsoft.com/office/2007/relationships/media" Target="../media/media1.mp3"/><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tags" Target="../tags/tag138.xml"/><Relationship Id="rId13" Type="http://schemas.openxmlformats.org/officeDocument/2006/relationships/image" Target="../media/image20.png"/><Relationship Id="rId3" Type="http://schemas.openxmlformats.org/officeDocument/2006/relationships/tags" Target="../tags/tag133.xml"/><Relationship Id="rId7" Type="http://schemas.openxmlformats.org/officeDocument/2006/relationships/tags" Target="../tags/tag137.xml"/><Relationship Id="rId12" Type="http://schemas.openxmlformats.org/officeDocument/2006/relationships/image" Target="../media/image19.png"/><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11" Type="http://schemas.openxmlformats.org/officeDocument/2006/relationships/image" Target="../media/image18.png"/><Relationship Id="rId5" Type="http://schemas.openxmlformats.org/officeDocument/2006/relationships/tags" Target="../tags/tag135.xml"/><Relationship Id="rId10" Type="http://schemas.openxmlformats.org/officeDocument/2006/relationships/image" Target="../media/image11.png"/><Relationship Id="rId4" Type="http://schemas.openxmlformats.org/officeDocument/2006/relationships/tags" Target="../tags/tag134.xml"/><Relationship Id="rId9"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46.xml"/><Relationship Id="rId13" Type="http://schemas.openxmlformats.org/officeDocument/2006/relationships/image" Target="../media/image21.jpeg"/><Relationship Id="rId3" Type="http://schemas.openxmlformats.org/officeDocument/2006/relationships/tags" Target="../tags/tag141.xml"/><Relationship Id="rId7" Type="http://schemas.openxmlformats.org/officeDocument/2006/relationships/tags" Target="../tags/tag145.xml"/><Relationship Id="rId12" Type="http://schemas.openxmlformats.org/officeDocument/2006/relationships/slideLayout" Target="../slideLayouts/slideLayout1.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5" Type="http://schemas.openxmlformats.org/officeDocument/2006/relationships/tags" Target="../tags/tag143.xml"/><Relationship Id="rId15" Type="http://schemas.openxmlformats.org/officeDocument/2006/relationships/image" Target="../media/image22.png"/><Relationship Id="rId10" Type="http://schemas.openxmlformats.org/officeDocument/2006/relationships/tags" Target="../tags/tag148.xml"/><Relationship Id="rId4" Type="http://schemas.openxmlformats.org/officeDocument/2006/relationships/tags" Target="../tags/tag142.xml"/><Relationship Id="rId9" Type="http://schemas.openxmlformats.org/officeDocument/2006/relationships/tags" Target="../tags/tag147.xml"/><Relationship Id="rId1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image" Target="../media/image11.png"/><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slideLayout" Target="../slideLayouts/slideLayout1.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63.xml"/><Relationship Id="rId7" Type="http://schemas.openxmlformats.org/officeDocument/2006/relationships/slideLayout" Target="../slideLayouts/slideLayout1.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9"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tags" Target="../tags/tag174.xml"/><Relationship Id="rId13" Type="http://schemas.openxmlformats.org/officeDocument/2006/relationships/tags" Target="../tags/tag179.xml"/><Relationship Id="rId18" Type="http://schemas.openxmlformats.org/officeDocument/2006/relationships/tags" Target="../tags/tag184.xml"/><Relationship Id="rId3" Type="http://schemas.openxmlformats.org/officeDocument/2006/relationships/tags" Target="../tags/tag169.xml"/><Relationship Id="rId21" Type="http://schemas.openxmlformats.org/officeDocument/2006/relationships/tags" Target="../tags/tag187.xml"/><Relationship Id="rId7" Type="http://schemas.openxmlformats.org/officeDocument/2006/relationships/tags" Target="../tags/tag173.xml"/><Relationship Id="rId12" Type="http://schemas.openxmlformats.org/officeDocument/2006/relationships/tags" Target="../tags/tag178.xml"/><Relationship Id="rId17" Type="http://schemas.openxmlformats.org/officeDocument/2006/relationships/tags" Target="../tags/tag183.xml"/><Relationship Id="rId25" Type="http://schemas.openxmlformats.org/officeDocument/2006/relationships/image" Target="../media/image11.png"/><Relationship Id="rId2" Type="http://schemas.openxmlformats.org/officeDocument/2006/relationships/tags" Target="../tags/tag168.xml"/><Relationship Id="rId16" Type="http://schemas.openxmlformats.org/officeDocument/2006/relationships/tags" Target="../tags/tag182.xml"/><Relationship Id="rId20" Type="http://schemas.openxmlformats.org/officeDocument/2006/relationships/tags" Target="../tags/tag186.xml"/><Relationship Id="rId1" Type="http://schemas.openxmlformats.org/officeDocument/2006/relationships/tags" Target="../tags/tag167.xml"/><Relationship Id="rId6" Type="http://schemas.openxmlformats.org/officeDocument/2006/relationships/tags" Target="../tags/tag172.xml"/><Relationship Id="rId11" Type="http://schemas.openxmlformats.org/officeDocument/2006/relationships/tags" Target="../tags/tag177.xml"/><Relationship Id="rId24" Type="http://schemas.openxmlformats.org/officeDocument/2006/relationships/image" Target="../media/image23.jpeg"/><Relationship Id="rId5" Type="http://schemas.openxmlformats.org/officeDocument/2006/relationships/tags" Target="../tags/tag171.xml"/><Relationship Id="rId15" Type="http://schemas.openxmlformats.org/officeDocument/2006/relationships/tags" Target="../tags/tag181.xml"/><Relationship Id="rId23" Type="http://schemas.openxmlformats.org/officeDocument/2006/relationships/slideLayout" Target="../slideLayouts/slideLayout1.xml"/><Relationship Id="rId10" Type="http://schemas.openxmlformats.org/officeDocument/2006/relationships/tags" Target="../tags/tag176.xml"/><Relationship Id="rId19" Type="http://schemas.openxmlformats.org/officeDocument/2006/relationships/tags" Target="../tags/tag185.xml"/><Relationship Id="rId4" Type="http://schemas.openxmlformats.org/officeDocument/2006/relationships/tags" Target="../tags/tag170.xml"/><Relationship Id="rId9" Type="http://schemas.openxmlformats.org/officeDocument/2006/relationships/tags" Target="../tags/tag175.xml"/><Relationship Id="rId14" Type="http://schemas.openxmlformats.org/officeDocument/2006/relationships/tags" Target="../tags/tag180.xml"/><Relationship Id="rId22" Type="http://schemas.openxmlformats.org/officeDocument/2006/relationships/tags" Target="../tags/tag188.xml"/></Relationships>
</file>

<file path=ppt/slides/_rels/slide15.xml.rels><?xml version="1.0" encoding="UTF-8" standalone="yes"?>
<Relationships xmlns="http://schemas.openxmlformats.org/package/2006/relationships"><Relationship Id="rId3" Type="http://schemas.openxmlformats.org/officeDocument/2006/relationships/tags" Target="../tags/tag191.xml"/><Relationship Id="rId7" Type="http://schemas.openxmlformats.org/officeDocument/2006/relationships/image" Target="../media/image24.jpeg"/><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image" Target="../media/image1.jpeg"/><Relationship Id="rId5" Type="http://schemas.openxmlformats.org/officeDocument/2006/relationships/slideLayout" Target="../slideLayouts/slideLayout1.xml"/><Relationship Id="rId4" Type="http://schemas.openxmlformats.org/officeDocument/2006/relationships/tags" Target="../tags/tag192.xml"/></Relationships>
</file>

<file path=ppt/slides/_rels/slide2.xml.rels><?xml version="1.0" encoding="UTF-8" standalone="yes"?>
<Relationships xmlns="http://schemas.openxmlformats.org/package/2006/relationships"><Relationship Id="rId13" Type="http://schemas.openxmlformats.org/officeDocument/2006/relationships/tags" Target="../tags/tag23.xml"/><Relationship Id="rId18" Type="http://schemas.openxmlformats.org/officeDocument/2006/relationships/tags" Target="../tags/tag28.xml"/><Relationship Id="rId26" Type="http://schemas.openxmlformats.org/officeDocument/2006/relationships/tags" Target="../tags/tag36.xml"/><Relationship Id="rId3" Type="http://schemas.openxmlformats.org/officeDocument/2006/relationships/tags" Target="../tags/tag13.xml"/><Relationship Id="rId21" Type="http://schemas.openxmlformats.org/officeDocument/2006/relationships/tags" Target="../tags/tag31.xml"/><Relationship Id="rId34" Type="http://schemas.openxmlformats.org/officeDocument/2006/relationships/image" Target="../media/image8.png"/><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tags" Target="../tags/tag27.xml"/><Relationship Id="rId25" Type="http://schemas.openxmlformats.org/officeDocument/2006/relationships/tags" Target="../tags/tag35.xml"/><Relationship Id="rId33" Type="http://schemas.openxmlformats.org/officeDocument/2006/relationships/image" Target="../media/image7.png"/><Relationship Id="rId2" Type="http://schemas.openxmlformats.org/officeDocument/2006/relationships/tags" Target="../tags/tag12.xml"/><Relationship Id="rId16" Type="http://schemas.openxmlformats.org/officeDocument/2006/relationships/tags" Target="../tags/tag26.xml"/><Relationship Id="rId20" Type="http://schemas.openxmlformats.org/officeDocument/2006/relationships/tags" Target="../tags/tag30.xml"/><Relationship Id="rId29"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24" Type="http://schemas.openxmlformats.org/officeDocument/2006/relationships/tags" Target="../tags/tag34.xml"/><Relationship Id="rId32" Type="http://schemas.openxmlformats.org/officeDocument/2006/relationships/image" Target="../media/image6.png"/><Relationship Id="rId5" Type="http://schemas.openxmlformats.org/officeDocument/2006/relationships/tags" Target="../tags/tag15.xml"/><Relationship Id="rId15" Type="http://schemas.openxmlformats.org/officeDocument/2006/relationships/tags" Target="../tags/tag25.xml"/><Relationship Id="rId23" Type="http://schemas.openxmlformats.org/officeDocument/2006/relationships/tags" Target="../tags/tag33.xml"/><Relationship Id="rId28" Type="http://schemas.openxmlformats.org/officeDocument/2006/relationships/tags" Target="../tags/tag38.xml"/><Relationship Id="rId10" Type="http://schemas.openxmlformats.org/officeDocument/2006/relationships/tags" Target="../tags/tag20.xml"/><Relationship Id="rId19" Type="http://schemas.openxmlformats.org/officeDocument/2006/relationships/tags" Target="../tags/tag29.xml"/><Relationship Id="rId31" Type="http://schemas.openxmlformats.org/officeDocument/2006/relationships/image" Target="../media/image5.png"/><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 Id="rId22" Type="http://schemas.openxmlformats.org/officeDocument/2006/relationships/tags" Target="../tags/tag32.xml"/><Relationship Id="rId27" Type="http://schemas.openxmlformats.org/officeDocument/2006/relationships/tags" Target="../tags/tag37.xml"/><Relationship Id="rId30" Type="http://schemas.openxmlformats.org/officeDocument/2006/relationships/image" Target="../media/image4.png"/><Relationship Id="rId35" Type="http://schemas.openxmlformats.org/officeDocument/2006/relationships/image" Target="../media/image9.png"/><Relationship Id="rId8" Type="http://schemas.openxmlformats.org/officeDocument/2006/relationships/tags" Target="../tags/tag18.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41.xml"/><Relationship Id="rId7" Type="http://schemas.openxmlformats.org/officeDocument/2006/relationships/slideLayout" Target="../slideLayouts/slideLayout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tags" Target="../tags/tag57.xml"/><Relationship Id="rId18" Type="http://schemas.openxmlformats.org/officeDocument/2006/relationships/slideLayout" Target="../slideLayouts/slideLayout1.xml"/><Relationship Id="rId3" Type="http://schemas.openxmlformats.org/officeDocument/2006/relationships/tags" Target="../tags/tag47.xml"/><Relationship Id="rId21" Type="http://schemas.openxmlformats.org/officeDocument/2006/relationships/image" Target="../media/image13.jpeg"/><Relationship Id="rId7" Type="http://schemas.openxmlformats.org/officeDocument/2006/relationships/tags" Target="../tags/tag51.xml"/><Relationship Id="rId12" Type="http://schemas.openxmlformats.org/officeDocument/2006/relationships/tags" Target="../tags/tag56.xml"/><Relationship Id="rId17" Type="http://schemas.openxmlformats.org/officeDocument/2006/relationships/tags" Target="../tags/tag61.xml"/><Relationship Id="rId2" Type="http://schemas.openxmlformats.org/officeDocument/2006/relationships/tags" Target="../tags/tag46.xml"/><Relationship Id="rId16" Type="http://schemas.openxmlformats.org/officeDocument/2006/relationships/tags" Target="../tags/tag60.xml"/><Relationship Id="rId20" Type="http://schemas.openxmlformats.org/officeDocument/2006/relationships/image" Target="../media/image11.png"/><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tags" Target="../tags/tag55.xml"/><Relationship Id="rId5" Type="http://schemas.openxmlformats.org/officeDocument/2006/relationships/tags" Target="../tags/tag49.xml"/><Relationship Id="rId15" Type="http://schemas.openxmlformats.org/officeDocument/2006/relationships/tags" Target="../tags/tag59.xml"/><Relationship Id="rId23" Type="http://schemas.openxmlformats.org/officeDocument/2006/relationships/image" Target="../media/image15.png"/><Relationship Id="rId10" Type="http://schemas.openxmlformats.org/officeDocument/2006/relationships/tags" Target="../tags/tag54.xml"/><Relationship Id="rId19" Type="http://schemas.openxmlformats.org/officeDocument/2006/relationships/image" Target="../media/image12.jpeg"/><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tags" Target="../tags/tag58.xml"/><Relationship Id="rId22"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tags" Target="../tags/tag69.xml"/><Relationship Id="rId13" Type="http://schemas.openxmlformats.org/officeDocument/2006/relationships/tags" Target="../tags/tag74.xml"/><Relationship Id="rId18" Type="http://schemas.openxmlformats.org/officeDocument/2006/relationships/image" Target="../media/image16.jpeg"/><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tags" Target="../tags/tag73.xml"/><Relationship Id="rId17" Type="http://schemas.openxmlformats.org/officeDocument/2006/relationships/slideLayout" Target="../slideLayouts/slideLayout1.xml"/><Relationship Id="rId2" Type="http://schemas.openxmlformats.org/officeDocument/2006/relationships/tags" Target="../tags/tag63.xml"/><Relationship Id="rId16" Type="http://schemas.openxmlformats.org/officeDocument/2006/relationships/tags" Target="../tags/tag77.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tags" Target="../tags/tag72.xml"/><Relationship Id="rId5" Type="http://schemas.openxmlformats.org/officeDocument/2006/relationships/tags" Target="../tags/tag66.xml"/><Relationship Id="rId15" Type="http://schemas.openxmlformats.org/officeDocument/2006/relationships/tags" Target="../tags/tag76.xml"/><Relationship Id="rId10" Type="http://schemas.openxmlformats.org/officeDocument/2006/relationships/tags" Target="../tags/tag71.xml"/><Relationship Id="rId19" Type="http://schemas.openxmlformats.org/officeDocument/2006/relationships/image" Target="../media/image11.png"/><Relationship Id="rId4" Type="http://schemas.openxmlformats.org/officeDocument/2006/relationships/tags" Target="../tags/tag65.xml"/><Relationship Id="rId9" Type="http://schemas.openxmlformats.org/officeDocument/2006/relationships/tags" Target="../tags/tag70.xml"/><Relationship Id="rId14" Type="http://schemas.openxmlformats.org/officeDocument/2006/relationships/tags" Target="../tags/tag75.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80.xml"/><Relationship Id="rId7"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18" Type="http://schemas.openxmlformats.org/officeDocument/2006/relationships/image" Target="../media/image11.png"/><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tags" Target="../tags/tag95.xml"/><Relationship Id="rId17" Type="http://schemas.openxmlformats.org/officeDocument/2006/relationships/image" Target="../media/image17.jpeg"/><Relationship Id="rId2" Type="http://schemas.openxmlformats.org/officeDocument/2006/relationships/tags" Target="../tags/tag85.xml"/><Relationship Id="rId16" Type="http://schemas.openxmlformats.org/officeDocument/2006/relationships/slideLayout" Target="../slideLayouts/slideLayout1.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5" Type="http://schemas.openxmlformats.org/officeDocument/2006/relationships/tags" Target="../tags/tag88.xml"/><Relationship Id="rId15" Type="http://schemas.openxmlformats.org/officeDocument/2006/relationships/tags" Target="../tags/tag98.xml"/><Relationship Id="rId10" Type="http://schemas.openxmlformats.org/officeDocument/2006/relationships/tags" Target="../tags/tag93.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tags" Target="../tags/tag97.xml"/></Relationships>
</file>

<file path=ppt/slides/_rels/slide8.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tags" Target="../tags/tag111.xml"/><Relationship Id="rId18" Type="http://schemas.openxmlformats.org/officeDocument/2006/relationships/tags" Target="../tags/tag116.xml"/><Relationship Id="rId26" Type="http://schemas.openxmlformats.org/officeDocument/2006/relationships/tags" Target="../tags/tag124.xml"/><Relationship Id="rId3" Type="http://schemas.openxmlformats.org/officeDocument/2006/relationships/tags" Target="../tags/tag101.xml"/><Relationship Id="rId21" Type="http://schemas.openxmlformats.org/officeDocument/2006/relationships/tags" Target="../tags/tag119.xml"/><Relationship Id="rId7" Type="http://schemas.openxmlformats.org/officeDocument/2006/relationships/tags" Target="../tags/tag105.xml"/><Relationship Id="rId12" Type="http://schemas.openxmlformats.org/officeDocument/2006/relationships/tags" Target="../tags/tag110.xml"/><Relationship Id="rId17" Type="http://schemas.openxmlformats.org/officeDocument/2006/relationships/tags" Target="../tags/tag115.xml"/><Relationship Id="rId25" Type="http://schemas.openxmlformats.org/officeDocument/2006/relationships/tags" Target="../tags/tag123.xml"/><Relationship Id="rId2" Type="http://schemas.openxmlformats.org/officeDocument/2006/relationships/tags" Target="../tags/tag100.xml"/><Relationship Id="rId16" Type="http://schemas.openxmlformats.org/officeDocument/2006/relationships/tags" Target="../tags/tag114.xml"/><Relationship Id="rId20" Type="http://schemas.openxmlformats.org/officeDocument/2006/relationships/tags" Target="../tags/tag118.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tags" Target="../tags/tag109.xml"/><Relationship Id="rId24" Type="http://schemas.openxmlformats.org/officeDocument/2006/relationships/tags" Target="../tags/tag122.xml"/><Relationship Id="rId5" Type="http://schemas.openxmlformats.org/officeDocument/2006/relationships/tags" Target="../tags/tag103.xml"/><Relationship Id="rId15" Type="http://schemas.openxmlformats.org/officeDocument/2006/relationships/tags" Target="../tags/tag113.xml"/><Relationship Id="rId23" Type="http://schemas.openxmlformats.org/officeDocument/2006/relationships/tags" Target="../tags/tag121.xml"/><Relationship Id="rId28" Type="http://schemas.openxmlformats.org/officeDocument/2006/relationships/image" Target="../media/image11.png"/><Relationship Id="rId10" Type="http://schemas.openxmlformats.org/officeDocument/2006/relationships/tags" Target="../tags/tag108.xml"/><Relationship Id="rId19" Type="http://schemas.openxmlformats.org/officeDocument/2006/relationships/tags" Target="../tags/tag117.xml"/><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tags" Target="../tags/tag112.xml"/><Relationship Id="rId22" Type="http://schemas.openxmlformats.org/officeDocument/2006/relationships/tags" Target="../tags/tag120.xml"/><Relationship Id="rId27"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27.xml"/><Relationship Id="rId7" Type="http://schemas.openxmlformats.org/officeDocument/2006/relationships/slideLayout" Target="../slideLayouts/slideLayout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A_淘宝店chenying0907 1"/>
          <p:cNvPicPr>
            <a:picLocks noChangeAspect="1"/>
          </p:cNvPicPr>
          <p:nvPr>
            <p:custDataLst>
              <p:tags r:id="rId1"/>
            </p:custDataLst>
          </p:nvPr>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A_淘宝店chenying0907 2"/>
          <p:cNvPicPr>
            <a:picLocks noChangeAspect="1"/>
          </p:cNvPicPr>
          <p:nvPr>
            <p:custDataLst>
              <p:tags r:id="rId2"/>
            </p:custDataLst>
          </p:nvPr>
        </p:nvPicPr>
        <p:blipFill>
          <a:blip r:embed="rId15">
            <a:extLst>
              <a:ext uri="{28A0092B-C50C-407E-A947-70E740481C1C}">
                <a14:useLocalDpi xmlns:a14="http://schemas.microsoft.com/office/drawing/2010/main" val="0"/>
              </a:ext>
            </a:extLst>
          </a:blip>
          <a:srcRect/>
          <a:stretch>
            <a:fillRect/>
          </a:stretch>
        </p:blipFill>
        <p:spPr bwMode="auto">
          <a:xfrm>
            <a:off x="3186113" y="2230438"/>
            <a:ext cx="5819775" cy="309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PA_淘宝店chenying0907 3"/>
          <p:cNvSpPr txBox="1">
            <a:spLocks noChangeArrowheads="1"/>
          </p:cNvSpPr>
          <p:nvPr>
            <p:custDataLst>
              <p:tags r:id="rId3"/>
            </p:custDataLst>
          </p:nvPr>
        </p:nvSpPr>
        <p:spPr bwMode="auto">
          <a:xfrm>
            <a:off x="5632450" y="2519363"/>
            <a:ext cx="992188"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6000">
                <a:solidFill>
                  <a:srgbClr val="608C7D"/>
                </a:solidFill>
                <a:latin typeface="Birch Std" pitchFamily="66" charset="0"/>
              </a:rPr>
              <a:t>Cute</a:t>
            </a:r>
            <a:endParaRPr lang="zh-CN" altLang="en-US" sz="6000">
              <a:solidFill>
                <a:srgbClr val="608C7D"/>
              </a:solidFill>
              <a:latin typeface="Birch Std" pitchFamily="66" charset="0"/>
            </a:endParaRPr>
          </a:p>
        </p:txBody>
      </p:sp>
      <p:sp>
        <p:nvSpPr>
          <p:cNvPr id="5" name="PA_淘宝店chenying0907 4"/>
          <p:cNvSpPr txBox="1"/>
          <p:nvPr>
            <p:custDataLst>
              <p:tags r:id="rId4"/>
            </p:custDataLst>
          </p:nvPr>
        </p:nvSpPr>
        <p:spPr>
          <a:xfrm>
            <a:off x="5019675" y="2257425"/>
            <a:ext cx="2219325" cy="461963"/>
          </a:xfrm>
          <a:prstGeom prst="rect">
            <a:avLst/>
          </a:prstGeom>
          <a:noFill/>
        </p:spPr>
        <p:txBody>
          <a:bodyPr>
            <a:spAutoFit/>
          </a:bodyPr>
          <a:lstStyle/>
          <a:p>
            <a:pPr eaLnBrk="0" hangingPunct="0">
              <a:buFont typeface="Arial" pitchFamily="34" charset="0"/>
              <a:buNone/>
              <a:defRPr/>
            </a:pPr>
            <a:r>
              <a:rPr lang="en-US" altLang="zh-CN" sz="2400" dirty="0">
                <a:solidFill>
                  <a:schemeClr val="accent3">
                    <a:lumMod val="60000"/>
                    <a:lumOff val="40000"/>
                  </a:schemeClr>
                </a:solidFill>
                <a:latin typeface="MV Boli" panose="02000500030200090000" pitchFamily="2" charset="0"/>
                <a:cs typeface="MV Boli" panose="02000500030200090000" pitchFamily="2" charset="0"/>
              </a:rPr>
              <a:t>Uintage style </a:t>
            </a:r>
            <a:endParaRPr lang="zh-CN" altLang="en-US" sz="2400" dirty="0">
              <a:solidFill>
                <a:schemeClr val="accent3">
                  <a:lumMod val="60000"/>
                  <a:lumOff val="40000"/>
                </a:schemeClr>
              </a:solidFill>
              <a:latin typeface="MV Boli" panose="02000500030200090000" pitchFamily="2" charset="0"/>
              <a:cs typeface="MV Boli" panose="02000500030200090000" pitchFamily="2" charset="0"/>
            </a:endParaRPr>
          </a:p>
        </p:txBody>
      </p:sp>
      <p:sp>
        <p:nvSpPr>
          <p:cNvPr id="5126" name="PA_淘宝店chenying0907 11"/>
          <p:cNvSpPr txBox="1">
            <a:spLocks noChangeArrowheads="1"/>
          </p:cNvSpPr>
          <p:nvPr>
            <p:custDataLst>
              <p:tags r:id="rId5"/>
            </p:custDataLst>
          </p:nvPr>
        </p:nvSpPr>
        <p:spPr bwMode="auto">
          <a:xfrm>
            <a:off x="4600575" y="1173163"/>
            <a:ext cx="3409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8000">
                <a:solidFill>
                  <a:srgbClr val="564E49"/>
                </a:solidFill>
                <a:latin typeface="Brush Script Std" pitchFamily="66" charset="0"/>
              </a:rPr>
              <a:t>Collect</a:t>
            </a:r>
            <a:endParaRPr lang="zh-CN" altLang="en-US" sz="8000">
              <a:solidFill>
                <a:srgbClr val="564E49"/>
              </a:solidFill>
              <a:latin typeface="Brush Script Std" pitchFamily="66" charset="0"/>
            </a:endParaRPr>
          </a:p>
        </p:txBody>
      </p:sp>
      <p:sp>
        <p:nvSpPr>
          <p:cNvPr id="14" name="PA_淘宝店chenying0907 6"/>
          <p:cNvSpPr txBox="1">
            <a:spLocks noChangeArrowheads="1"/>
          </p:cNvSpPr>
          <p:nvPr>
            <p:custDataLst>
              <p:tags r:id="rId6"/>
            </p:custDataLst>
          </p:nvPr>
        </p:nvSpPr>
        <p:spPr bwMode="auto">
          <a:xfrm>
            <a:off x="3690938" y="5222875"/>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tx1">
                    <a:lumMod val="60000"/>
                    <a:lumOff val="40000"/>
                  </a:schemeClr>
                </a:solidFill>
              </a:rPr>
              <a:t>Add your text here and write down your opninon thank you add your text here</a:t>
            </a:r>
            <a:endParaRPr lang="zh-CN" altLang="en-US" sz="1400" dirty="0">
              <a:solidFill>
                <a:schemeClr val="tx1">
                  <a:lumMod val="60000"/>
                  <a:lumOff val="40000"/>
                </a:schemeClr>
              </a:solidFill>
            </a:endParaRPr>
          </a:p>
        </p:txBody>
      </p:sp>
      <p:grpSp>
        <p:nvGrpSpPr>
          <p:cNvPr id="5128" name="PA_组合 9"/>
          <p:cNvGrpSpPr>
            <a:grpSpLocks/>
          </p:cNvGrpSpPr>
          <p:nvPr>
            <p:custDataLst>
              <p:tags r:id="rId7"/>
            </p:custDataLst>
          </p:nvPr>
        </p:nvGrpSpPr>
        <p:grpSpPr bwMode="auto">
          <a:xfrm>
            <a:off x="4781550" y="3506788"/>
            <a:ext cx="1446213" cy="733425"/>
            <a:chOff x="4780974" y="3506819"/>
            <a:chExt cx="1446150" cy="732786"/>
          </a:xfrm>
        </p:grpSpPr>
        <p:sp>
          <p:nvSpPr>
            <p:cNvPr id="5138" name="TextBox 15"/>
            <p:cNvSpPr txBox="1">
              <a:spLocks noChangeArrowheads="1"/>
            </p:cNvSpPr>
            <p:nvPr/>
          </p:nvSpPr>
          <p:spPr bwMode="auto">
            <a:xfrm rot="-1216805">
              <a:off x="4780974" y="3777940"/>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U </a:t>
              </a:r>
              <a:endParaRPr lang="zh-CN" altLang="en-US" sz="2400">
                <a:solidFill>
                  <a:schemeClr val="bg1"/>
                </a:solidFill>
                <a:latin typeface="MV Boli" panose="02000500030200090000" pitchFamily="2" charset="0"/>
              </a:endParaRPr>
            </a:p>
          </p:txBody>
        </p:sp>
        <p:sp>
          <p:nvSpPr>
            <p:cNvPr id="5139" name="TextBox 16"/>
            <p:cNvSpPr txBox="1">
              <a:spLocks noChangeArrowheads="1"/>
            </p:cNvSpPr>
            <p:nvPr/>
          </p:nvSpPr>
          <p:spPr bwMode="auto">
            <a:xfrm rot="-1216805">
              <a:off x="5023917" y="3658252"/>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i </a:t>
              </a:r>
              <a:endParaRPr lang="zh-CN" altLang="en-US" sz="2400">
                <a:solidFill>
                  <a:schemeClr val="bg1"/>
                </a:solidFill>
                <a:latin typeface="MV Boli" panose="02000500030200090000" pitchFamily="2" charset="0"/>
              </a:endParaRPr>
            </a:p>
          </p:txBody>
        </p:sp>
        <p:sp>
          <p:nvSpPr>
            <p:cNvPr id="5140" name="TextBox 17"/>
            <p:cNvSpPr txBox="1">
              <a:spLocks noChangeArrowheads="1"/>
            </p:cNvSpPr>
            <p:nvPr/>
          </p:nvSpPr>
          <p:spPr bwMode="auto">
            <a:xfrm rot="-1216805">
              <a:off x="5117919" y="3629677"/>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n </a:t>
              </a:r>
              <a:endParaRPr lang="zh-CN" altLang="en-US" sz="2400">
                <a:solidFill>
                  <a:schemeClr val="bg1"/>
                </a:solidFill>
                <a:latin typeface="MV Boli" panose="02000500030200090000" pitchFamily="2" charset="0"/>
              </a:endParaRPr>
            </a:p>
          </p:txBody>
        </p:sp>
        <p:sp>
          <p:nvSpPr>
            <p:cNvPr id="5141" name="TextBox 18"/>
            <p:cNvSpPr txBox="1">
              <a:spLocks noChangeArrowheads="1"/>
            </p:cNvSpPr>
            <p:nvPr/>
          </p:nvSpPr>
          <p:spPr bwMode="auto">
            <a:xfrm rot="-1216805">
              <a:off x="5288122" y="3582677"/>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t </a:t>
              </a:r>
              <a:endParaRPr lang="zh-CN" altLang="en-US" sz="2400">
                <a:solidFill>
                  <a:schemeClr val="bg1"/>
                </a:solidFill>
                <a:latin typeface="MV Boli" panose="02000500030200090000" pitchFamily="2" charset="0"/>
              </a:endParaRPr>
            </a:p>
          </p:txBody>
        </p:sp>
        <p:sp>
          <p:nvSpPr>
            <p:cNvPr id="5142" name="TextBox 19"/>
            <p:cNvSpPr txBox="1">
              <a:spLocks noChangeArrowheads="1"/>
            </p:cNvSpPr>
            <p:nvPr/>
          </p:nvSpPr>
          <p:spPr bwMode="auto">
            <a:xfrm rot="-1216805">
              <a:off x="5453236" y="3535052"/>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a </a:t>
              </a:r>
              <a:endParaRPr lang="zh-CN" altLang="en-US" sz="2400">
                <a:solidFill>
                  <a:schemeClr val="bg1"/>
                </a:solidFill>
                <a:latin typeface="MV Boli" panose="02000500030200090000" pitchFamily="2" charset="0"/>
              </a:endParaRPr>
            </a:p>
          </p:txBody>
        </p:sp>
        <p:sp>
          <p:nvSpPr>
            <p:cNvPr id="5143" name="TextBox 20"/>
            <p:cNvSpPr txBox="1">
              <a:spLocks noChangeArrowheads="1"/>
            </p:cNvSpPr>
            <p:nvPr/>
          </p:nvSpPr>
          <p:spPr bwMode="auto">
            <a:xfrm rot="-1216805">
              <a:off x="5610725" y="3506819"/>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g </a:t>
              </a:r>
              <a:endParaRPr lang="zh-CN" altLang="en-US" sz="2400">
                <a:solidFill>
                  <a:schemeClr val="bg1"/>
                </a:solidFill>
                <a:latin typeface="MV Boli" panose="02000500030200090000" pitchFamily="2" charset="0"/>
              </a:endParaRPr>
            </a:p>
          </p:txBody>
        </p:sp>
        <p:sp>
          <p:nvSpPr>
            <p:cNvPr id="5144" name="TextBox 21"/>
            <p:cNvSpPr txBox="1">
              <a:spLocks noChangeArrowheads="1"/>
            </p:cNvSpPr>
            <p:nvPr/>
          </p:nvSpPr>
          <p:spPr bwMode="auto">
            <a:xfrm rot="-1216805">
              <a:off x="5750489" y="3507388"/>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e </a:t>
              </a:r>
              <a:endParaRPr lang="zh-CN" altLang="en-US" sz="2400">
                <a:solidFill>
                  <a:schemeClr val="bg1"/>
                </a:solidFill>
                <a:latin typeface="MV Boli" panose="02000500030200090000" pitchFamily="2" charset="0"/>
              </a:endParaRPr>
            </a:p>
          </p:txBody>
        </p:sp>
      </p:grpSp>
      <p:grpSp>
        <p:nvGrpSpPr>
          <p:cNvPr id="5129" name="PA_组合 29"/>
          <p:cNvGrpSpPr>
            <a:grpSpLocks/>
          </p:cNvGrpSpPr>
          <p:nvPr>
            <p:custDataLst>
              <p:tags r:id="rId8"/>
            </p:custDataLst>
          </p:nvPr>
        </p:nvGrpSpPr>
        <p:grpSpPr bwMode="auto">
          <a:xfrm rot="1660413">
            <a:off x="6229350" y="3567113"/>
            <a:ext cx="1446213" cy="731837"/>
            <a:chOff x="4780974" y="3506819"/>
            <a:chExt cx="1446150" cy="732786"/>
          </a:xfrm>
        </p:grpSpPr>
        <p:sp>
          <p:nvSpPr>
            <p:cNvPr id="5131" name="TextBox 30"/>
            <p:cNvSpPr txBox="1">
              <a:spLocks noChangeArrowheads="1"/>
            </p:cNvSpPr>
            <p:nvPr/>
          </p:nvSpPr>
          <p:spPr bwMode="auto">
            <a:xfrm rot="-1216805">
              <a:off x="4780974" y="3777940"/>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U </a:t>
              </a:r>
              <a:endParaRPr lang="zh-CN" altLang="en-US" sz="2400">
                <a:solidFill>
                  <a:schemeClr val="bg1"/>
                </a:solidFill>
                <a:latin typeface="MV Boli" panose="02000500030200090000" pitchFamily="2" charset="0"/>
              </a:endParaRPr>
            </a:p>
          </p:txBody>
        </p:sp>
        <p:sp>
          <p:nvSpPr>
            <p:cNvPr id="5132" name="TextBox 31"/>
            <p:cNvSpPr txBox="1">
              <a:spLocks noChangeArrowheads="1"/>
            </p:cNvSpPr>
            <p:nvPr/>
          </p:nvSpPr>
          <p:spPr bwMode="auto">
            <a:xfrm rot="-1216805">
              <a:off x="5023917" y="3658252"/>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i </a:t>
              </a:r>
              <a:endParaRPr lang="zh-CN" altLang="en-US" sz="2400">
                <a:solidFill>
                  <a:schemeClr val="bg1"/>
                </a:solidFill>
                <a:latin typeface="MV Boli" panose="02000500030200090000" pitchFamily="2" charset="0"/>
              </a:endParaRPr>
            </a:p>
          </p:txBody>
        </p:sp>
        <p:sp>
          <p:nvSpPr>
            <p:cNvPr id="5133" name="TextBox 32"/>
            <p:cNvSpPr txBox="1">
              <a:spLocks noChangeArrowheads="1"/>
            </p:cNvSpPr>
            <p:nvPr/>
          </p:nvSpPr>
          <p:spPr bwMode="auto">
            <a:xfrm rot="-1216805">
              <a:off x="5117919" y="3629677"/>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n </a:t>
              </a:r>
              <a:endParaRPr lang="zh-CN" altLang="en-US" sz="2400">
                <a:solidFill>
                  <a:schemeClr val="bg1"/>
                </a:solidFill>
                <a:latin typeface="MV Boli" panose="02000500030200090000" pitchFamily="2" charset="0"/>
              </a:endParaRPr>
            </a:p>
          </p:txBody>
        </p:sp>
        <p:sp>
          <p:nvSpPr>
            <p:cNvPr id="5134" name="TextBox 33"/>
            <p:cNvSpPr txBox="1">
              <a:spLocks noChangeArrowheads="1"/>
            </p:cNvSpPr>
            <p:nvPr/>
          </p:nvSpPr>
          <p:spPr bwMode="auto">
            <a:xfrm rot="-1216805">
              <a:off x="5288122" y="3582677"/>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t </a:t>
              </a:r>
              <a:endParaRPr lang="zh-CN" altLang="en-US" sz="2400">
                <a:solidFill>
                  <a:schemeClr val="bg1"/>
                </a:solidFill>
                <a:latin typeface="MV Boli" panose="02000500030200090000" pitchFamily="2" charset="0"/>
              </a:endParaRPr>
            </a:p>
          </p:txBody>
        </p:sp>
        <p:sp>
          <p:nvSpPr>
            <p:cNvPr id="5135" name="TextBox 34"/>
            <p:cNvSpPr txBox="1">
              <a:spLocks noChangeArrowheads="1"/>
            </p:cNvSpPr>
            <p:nvPr/>
          </p:nvSpPr>
          <p:spPr bwMode="auto">
            <a:xfrm rot="-1216805">
              <a:off x="5453236" y="3535052"/>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a </a:t>
              </a:r>
              <a:endParaRPr lang="zh-CN" altLang="en-US" sz="2400">
                <a:solidFill>
                  <a:schemeClr val="bg1"/>
                </a:solidFill>
                <a:latin typeface="MV Boli" panose="02000500030200090000" pitchFamily="2" charset="0"/>
              </a:endParaRPr>
            </a:p>
          </p:txBody>
        </p:sp>
        <p:sp>
          <p:nvSpPr>
            <p:cNvPr id="5136" name="TextBox 35"/>
            <p:cNvSpPr txBox="1">
              <a:spLocks noChangeArrowheads="1"/>
            </p:cNvSpPr>
            <p:nvPr/>
          </p:nvSpPr>
          <p:spPr bwMode="auto">
            <a:xfrm rot="-1216805">
              <a:off x="5610725" y="3506819"/>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g </a:t>
              </a:r>
              <a:endParaRPr lang="zh-CN" altLang="en-US" sz="2400">
                <a:solidFill>
                  <a:schemeClr val="bg1"/>
                </a:solidFill>
                <a:latin typeface="MV Boli" panose="02000500030200090000" pitchFamily="2" charset="0"/>
              </a:endParaRPr>
            </a:p>
          </p:txBody>
        </p:sp>
        <p:sp>
          <p:nvSpPr>
            <p:cNvPr id="5137" name="TextBox 36"/>
            <p:cNvSpPr txBox="1">
              <a:spLocks noChangeArrowheads="1"/>
            </p:cNvSpPr>
            <p:nvPr/>
          </p:nvSpPr>
          <p:spPr bwMode="auto">
            <a:xfrm rot="-1216805">
              <a:off x="5750489" y="3507388"/>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e </a:t>
              </a:r>
              <a:endParaRPr lang="zh-CN" altLang="en-US" sz="2400">
                <a:solidFill>
                  <a:schemeClr val="bg1"/>
                </a:solidFill>
                <a:latin typeface="MV Boli" panose="02000500030200090000" pitchFamily="2" charset="0"/>
              </a:endParaRPr>
            </a:p>
          </p:txBody>
        </p:sp>
      </p:grpSp>
      <p:sp>
        <p:nvSpPr>
          <p:cNvPr id="38" name="PA_KSO_Shape"/>
          <p:cNvSpPr/>
          <p:nvPr>
            <p:custDataLst>
              <p:tags r:id="rId9"/>
            </p:custDataLst>
          </p:nvPr>
        </p:nvSpPr>
        <p:spPr>
          <a:xfrm>
            <a:off x="6081713" y="3656013"/>
            <a:ext cx="217487" cy="21748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solidFill>
                <a:srgbClr val="FFFFFF"/>
              </a:solidFill>
            </a:endParaRPr>
          </a:p>
        </p:txBody>
      </p:sp>
      <p:pic>
        <p:nvPicPr>
          <p:cNvPr id="2" name="PA_折戸伸治 - 潮鳴り">
            <a:hlinkClick r:id="" action="ppaction://media"/>
          </p:cNvPr>
          <p:cNvPicPr>
            <a:picLocks noChangeAspect="1"/>
          </p:cNvPicPr>
          <p:nvPr>
            <a:audioFile r:link="rId11"/>
            <p:custDataLst>
              <p:tags r:id="rId12"/>
            </p:custDataLst>
            <p:extLst>
              <p:ext uri="{DAA4B4D4-6D71-4841-9C94-3DE7FCFB9230}">
                <p14:media xmlns:p14="http://schemas.microsoft.com/office/powerpoint/2010/main" r:embed="rId10"/>
              </p:ext>
            </p:extLst>
          </p:nvPr>
        </p:nvPicPr>
        <p:blipFill>
          <a:blip r:embed="rId16"/>
          <a:stretch>
            <a:fillRect/>
          </a:stretch>
        </p:blipFill>
        <p:spPr>
          <a:xfrm>
            <a:off x="2148840" y="-201168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0" presetClass="entr" presetSubtype="0" fill="hold" nodeType="withEffect">
                                  <p:stCondLst>
                                    <p:cond delay="0"/>
                                  </p:stCondLst>
                                  <p:childTnLst>
                                    <p:set>
                                      <p:cBhvr>
                                        <p:cTn id="8" dur="1" fill="hold">
                                          <p:stCondLst>
                                            <p:cond delay="0"/>
                                          </p:stCondLst>
                                        </p:cTn>
                                        <p:tgtEl>
                                          <p:spTgt spid="5122"/>
                                        </p:tgtEl>
                                        <p:attrNameLst>
                                          <p:attrName>style.visibility</p:attrName>
                                        </p:attrNameLst>
                                      </p:cBhvr>
                                      <p:to>
                                        <p:strVal val="visible"/>
                                      </p:to>
                                    </p:set>
                                    <p:animEffect transition="in" filter="fade">
                                      <p:cBhvr>
                                        <p:cTn id="9" dur="500"/>
                                        <p:tgtEl>
                                          <p:spTgt spid="5122"/>
                                        </p:tgtEl>
                                      </p:cBhvr>
                                    </p:animEffect>
                                  </p:childTnLst>
                                </p:cTn>
                              </p:par>
                              <p:par>
                                <p:cTn id="10" presetID="10" presetClass="entr" presetSubtype="0" fill="hold" nodeType="withEffect">
                                  <p:stCondLst>
                                    <p:cond delay="300"/>
                                  </p:stCondLst>
                                  <p:childTnLst>
                                    <p:set>
                                      <p:cBhvr>
                                        <p:cTn id="11" dur="1" fill="hold">
                                          <p:stCondLst>
                                            <p:cond delay="0"/>
                                          </p:stCondLst>
                                        </p:cTn>
                                        <p:tgtEl>
                                          <p:spTgt spid="5123"/>
                                        </p:tgtEl>
                                        <p:attrNameLst>
                                          <p:attrName>style.visibility</p:attrName>
                                        </p:attrNameLst>
                                      </p:cBhvr>
                                      <p:to>
                                        <p:strVal val="visible"/>
                                      </p:to>
                                    </p:set>
                                    <p:animEffect transition="in" filter="fade">
                                      <p:cBhvr>
                                        <p:cTn id="12" dur="500"/>
                                        <p:tgtEl>
                                          <p:spTgt spid="5123"/>
                                        </p:tgtEl>
                                      </p:cBhvr>
                                    </p:animEffect>
                                  </p:childTnLst>
                                </p:cTn>
                              </p:par>
                              <p:par>
                                <p:cTn id="13" presetID="10" presetClass="entr" presetSubtype="0" fill="hold" grpId="0" nodeType="withEffect">
                                  <p:stCondLst>
                                    <p:cond delay="600"/>
                                  </p:stCondLst>
                                  <p:childTnLst>
                                    <p:set>
                                      <p:cBhvr>
                                        <p:cTn id="14" dur="1" fill="hold">
                                          <p:stCondLst>
                                            <p:cond delay="0"/>
                                          </p:stCondLst>
                                        </p:cTn>
                                        <p:tgtEl>
                                          <p:spTgt spid="5124"/>
                                        </p:tgtEl>
                                        <p:attrNameLst>
                                          <p:attrName>style.visibility</p:attrName>
                                        </p:attrNameLst>
                                      </p:cBhvr>
                                      <p:to>
                                        <p:strVal val="visible"/>
                                      </p:to>
                                    </p:set>
                                    <p:animEffect transition="in" filter="fade">
                                      <p:cBhvr>
                                        <p:cTn id="15" dur="500"/>
                                        <p:tgtEl>
                                          <p:spTgt spid="5124"/>
                                        </p:tgtEl>
                                      </p:cBhvr>
                                    </p:animEffect>
                                  </p:childTnLst>
                                </p:cTn>
                              </p:par>
                              <p:par>
                                <p:cTn id="16" presetID="10" presetClass="entr" presetSubtype="0" fill="hold" grpId="0" nodeType="withEffect">
                                  <p:stCondLst>
                                    <p:cond delay="9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1200"/>
                                  </p:stCondLst>
                                  <p:childTnLst>
                                    <p:set>
                                      <p:cBhvr>
                                        <p:cTn id="20" dur="1" fill="hold">
                                          <p:stCondLst>
                                            <p:cond delay="0"/>
                                          </p:stCondLst>
                                        </p:cTn>
                                        <p:tgtEl>
                                          <p:spTgt spid="5126"/>
                                        </p:tgtEl>
                                        <p:attrNameLst>
                                          <p:attrName>style.visibility</p:attrName>
                                        </p:attrNameLst>
                                      </p:cBhvr>
                                      <p:to>
                                        <p:strVal val="visible"/>
                                      </p:to>
                                    </p:set>
                                    <p:animEffect transition="in" filter="fade">
                                      <p:cBhvr>
                                        <p:cTn id="21" dur="500"/>
                                        <p:tgtEl>
                                          <p:spTgt spid="5126"/>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1800"/>
                                  </p:stCondLst>
                                  <p:childTnLst>
                                    <p:set>
                                      <p:cBhvr>
                                        <p:cTn id="26" dur="1" fill="hold">
                                          <p:stCondLst>
                                            <p:cond delay="0"/>
                                          </p:stCondLst>
                                        </p:cTn>
                                        <p:tgtEl>
                                          <p:spTgt spid="5128"/>
                                        </p:tgtEl>
                                        <p:attrNameLst>
                                          <p:attrName>style.visibility</p:attrName>
                                        </p:attrNameLst>
                                      </p:cBhvr>
                                      <p:to>
                                        <p:strVal val="visible"/>
                                      </p:to>
                                    </p:set>
                                    <p:animEffect transition="in" filter="fade">
                                      <p:cBhvr>
                                        <p:cTn id="27" dur="500"/>
                                        <p:tgtEl>
                                          <p:spTgt spid="5128"/>
                                        </p:tgtEl>
                                      </p:cBhvr>
                                    </p:animEffect>
                                  </p:childTnLst>
                                </p:cTn>
                              </p:par>
                              <p:par>
                                <p:cTn id="28" presetID="10" presetClass="entr" presetSubtype="0" fill="hold" nodeType="withEffect">
                                  <p:stCondLst>
                                    <p:cond delay="2100"/>
                                  </p:stCondLst>
                                  <p:childTnLst>
                                    <p:set>
                                      <p:cBhvr>
                                        <p:cTn id="29" dur="1" fill="hold">
                                          <p:stCondLst>
                                            <p:cond delay="0"/>
                                          </p:stCondLst>
                                        </p:cTn>
                                        <p:tgtEl>
                                          <p:spTgt spid="5129"/>
                                        </p:tgtEl>
                                        <p:attrNameLst>
                                          <p:attrName>style.visibility</p:attrName>
                                        </p:attrNameLst>
                                      </p:cBhvr>
                                      <p:to>
                                        <p:strVal val="visible"/>
                                      </p:to>
                                    </p:set>
                                    <p:animEffect transition="in" filter="fade">
                                      <p:cBhvr>
                                        <p:cTn id="30" dur="500"/>
                                        <p:tgtEl>
                                          <p:spTgt spid="5129"/>
                                        </p:tgtEl>
                                      </p:cBhvr>
                                    </p:animEffect>
                                  </p:childTnLst>
                                </p:cTn>
                              </p:par>
                              <p:par>
                                <p:cTn id="31" presetID="10" presetClass="entr" presetSubtype="0" fill="hold" grpId="0" nodeType="withEffect">
                                  <p:stCondLst>
                                    <p:cond delay="240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4" repeatCount="indefinite" fill="hold" display="0">
                  <p:stCondLst>
                    <p:cond delay="indefinite"/>
                  </p:stCondLst>
                  <p:endCondLst>
                    <p:cond evt="onStopAudio" delay="0">
                      <p:tgtEl>
                        <p:sldTgt/>
                      </p:tgtEl>
                    </p:cond>
                  </p:endCondLst>
                </p:cTn>
                <p:tgtEl>
                  <p:spTgt spid="2"/>
                </p:tgtEl>
              </p:cMediaNode>
            </p:audio>
          </p:childTnLst>
        </p:cTn>
      </p:par>
    </p:tnLst>
    <p:bldLst>
      <p:bldP spid="5124" grpId="0"/>
      <p:bldP spid="5" grpId="0"/>
      <p:bldP spid="5126" grpId="0"/>
      <p:bldP spid="14" grpId="0"/>
      <p:bldP spid="3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淘宝店chenying0907 30"/>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PA_淘宝店chenying0907 26"/>
          <p:cNvSpPr/>
          <p:nvPr>
            <p:custDataLst>
              <p:tags r:id="rId2"/>
            </p:custDataLst>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4340" name="PA_淘宝店chenying0907 22"/>
          <p:cNvPicPr>
            <a:picLocks noChangeAspect="1"/>
          </p:cNvPicPr>
          <p:nvPr>
            <p:custDataLst>
              <p:tags r:id="rId3"/>
            </p:custDataLst>
          </p:nvPr>
        </p:nvPicPr>
        <p:blipFill>
          <a:blip r:embed="rId10">
            <a:extLst>
              <a:ext uri="{28A0092B-C50C-407E-A947-70E740481C1C}">
                <a14:useLocalDpi xmlns:a14="http://schemas.microsoft.com/office/drawing/2010/main" val="0"/>
              </a:ext>
            </a:extLst>
          </a:blip>
          <a:srcRect/>
          <a:stretch>
            <a:fillRect/>
          </a:stretch>
        </p:blipFill>
        <p:spPr bwMode="auto">
          <a:xfrm>
            <a:off x="0" y="800100"/>
            <a:ext cx="12192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PA_淘宝店chenying0907 2"/>
          <p:cNvSpPr txBox="1">
            <a:spLocks noChangeArrowheads="1"/>
          </p:cNvSpPr>
          <p:nvPr>
            <p:custDataLst>
              <p:tags r:id="rId4"/>
            </p:custDataLst>
          </p:nvPr>
        </p:nvSpPr>
        <p:spPr bwMode="auto">
          <a:xfrm>
            <a:off x="177800" y="1138238"/>
            <a:ext cx="530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b="1">
                <a:solidFill>
                  <a:schemeClr val="bg1"/>
                </a:solidFill>
                <a:latin typeface="Adobe 繁黑體 Std B" pitchFamily="34" charset="-128"/>
                <a:ea typeface="Adobe 繁黑體 Std B" pitchFamily="34" charset="-128"/>
              </a:rPr>
              <a:t>03</a:t>
            </a:r>
            <a:endParaRPr lang="zh-CN" altLang="en-US" sz="2400" b="1">
              <a:solidFill>
                <a:schemeClr val="bg1"/>
              </a:solidFill>
              <a:latin typeface="Adobe 繁黑體 Std B" pitchFamily="34" charset="-128"/>
              <a:ea typeface="Adobe 繁黑體 Std B" pitchFamily="34" charset="-128"/>
            </a:endParaRPr>
          </a:p>
        </p:txBody>
      </p:sp>
      <p:cxnSp>
        <p:nvCxnSpPr>
          <p:cNvPr id="5" name="PA_直接连接符 4"/>
          <p:cNvCxnSpPr/>
          <p:nvPr>
            <p:custDataLst>
              <p:tags r:id="rId5"/>
            </p:custDataLst>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343" name="PA_淘宝店chenying0907 11"/>
          <p:cNvSpPr txBox="1">
            <a:spLocks noChangeArrowheads="1"/>
          </p:cNvSpPr>
          <p:nvPr>
            <p:custDataLst>
              <p:tags r:id="rId6"/>
            </p:custDataLst>
          </p:nvPr>
        </p:nvSpPr>
        <p:spPr bwMode="auto">
          <a:xfrm>
            <a:off x="819150" y="1327150"/>
            <a:ext cx="1419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4344" name="PA_淘宝店chenying0907 12"/>
          <p:cNvSpPr txBox="1">
            <a:spLocks noChangeArrowheads="1"/>
          </p:cNvSpPr>
          <p:nvPr>
            <p:custDataLst>
              <p:tags r:id="rId7"/>
            </p:custDataLst>
          </p:nvPr>
        </p:nvSpPr>
        <p:spPr bwMode="auto">
          <a:xfrm>
            <a:off x="819150" y="1112838"/>
            <a:ext cx="7858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PASS  03</a:t>
            </a:r>
            <a:endParaRPr lang="zh-CN" altLang="en-US" sz="1200" b="1">
              <a:solidFill>
                <a:schemeClr val="bg1"/>
              </a:solidFill>
              <a:latin typeface="Adobe 繁黑體 Std B" pitchFamily="34" charset="-128"/>
              <a:ea typeface="Adobe 繁黑體 Std B" pitchFamily="34" charset="-128"/>
            </a:endParaRPr>
          </a:p>
        </p:txBody>
      </p:sp>
      <p:grpSp>
        <p:nvGrpSpPr>
          <p:cNvPr id="14345" name="PA_组合 3"/>
          <p:cNvGrpSpPr>
            <a:grpSpLocks/>
          </p:cNvGrpSpPr>
          <p:nvPr>
            <p:custDataLst>
              <p:tags r:id="rId8"/>
            </p:custDataLst>
          </p:nvPr>
        </p:nvGrpSpPr>
        <p:grpSpPr bwMode="auto">
          <a:xfrm>
            <a:off x="1690688" y="2689225"/>
            <a:ext cx="8782050" cy="3767138"/>
            <a:chOff x="1704983" y="2555904"/>
            <a:chExt cx="8782051" cy="3767515"/>
          </a:xfrm>
        </p:grpSpPr>
        <p:sp>
          <p:nvSpPr>
            <p:cNvPr id="35" name="MH_Picture_1"/>
            <p:cNvSpPr>
              <a:spLocks noChangeArrowheads="1"/>
            </p:cNvSpPr>
            <p:nvPr/>
          </p:nvSpPr>
          <p:spPr bwMode="auto">
            <a:xfrm>
              <a:off x="3859220" y="2570193"/>
              <a:ext cx="2212975" cy="1876613"/>
            </a:xfrm>
            <a:prstGeom prst="rect">
              <a:avLst/>
            </a:prstGeom>
            <a:blipFill dpi="0" rotWithShape="1">
              <a:blip r:embed="rId11" cstate="print"/>
              <a:srcRect/>
              <a:stretch>
                <a:fillRect/>
              </a:stretch>
            </a:blipFill>
            <a:ln w="3175">
              <a:solidFill>
                <a:srgbClr val="FFFFFF"/>
              </a:solidFill>
              <a:miter lim="800000"/>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endParaRPr lang="zh-CN" altLang="zh-CN" sz="1800">
                <a:solidFill>
                  <a:schemeClr val="bg1"/>
                </a:solidFill>
                <a:latin typeface="+mn-lt"/>
                <a:ea typeface="+mn-ea"/>
              </a:endParaRPr>
            </a:p>
          </p:txBody>
        </p:sp>
        <p:sp>
          <p:nvSpPr>
            <p:cNvPr id="40" name="MH_Text_1"/>
            <p:cNvSpPr>
              <a:spLocks noChangeArrowheads="1"/>
            </p:cNvSpPr>
            <p:nvPr/>
          </p:nvSpPr>
          <p:spPr bwMode="auto">
            <a:xfrm>
              <a:off x="1814520" y="2570193"/>
              <a:ext cx="2044700" cy="1862323"/>
            </a:xfrm>
            <a:prstGeom prst="rect">
              <a:avLst/>
            </a:prstGeom>
            <a:pattFill prst="pct90">
              <a:fgClr>
                <a:schemeClr val="accent3">
                  <a:lumMod val="50000"/>
                </a:schemeClr>
              </a:fgClr>
              <a:bgClr>
                <a:schemeClr val="bg1"/>
              </a:bgClr>
            </a:pattFill>
            <a:ln w="3175">
              <a:solidFill>
                <a:srgbClr val="FFFFFF"/>
              </a:solidFill>
              <a:miter lim="800000"/>
              <a:headEnd/>
              <a:tailEnd/>
            </a:ln>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spcAft>
                  <a:spcPts val="600"/>
                </a:spcAft>
                <a:buFont typeface="Arial" panose="020B0604020202020204" pitchFamily="34" charset="0"/>
                <a:buNone/>
                <a:defRPr/>
              </a:pPr>
              <a:r>
                <a:rPr lang="en-US" altLang="zh-CN" sz="1400">
                  <a:solidFill>
                    <a:srgbClr val="FFFFFF"/>
                  </a:solidFill>
                  <a:latin typeface="+mn-lt"/>
                  <a:ea typeface="+mn-ea"/>
                </a:rPr>
                <a:t>Lorem ipsum dolor sit amet consectetur adipisicing elit</a:t>
              </a:r>
              <a:endParaRPr lang="zh-CN" altLang="en-US" sz="1200">
                <a:solidFill>
                  <a:srgbClr val="FFFFFF"/>
                </a:solidFill>
                <a:latin typeface="+mn-lt"/>
                <a:ea typeface="+mn-ea"/>
              </a:endParaRPr>
            </a:p>
          </p:txBody>
        </p:sp>
        <p:sp>
          <p:nvSpPr>
            <p:cNvPr id="41" name="MH_Picture_2"/>
            <p:cNvSpPr>
              <a:spLocks noChangeArrowheads="1"/>
            </p:cNvSpPr>
            <p:nvPr/>
          </p:nvSpPr>
          <p:spPr bwMode="auto">
            <a:xfrm>
              <a:off x="3859220" y="4432517"/>
              <a:ext cx="2212975" cy="1890902"/>
            </a:xfrm>
            <a:prstGeom prst="rect">
              <a:avLst/>
            </a:prstGeom>
            <a:blipFill dpi="0" rotWithShape="1">
              <a:blip r:embed="rId12" cstate="print"/>
              <a:srcRect/>
              <a:stretch>
                <a:fillRect/>
              </a:stretch>
            </a:blipFill>
            <a:ln w="3175">
              <a:solidFill>
                <a:srgbClr val="FFFFFF"/>
              </a:solidFill>
              <a:miter lim="800000"/>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endParaRPr lang="zh-CN" altLang="en-US" sz="1800">
                <a:solidFill>
                  <a:schemeClr val="bg1"/>
                </a:solidFill>
                <a:latin typeface="+mn-lt"/>
                <a:ea typeface="+mn-ea"/>
              </a:endParaRPr>
            </a:p>
          </p:txBody>
        </p:sp>
        <p:sp>
          <p:nvSpPr>
            <p:cNvPr id="50" name="MH_Picture_3"/>
            <p:cNvSpPr>
              <a:spLocks noChangeArrowheads="1"/>
            </p:cNvSpPr>
            <p:nvPr/>
          </p:nvSpPr>
          <p:spPr bwMode="auto">
            <a:xfrm>
              <a:off x="6072195" y="4432517"/>
              <a:ext cx="2222500" cy="1890902"/>
            </a:xfrm>
            <a:prstGeom prst="rect">
              <a:avLst/>
            </a:prstGeom>
            <a:blipFill dpi="0" rotWithShape="1">
              <a:blip r:embed="rId13" cstate="print"/>
              <a:srcRect/>
              <a:stretch>
                <a:fillRect/>
              </a:stretch>
            </a:blipFill>
            <a:ln w="3175">
              <a:solidFill>
                <a:srgbClr val="FFFFFF"/>
              </a:solidFill>
              <a:miter lim="800000"/>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endParaRPr lang="zh-CN" altLang="en-US" sz="1800">
                <a:solidFill>
                  <a:schemeClr val="bg1"/>
                </a:solidFill>
                <a:latin typeface="+mn-lt"/>
                <a:ea typeface="+mn-ea"/>
              </a:endParaRPr>
            </a:p>
          </p:txBody>
        </p:sp>
        <p:sp>
          <p:nvSpPr>
            <p:cNvPr id="51" name="MH_Text_3"/>
            <p:cNvSpPr>
              <a:spLocks noChangeArrowheads="1"/>
            </p:cNvSpPr>
            <p:nvPr/>
          </p:nvSpPr>
          <p:spPr bwMode="auto">
            <a:xfrm>
              <a:off x="8294696" y="4432517"/>
              <a:ext cx="2082800" cy="1890902"/>
            </a:xfrm>
            <a:prstGeom prst="rect">
              <a:avLst/>
            </a:prstGeom>
            <a:pattFill prst="pct50">
              <a:fgClr>
                <a:schemeClr val="accent3">
                  <a:lumMod val="50000"/>
                </a:schemeClr>
              </a:fgClr>
              <a:bgClr>
                <a:schemeClr val="bg1"/>
              </a:bgClr>
            </a:pattFill>
            <a:ln w="3175">
              <a:solidFill>
                <a:srgbClr val="FFFFFF"/>
              </a:solidFill>
              <a:miter lim="800000"/>
              <a:headEnd/>
              <a:tailEnd/>
            </a:ln>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spcAft>
                  <a:spcPts val="600"/>
                </a:spcAft>
                <a:buFont typeface="Arial" panose="020B0604020202020204" pitchFamily="34" charset="0"/>
                <a:buNone/>
                <a:defRPr/>
              </a:pPr>
              <a:r>
                <a:rPr lang="en-US" altLang="zh-CN" sz="1400" dirty="0">
                  <a:solidFill>
                    <a:srgbClr val="FFFFFF"/>
                  </a:solidFill>
                  <a:latin typeface="+mn-lt"/>
                  <a:ea typeface="+mn-ea"/>
                </a:rPr>
                <a:t>Lorem ipsum dolor sit amet consectetur adipisicing elit</a:t>
              </a:r>
              <a:endParaRPr lang="zh-CN" altLang="en-US" sz="1200" dirty="0">
                <a:solidFill>
                  <a:srgbClr val="FFFFFF"/>
                </a:solidFill>
                <a:latin typeface="+mn-lt"/>
                <a:ea typeface="+mn-ea"/>
              </a:endParaRPr>
            </a:p>
          </p:txBody>
        </p:sp>
        <p:sp>
          <p:nvSpPr>
            <p:cNvPr id="52" name="MH_Text_4"/>
            <p:cNvSpPr>
              <a:spLocks noChangeArrowheads="1"/>
            </p:cNvSpPr>
            <p:nvPr/>
          </p:nvSpPr>
          <p:spPr bwMode="auto">
            <a:xfrm>
              <a:off x="6089658" y="2555904"/>
              <a:ext cx="4397376" cy="1876613"/>
            </a:xfrm>
            <a:prstGeom prst="rect">
              <a:avLst/>
            </a:prstGeom>
            <a:noFill/>
            <a:ln>
              <a:noFill/>
            </a:ln>
            <a:extLst/>
          </p:spPr>
          <p:txBody>
            <a:bodyPr l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spcAft>
                  <a:spcPts val="600"/>
                </a:spcAft>
                <a:buFont typeface="Arial" panose="020B0604020202020204" pitchFamily="34" charset="0"/>
                <a:buNone/>
                <a:defRPr/>
              </a:pPr>
              <a:r>
                <a:rPr lang="en-US" altLang="zh-CN" sz="1400">
                  <a:latin typeface="+mn-lt"/>
                  <a:ea typeface="+mn-ea"/>
                </a:rPr>
                <a:t>Lorem ipsum dolor sit amet consectetur adipisicing elit sed do eiusmod tempor</a:t>
              </a:r>
              <a:endParaRPr lang="zh-CN" altLang="en-US" sz="1200">
                <a:latin typeface="+mn-lt"/>
                <a:ea typeface="+mn-ea"/>
              </a:endParaRPr>
            </a:p>
          </p:txBody>
        </p:sp>
        <p:sp>
          <p:nvSpPr>
            <p:cNvPr id="53" name="MH_Text_2"/>
            <p:cNvSpPr>
              <a:spLocks noChangeArrowheads="1"/>
            </p:cNvSpPr>
            <p:nvPr/>
          </p:nvSpPr>
          <p:spPr bwMode="auto">
            <a:xfrm>
              <a:off x="1704983" y="4432517"/>
              <a:ext cx="2143125" cy="1878201"/>
            </a:xfrm>
            <a:prstGeom prst="rect">
              <a:avLst/>
            </a:prstGeom>
            <a:noFill/>
            <a:ln>
              <a:noFill/>
            </a:ln>
            <a:extLst/>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spcAft>
                  <a:spcPts val="600"/>
                </a:spcAft>
                <a:buFont typeface="Arial" panose="020B0604020202020204" pitchFamily="34" charset="0"/>
                <a:buNone/>
                <a:defRPr/>
              </a:pPr>
              <a:r>
                <a:rPr lang="en-US" altLang="zh-CN" sz="1400">
                  <a:latin typeface="+mn-lt"/>
                  <a:ea typeface="+mn-ea"/>
                </a:rPr>
                <a:t>Lorem ipsum dolor consectetur adipisicing elit sed</a:t>
              </a:r>
              <a:endParaRPr lang="zh-CN" altLang="en-US" sz="1200">
                <a:latin typeface="+mn-lt"/>
                <a:ea typeface="+mn-ea"/>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600"/>
                                  </p:stCondLst>
                                  <p:childTnLst>
                                    <p:set>
                                      <p:cBhvr>
                                        <p:cTn id="12" dur="1" fill="hold">
                                          <p:stCondLst>
                                            <p:cond delay="0"/>
                                          </p:stCondLst>
                                        </p:cTn>
                                        <p:tgtEl>
                                          <p:spTgt spid="14340"/>
                                        </p:tgtEl>
                                        <p:attrNameLst>
                                          <p:attrName>style.visibility</p:attrName>
                                        </p:attrNameLst>
                                      </p:cBhvr>
                                      <p:to>
                                        <p:strVal val="visible"/>
                                      </p:to>
                                    </p:set>
                                    <p:animEffect transition="in" filter="fade">
                                      <p:cBhvr>
                                        <p:cTn id="13" dur="500"/>
                                        <p:tgtEl>
                                          <p:spTgt spid="1434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4341"/>
                                        </p:tgtEl>
                                        <p:attrNameLst>
                                          <p:attrName>style.visibility</p:attrName>
                                        </p:attrNameLst>
                                      </p:cBhvr>
                                      <p:to>
                                        <p:strVal val="visible"/>
                                      </p:to>
                                    </p:set>
                                    <p:animEffect transition="in" filter="fade">
                                      <p:cBhvr>
                                        <p:cTn id="16" dur="500"/>
                                        <p:tgtEl>
                                          <p:spTgt spid="14341"/>
                                        </p:tgtEl>
                                      </p:cBhvr>
                                    </p:animEffect>
                                  </p:childTnLst>
                                </p:cTn>
                              </p:par>
                              <p:par>
                                <p:cTn id="17" presetID="10" presetClass="entr" presetSubtype="0" fill="hold" nodeType="withEffect">
                                  <p:stCondLst>
                                    <p:cond delay="12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4343"/>
                                        </p:tgtEl>
                                        <p:attrNameLst>
                                          <p:attrName>style.visibility</p:attrName>
                                        </p:attrNameLst>
                                      </p:cBhvr>
                                      <p:to>
                                        <p:strVal val="visible"/>
                                      </p:to>
                                    </p:set>
                                    <p:animEffect transition="in" filter="fade">
                                      <p:cBhvr>
                                        <p:cTn id="22" dur="500"/>
                                        <p:tgtEl>
                                          <p:spTgt spid="14343"/>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4344"/>
                                        </p:tgtEl>
                                        <p:attrNameLst>
                                          <p:attrName>style.visibility</p:attrName>
                                        </p:attrNameLst>
                                      </p:cBhvr>
                                      <p:to>
                                        <p:strVal val="visible"/>
                                      </p:to>
                                    </p:set>
                                    <p:animEffect transition="in" filter="fade">
                                      <p:cBhvr>
                                        <p:cTn id="25" dur="500"/>
                                        <p:tgtEl>
                                          <p:spTgt spid="14344"/>
                                        </p:tgtEl>
                                      </p:cBhvr>
                                    </p:animEffect>
                                  </p:childTnLst>
                                </p:cTn>
                              </p:par>
                              <p:par>
                                <p:cTn id="26" presetID="10" presetClass="entr" presetSubtype="0" fill="hold" nodeType="withEffect">
                                  <p:stCondLst>
                                    <p:cond delay="2100"/>
                                  </p:stCondLst>
                                  <p:childTnLst>
                                    <p:set>
                                      <p:cBhvr>
                                        <p:cTn id="27" dur="1" fill="hold">
                                          <p:stCondLst>
                                            <p:cond delay="0"/>
                                          </p:stCondLst>
                                        </p:cTn>
                                        <p:tgtEl>
                                          <p:spTgt spid="14345"/>
                                        </p:tgtEl>
                                        <p:attrNameLst>
                                          <p:attrName>style.visibility</p:attrName>
                                        </p:attrNameLst>
                                      </p:cBhvr>
                                      <p:to>
                                        <p:strVal val="visible"/>
                                      </p:to>
                                    </p:set>
                                    <p:animEffect transition="in" filter="fade">
                                      <p:cBhvr>
                                        <p:cTn id="28" dur="500"/>
                                        <p:tgtEl>
                                          <p:spTgt spid="14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7" grpId="0" animBg="1"/>
      <p:bldP spid="14341" grpId="0"/>
      <p:bldP spid="14343" grpId="0"/>
      <p:bldP spid="143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淘宝店chenying0907 30"/>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0" name="PA_淘宝店chenying0907 19"/>
          <p:cNvSpPr/>
          <p:nvPr>
            <p:custDataLst>
              <p:tags r:id="rId2"/>
            </p:custDataLst>
          </p:nvPr>
        </p:nvSpPr>
        <p:spPr>
          <a:xfrm rot="900000">
            <a:off x="995363" y="3001963"/>
            <a:ext cx="1658937" cy="2573337"/>
          </a:xfrm>
          <a:prstGeom prst="rect">
            <a:avLst/>
          </a:prstGeom>
          <a:blipFill dpi="0" rotWithShape="1">
            <a:blip r:embed="rId13" cstate="print">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7" name="PA_淘宝店chenying0907 26"/>
          <p:cNvSpPr/>
          <p:nvPr>
            <p:custDataLst>
              <p:tags r:id="rId3"/>
            </p:custDataLst>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6" name="PA_淘宝店chenying0907 5"/>
          <p:cNvSpPr/>
          <p:nvPr>
            <p:custDataLst>
              <p:tags r:id="rId4"/>
            </p:custDataLst>
          </p:nvPr>
        </p:nvSpPr>
        <p:spPr>
          <a:xfrm rot="19800000">
            <a:off x="8534400" y="2192338"/>
            <a:ext cx="1658938" cy="2573337"/>
          </a:xfrm>
          <a:prstGeom prst="rect">
            <a:avLst/>
          </a:prstGeom>
          <a:blipFill dpi="0" rotWithShape="1">
            <a:blip r:embed="rId13" cstate="print">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5366" name="PA_淘宝店chenying0907 22"/>
          <p:cNvPicPr>
            <a:picLocks noChangeAspect="1"/>
          </p:cNvPicPr>
          <p:nvPr>
            <p:custDataLst>
              <p:tags r:id="rId5"/>
            </p:custDataLst>
          </p:nvPr>
        </p:nvPicPr>
        <p:blipFill>
          <a:blip r:embed="rId14">
            <a:extLst>
              <a:ext uri="{28A0092B-C50C-407E-A947-70E740481C1C}">
                <a14:useLocalDpi xmlns:a14="http://schemas.microsoft.com/office/drawing/2010/main" val="0"/>
              </a:ext>
            </a:extLst>
          </a:blip>
          <a:srcRect/>
          <a:stretch>
            <a:fillRect/>
          </a:stretch>
        </p:blipFill>
        <p:spPr bwMode="auto">
          <a:xfrm>
            <a:off x="0" y="800100"/>
            <a:ext cx="12192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PA_淘宝店chenying0907 2"/>
          <p:cNvSpPr txBox="1">
            <a:spLocks noChangeArrowheads="1"/>
          </p:cNvSpPr>
          <p:nvPr>
            <p:custDataLst>
              <p:tags r:id="rId6"/>
            </p:custDataLst>
          </p:nvPr>
        </p:nvSpPr>
        <p:spPr bwMode="auto">
          <a:xfrm>
            <a:off x="177800" y="1138238"/>
            <a:ext cx="530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b="1">
                <a:solidFill>
                  <a:schemeClr val="bg1"/>
                </a:solidFill>
                <a:latin typeface="Adobe 繁黑體 Std B" pitchFamily="34" charset="-128"/>
                <a:ea typeface="Adobe 繁黑體 Std B" pitchFamily="34" charset="-128"/>
              </a:rPr>
              <a:t>03</a:t>
            </a:r>
            <a:endParaRPr lang="zh-CN" altLang="en-US" sz="2400" b="1">
              <a:solidFill>
                <a:schemeClr val="bg1"/>
              </a:solidFill>
              <a:latin typeface="Adobe 繁黑體 Std B" pitchFamily="34" charset="-128"/>
              <a:ea typeface="Adobe 繁黑體 Std B" pitchFamily="34" charset="-128"/>
            </a:endParaRPr>
          </a:p>
        </p:txBody>
      </p:sp>
      <p:cxnSp>
        <p:nvCxnSpPr>
          <p:cNvPr id="5" name="PA_直接连接符 4"/>
          <p:cNvCxnSpPr/>
          <p:nvPr>
            <p:custDataLst>
              <p:tags r:id="rId7"/>
            </p:custDataLst>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369" name="PA_淘宝店chenying0907 11"/>
          <p:cNvSpPr txBox="1">
            <a:spLocks noChangeArrowheads="1"/>
          </p:cNvSpPr>
          <p:nvPr>
            <p:custDataLst>
              <p:tags r:id="rId8"/>
            </p:custDataLst>
          </p:nvPr>
        </p:nvSpPr>
        <p:spPr bwMode="auto">
          <a:xfrm>
            <a:off x="819150" y="1327150"/>
            <a:ext cx="1419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5370" name="PA_淘宝店chenying0907 12"/>
          <p:cNvSpPr txBox="1">
            <a:spLocks noChangeArrowheads="1"/>
          </p:cNvSpPr>
          <p:nvPr>
            <p:custDataLst>
              <p:tags r:id="rId9"/>
            </p:custDataLst>
          </p:nvPr>
        </p:nvSpPr>
        <p:spPr bwMode="auto">
          <a:xfrm>
            <a:off x="819150" y="1112838"/>
            <a:ext cx="7858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PASS  03</a:t>
            </a:r>
            <a:endParaRPr lang="zh-CN" altLang="en-US" sz="1200" b="1">
              <a:solidFill>
                <a:schemeClr val="bg1"/>
              </a:solidFill>
              <a:latin typeface="Adobe 繁黑體 Std B" pitchFamily="34" charset="-128"/>
              <a:ea typeface="Adobe 繁黑體 Std B" pitchFamily="34" charset="-128"/>
            </a:endParaRPr>
          </a:p>
        </p:txBody>
      </p:sp>
      <p:pic>
        <p:nvPicPr>
          <p:cNvPr id="15371" name="PA_淘宝店chenying0907 1"/>
          <p:cNvPicPr>
            <a:picLocks noChangeAspect="1"/>
          </p:cNvPicPr>
          <p:nvPr>
            <p:custDataLst>
              <p:tags r:id="rId10"/>
            </p:custDataLst>
          </p:nvPr>
        </p:nvPicPr>
        <p:blipFill>
          <a:blip r:embed="rId15">
            <a:extLst>
              <a:ext uri="{28A0092B-C50C-407E-A947-70E740481C1C}">
                <a14:useLocalDpi xmlns:a14="http://schemas.microsoft.com/office/drawing/2010/main" val="0"/>
              </a:ext>
            </a:extLst>
          </a:blip>
          <a:srcRect/>
          <a:stretch>
            <a:fillRect/>
          </a:stretch>
        </p:blipFill>
        <p:spPr bwMode="auto">
          <a:xfrm>
            <a:off x="7150100" y="2260600"/>
            <a:ext cx="4770438" cy="441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PA_MH_Text_1"/>
          <p:cNvSpPr txBox="1">
            <a:spLocks noChangeArrowheads="1"/>
          </p:cNvSpPr>
          <p:nvPr>
            <p:custDataLst>
              <p:tags r:id="rId11"/>
            </p:custDataLst>
          </p:nvPr>
        </p:nvSpPr>
        <p:spPr bwMode="auto">
          <a:xfrm>
            <a:off x="3322638" y="2655888"/>
            <a:ext cx="39131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ercitation ullamco laboris nisi ut aliq</a:t>
            </a:r>
            <a:r>
              <a:rPr lang="en-US" altLang="zh-CN" sz="1600" dirty="0"/>
              <a:t> magna aliqua Ut enim ad minim veniam quis nostrud </a:t>
            </a:r>
            <a:r>
              <a:rPr lang="en-US" altLang="zh-CN" sz="1600" dirty="0">
                <a:latin typeface="+mn-lt"/>
                <a:ea typeface="+mn-ea"/>
              </a:rPr>
              <a:t>uip .</a:t>
            </a:r>
            <a:endParaRPr lang="zh-CN" altLang="en-US" sz="1600" dirty="0">
              <a:latin typeface="+mn-lt"/>
              <a:ea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1200"/>
                                  </p:stCondLst>
                                  <p:childTnLst>
                                    <p:set>
                                      <p:cBhvr>
                                        <p:cTn id="18" dur="1" fill="hold">
                                          <p:stCondLst>
                                            <p:cond delay="0"/>
                                          </p:stCondLst>
                                        </p:cTn>
                                        <p:tgtEl>
                                          <p:spTgt spid="15366"/>
                                        </p:tgtEl>
                                        <p:attrNameLst>
                                          <p:attrName>style.visibility</p:attrName>
                                        </p:attrNameLst>
                                      </p:cBhvr>
                                      <p:to>
                                        <p:strVal val="visible"/>
                                      </p:to>
                                    </p:set>
                                    <p:animEffect transition="in" filter="fade">
                                      <p:cBhvr>
                                        <p:cTn id="19" dur="500"/>
                                        <p:tgtEl>
                                          <p:spTgt spid="1536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5367"/>
                                        </p:tgtEl>
                                        <p:attrNameLst>
                                          <p:attrName>style.visibility</p:attrName>
                                        </p:attrNameLst>
                                      </p:cBhvr>
                                      <p:to>
                                        <p:strVal val="visible"/>
                                      </p:to>
                                    </p:set>
                                    <p:animEffect transition="in" filter="fade">
                                      <p:cBhvr>
                                        <p:cTn id="22" dur="500"/>
                                        <p:tgtEl>
                                          <p:spTgt spid="15367"/>
                                        </p:tgtEl>
                                      </p:cBhvr>
                                    </p:animEffect>
                                  </p:childTnLst>
                                </p:cTn>
                              </p:par>
                              <p:par>
                                <p:cTn id="23" presetID="10" presetClass="entr" presetSubtype="0" fill="hold" nodeType="withEffect">
                                  <p:stCondLst>
                                    <p:cond delay="18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5369"/>
                                        </p:tgtEl>
                                        <p:attrNameLst>
                                          <p:attrName>style.visibility</p:attrName>
                                        </p:attrNameLst>
                                      </p:cBhvr>
                                      <p:to>
                                        <p:strVal val="visible"/>
                                      </p:to>
                                    </p:set>
                                    <p:animEffect transition="in" filter="fade">
                                      <p:cBhvr>
                                        <p:cTn id="28" dur="500"/>
                                        <p:tgtEl>
                                          <p:spTgt spid="1536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5370"/>
                                        </p:tgtEl>
                                        <p:attrNameLst>
                                          <p:attrName>style.visibility</p:attrName>
                                        </p:attrNameLst>
                                      </p:cBhvr>
                                      <p:to>
                                        <p:strVal val="visible"/>
                                      </p:to>
                                    </p:set>
                                    <p:animEffect transition="in" filter="fade">
                                      <p:cBhvr>
                                        <p:cTn id="31" dur="500"/>
                                        <p:tgtEl>
                                          <p:spTgt spid="1537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5371"/>
                                        </p:tgtEl>
                                        <p:attrNameLst>
                                          <p:attrName>style.visibility</p:attrName>
                                        </p:attrNameLst>
                                      </p:cBhvr>
                                      <p:to>
                                        <p:strVal val="visible"/>
                                      </p:to>
                                    </p:set>
                                    <p:animEffect transition="in" filter="fade">
                                      <p:cBhvr>
                                        <p:cTn id="36" dur="500"/>
                                        <p:tgtEl>
                                          <p:spTgt spid="15371"/>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0" grpId="0" animBg="1"/>
      <p:bldP spid="27" grpId="0" animBg="1"/>
      <p:bldP spid="6" grpId="0" animBg="1"/>
      <p:bldP spid="15367" grpId="0"/>
      <p:bldP spid="15369" grpId="0"/>
      <p:bldP spid="15370" grpId="0" animBg="1" autoUpdateAnimBg="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淘宝店chenying0907 30"/>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PA_淘宝店chenying0907 26"/>
          <p:cNvSpPr/>
          <p:nvPr>
            <p:custDataLst>
              <p:tags r:id="rId2"/>
            </p:custDataLst>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6388" name="PA_淘宝店chenying0907 22"/>
          <p:cNvPicPr>
            <a:picLocks noChangeAspect="1"/>
          </p:cNvPicPr>
          <p:nvPr>
            <p:custDataLst>
              <p:tags r:id="rId3"/>
            </p:custDataLst>
          </p:nvPr>
        </p:nvPicPr>
        <p:blipFill>
          <a:blip r:embed="rId13">
            <a:extLst>
              <a:ext uri="{28A0092B-C50C-407E-A947-70E740481C1C}">
                <a14:useLocalDpi xmlns:a14="http://schemas.microsoft.com/office/drawing/2010/main" val="0"/>
              </a:ext>
            </a:extLst>
          </a:blip>
          <a:srcRect/>
          <a:stretch>
            <a:fillRect/>
          </a:stretch>
        </p:blipFill>
        <p:spPr bwMode="auto">
          <a:xfrm>
            <a:off x="0" y="800100"/>
            <a:ext cx="12192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PA_淘宝店chenying0907 2"/>
          <p:cNvSpPr txBox="1">
            <a:spLocks noChangeArrowheads="1"/>
          </p:cNvSpPr>
          <p:nvPr>
            <p:custDataLst>
              <p:tags r:id="rId4"/>
            </p:custDataLst>
          </p:nvPr>
        </p:nvSpPr>
        <p:spPr bwMode="auto">
          <a:xfrm>
            <a:off x="177800" y="1138238"/>
            <a:ext cx="530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b="1">
                <a:solidFill>
                  <a:schemeClr val="bg1"/>
                </a:solidFill>
                <a:latin typeface="Adobe 繁黑體 Std B" pitchFamily="34" charset="-128"/>
                <a:ea typeface="Adobe 繁黑體 Std B" pitchFamily="34" charset="-128"/>
              </a:rPr>
              <a:t>03</a:t>
            </a:r>
            <a:endParaRPr lang="zh-CN" altLang="en-US" sz="2400" b="1">
              <a:solidFill>
                <a:schemeClr val="bg1"/>
              </a:solidFill>
              <a:latin typeface="Adobe 繁黑體 Std B" pitchFamily="34" charset="-128"/>
              <a:ea typeface="Adobe 繁黑體 Std B" pitchFamily="34" charset="-128"/>
            </a:endParaRPr>
          </a:p>
        </p:txBody>
      </p:sp>
      <p:cxnSp>
        <p:nvCxnSpPr>
          <p:cNvPr id="5" name="PA_直接连接符 4"/>
          <p:cNvCxnSpPr/>
          <p:nvPr>
            <p:custDataLst>
              <p:tags r:id="rId5"/>
            </p:custDataLst>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391" name="PA_淘宝店chenying0907 11"/>
          <p:cNvSpPr txBox="1">
            <a:spLocks noChangeArrowheads="1"/>
          </p:cNvSpPr>
          <p:nvPr>
            <p:custDataLst>
              <p:tags r:id="rId6"/>
            </p:custDataLst>
          </p:nvPr>
        </p:nvSpPr>
        <p:spPr bwMode="auto">
          <a:xfrm>
            <a:off x="819150" y="1327150"/>
            <a:ext cx="1419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6392" name="PA_淘宝店chenying0907 12"/>
          <p:cNvSpPr txBox="1">
            <a:spLocks noChangeArrowheads="1"/>
          </p:cNvSpPr>
          <p:nvPr>
            <p:custDataLst>
              <p:tags r:id="rId7"/>
            </p:custDataLst>
          </p:nvPr>
        </p:nvSpPr>
        <p:spPr bwMode="auto">
          <a:xfrm>
            <a:off x="819150" y="1112838"/>
            <a:ext cx="7858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PASS  03</a:t>
            </a:r>
            <a:endParaRPr lang="zh-CN" altLang="en-US" sz="1200" b="1">
              <a:solidFill>
                <a:schemeClr val="bg1"/>
              </a:solidFill>
              <a:latin typeface="Adobe 繁黑體 Std B" pitchFamily="34" charset="-128"/>
              <a:ea typeface="Adobe 繁黑體 Std B" pitchFamily="34" charset="-128"/>
            </a:endParaRPr>
          </a:p>
        </p:txBody>
      </p:sp>
      <p:graphicFrame>
        <p:nvGraphicFramePr>
          <p:cNvPr id="10" name="PA_Table 9"/>
          <p:cNvGraphicFramePr>
            <a:graphicFrameLocks noGrp="1"/>
          </p:cNvGraphicFramePr>
          <p:nvPr>
            <p:custDataLst>
              <p:tags r:id="rId8"/>
            </p:custDataLst>
            <p:extLst>
              <p:ext uri="{D42A27DB-BD31-4B8C-83A1-F6EECF244321}">
                <p14:modId xmlns:p14="http://schemas.microsoft.com/office/powerpoint/2010/main" val="2171901519"/>
              </p:ext>
            </p:extLst>
          </p:nvPr>
        </p:nvGraphicFramePr>
        <p:xfrm>
          <a:off x="2044700" y="3367088"/>
          <a:ext cx="8128002" cy="2595565"/>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xmlns="" val="20000"/>
                    </a:ext>
                  </a:extLst>
                </a:gridCol>
                <a:gridCol w="1354667">
                  <a:extLst>
                    <a:ext uri="{9D8B030D-6E8A-4147-A177-3AD203B41FA5}">
                      <a16:colId xmlns:a16="http://schemas.microsoft.com/office/drawing/2014/main" xmlns="" val="20001"/>
                    </a:ext>
                  </a:extLst>
                </a:gridCol>
                <a:gridCol w="1354667">
                  <a:extLst>
                    <a:ext uri="{9D8B030D-6E8A-4147-A177-3AD203B41FA5}">
                      <a16:colId xmlns:a16="http://schemas.microsoft.com/office/drawing/2014/main" xmlns="" val="20002"/>
                    </a:ext>
                  </a:extLst>
                </a:gridCol>
                <a:gridCol w="1354667">
                  <a:extLst>
                    <a:ext uri="{9D8B030D-6E8A-4147-A177-3AD203B41FA5}">
                      <a16:colId xmlns:a16="http://schemas.microsoft.com/office/drawing/2014/main" xmlns="" val="20003"/>
                    </a:ext>
                  </a:extLst>
                </a:gridCol>
                <a:gridCol w="1354667">
                  <a:extLst>
                    <a:ext uri="{9D8B030D-6E8A-4147-A177-3AD203B41FA5}">
                      <a16:colId xmlns:a16="http://schemas.microsoft.com/office/drawing/2014/main" xmlns="" val="20004"/>
                    </a:ext>
                  </a:extLst>
                </a:gridCol>
                <a:gridCol w="1354667">
                  <a:extLst>
                    <a:ext uri="{9D8B030D-6E8A-4147-A177-3AD203B41FA5}">
                      <a16:colId xmlns:a16="http://schemas.microsoft.com/office/drawing/2014/main" xmlns="" val="20005"/>
                    </a:ext>
                  </a:extLst>
                </a:gridCol>
              </a:tblGrid>
              <a:tr h="370795">
                <a:tc>
                  <a:txBody>
                    <a:bodyPr/>
                    <a:lstStyle/>
                    <a:p>
                      <a:pPr algn="ctr"/>
                      <a:r>
                        <a:rPr lang="en-US" altLang="zh-CN" sz="1300" dirty="0"/>
                        <a:t>Summary</a:t>
                      </a:r>
                      <a:endParaRPr lang="zh-CN" altLang="en-US" sz="1300" dirty="0"/>
                    </a:p>
                  </a:txBody>
                  <a:tcPr marT="45714" marB="45714"/>
                </a:tc>
                <a:tc>
                  <a:txBody>
                    <a:bodyPr/>
                    <a:lstStyle/>
                    <a:p>
                      <a:pPr algn="ctr"/>
                      <a:r>
                        <a:rPr lang="en-US" altLang="zh-CN" sz="1300" dirty="0"/>
                        <a:t>Number</a:t>
                      </a:r>
                      <a:endParaRPr lang="zh-CN" altLang="en-US" sz="1300" dirty="0"/>
                    </a:p>
                  </a:txBody>
                  <a:tcPr marT="45714" marB="45714"/>
                </a:tc>
                <a:tc>
                  <a:txBody>
                    <a:bodyPr/>
                    <a:lstStyle/>
                    <a:p>
                      <a:pPr algn="ctr"/>
                      <a:r>
                        <a:rPr lang="en-US" altLang="zh-CN" sz="1300" dirty="0"/>
                        <a:t>Gender</a:t>
                      </a:r>
                      <a:endParaRPr lang="zh-CN" altLang="en-US" sz="1300" dirty="0"/>
                    </a:p>
                  </a:txBody>
                  <a:tcPr marT="45714" marB="45714"/>
                </a:tc>
                <a:tc>
                  <a:txBody>
                    <a:bodyPr/>
                    <a:lstStyle/>
                    <a:p>
                      <a:pPr algn="ctr"/>
                      <a:r>
                        <a:rPr lang="en-US" altLang="zh-CN" sz="1300" dirty="0"/>
                        <a:t>Size</a:t>
                      </a:r>
                      <a:endParaRPr lang="zh-CN" altLang="en-US" sz="1300" dirty="0"/>
                    </a:p>
                  </a:txBody>
                  <a:tcPr marT="45714" marB="45714"/>
                </a:tc>
                <a:tc>
                  <a:txBody>
                    <a:bodyPr/>
                    <a:lstStyle/>
                    <a:p>
                      <a:pPr algn="ctr"/>
                      <a:r>
                        <a:rPr lang="en-US" altLang="zh-CN" sz="1300" dirty="0"/>
                        <a:t>Color</a:t>
                      </a:r>
                      <a:endParaRPr lang="zh-CN" altLang="en-US" sz="1300" dirty="0"/>
                    </a:p>
                  </a:txBody>
                  <a:tcPr marT="45714" marB="45714"/>
                </a:tc>
                <a:tc>
                  <a:txBody>
                    <a:bodyPr/>
                    <a:lstStyle/>
                    <a:p>
                      <a:pPr algn="ctr"/>
                      <a:r>
                        <a:rPr lang="en-US" altLang="zh-CN" sz="1300" dirty="0"/>
                        <a:t>淘宝店chenying0907</a:t>
                      </a:r>
                      <a:endParaRPr lang="zh-CN" altLang="en-US" sz="1300" dirty="0"/>
                    </a:p>
                  </a:txBody>
                  <a:tcPr marT="45714" marB="45714"/>
                </a:tc>
                <a:extLst>
                  <a:ext uri="{0D108BD9-81ED-4DB2-BD59-A6C34878D82A}">
                    <a16:rowId xmlns:a16="http://schemas.microsoft.com/office/drawing/2014/main" xmlns="" val="10000"/>
                  </a:ext>
                </a:extLst>
              </a:tr>
              <a:tr h="370795">
                <a:tc>
                  <a:txBody>
                    <a:bodyPr/>
                    <a:lstStyle/>
                    <a:p>
                      <a:pPr algn="ctr"/>
                      <a:r>
                        <a:rPr lang="en-US" altLang="zh-CN" sz="1300" dirty="0"/>
                        <a:t>525</a:t>
                      </a:r>
                      <a:endParaRPr lang="zh-CN" altLang="en-US" sz="1300" dirty="0"/>
                    </a:p>
                  </a:txBody>
                  <a:tcPr marT="45714" marB="45714"/>
                </a:tc>
                <a:tc>
                  <a:txBody>
                    <a:bodyPr/>
                    <a:lstStyle/>
                    <a:p>
                      <a:pPr algn="ctr"/>
                      <a:r>
                        <a:rPr lang="en-US" altLang="zh-CN" sz="1300" dirty="0"/>
                        <a:t>52</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a16="http://schemas.microsoft.com/office/drawing/2014/main" xmlns="" val="10001"/>
                  </a:ext>
                </a:extLst>
              </a:tr>
              <a:tr h="370795">
                <a:tc>
                  <a:txBody>
                    <a:bodyPr/>
                    <a:lstStyle/>
                    <a:p>
                      <a:pPr algn="ctr"/>
                      <a:r>
                        <a:rPr lang="en-US" altLang="zh-CN" sz="1300" dirty="0"/>
                        <a:t>254</a:t>
                      </a:r>
                      <a:endParaRPr lang="zh-CN" altLang="en-US" sz="1300" dirty="0"/>
                    </a:p>
                  </a:txBody>
                  <a:tcPr marT="45714" marB="45714"/>
                </a:tc>
                <a:tc>
                  <a:txBody>
                    <a:bodyPr/>
                    <a:lstStyle/>
                    <a:p>
                      <a:pPr algn="ctr"/>
                      <a:r>
                        <a:rPr lang="en-US" altLang="zh-CN" sz="1300" dirty="0"/>
                        <a:t>22</a:t>
                      </a:r>
                      <a:endParaRPr lang="zh-CN" altLang="en-US" sz="1300" dirty="0"/>
                    </a:p>
                  </a:txBody>
                  <a:tcPr marT="45714" marB="45714"/>
                </a:tc>
                <a:tc>
                  <a:txBody>
                    <a:bodyPr/>
                    <a:lstStyle/>
                    <a:p>
                      <a:pPr algn="ctr"/>
                      <a:r>
                        <a:rPr lang="en-US" altLang="zh-CN" sz="1300" dirty="0"/>
                        <a:t>2</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a16="http://schemas.microsoft.com/office/drawing/2014/main" xmlns="" val="10002"/>
                  </a:ext>
                </a:extLst>
              </a:tr>
              <a:tr h="370795">
                <a:tc>
                  <a:txBody>
                    <a:bodyPr/>
                    <a:lstStyle/>
                    <a:p>
                      <a:pPr algn="ctr"/>
                      <a:r>
                        <a:rPr lang="en-US" altLang="zh-CN" sz="1300" dirty="0"/>
                        <a:t>522</a:t>
                      </a:r>
                      <a:endParaRPr lang="zh-CN" altLang="en-US" sz="1300" dirty="0"/>
                    </a:p>
                  </a:txBody>
                  <a:tcPr marT="45714" marB="45714"/>
                </a:tc>
                <a:tc>
                  <a:txBody>
                    <a:bodyPr/>
                    <a:lstStyle/>
                    <a:p>
                      <a:pPr algn="ctr"/>
                      <a:r>
                        <a:rPr lang="en-US" altLang="zh-CN" sz="1300" dirty="0"/>
                        <a:t>11</a:t>
                      </a:r>
                      <a:endParaRPr lang="zh-CN" altLang="en-US" sz="1300" dirty="0"/>
                    </a:p>
                  </a:txBody>
                  <a:tcPr marT="45714" marB="45714"/>
                </a:tc>
                <a:tc>
                  <a:txBody>
                    <a:bodyPr/>
                    <a:lstStyle/>
                    <a:p>
                      <a:pPr algn="ctr"/>
                      <a:r>
                        <a:rPr lang="en-US" altLang="zh-CN" sz="1300" dirty="0"/>
                        <a:t>3</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a16="http://schemas.microsoft.com/office/drawing/2014/main" xmlns="" val="10003"/>
                  </a:ext>
                </a:extLst>
              </a:tr>
              <a:tr h="370795">
                <a:tc>
                  <a:txBody>
                    <a:bodyPr/>
                    <a:lstStyle/>
                    <a:p>
                      <a:pPr algn="ctr"/>
                      <a:r>
                        <a:rPr lang="en-US" altLang="zh-CN" sz="1300" dirty="0"/>
                        <a:t>102</a:t>
                      </a:r>
                      <a:endParaRPr lang="zh-CN" altLang="en-US" sz="1300" dirty="0"/>
                    </a:p>
                  </a:txBody>
                  <a:tcPr marT="45714" marB="45714"/>
                </a:tc>
                <a:tc>
                  <a:txBody>
                    <a:bodyPr/>
                    <a:lstStyle/>
                    <a:p>
                      <a:pPr algn="ctr"/>
                      <a:r>
                        <a:rPr lang="en-US" altLang="zh-CN" sz="1300" dirty="0"/>
                        <a:t>58</a:t>
                      </a:r>
                      <a:endParaRPr lang="zh-CN" altLang="en-US" sz="1300" dirty="0"/>
                    </a:p>
                  </a:txBody>
                  <a:tcPr marT="45714" marB="45714"/>
                </a:tc>
                <a:tc>
                  <a:txBody>
                    <a:bodyPr/>
                    <a:lstStyle/>
                    <a:p>
                      <a:pPr algn="ctr"/>
                      <a:r>
                        <a:rPr lang="en-US" altLang="zh-CN" sz="1300" dirty="0"/>
                        <a:t>2</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a16="http://schemas.microsoft.com/office/drawing/2014/main" xmlns="" val="10004"/>
                  </a:ext>
                </a:extLst>
              </a:tr>
              <a:tr h="370795">
                <a:tc>
                  <a:txBody>
                    <a:bodyPr/>
                    <a:lstStyle/>
                    <a:p>
                      <a:pPr algn="ctr"/>
                      <a:r>
                        <a:rPr lang="en-US" altLang="zh-CN" sz="1300" dirty="0"/>
                        <a:t>821</a:t>
                      </a:r>
                      <a:endParaRPr lang="zh-CN" altLang="en-US" sz="1300" dirty="0"/>
                    </a:p>
                  </a:txBody>
                  <a:tcPr marT="45714" marB="45714"/>
                </a:tc>
                <a:tc>
                  <a:txBody>
                    <a:bodyPr/>
                    <a:lstStyle/>
                    <a:p>
                      <a:pPr algn="ctr"/>
                      <a:r>
                        <a:rPr lang="en-US" altLang="zh-CN" sz="1300" dirty="0"/>
                        <a:t>855</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a16="http://schemas.microsoft.com/office/drawing/2014/main" xmlns="" val="10005"/>
                  </a:ext>
                </a:extLst>
              </a:tr>
              <a:tr h="370795">
                <a:tc>
                  <a:txBody>
                    <a:bodyPr/>
                    <a:lstStyle/>
                    <a:p>
                      <a:pPr algn="ctr"/>
                      <a:r>
                        <a:rPr lang="en-US" altLang="zh-CN" sz="1300" dirty="0"/>
                        <a:t>522</a:t>
                      </a:r>
                      <a:endParaRPr lang="zh-CN" altLang="en-US" sz="1300" dirty="0"/>
                    </a:p>
                  </a:txBody>
                  <a:tcPr marT="45714" marB="45714"/>
                </a:tc>
                <a:tc>
                  <a:txBody>
                    <a:bodyPr/>
                    <a:lstStyle/>
                    <a:p>
                      <a:pPr algn="ctr"/>
                      <a:r>
                        <a:rPr lang="en-US" altLang="zh-CN" sz="1300" dirty="0"/>
                        <a:t>612</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a16="http://schemas.microsoft.com/office/drawing/2014/main" xmlns="" val="10006"/>
                  </a:ext>
                </a:extLst>
              </a:tr>
            </a:tbl>
          </a:graphicData>
        </a:graphic>
      </p:graphicFrame>
      <p:sp>
        <p:nvSpPr>
          <p:cNvPr id="22" name="PA_淘宝店chenying0907 6"/>
          <p:cNvSpPr txBox="1">
            <a:spLocks noChangeArrowheads="1"/>
          </p:cNvSpPr>
          <p:nvPr>
            <p:custDataLst>
              <p:tags r:id="rId9"/>
            </p:custDataLst>
          </p:nvPr>
        </p:nvSpPr>
        <p:spPr bwMode="auto">
          <a:xfrm>
            <a:off x="3419475" y="6084888"/>
            <a:ext cx="4919663"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bg1">
                    <a:lumMod val="65000"/>
                  </a:schemeClr>
                </a:solidFill>
              </a:rPr>
              <a:t>Add your text here and write down your opninon thank you add your text here</a:t>
            </a:r>
            <a:endParaRPr lang="zh-CN" altLang="en-US" sz="1400" dirty="0">
              <a:solidFill>
                <a:schemeClr val="bg1">
                  <a:lumMod val="65000"/>
                </a:schemeClr>
              </a:solidFill>
            </a:endParaRPr>
          </a:p>
        </p:txBody>
      </p:sp>
      <p:sp>
        <p:nvSpPr>
          <p:cNvPr id="23" name="PA_淘宝店chenying0907 6"/>
          <p:cNvSpPr txBox="1">
            <a:spLocks noChangeArrowheads="1"/>
          </p:cNvSpPr>
          <p:nvPr>
            <p:custDataLst>
              <p:tags r:id="rId10"/>
            </p:custDataLst>
          </p:nvPr>
        </p:nvSpPr>
        <p:spPr bwMode="auto">
          <a:xfrm>
            <a:off x="3633788" y="2886075"/>
            <a:ext cx="4919662" cy="3079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bg1">
                    <a:lumMod val="65000"/>
                  </a:schemeClr>
                </a:solidFill>
              </a:rPr>
              <a:t>Add your text here and write down your opninon thank you add</a:t>
            </a:r>
            <a:endParaRPr lang="zh-CN" altLang="en-US" sz="1400" dirty="0">
              <a:solidFill>
                <a:schemeClr val="bg1">
                  <a:lumMod val="65000"/>
                </a:schemeClr>
              </a:solidFill>
            </a:endParaRPr>
          </a:p>
        </p:txBody>
      </p:sp>
      <p:sp>
        <p:nvSpPr>
          <p:cNvPr id="24" name="PA_淘宝店chenying0907 6"/>
          <p:cNvSpPr txBox="1">
            <a:spLocks noChangeArrowheads="1"/>
          </p:cNvSpPr>
          <p:nvPr>
            <p:custDataLst>
              <p:tags r:id="rId11"/>
            </p:custDataLst>
          </p:nvPr>
        </p:nvSpPr>
        <p:spPr bwMode="auto">
          <a:xfrm>
            <a:off x="3636963" y="2251075"/>
            <a:ext cx="4919662" cy="70802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4000" dirty="0">
                <a:solidFill>
                  <a:schemeClr val="bg1">
                    <a:lumMod val="65000"/>
                  </a:schemeClr>
                </a:solidFill>
              </a:rPr>
              <a:t>write down </a:t>
            </a:r>
            <a:endParaRPr lang="zh-CN" altLang="en-US" sz="4000" dirty="0">
              <a:solidFill>
                <a:schemeClr val="bg1">
                  <a:lumMod val="65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600"/>
                                  </p:stCondLst>
                                  <p:childTnLst>
                                    <p:set>
                                      <p:cBhvr>
                                        <p:cTn id="12" dur="1" fill="hold">
                                          <p:stCondLst>
                                            <p:cond delay="0"/>
                                          </p:stCondLst>
                                        </p:cTn>
                                        <p:tgtEl>
                                          <p:spTgt spid="16388"/>
                                        </p:tgtEl>
                                        <p:attrNameLst>
                                          <p:attrName>style.visibility</p:attrName>
                                        </p:attrNameLst>
                                      </p:cBhvr>
                                      <p:to>
                                        <p:strVal val="visible"/>
                                      </p:to>
                                    </p:set>
                                    <p:animEffect transition="in" filter="fade">
                                      <p:cBhvr>
                                        <p:cTn id="13" dur="500"/>
                                        <p:tgtEl>
                                          <p:spTgt spid="16388"/>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6389"/>
                                        </p:tgtEl>
                                        <p:attrNameLst>
                                          <p:attrName>style.visibility</p:attrName>
                                        </p:attrNameLst>
                                      </p:cBhvr>
                                      <p:to>
                                        <p:strVal val="visible"/>
                                      </p:to>
                                    </p:set>
                                    <p:animEffect transition="in" filter="fade">
                                      <p:cBhvr>
                                        <p:cTn id="16" dur="500"/>
                                        <p:tgtEl>
                                          <p:spTgt spid="16389"/>
                                        </p:tgtEl>
                                      </p:cBhvr>
                                    </p:animEffect>
                                  </p:childTnLst>
                                </p:cTn>
                              </p:par>
                              <p:par>
                                <p:cTn id="17" presetID="10" presetClass="entr" presetSubtype="0" fill="hold" nodeType="withEffect">
                                  <p:stCondLst>
                                    <p:cond delay="12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6391"/>
                                        </p:tgtEl>
                                        <p:attrNameLst>
                                          <p:attrName>style.visibility</p:attrName>
                                        </p:attrNameLst>
                                      </p:cBhvr>
                                      <p:to>
                                        <p:strVal val="visible"/>
                                      </p:to>
                                    </p:set>
                                    <p:animEffect transition="in" filter="fade">
                                      <p:cBhvr>
                                        <p:cTn id="22" dur="500"/>
                                        <p:tgtEl>
                                          <p:spTgt spid="16391"/>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6392"/>
                                        </p:tgtEl>
                                        <p:attrNameLst>
                                          <p:attrName>style.visibility</p:attrName>
                                        </p:attrNameLst>
                                      </p:cBhvr>
                                      <p:to>
                                        <p:strVal val="visible"/>
                                      </p:to>
                                    </p:set>
                                    <p:animEffect transition="in" filter="fade">
                                      <p:cBhvr>
                                        <p:cTn id="25" dur="500"/>
                                        <p:tgtEl>
                                          <p:spTgt spid="16392"/>
                                        </p:tgtEl>
                                      </p:cBhvr>
                                    </p:animEffect>
                                  </p:childTnLst>
                                </p:cTn>
                              </p:par>
                              <p:par>
                                <p:cTn id="26" presetID="10" presetClass="entr" presetSubtype="0" fill="hold" nodeType="withEffect">
                                  <p:stCondLst>
                                    <p:cond delay="21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7" grpId="0" animBg="1"/>
      <p:bldP spid="16389" grpId="0"/>
      <p:bldP spid="16391" grpId="0"/>
      <p:bldP spid="16392" grpId="0"/>
      <p:bldP spid="22" grpId="0" animBg="1" autoUpdateAnimBg="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淘宝店chenying0907 30"/>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7411" name="PA_淘宝店chenying0907 1"/>
          <p:cNvPicPr>
            <a:picLocks noChangeAspect="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3282950" y="190500"/>
            <a:ext cx="63627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PA_淘宝店chenying0907 26"/>
          <p:cNvSpPr/>
          <p:nvPr>
            <p:custDataLst>
              <p:tags r:id="rId3"/>
            </p:custDataLst>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7413" name="PA_淘宝店chenying0907 22"/>
          <p:cNvPicPr>
            <a:picLocks noChangeAspect="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0" y="4718050"/>
            <a:ext cx="12192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PA_淘宝店chenying0907 3"/>
          <p:cNvSpPr txBox="1">
            <a:spLocks noChangeArrowheads="1"/>
          </p:cNvSpPr>
          <p:nvPr>
            <p:custDataLst>
              <p:tags r:id="rId5"/>
            </p:custDataLst>
          </p:nvPr>
        </p:nvSpPr>
        <p:spPr bwMode="auto">
          <a:xfrm>
            <a:off x="4926013" y="1304925"/>
            <a:ext cx="2655887"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8800">
                <a:solidFill>
                  <a:srgbClr val="608C7D"/>
                </a:solidFill>
                <a:latin typeface="Birch Std" pitchFamily="66" charset="0"/>
              </a:rPr>
              <a:t>Pass four</a:t>
            </a:r>
            <a:endParaRPr lang="zh-CN" altLang="en-US" sz="8800">
              <a:solidFill>
                <a:srgbClr val="608C7D"/>
              </a:solidFill>
              <a:latin typeface="Birch Std" pitchFamily="66" charset="0"/>
            </a:endParaRPr>
          </a:p>
        </p:txBody>
      </p:sp>
      <p:sp>
        <p:nvSpPr>
          <p:cNvPr id="30" name="PA_淘宝店chenying0907 6"/>
          <p:cNvSpPr txBox="1">
            <a:spLocks noChangeArrowheads="1"/>
          </p:cNvSpPr>
          <p:nvPr>
            <p:custDataLst>
              <p:tags r:id="rId6"/>
            </p:custDataLst>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bg1">
                    <a:lumMod val="65000"/>
                  </a:schemeClr>
                </a:solidFill>
              </a:rPr>
              <a:t>Add your text here and write down your opninon thank you add your text here</a:t>
            </a:r>
            <a:endParaRPr lang="zh-CN" altLang="en-US" sz="1400" dirty="0">
              <a:solidFill>
                <a:schemeClr val="bg1">
                  <a:lumMod val="65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nodeType="withEffect">
                                  <p:stCondLst>
                                    <p:cond delay="300"/>
                                  </p:stCondLst>
                                  <p:childTnLst>
                                    <p:set>
                                      <p:cBhvr>
                                        <p:cTn id="9" dur="1" fill="hold">
                                          <p:stCondLst>
                                            <p:cond delay="0"/>
                                          </p:stCondLst>
                                        </p:cTn>
                                        <p:tgtEl>
                                          <p:spTgt spid="17411"/>
                                        </p:tgtEl>
                                        <p:attrNameLst>
                                          <p:attrName>style.visibility</p:attrName>
                                        </p:attrNameLst>
                                      </p:cBhvr>
                                      <p:to>
                                        <p:strVal val="visible"/>
                                      </p:to>
                                    </p:set>
                                    <p:animEffect transition="in" filter="fade">
                                      <p:cBhvr>
                                        <p:cTn id="10" dur="500"/>
                                        <p:tgtEl>
                                          <p:spTgt spid="1741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900"/>
                                  </p:stCondLst>
                                  <p:childTnLst>
                                    <p:set>
                                      <p:cBhvr>
                                        <p:cTn id="15" dur="1" fill="hold">
                                          <p:stCondLst>
                                            <p:cond delay="0"/>
                                          </p:stCondLst>
                                        </p:cTn>
                                        <p:tgtEl>
                                          <p:spTgt spid="17413"/>
                                        </p:tgtEl>
                                        <p:attrNameLst>
                                          <p:attrName>style.visibility</p:attrName>
                                        </p:attrNameLst>
                                      </p:cBhvr>
                                      <p:to>
                                        <p:strVal val="visible"/>
                                      </p:to>
                                    </p:set>
                                    <p:animEffect transition="in" filter="fade">
                                      <p:cBhvr>
                                        <p:cTn id="16" dur="500"/>
                                        <p:tgtEl>
                                          <p:spTgt spid="17413"/>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7414"/>
                                        </p:tgtEl>
                                        <p:attrNameLst>
                                          <p:attrName>style.visibility</p:attrName>
                                        </p:attrNameLst>
                                      </p:cBhvr>
                                      <p:to>
                                        <p:strVal val="visible"/>
                                      </p:to>
                                    </p:set>
                                    <p:animEffect transition="in" filter="fade">
                                      <p:cBhvr>
                                        <p:cTn id="19" dur="500"/>
                                        <p:tgtEl>
                                          <p:spTgt spid="17414"/>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7" grpId="0" animBg="1"/>
      <p:bldP spid="17414"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淘宝店chenying0907 30"/>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8435" name="PA_淘宝店chenying0907 3"/>
          <p:cNvPicPr>
            <a:picLocks noChangeAspect="1"/>
          </p:cNvPicPr>
          <p:nvPr>
            <p:custDataLst>
              <p:tags r:id="rId2"/>
            </p:custDataLst>
          </p:nvPr>
        </p:nvPicPr>
        <p:blipFill>
          <a:blip r:embed="rId24">
            <a:extLst>
              <a:ext uri="{28A0092B-C50C-407E-A947-70E740481C1C}">
                <a14:useLocalDpi xmlns:a14="http://schemas.microsoft.com/office/drawing/2010/main" val="0"/>
              </a:ext>
            </a:extLst>
          </a:blip>
          <a:srcRect/>
          <a:stretch>
            <a:fillRect/>
          </a:stretch>
        </p:blipFill>
        <p:spPr bwMode="auto">
          <a:xfrm>
            <a:off x="4684713" y="1776413"/>
            <a:ext cx="2819400" cy="508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PA_淘宝店chenying0907 26"/>
          <p:cNvSpPr/>
          <p:nvPr>
            <p:custDataLst>
              <p:tags r:id="rId3"/>
            </p:custDataLst>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8437" name="PA_淘宝店chenying0907 22"/>
          <p:cNvPicPr>
            <a:picLocks noChangeAspect="1"/>
          </p:cNvPicPr>
          <p:nvPr>
            <p:custDataLst>
              <p:tags r:id="rId4"/>
            </p:custDataLst>
          </p:nvPr>
        </p:nvPicPr>
        <p:blipFill>
          <a:blip r:embed="rId25">
            <a:extLst>
              <a:ext uri="{28A0092B-C50C-407E-A947-70E740481C1C}">
                <a14:useLocalDpi xmlns:a14="http://schemas.microsoft.com/office/drawing/2010/main" val="0"/>
              </a:ext>
            </a:extLst>
          </a:blip>
          <a:srcRect/>
          <a:stretch>
            <a:fillRect/>
          </a:stretch>
        </p:blipFill>
        <p:spPr bwMode="auto">
          <a:xfrm>
            <a:off x="0" y="800100"/>
            <a:ext cx="12192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PA_淘宝店chenying0907 2"/>
          <p:cNvSpPr txBox="1">
            <a:spLocks noChangeArrowheads="1"/>
          </p:cNvSpPr>
          <p:nvPr>
            <p:custDataLst>
              <p:tags r:id="rId5"/>
            </p:custDataLst>
          </p:nvPr>
        </p:nvSpPr>
        <p:spPr bwMode="auto">
          <a:xfrm>
            <a:off x="177800" y="1138238"/>
            <a:ext cx="530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b="1">
                <a:solidFill>
                  <a:schemeClr val="bg1"/>
                </a:solidFill>
                <a:latin typeface="Adobe 繁黑體 Std B" pitchFamily="34" charset="-128"/>
                <a:ea typeface="Adobe 繁黑體 Std B" pitchFamily="34" charset="-128"/>
              </a:rPr>
              <a:t>04</a:t>
            </a:r>
            <a:endParaRPr lang="zh-CN" altLang="en-US" sz="2400" b="1">
              <a:solidFill>
                <a:schemeClr val="bg1"/>
              </a:solidFill>
              <a:latin typeface="Adobe 繁黑體 Std B" pitchFamily="34" charset="-128"/>
              <a:ea typeface="Adobe 繁黑體 Std B" pitchFamily="34" charset="-128"/>
            </a:endParaRPr>
          </a:p>
        </p:txBody>
      </p:sp>
      <p:cxnSp>
        <p:nvCxnSpPr>
          <p:cNvPr id="5" name="PA_直接连接符 4"/>
          <p:cNvCxnSpPr/>
          <p:nvPr>
            <p:custDataLst>
              <p:tags r:id="rId6"/>
            </p:custDataLst>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440" name="PA_淘宝店chenying0907 11"/>
          <p:cNvSpPr txBox="1">
            <a:spLocks noChangeArrowheads="1"/>
          </p:cNvSpPr>
          <p:nvPr>
            <p:custDataLst>
              <p:tags r:id="rId7"/>
            </p:custDataLst>
          </p:nvPr>
        </p:nvSpPr>
        <p:spPr bwMode="auto">
          <a:xfrm>
            <a:off x="819150" y="1327150"/>
            <a:ext cx="1419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8441" name="PA_淘宝店chenying0907 12"/>
          <p:cNvSpPr txBox="1">
            <a:spLocks noChangeArrowheads="1"/>
          </p:cNvSpPr>
          <p:nvPr>
            <p:custDataLst>
              <p:tags r:id="rId8"/>
            </p:custDataLst>
          </p:nvPr>
        </p:nvSpPr>
        <p:spPr bwMode="auto">
          <a:xfrm>
            <a:off x="819150" y="1112838"/>
            <a:ext cx="7858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PASS  04</a:t>
            </a:r>
            <a:endParaRPr lang="zh-CN" altLang="en-US" sz="1200" b="1">
              <a:solidFill>
                <a:schemeClr val="bg1"/>
              </a:solidFill>
              <a:latin typeface="Adobe 繁黑體 Std B" pitchFamily="34" charset="-128"/>
              <a:ea typeface="Adobe 繁黑體 Std B" pitchFamily="34" charset="-128"/>
            </a:endParaRPr>
          </a:p>
        </p:txBody>
      </p:sp>
      <p:sp>
        <p:nvSpPr>
          <p:cNvPr id="26" name="PA_MH_Text_1"/>
          <p:cNvSpPr txBox="1">
            <a:spLocks noChangeArrowheads="1"/>
          </p:cNvSpPr>
          <p:nvPr>
            <p:custDataLst>
              <p:tags r:id="rId9"/>
            </p:custDataLst>
          </p:nvPr>
        </p:nvSpPr>
        <p:spPr bwMode="auto">
          <a:xfrm>
            <a:off x="555625" y="2655888"/>
            <a:ext cx="3659188"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ercitation ullamco laboris nisi ut aliq</a:t>
            </a:r>
            <a:r>
              <a:rPr lang="en-US" altLang="zh-CN" sz="1600" dirty="0"/>
              <a:t> magna aliqua Ut enim ad minim veniam quis nostrud </a:t>
            </a:r>
            <a:r>
              <a:rPr lang="en-US" altLang="zh-CN" sz="1600" dirty="0">
                <a:latin typeface="+mn-lt"/>
                <a:ea typeface="+mn-ea"/>
              </a:rPr>
              <a:t>uip .</a:t>
            </a:r>
            <a:endParaRPr lang="zh-CN" altLang="en-US" sz="1600" dirty="0">
              <a:latin typeface="+mn-lt"/>
              <a:ea typeface="+mn-ea"/>
            </a:endParaRPr>
          </a:p>
        </p:txBody>
      </p:sp>
      <p:sp>
        <p:nvSpPr>
          <p:cNvPr id="14" name="PA_KSO_Shape"/>
          <p:cNvSpPr/>
          <p:nvPr>
            <p:custDataLst>
              <p:tags r:id="rId10"/>
            </p:custDataLst>
          </p:nvPr>
        </p:nvSpPr>
        <p:spPr>
          <a:xfrm>
            <a:off x="4292600" y="3721100"/>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44" name="PA_淘宝店chenying0907 14"/>
          <p:cNvSpPr txBox="1">
            <a:spLocks noChangeArrowheads="1"/>
          </p:cNvSpPr>
          <p:nvPr>
            <p:custDataLst>
              <p:tags r:id="rId11"/>
            </p:custDataLst>
          </p:nvPr>
        </p:nvSpPr>
        <p:spPr bwMode="auto">
          <a:xfrm>
            <a:off x="4316413" y="3773488"/>
            <a:ext cx="3413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100" b="1">
                <a:solidFill>
                  <a:schemeClr val="bg1"/>
                </a:solidFill>
                <a:latin typeface="Adobe 繁黑體 Std B" pitchFamily="34" charset="-128"/>
                <a:ea typeface="Adobe 繁黑體 Std B" pitchFamily="34" charset="-128"/>
              </a:rPr>
              <a:t>02</a:t>
            </a:r>
            <a:endParaRPr lang="zh-CN" altLang="en-US" sz="1100" b="1">
              <a:solidFill>
                <a:schemeClr val="bg1"/>
              </a:solidFill>
              <a:latin typeface="Adobe 繁黑體 Std B" pitchFamily="34" charset="-128"/>
              <a:ea typeface="Adobe 繁黑體 Std B" pitchFamily="34" charset="-128"/>
            </a:endParaRPr>
          </a:p>
        </p:txBody>
      </p:sp>
      <p:sp>
        <p:nvSpPr>
          <p:cNvPr id="16" name="PA_KSO_Shape"/>
          <p:cNvSpPr/>
          <p:nvPr>
            <p:custDataLst>
              <p:tags r:id="rId12"/>
            </p:custDataLst>
          </p:nvPr>
        </p:nvSpPr>
        <p:spPr>
          <a:xfrm>
            <a:off x="4452938" y="2770188"/>
            <a:ext cx="360362" cy="360362"/>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46" name="PA_淘宝店chenying0907 16"/>
          <p:cNvSpPr txBox="1">
            <a:spLocks noChangeArrowheads="1"/>
          </p:cNvSpPr>
          <p:nvPr>
            <p:custDataLst>
              <p:tags r:id="rId13"/>
            </p:custDataLst>
          </p:nvPr>
        </p:nvSpPr>
        <p:spPr bwMode="auto">
          <a:xfrm>
            <a:off x="4475163" y="2822575"/>
            <a:ext cx="34131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100" b="1">
                <a:solidFill>
                  <a:schemeClr val="bg1"/>
                </a:solidFill>
                <a:latin typeface="Adobe 繁黑體 Std B" pitchFamily="34" charset="-128"/>
                <a:ea typeface="Adobe 繁黑體 Std B" pitchFamily="34" charset="-128"/>
              </a:rPr>
              <a:t>01</a:t>
            </a:r>
            <a:endParaRPr lang="zh-CN" altLang="en-US" sz="1100" b="1">
              <a:solidFill>
                <a:schemeClr val="bg1"/>
              </a:solidFill>
              <a:latin typeface="Adobe 繁黑體 Std B" pitchFamily="34" charset="-128"/>
              <a:ea typeface="Adobe 繁黑體 Std B" pitchFamily="34" charset="-128"/>
            </a:endParaRPr>
          </a:p>
        </p:txBody>
      </p:sp>
      <p:sp>
        <p:nvSpPr>
          <p:cNvPr id="18" name="PA_KSO_Shape"/>
          <p:cNvSpPr/>
          <p:nvPr>
            <p:custDataLst>
              <p:tags r:id="rId14"/>
            </p:custDataLst>
          </p:nvPr>
        </p:nvSpPr>
        <p:spPr>
          <a:xfrm>
            <a:off x="7024688" y="3336925"/>
            <a:ext cx="360362"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48" name="PA_淘宝店chenying0907 18"/>
          <p:cNvSpPr txBox="1">
            <a:spLocks noChangeArrowheads="1"/>
          </p:cNvSpPr>
          <p:nvPr>
            <p:custDataLst>
              <p:tags r:id="rId15"/>
            </p:custDataLst>
          </p:nvPr>
        </p:nvSpPr>
        <p:spPr bwMode="auto">
          <a:xfrm>
            <a:off x="7046913" y="3389313"/>
            <a:ext cx="3429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100" b="1">
                <a:solidFill>
                  <a:schemeClr val="bg1"/>
                </a:solidFill>
                <a:latin typeface="Adobe 繁黑體 Std B" pitchFamily="34" charset="-128"/>
                <a:ea typeface="Adobe 繁黑體 Std B" pitchFamily="34" charset="-128"/>
              </a:rPr>
              <a:t>04</a:t>
            </a:r>
            <a:endParaRPr lang="zh-CN" altLang="en-US" sz="1100" b="1">
              <a:solidFill>
                <a:schemeClr val="bg1"/>
              </a:solidFill>
              <a:latin typeface="Adobe 繁黑體 Std B" pitchFamily="34" charset="-128"/>
              <a:ea typeface="Adobe 繁黑體 Std B" pitchFamily="34" charset="-128"/>
            </a:endParaRPr>
          </a:p>
        </p:txBody>
      </p:sp>
      <p:sp>
        <p:nvSpPr>
          <p:cNvPr id="21" name="PA_KSO_Shape"/>
          <p:cNvSpPr/>
          <p:nvPr>
            <p:custDataLst>
              <p:tags r:id="rId16"/>
            </p:custDataLst>
          </p:nvPr>
        </p:nvSpPr>
        <p:spPr>
          <a:xfrm>
            <a:off x="4564063" y="5143500"/>
            <a:ext cx="360362"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50" name="PA_淘宝店chenying0907 21"/>
          <p:cNvSpPr txBox="1">
            <a:spLocks noChangeArrowheads="1"/>
          </p:cNvSpPr>
          <p:nvPr>
            <p:custDataLst>
              <p:tags r:id="rId17"/>
            </p:custDataLst>
          </p:nvPr>
        </p:nvSpPr>
        <p:spPr bwMode="auto">
          <a:xfrm>
            <a:off x="4586288" y="5195888"/>
            <a:ext cx="3413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100" b="1">
                <a:solidFill>
                  <a:schemeClr val="bg1"/>
                </a:solidFill>
                <a:latin typeface="Adobe 繁黑體 Std B" pitchFamily="34" charset="-128"/>
                <a:ea typeface="Adobe 繁黑體 Std B" pitchFamily="34" charset="-128"/>
              </a:rPr>
              <a:t>03</a:t>
            </a:r>
            <a:endParaRPr lang="zh-CN" altLang="en-US" sz="1100" b="1">
              <a:solidFill>
                <a:schemeClr val="bg1"/>
              </a:solidFill>
              <a:latin typeface="Adobe 繁黑體 Std B" pitchFamily="34" charset="-128"/>
              <a:ea typeface="Adobe 繁黑體 Std B" pitchFamily="34" charset="-128"/>
            </a:endParaRPr>
          </a:p>
        </p:txBody>
      </p:sp>
      <p:sp>
        <p:nvSpPr>
          <p:cNvPr id="23" name="PA_KSO_Shape"/>
          <p:cNvSpPr/>
          <p:nvPr>
            <p:custDataLst>
              <p:tags r:id="rId18"/>
            </p:custDataLst>
          </p:nvPr>
        </p:nvSpPr>
        <p:spPr>
          <a:xfrm>
            <a:off x="7442200" y="4578350"/>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52" name="PA_淘宝店chenying0907 23"/>
          <p:cNvSpPr txBox="1">
            <a:spLocks noChangeArrowheads="1"/>
          </p:cNvSpPr>
          <p:nvPr>
            <p:custDataLst>
              <p:tags r:id="rId19"/>
            </p:custDataLst>
          </p:nvPr>
        </p:nvSpPr>
        <p:spPr bwMode="auto">
          <a:xfrm>
            <a:off x="7466013" y="4630738"/>
            <a:ext cx="3413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100" b="1">
                <a:solidFill>
                  <a:schemeClr val="bg1"/>
                </a:solidFill>
                <a:latin typeface="Adobe 繁黑體 Std B" pitchFamily="34" charset="-128"/>
                <a:ea typeface="Adobe 繁黑體 Std B" pitchFamily="34" charset="-128"/>
              </a:rPr>
              <a:t>05</a:t>
            </a:r>
            <a:endParaRPr lang="zh-CN" altLang="en-US" sz="1100" b="1">
              <a:solidFill>
                <a:schemeClr val="bg1"/>
              </a:solidFill>
              <a:latin typeface="Adobe 繁黑體 Std B" pitchFamily="34" charset="-128"/>
              <a:ea typeface="Adobe 繁黑體 Std B" pitchFamily="34" charset="-128"/>
            </a:endParaRPr>
          </a:p>
        </p:txBody>
      </p:sp>
      <p:sp>
        <p:nvSpPr>
          <p:cNvPr id="25" name="PA_KSO_Shape"/>
          <p:cNvSpPr/>
          <p:nvPr>
            <p:custDataLst>
              <p:tags r:id="rId20"/>
            </p:custDataLst>
          </p:nvPr>
        </p:nvSpPr>
        <p:spPr>
          <a:xfrm>
            <a:off x="6945313" y="5865813"/>
            <a:ext cx="360362"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54" name="PA_淘宝店chenying0907 28"/>
          <p:cNvSpPr txBox="1">
            <a:spLocks noChangeArrowheads="1"/>
          </p:cNvSpPr>
          <p:nvPr>
            <p:custDataLst>
              <p:tags r:id="rId21"/>
            </p:custDataLst>
          </p:nvPr>
        </p:nvSpPr>
        <p:spPr bwMode="auto">
          <a:xfrm>
            <a:off x="6969125" y="5918200"/>
            <a:ext cx="3413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100" b="1">
                <a:solidFill>
                  <a:schemeClr val="bg1"/>
                </a:solidFill>
                <a:latin typeface="Adobe 繁黑體 Std B" pitchFamily="34" charset="-128"/>
                <a:ea typeface="Adobe 繁黑體 Std B" pitchFamily="34" charset="-128"/>
              </a:rPr>
              <a:t>06</a:t>
            </a:r>
            <a:endParaRPr lang="zh-CN" altLang="en-US" sz="1100" b="1">
              <a:solidFill>
                <a:schemeClr val="bg1"/>
              </a:solidFill>
              <a:latin typeface="Adobe 繁黑體 Std B" pitchFamily="34" charset="-128"/>
              <a:ea typeface="Adobe 繁黑體 Std B" pitchFamily="34" charset="-128"/>
            </a:endParaRPr>
          </a:p>
        </p:txBody>
      </p:sp>
      <p:sp>
        <p:nvSpPr>
          <p:cNvPr id="30" name="PA_MH_Text_1"/>
          <p:cNvSpPr txBox="1">
            <a:spLocks noChangeArrowheads="1"/>
          </p:cNvSpPr>
          <p:nvPr>
            <p:custDataLst>
              <p:tags r:id="rId22"/>
            </p:custDataLst>
          </p:nvPr>
        </p:nvSpPr>
        <p:spPr bwMode="auto">
          <a:xfrm>
            <a:off x="8024813" y="2655888"/>
            <a:ext cx="36591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startAt="4"/>
              <a:defRPr/>
            </a:pPr>
            <a:r>
              <a:rPr lang="en-US" altLang="zh-CN" sz="1600" dirty="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startAt="4"/>
              <a:defRPr/>
            </a:pPr>
            <a:r>
              <a:rPr lang="en-US" altLang="zh-CN" sz="1600" dirty="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startAt="4"/>
              <a:defRPr/>
            </a:pPr>
            <a:r>
              <a:rPr lang="en-US" altLang="zh-CN" sz="1600" dirty="0">
                <a:latin typeface="+mn-lt"/>
                <a:ea typeface="+mn-ea"/>
              </a:rPr>
              <a:t>ercitation ullamco laboris nisi ut aliq</a:t>
            </a:r>
            <a:r>
              <a:rPr lang="en-US" altLang="zh-CN" sz="1600" dirty="0"/>
              <a:t> magna aliqua Ut enim ad minim veniam quis nostrud </a:t>
            </a:r>
            <a:r>
              <a:rPr lang="en-US" altLang="zh-CN" sz="1600" dirty="0">
                <a:latin typeface="+mn-lt"/>
                <a:ea typeface="+mn-ea"/>
              </a:rPr>
              <a:t>uip .</a:t>
            </a:r>
            <a:endParaRPr lang="zh-CN" altLang="en-US" sz="1600" dirty="0">
              <a:latin typeface="+mn-lt"/>
              <a:ea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nodeType="withEffect">
                                  <p:stCondLst>
                                    <p:cond delay="300"/>
                                  </p:stCondLst>
                                  <p:childTnLst>
                                    <p:set>
                                      <p:cBhvr>
                                        <p:cTn id="9" dur="1" fill="hold">
                                          <p:stCondLst>
                                            <p:cond delay="0"/>
                                          </p:stCondLst>
                                        </p:cTn>
                                        <p:tgtEl>
                                          <p:spTgt spid="18435"/>
                                        </p:tgtEl>
                                        <p:attrNameLst>
                                          <p:attrName>style.visibility</p:attrName>
                                        </p:attrNameLst>
                                      </p:cBhvr>
                                      <p:to>
                                        <p:strVal val="visible"/>
                                      </p:to>
                                    </p:set>
                                    <p:animEffect transition="in" filter="fade">
                                      <p:cBhvr>
                                        <p:cTn id="10" dur="500"/>
                                        <p:tgtEl>
                                          <p:spTgt spid="1843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900"/>
                                  </p:stCondLst>
                                  <p:childTnLst>
                                    <p:set>
                                      <p:cBhvr>
                                        <p:cTn id="15" dur="1" fill="hold">
                                          <p:stCondLst>
                                            <p:cond delay="0"/>
                                          </p:stCondLst>
                                        </p:cTn>
                                        <p:tgtEl>
                                          <p:spTgt spid="18437"/>
                                        </p:tgtEl>
                                        <p:attrNameLst>
                                          <p:attrName>style.visibility</p:attrName>
                                        </p:attrNameLst>
                                      </p:cBhvr>
                                      <p:to>
                                        <p:strVal val="visible"/>
                                      </p:to>
                                    </p:set>
                                    <p:animEffect transition="in" filter="fade">
                                      <p:cBhvr>
                                        <p:cTn id="16" dur="500"/>
                                        <p:tgtEl>
                                          <p:spTgt spid="1843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8438"/>
                                        </p:tgtEl>
                                        <p:attrNameLst>
                                          <p:attrName>style.visibility</p:attrName>
                                        </p:attrNameLst>
                                      </p:cBhvr>
                                      <p:to>
                                        <p:strVal val="visible"/>
                                      </p:to>
                                    </p:set>
                                    <p:animEffect transition="in" filter="fade">
                                      <p:cBhvr>
                                        <p:cTn id="19" dur="500"/>
                                        <p:tgtEl>
                                          <p:spTgt spid="18438"/>
                                        </p:tgtEl>
                                      </p:cBhvr>
                                    </p:animEffect>
                                  </p:childTnLst>
                                </p:cTn>
                              </p:par>
                              <p:par>
                                <p:cTn id="20" presetID="10" presetClass="entr" presetSubtype="0" fill="hold" nodeType="withEffect">
                                  <p:stCondLst>
                                    <p:cond delay="1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8440"/>
                                        </p:tgtEl>
                                        <p:attrNameLst>
                                          <p:attrName>style.visibility</p:attrName>
                                        </p:attrNameLst>
                                      </p:cBhvr>
                                      <p:to>
                                        <p:strVal val="visible"/>
                                      </p:to>
                                    </p:set>
                                    <p:animEffect transition="in" filter="fade">
                                      <p:cBhvr>
                                        <p:cTn id="25" dur="500"/>
                                        <p:tgtEl>
                                          <p:spTgt spid="1844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8441"/>
                                        </p:tgtEl>
                                        <p:attrNameLst>
                                          <p:attrName>style.visibility</p:attrName>
                                        </p:attrNameLst>
                                      </p:cBhvr>
                                      <p:to>
                                        <p:strVal val="visible"/>
                                      </p:to>
                                    </p:set>
                                    <p:animEffect transition="in" filter="fade">
                                      <p:cBhvr>
                                        <p:cTn id="28" dur="500"/>
                                        <p:tgtEl>
                                          <p:spTgt spid="18441"/>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18444"/>
                                        </p:tgtEl>
                                        <p:attrNameLst>
                                          <p:attrName>style.visibility</p:attrName>
                                        </p:attrNameLst>
                                      </p:cBhvr>
                                      <p:to>
                                        <p:strVal val="visible"/>
                                      </p:to>
                                    </p:set>
                                    <p:animEffect transition="in" filter="fade">
                                      <p:cBhvr>
                                        <p:cTn id="39" dur="500"/>
                                        <p:tgtEl>
                                          <p:spTgt spid="18444"/>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18446"/>
                                        </p:tgtEl>
                                        <p:attrNameLst>
                                          <p:attrName>style.visibility</p:attrName>
                                        </p:attrNameLst>
                                      </p:cBhvr>
                                      <p:to>
                                        <p:strVal val="visible"/>
                                      </p:to>
                                    </p:set>
                                    <p:animEffect transition="in" filter="fade">
                                      <p:cBhvr>
                                        <p:cTn id="45" dur="500"/>
                                        <p:tgtEl>
                                          <p:spTgt spid="18446"/>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8448"/>
                                        </p:tgtEl>
                                        <p:attrNameLst>
                                          <p:attrName>style.visibility</p:attrName>
                                        </p:attrNameLst>
                                      </p:cBhvr>
                                      <p:to>
                                        <p:strVal val="visible"/>
                                      </p:to>
                                    </p:set>
                                    <p:animEffect transition="in" filter="fade">
                                      <p:cBhvr>
                                        <p:cTn id="51" dur="500"/>
                                        <p:tgtEl>
                                          <p:spTgt spid="18448"/>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18450"/>
                                        </p:tgtEl>
                                        <p:attrNameLst>
                                          <p:attrName>style.visibility</p:attrName>
                                        </p:attrNameLst>
                                      </p:cBhvr>
                                      <p:to>
                                        <p:strVal val="visible"/>
                                      </p:to>
                                    </p:set>
                                    <p:animEffect transition="in" filter="fade">
                                      <p:cBhvr>
                                        <p:cTn id="57" dur="500"/>
                                        <p:tgtEl>
                                          <p:spTgt spid="18450"/>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8452"/>
                                        </p:tgtEl>
                                        <p:attrNameLst>
                                          <p:attrName>style.visibility</p:attrName>
                                        </p:attrNameLst>
                                      </p:cBhvr>
                                      <p:to>
                                        <p:strVal val="visible"/>
                                      </p:to>
                                    </p:set>
                                    <p:animEffect transition="in" filter="fade">
                                      <p:cBhvr>
                                        <p:cTn id="65" dur="500"/>
                                        <p:tgtEl>
                                          <p:spTgt spid="18452"/>
                                        </p:tgtEl>
                                      </p:cBhvr>
                                    </p:animEffect>
                                  </p:childTnLst>
                                </p:cTn>
                              </p:par>
                              <p:par>
                                <p:cTn id="66" presetID="10" presetClass="entr" presetSubtype="0" fill="hold" grpId="0" nodeType="withEffect">
                                  <p:stCondLst>
                                    <p:cond delay="30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600"/>
                                  </p:stCondLst>
                                  <p:childTnLst>
                                    <p:set>
                                      <p:cBhvr>
                                        <p:cTn id="70" dur="1" fill="hold">
                                          <p:stCondLst>
                                            <p:cond delay="0"/>
                                          </p:stCondLst>
                                        </p:cTn>
                                        <p:tgtEl>
                                          <p:spTgt spid="18454"/>
                                        </p:tgtEl>
                                        <p:attrNameLst>
                                          <p:attrName>style.visibility</p:attrName>
                                        </p:attrNameLst>
                                      </p:cBhvr>
                                      <p:to>
                                        <p:strVal val="visible"/>
                                      </p:to>
                                    </p:set>
                                    <p:animEffect transition="in" filter="fade">
                                      <p:cBhvr>
                                        <p:cTn id="71" dur="500"/>
                                        <p:tgtEl>
                                          <p:spTgt spid="18454"/>
                                        </p:tgtEl>
                                      </p:cBhvr>
                                    </p:animEffect>
                                  </p:childTnLst>
                                </p:cTn>
                              </p:par>
                              <p:par>
                                <p:cTn id="72" presetID="10" presetClass="entr" presetSubtype="0" fill="hold" grpId="0" nodeType="withEffect">
                                  <p:stCondLst>
                                    <p:cond delay="90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7" grpId="0" animBg="1"/>
      <p:bldP spid="18438" grpId="0"/>
      <p:bldP spid="18440" grpId="0"/>
      <p:bldP spid="18441" grpId="0"/>
      <p:bldP spid="26" grpId="0" animBg="1" autoUpdateAnimBg="0"/>
      <p:bldP spid="14" grpId="0" animBg="1"/>
      <p:bldP spid="18444" grpId="0"/>
      <p:bldP spid="16" grpId="0" animBg="1"/>
      <p:bldP spid="18446" grpId="0"/>
      <p:bldP spid="18" grpId="0" animBg="1"/>
      <p:bldP spid="18448" grpId="0"/>
      <p:bldP spid="21" grpId="0" animBg="1"/>
      <p:bldP spid="18450" grpId="0"/>
      <p:bldP spid="23" grpId="0" animBg="1" autoUpdateAnimBg="0"/>
      <p:bldP spid="18452" grpId="0"/>
      <p:bldP spid="25" grpId="0" animBg="1"/>
      <p:bldP spid="18454"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A_淘宝店chenying0907 1"/>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A_淘宝店chenying0907 1"/>
          <p:cNvPicPr>
            <a:picLocks noChangeAspect="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4259263" y="690563"/>
            <a:ext cx="4092575" cy="535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PA_淘宝店chenying0907 11"/>
          <p:cNvSpPr txBox="1">
            <a:spLocks noChangeArrowheads="1"/>
          </p:cNvSpPr>
          <p:nvPr>
            <p:custDataLst>
              <p:tags r:id="rId3"/>
            </p:custDataLst>
          </p:nvPr>
        </p:nvSpPr>
        <p:spPr bwMode="auto">
          <a:xfrm>
            <a:off x="4932363" y="3060700"/>
            <a:ext cx="31845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4800">
                <a:solidFill>
                  <a:schemeClr val="bg1"/>
                </a:solidFill>
                <a:latin typeface="Brush Script Std" pitchFamily="66" charset="0"/>
              </a:rPr>
              <a:t>Thank you</a:t>
            </a:r>
            <a:endParaRPr lang="zh-CN" altLang="en-US" sz="4800">
              <a:solidFill>
                <a:schemeClr val="bg1"/>
              </a:solidFill>
              <a:latin typeface="Brush Script Std" pitchFamily="66" charset="0"/>
            </a:endParaRPr>
          </a:p>
        </p:txBody>
      </p:sp>
      <p:sp>
        <p:nvSpPr>
          <p:cNvPr id="14" name="PA_淘宝店chenying0907 6"/>
          <p:cNvSpPr txBox="1">
            <a:spLocks noChangeArrowheads="1"/>
          </p:cNvSpPr>
          <p:nvPr>
            <p:custDataLst>
              <p:tags r:id="rId4"/>
            </p:custDataLst>
          </p:nvPr>
        </p:nvSpPr>
        <p:spPr bwMode="auto">
          <a:xfrm>
            <a:off x="4403725" y="5922963"/>
            <a:ext cx="3667125"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tx1">
                    <a:lumMod val="60000"/>
                    <a:lumOff val="40000"/>
                  </a:schemeClr>
                </a:solidFill>
              </a:rPr>
              <a:t>Add your text here and write down your opninonu add your text here</a:t>
            </a:r>
            <a:endParaRPr lang="zh-CN" altLang="en-US" sz="1400" dirty="0">
              <a:solidFill>
                <a:schemeClr val="tx1">
                  <a:lumMod val="60000"/>
                  <a:lumOff val="40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500"/>
                                        <p:tgtEl>
                                          <p:spTgt spid="19458"/>
                                        </p:tgtEl>
                                      </p:cBhvr>
                                    </p:animEffect>
                                  </p:childTnLst>
                                </p:cTn>
                              </p:par>
                              <p:par>
                                <p:cTn id="8" presetID="10" presetClass="entr" presetSubtype="0" fill="hold" nodeType="withEffect">
                                  <p:stCondLst>
                                    <p:cond delay="300"/>
                                  </p:stCondLst>
                                  <p:childTnLst>
                                    <p:set>
                                      <p:cBhvr>
                                        <p:cTn id="9" dur="1" fill="hold">
                                          <p:stCondLst>
                                            <p:cond delay="0"/>
                                          </p:stCondLst>
                                        </p:cTn>
                                        <p:tgtEl>
                                          <p:spTgt spid="19459"/>
                                        </p:tgtEl>
                                        <p:attrNameLst>
                                          <p:attrName>style.visibility</p:attrName>
                                        </p:attrNameLst>
                                      </p:cBhvr>
                                      <p:to>
                                        <p:strVal val="visible"/>
                                      </p:to>
                                    </p:set>
                                    <p:animEffect transition="in" filter="fade">
                                      <p:cBhvr>
                                        <p:cTn id="10" dur="500"/>
                                        <p:tgtEl>
                                          <p:spTgt spid="19459"/>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9460"/>
                                        </p:tgtEl>
                                        <p:attrNameLst>
                                          <p:attrName>style.visibility</p:attrName>
                                        </p:attrNameLst>
                                      </p:cBhvr>
                                      <p:to>
                                        <p:strVal val="visible"/>
                                      </p:to>
                                    </p:set>
                                    <p:animEffect transition="in" filter="fade">
                                      <p:cBhvr>
                                        <p:cTn id="13" dur="500"/>
                                        <p:tgtEl>
                                          <p:spTgt spid="1946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店chenying0907 5"/>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grpSp>
        <p:nvGrpSpPr>
          <p:cNvPr id="6147" name="PA_组合 29"/>
          <p:cNvGrpSpPr>
            <a:grpSpLocks/>
          </p:cNvGrpSpPr>
          <p:nvPr>
            <p:custDataLst>
              <p:tags r:id="rId2"/>
            </p:custDataLst>
          </p:nvPr>
        </p:nvGrpSpPr>
        <p:grpSpPr bwMode="auto">
          <a:xfrm rot="1660413">
            <a:off x="6759575" y="3638550"/>
            <a:ext cx="1446213" cy="731838"/>
            <a:chOff x="4780974" y="3506819"/>
            <a:chExt cx="1446150" cy="732786"/>
          </a:xfrm>
        </p:grpSpPr>
        <p:sp>
          <p:nvSpPr>
            <p:cNvPr id="6181" name="TextBox 30"/>
            <p:cNvSpPr txBox="1">
              <a:spLocks noChangeArrowheads="1"/>
            </p:cNvSpPr>
            <p:nvPr/>
          </p:nvSpPr>
          <p:spPr bwMode="auto">
            <a:xfrm rot="-1216805">
              <a:off x="4780974" y="3777940"/>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U </a:t>
              </a:r>
              <a:endParaRPr lang="zh-CN" altLang="en-US" sz="2400">
                <a:solidFill>
                  <a:schemeClr val="bg1"/>
                </a:solidFill>
                <a:latin typeface="MV Boli" panose="02000500030200090000" pitchFamily="2" charset="0"/>
              </a:endParaRPr>
            </a:p>
          </p:txBody>
        </p:sp>
        <p:sp>
          <p:nvSpPr>
            <p:cNvPr id="6182" name="TextBox 31"/>
            <p:cNvSpPr txBox="1">
              <a:spLocks noChangeArrowheads="1"/>
            </p:cNvSpPr>
            <p:nvPr/>
          </p:nvSpPr>
          <p:spPr bwMode="auto">
            <a:xfrm rot="-1216805">
              <a:off x="5023917" y="3658252"/>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i </a:t>
              </a:r>
              <a:endParaRPr lang="zh-CN" altLang="en-US" sz="2400">
                <a:solidFill>
                  <a:schemeClr val="bg1"/>
                </a:solidFill>
                <a:latin typeface="MV Boli" panose="02000500030200090000" pitchFamily="2" charset="0"/>
              </a:endParaRPr>
            </a:p>
          </p:txBody>
        </p:sp>
        <p:sp>
          <p:nvSpPr>
            <p:cNvPr id="6183" name="TextBox 32"/>
            <p:cNvSpPr txBox="1">
              <a:spLocks noChangeArrowheads="1"/>
            </p:cNvSpPr>
            <p:nvPr/>
          </p:nvSpPr>
          <p:spPr bwMode="auto">
            <a:xfrm rot="-1216805">
              <a:off x="5117919" y="3629677"/>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n </a:t>
              </a:r>
              <a:endParaRPr lang="zh-CN" altLang="en-US" sz="2400">
                <a:solidFill>
                  <a:schemeClr val="bg1"/>
                </a:solidFill>
                <a:latin typeface="MV Boli" panose="02000500030200090000" pitchFamily="2" charset="0"/>
              </a:endParaRPr>
            </a:p>
          </p:txBody>
        </p:sp>
        <p:sp>
          <p:nvSpPr>
            <p:cNvPr id="6184" name="TextBox 33"/>
            <p:cNvSpPr txBox="1">
              <a:spLocks noChangeArrowheads="1"/>
            </p:cNvSpPr>
            <p:nvPr/>
          </p:nvSpPr>
          <p:spPr bwMode="auto">
            <a:xfrm rot="-1216805">
              <a:off x="5288122" y="3582677"/>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t </a:t>
              </a:r>
              <a:endParaRPr lang="zh-CN" altLang="en-US" sz="2400">
                <a:solidFill>
                  <a:schemeClr val="bg1"/>
                </a:solidFill>
                <a:latin typeface="MV Boli" panose="02000500030200090000" pitchFamily="2" charset="0"/>
              </a:endParaRPr>
            </a:p>
          </p:txBody>
        </p:sp>
        <p:sp>
          <p:nvSpPr>
            <p:cNvPr id="6185" name="TextBox 34"/>
            <p:cNvSpPr txBox="1">
              <a:spLocks noChangeArrowheads="1"/>
            </p:cNvSpPr>
            <p:nvPr/>
          </p:nvSpPr>
          <p:spPr bwMode="auto">
            <a:xfrm rot="-1216805">
              <a:off x="5453236" y="3535052"/>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a </a:t>
              </a:r>
              <a:endParaRPr lang="zh-CN" altLang="en-US" sz="2400">
                <a:solidFill>
                  <a:schemeClr val="bg1"/>
                </a:solidFill>
                <a:latin typeface="MV Boli" panose="02000500030200090000" pitchFamily="2" charset="0"/>
              </a:endParaRPr>
            </a:p>
          </p:txBody>
        </p:sp>
        <p:sp>
          <p:nvSpPr>
            <p:cNvPr id="6186" name="TextBox 35"/>
            <p:cNvSpPr txBox="1">
              <a:spLocks noChangeArrowheads="1"/>
            </p:cNvSpPr>
            <p:nvPr/>
          </p:nvSpPr>
          <p:spPr bwMode="auto">
            <a:xfrm rot="-1216805">
              <a:off x="5610725" y="3506819"/>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g </a:t>
              </a:r>
              <a:endParaRPr lang="zh-CN" altLang="en-US" sz="2400">
                <a:solidFill>
                  <a:schemeClr val="bg1"/>
                </a:solidFill>
                <a:latin typeface="MV Boli" panose="02000500030200090000" pitchFamily="2" charset="0"/>
              </a:endParaRPr>
            </a:p>
          </p:txBody>
        </p:sp>
        <p:sp>
          <p:nvSpPr>
            <p:cNvPr id="6187" name="TextBox 36"/>
            <p:cNvSpPr txBox="1">
              <a:spLocks noChangeArrowheads="1"/>
            </p:cNvSpPr>
            <p:nvPr/>
          </p:nvSpPr>
          <p:spPr bwMode="auto">
            <a:xfrm rot="-1216805">
              <a:off x="5750489" y="3507388"/>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e </a:t>
              </a:r>
              <a:endParaRPr lang="zh-CN" altLang="en-US" sz="2400">
                <a:solidFill>
                  <a:schemeClr val="bg1"/>
                </a:solidFill>
                <a:latin typeface="MV Boli" panose="02000500030200090000" pitchFamily="2" charset="0"/>
              </a:endParaRPr>
            </a:p>
          </p:txBody>
        </p:sp>
      </p:grpSp>
      <p:sp>
        <p:nvSpPr>
          <p:cNvPr id="55" name="PA_淘宝店chenying0907 54"/>
          <p:cNvSpPr/>
          <p:nvPr>
            <p:custDataLst>
              <p:tags r:id="rId3"/>
            </p:custDataLst>
          </p:nvPr>
        </p:nvSpPr>
        <p:spPr>
          <a:xfrm>
            <a:off x="-14288" y="-3175"/>
            <a:ext cx="2111376" cy="686117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11" name="PA_淘宝店chenying0907 10"/>
          <p:cNvSpPr txBox="1"/>
          <p:nvPr>
            <p:custDataLst>
              <p:tags r:id="rId4"/>
            </p:custDataLst>
          </p:nvPr>
        </p:nvSpPr>
        <p:spPr>
          <a:xfrm>
            <a:off x="6477000" y="735013"/>
            <a:ext cx="3924300" cy="923925"/>
          </a:xfrm>
          <a:prstGeom prst="rect">
            <a:avLst/>
          </a:prstGeom>
          <a:noFill/>
          <a:ln>
            <a:noFill/>
          </a:ln>
        </p:spPr>
        <p:txBody>
          <a:bodyPr>
            <a:spAutoFit/>
          </a:bodyPr>
          <a:lstStyle/>
          <a:p>
            <a:pPr eaLnBrk="0" hangingPunct="0">
              <a:buFont typeface="Arial" pitchFamily="34" charset="0"/>
              <a:buNone/>
              <a:defRPr/>
            </a:pPr>
            <a:r>
              <a:rPr lang="en-US" altLang="zh-CN" sz="5400" dirty="0">
                <a:solidFill>
                  <a:schemeClr val="accent3"/>
                </a:solidFill>
                <a:latin typeface="Brush Script Std" pitchFamily="66" charset="0"/>
              </a:rPr>
              <a:t>Colleater</a:t>
            </a:r>
            <a:endParaRPr lang="zh-CN" altLang="en-US" sz="5400" dirty="0">
              <a:solidFill>
                <a:schemeClr val="accent3"/>
              </a:solidFill>
              <a:latin typeface="Brush Script Std" pitchFamily="66" charset="0"/>
            </a:endParaRPr>
          </a:p>
        </p:txBody>
      </p:sp>
      <p:pic>
        <p:nvPicPr>
          <p:cNvPr id="6150" name="PA_淘宝店chenying0907 6"/>
          <p:cNvPicPr>
            <a:picLocks noChangeAspect="1"/>
          </p:cNvPicPr>
          <p:nvPr>
            <p:custDataLst>
              <p:tags r:id="rId5"/>
            </p:custDataLst>
          </p:nvPr>
        </p:nvPicPr>
        <p:blipFill>
          <a:blip r:embed="rId30">
            <a:extLst>
              <a:ext uri="{28A0092B-C50C-407E-A947-70E740481C1C}">
                <a14:useLocalDpi xmlns:a14="http://schemas.microsoft.com/office/drawing/2010/main" val="0"/>
              </a:ext>
            </a:extLst>
          </a:blip>
          <a:srcRect l="2487" t="30859" r="57275" b="44"/>
          <a:stretch>
            <a:fillRect/>
          </a:stretch>
        </p:blipFill>
        <p:spPr bwMode="auto">
          <a:xfrm rot="-4953616">
            <a:off x="4016375" y="341313"/>
            <a:ext cx="2192337" cy="48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9" name="PA_直接连接符 38"/>
          <p:cNvCxnSpPr/>
          <p:nvPr>
            <p:custDataLst>
              <p:tags r:id="rId6"/>
            </p:custDataLst>
          </p:nvPr>
        </p:nvCxnSpPr>
        <p:spPr>
          <a:xfrm>
            <a:off x="2924175" y="3070225"/>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0" name="PA_KSO_Shape"/>
          <p:cNvSpPr>
            <a:spLocks/>
          </p:cNvSpPr>
          <p:nvPr>
            <p:custDataLst>
              <p:tags r:id="rId7"/>
            </p:custDataLst>
          </p:nvPr>
        </p:nvSpPr>
        <p:spPr bwMode="auto">
          <a:xfrm>
            <a:off x="3556000" y="2201863"/>
            <a:ext cx="476250" cy="461962"/>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53" name="PA_淘宝店chenying0907 27"/>
          <p:cNvSpPr txBox="1">
            <a:spLocks noChangeArrowheads="1"/>
          </p:cNvSpPr>
          <p:nvPr>
            <p:custDataLst>
              <p:tags r:id="rId8"/>
            </p:custDataLst>
          </p:nvPr>
        </p:nvSpPr>
        <p:spPr bwMode="auto">
          <a:xfrm>
            <a:off x="3619500" y="2165350"/>
            <a:ext cx="339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b="1">
                <a:solidFill>
                  <a:schemeClr val="bg1"/>
                </a:solidFill>
              </a:rPr>
              <a:t>1</a:t>
            </a:r>
            <a:endParaRPr lang="zh-CN" altLang="en-US" sz="2400" b="1">
              <a:solidFill>
                <a:schemeClr val="bg1"/>
              </a:solidFill>
            </a:endParaRPr>
          </a:p>
        </p:txBody>
      </p:sp>
      <p:sp>
        <p:nvSpPr>
          <p:cNvPr id="6154" name="PA_淘宝店chenying0907 40"/>
          <p:cNvSpPr txBox="1">
            <a:spLocks noChangeArrowheads="1"/>
          </p:cNvSpPr>
          <p:nvPr>
            <p:custDataLst>
              <p:tags r:id="rId9"/>
            </p:custDataLst>
          </p:nvPr>
        </p:nvSpPr>
        <p:spPr bwMode="auto">
          <a:xfrm>
            <a:off x="3957638" y="2135188"/>
            <a:ext cx="39243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3600">
                <a:latin typeface="Brush Script Std" pitchFamily="66" charset="0"/>
              </a:rPr>
              <a:t>Happle style</a:t>
            </a:r>
            <a:endParaRPr lang="zh-CN" altLang="en-US" sz="3600">
              <a:latin typeface="Brush Script Std" pitchFamily="66" charset="0"/>
            </a:endParaRPr>
          </a:p>
        </p:txBody>
      </p:sp>
      <p:pic>
        <p:nvPicPr>
          <p:cNvPr id="6155" name="PA_淘宝店chenying0907 22"/>
          <p:cNvPicPr>
            <a:picLocks noChangeAspect="1"/>
          </p:cNvPicPr>
          <p:nvPr>
            <p:custDataLst>
              <p:tags r:id="rId10"/>
            </p:custDataLst>
          </p:nvPr>
        </p:nvPicPr>
        <p:blipFill>
          <a:blip r:embed="rId31">
            <a:extLst>
              <a:ext uri="{28A0092B-C50C-407E-A947-70E740481C1C}">
                <a14:useLocalDpi xmlns:a14="http://schemas.microsoft.com/office/drawing/2010/main" val="0"/>
              </a:ext>
            </a:extLst>
          </a:blip>
          <a:srcRect/>
          <a:stretch>
            <a:fillRect/>
          </a:stretch>
        </p:blipFill>
        <p:spPr bwMode="auto">
          <a:xfrm>
            <a:off x="1366838" y="0"/>
            <a:ext cx="1460500" cy="686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PA_淘宝店chenying0907 23"/>
          <p:cNvPicPr>
            <a:picLocks noChangeAspect="1"/>
          </p:cNvPicPr>
          <p:nvPr>
            <p:custDataLst>
              <p:tags r:id="rId11"/>
            </p:custDataLst>
          </p:nvPr>
        </p:nvPicPr>
        <p:blipFill>
          <a:blip r:embed="rId32">
            <a:extLst>
              <a:ext uri="{28A0092B-C50C-407E-A947-70E740481C1C}">
                <a14:useLocalDpi xmlns:a14="http://schemas.microsoft.com/office/drawing/2010/main" val="0"/>
              </a:ext>
            </a:extLst>
          </a:blip>
          <a:srcRect/>
          <a:stretch>
            <a:fillRect/>
          </a:stretch>
        </p:blipFill>
        <p:spPr bwMode="auto">
          <a:xfrm rot="14665577" flipH="1">
            <a:off x="6773069" y="-1766094"/>
            <a:ext cx="5351463" cy="573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PA_直接连接符 25"/>
          <p:cNvCxnSpPr/>
          <p:nvPr>
            <p:custDataLst>
              <p:tags r:id="rId12"/>
            </p:custDataLst>
          </p:nvPr>
        </p:nvCxnSpPr>
        <p:spPr>
          <a:xfrm>
            <a:off x="7840663" y="3040063"/>
            <a:ext cx="3848100"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2" name="PA_KSO_Shape"/>
          <p:cNvSpPr>
            <a:spLocks/>
          </p:cNvSpPr>
          <p:nvPr>
            <p:custDataLst>
              <p:tags r:id="rId13"/>
            </p:custDataLst>
          </p:nvPr>
        </p:nvSpPr>
        <p:spPr bwMode="auto">
          <a:xfrm>
            <a:off x="8482013" y="2146300"/>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59" name="PA_淘宝店chenying0907 42"/>
          <p:cNvSpPr txBox="1">
            <a:spLocks noChangeArrowheads="1"/>
          </p:cNvSpPr>
          <p:nvPr>
            <p:custDataLst>
              <p:tags r:id="rId14"/>
            </p:custDataLst>
          </p:nvPr>
        </p:nvSpPr>
        <p:spPr bwMode="auto">
          <a:xfrm>
            <a:off x="8545513" y="2109788"/>
            <a:ext cx="339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b="1">
                <a:solidFill>
                  <a:schemeClr val="bg1"/>
                </a:solidFill>
              </a:rPr>
              <a:t>2</a:t>
            </a:r>
            <a:endParaRPr lang="zh-CN" altLang="en-US" sz="2400" b="1">
              <a:solidFill>
                <a:schemeClr val="bg1"/>
              </a:solidFill>
            </a:endParaRPr>
          </a:p>
        </p:txBody>
      </p:sp>
      <p:sp>
        <p:nvSpPr>
          <p:cNvPr id="6160" name="PA_淘宝店chenying0907 43"/>
          <p:cNvSpPr txBox="1">
            <a:spLocks noChangeArrowheads="1"/>
          </p:cNvSpPr>
          <p:nvPr>
            <p:custDataLst>
              <p:tags r:id="rId15"/>
            </p:custDataLst>
          </p:nvPr>
        </p:nvSpPr>
        <p:spPr bwMode="auto">
          <a:xfrm>
            <a:off x="8882063" y="2079625"/>
            <a:ext cx="39243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3600">
                <a:latin typeface="Brush Script Std" pitchFamily="66" charset="0"/>
              </a:rPr>
              <a:t>Happle style</a:t>
            </a:r>
            <a:endParaRPr lang="zh-CN" altLang="en-US" sz="3600">
              <a:latin typeface="Brush Script Std" pitchFamily="66" charset="0"/>
            </a:endParaRPr>
          </a:p>
        </p:txBody>
      </p:sp>
      <p:pic>
        <p:nvPicPr>
          <p:cNvPr id="6161" name="PA_淘宝店chenying0907 7"/>
          <p:cNvPicPr>
            <a:picLocks noChangeAspect="1"/>
          </p:cNvPicPr>
          <p:nvPr>
            <p:custDataLst>
              <p:tags r:id="rId16"/>
            </p:custDataLst>
          </p:nvPr>
        </p:nvPicPr>
        <p:blipFill>
          <a:blip r:embed="rId33">
            <a:extLst>
              <a:ext uri="{28A0092B-C50C-407E-A947-70E740481C1C}">
                <a14:useLocalDpi xmlns:a14="http://schemas.microsoft.com/office/drawing/2010/main" val="0"/>
              </a:ext>
            </a:extLst>
          </a:blip>
          <a:srcRect l="66553" t="8876" r="11449" b="67937"/>
          <a:stretch>
            <a:fillRect/>
          </a:stretch>
        </p:blipFill>
        <p:spPr bwMode="auto">
          <a:xfrm rot="-3069765">
            <a:off x="5291932" y="697706"/>
            <a:ext cx="920750"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62" name="PA_组合 9"/>
          <p:cNvGrpSpPr>
            <a:grpSpLocks/>
          </p:cNvGrpSpPr>
          <p:nvPr>
            <p:custDataLst>
              <p:tags r:id="rId17"/>
            </p:custDataLst>
          </p:nvPr>
        </p:nvGrpSpPr>
        <p:grpSpPr bwMode="auto">
          <a:xfrm>
            <a:off x="5310188" y="5203825"/>
            <a:ext cx="1446212" cy="731838"/>
            <a:chOff x="4780974" y="3506819"/>
            <a:chExt cx="1446150" cy="732786"/>
          </a:xfrm>
        </p:grpSpPr>
        <p:sp>
          <p:nvSpPr>
            <p:cNvPr id="6174" name="TextBox 15"/>
            <p:cNvSpPr txBox="1">
              <a:spLocks noChangeArrowheads="1"/>
            </p:cNvSpPr>
            <p:nvPr/>
          </p:nvSpPr>
          <p:spPr bwMode="auto">
            <a:xfrm rot="-1216805">
              <a:off x="4780974" y="3777940"/>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U </a:t>
              </a:r>
              <a:endParaRPr lang="zh-CN" altLang="en-US" sz="2400">
                <a:solidFill>
                  <a:schemeClr val="bg1"/>
                </a:solidFill>
                <a:latin typeface="MV Boli" panose="02000500030200090000" pitchFamily="2" charset="0"/>
              </a:endParaRPr>
            </a:p>
          </p:txBody>
        </p:sp>
        <p:sp>
          <p:nvSpPr>
            <p:cNvPr id="6175" name="TextBox 16"/>
            <p:cNvSpPr txBox="1">
              <a:spLocks noChangeArrowheads="1"/>
            </p:cNvSpPr>
            <p:nvPr/>
          </p:nvSpPr>
          <p:spPr bwMode="auto">
            <a:xfrm rot="-1216805">
              <a:off x="5023917" y="3658252"/>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i </a:t>
              </a:r>
              <a:endParaRPr lang="zh-CN" altLang="en-US" sz="2400">
                <a:solidFill>
                  <a:schemeClr val="bg1"/>
                </a:solidFill>
                <a:latin typeface="MV Boli" panose="02000500030200090000" pitchFamily="2" charset="0"/>
              </a:endParaRPr>
            </a:p>
          </p:txBody>
        </p:sp>
        <p:sp>
          <p:nvSpPr>
            <p:cNvPr id="6176" name="TextBox 17"/>
            <p:cNvSpPr txBox="1">
              <a:spLocks noChangeArrowheads="1"/>
            </p:cNvSpPr>
            <p:nvPr/>
          </p:nvSpPr>
          <p:spPr bwMode="auto">
            <a:xfrm rot="-1216805">
              <a:off x="5117919" y="3629677"/>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n </a:t>
              </a:r>
              <a:endParaRPr lang="zh-CN" altLang="en-US" sz="2400">
                <a:solidFill>
                  <a:schemeClr val="bg1"/>
                </a:solidFill>
                <a:latin typeface="MV Boli" panose="02000500030200090000" pitchFamily="2" charset="0"/>
              </a:endParaRPr>
            </a:p>
          </p:txBody>
        </p:sp>
        <p:sp>
          <p:nvSpPr>
            <p:cNvPr id="6177" name="TextBox 18"/>
            <p:cNvSpPr txBox="1">
              <a:spLocks noChangeArrowheads="1"/>
            </p:cNvSpPr>
            <p:nvPr/>
          </p:nvSpPr>
          <p:spPr bwMode="auto">
            <a:xfrm rot="-1216805">
              <a:off x="5288122" y="3582677"/>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t </a:t>
              </a:r>
              <a:endParaRPr lang="zh-CN" altLang="en-US" sz="2400">
                <a:solidFill>
                  <a:schemeClr val="bg1"/>
                </a:solidFill>
                <a:latin typeface="MV Boli" panose="02000500030200090000" pitchFamily="2" charset="0"/>
              </a:endParaRPr>
            </a:p>
          </p:txBody>
        </p:sp>
        <p:sp>
          <p:nvSpPr>
            <p:cNvPr id="6178" name="TextBox 19"/>
            <p:cNvSpPr txBox="1">
              <a:spLocks noChangeArrowheads="1"/>
            </p:cNvSpPr>
            <p:nvPr/>
          </p:nvSpPr>
          <p:spPr bwMode="auto">
            <a:xfrm rot="-1216805">
              <a:off x="5453236" y="3535052"/>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a </a:t>
              </a:r>
              <a:endParaRPr lang="zh-CN" altLang="en-US" sz="2400">
                <a:solidFill>
                  <a:schemeClr val="bg1"/>
                </a:solidFill>
                <a:latin typeface="MV Boli" panose="02000500030200090000" pitchFamily="2" charset="0"/>
              </a:endParaRPr>
            </a:p>
          </p:txBody>
        </p:sp>
        <p:sp>
          <p:nvSpPr>
            <p:cNvPr id="6179" name="TextBox 20"/>
            <p:cNvSpPr txBox="1">
              <a:spLocks noChangeArrowheads="1"/>
            </p:cNvSpPr>
            <p:nvPr/>
          </p:nvSpPr>
          <p:spPr bwMode="auto">
            <a:xfrm rot="-1216805">
              <a:off x="5610725" y="3506819"/>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g </a:t>
              </a:r>
              <a:endParaRPr lang="zh-CN" altLang="en-US" sz="2400">
                <a:solidFill>
                  <a:schemeClr val="bg1"/>
                </a:solidFill>
                <a:latin typeface="MV Boli" panose="02000500030200090000" pitchFamily="2" charset="0"/>
              </a:endParaRPr>
            </a:p>
          </p:txBody>
        </p:sp>
        <p:sp>
          <p:nvSpPr>
            <p:cNvPr id="6180" name="TextBox 21"/>
            <p:cNvSpPr txBox="1">
              <a:spLocks noChangeArrowheads="1"/>
            </p:cNvSpPr>
            <p:nvPr/>
          </p:nvSpPr>
          <p:spPr bwMode="auto">
            <a:xfrm rot="-1216805">
              <a:off x="5750489" y="3507388"/>
              <a:ext cx="476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a:solidFill>
                    <a:schemeClr val="bg1"/>
                  </a:solidFill>
                  <a:latin typeface="MV Boli" panose="02000500030200090000" pitchFamily="2" charset="0"/>
                </a:rPr>
                <a:t>e </a:t>
              </a:r>
              <a:endParaRPr lang="zh-CN" altLang="en-US" sz="2400">
                <a:solidFill>
                  <a:schemeClr val="bg1"/>
                </a:solidFill>
                <a:latin typeface="MV Boli" panose="02000500030200090000" pitchFamily="2" charset="0"/>
              </a:endParaRPr>
            </a:p>
          </p:txBody>
        </p:sp>
      </p:grpSp>
      <p:sp>
        <p:nvSpPr>
          <p:cNvPr id="38" name="PA_KSO_Shape"/>
          <p:cNvSpPr/>
          <p:nvPr>
            <p:custDataLst>
              <p:tags r:id="rId18"/>
            </p:custDataLst>
          </p:nvPr>
        </p:nvSpPr>
        <p:spPr>
          <a:xfrm>
            <a:off x="6611938" y="5353050"/>
            <a:ext cx="217487" cy="217488"/>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solidFill>
                <a:srgbClr val="FFFFFF"/>
              </a:solidFill>
            </a:endParaRPr>
          </a:p>
        </p:txBody>
      </p:sp>
      <p:pic>
        <p:nvPicPr>
          <p:cNvPr id="6164" name="PA_淘宝店chenying0907 44"/>
          <p:cNvPicPr>
            <a:picLocks noChangeAspect="1"/>
          </p:cNvPicPr>
          <p:nvPr>
            <p:custDataLst>
              <p:tags r:id="rId19"/>
            </p:custDataLst>
          </p:nvPr>
        </p:nvPicPr>
        <p:blipFill>
          <a:blip r:embed="rId34">
            <a:extLst>
              <a:ext uri="{28A0092B-C50C-407E-A947-70E740481C1C}">
                <a14:useLocalDpi xmlns:a14="http://schemas.microsoft.com/office/drawing/2010/main" val="0"/>
              </a:ext>
            </a:extLst>
          </a:blip>
          <a:srcRect t="62155" r="50000" b="2824"/>
          <a:stretch>
            <a:fillRect/>
          </a:stretch>
        </p:blipFill>
        <p:spPr bwMode="auto">
          <a:xfrm rot="-1289929">
            <a:off x="2230438" y="4200525"/>
            <a:ext cx="4686300" cy="235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6" name="PA_直接连接符 45"/>
          <p:cNvCxnSpPr/>
          <p:nvPr>
            <p:custDataLst>
              <p:tags r:id="rId20"/>
            </p:custDataLst>
          </p:nvPr>
        </p:nvCxnSpPr>
        <p:spPr>
          <a:xfrm>
            <a:off x="2924175" y="5289550"/>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7" name="PA_KSO_Shape"/>
          <p:cNvSpPr>
            <a:spLocks/>
          </p:cNvSpPr>
          <p:nvPr>
            <p:custDataLst>
              <p:tags r:id="rId21"/>
            </p:custDataLst>
          </p:nvPr>
        </p:nvSpPr>
        <p:spPr bwMode="auto">
          <a:xfrm>
            <a:off x="3556000" y="4611688"/>
            <a:ext cx="476250" cy="461962"/>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67" name="PA_淘宝店chenying0907 47"/>
          <p:cNvSpPr txBox="1">
            <a:spLocks noChangeArrowheads="1"/>
          </p:cNvSpPr>
          <p:nvPr>
            <p:custDataLst>
              <p:tags r:id="rId22"/>
            </p:custDataLst>
          </p:nvPr>
        </p:nvSpPr>
        <p:spPr bwMode="auto">
          <a:xfrm>
            <a:off x="3619500" y="4575175"/>
            <a:ext cx="339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b="1">
                <a:solidFill>
                  <a:schemeClr val="bg1"/>
                </a:solidFill>
              </a:rPr>
              <a:t>3</a:t>
            </a:r>
            <a:endParaRPr lang="zh-CN" altLang="en-US" sz="2400" b="1">
              <a:solidFill>
                <a:schemeClr val="bg1"/>
              </a:solidFill>
            </a:endParaRPr>
          </a:p>
        </p:txBody>
      </p:sp>
      <p:sp>
        <p:nvSpPr>
          <p:cNvPr id="6168" name="PA_淘宝店chenying0907 48"/>
          <p:cNvSpPr txBox="1">
            <a:spLocks noChangeArrowheads="1"/>
          </p:cNvSpPr>
          <p:nvPr>
            <p:custDataLst>
              <p:tags r:id="rId23"/>
            </p:custDataLst>
          </p:nvPr>
        </p:nvSpPr>
        <p:spPr bwMode="auto">
          <a:xfrm>
            <a:off x="3957638" y="4545013"/>
            <a:ext cx="39243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3600">
                <a:latin typeface="Brush Script Std" pitchFamily="66" charset="0"/>
              </a:rPr>
              <a:t>Happle style</a:t>
            </a:r>
            <a:endParaRPr lang="zh-CN" altLang="en-US" sz="3600">
              <a:latin typeface="Brush Script Std" pitchFamily="66" charset="0"/>
            </a:endParaRPr>
          </a:p>
        </p:txBody>
      </p:sp>
      <p:pic>
        <p:nvPicPr>
          <p:cNvPr id="6169" name="PA_淘宝店chenying0907 49"/>
          <p:cNvPicPr>
            <a:picLocks noChangeAspect="1"/>
          </p:cNvPicPr>
          <p:nvPr>
            <p:custDataLst>
              <p:tags r:id="rId24"/>
            </p:custDataLst>
          </p:nvPr>
        </p:nvPicPr>
        <p:blipFill>
          <a:blip r:embed="rId35">
            <a:extLst>
              <a:ext uri="{28A0092B-C50C-407E-A947-70E740481C1C}">
                <a14:useLocalDpi xmlns:a14="http://schemas.microsoft.com/office/drawing/2010/main" val="0"/>
              </a:ext>
            </a:extLst>
          </a:blip>
          <a:srcRect l="54202" t="50000"/>
          <a:stretch>
            <a:fillRect/>
          </a:stretch>
        </p:blipFill>
        <p:spPr bwMode="auto">
          <a:xfrm rot="2800074">
            <a:off x="8061325" y="3517900"/>
            <a:ext cx="2941638" cy="330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PA_直接连接符 50"/>
          <p:cNvCxnSpPr/>
          <p:nvPr>
            <p:custDataLst>
              <p:tags r:id="rId25"/>
            </p:custDataLst>
          </p:nvPr>
        </p:nvCxnSpPr>
        <p:spPr>
          <a:xfrm>
            <a:off x="7796213" y="5316538"/>
            <a:ext cx="3846512"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52" name="PA_KSO_Shape"/>
          <p:cNvSpPr>
            <a:spLocks/>
          </p:cNvSpPr>
          <p:nvPr>
            <p:custDataLst>
              <p:tags r:id="rId26"/>
            </p:custDataLst>
          </p:nvPr>
        </p:nvSpPr>
        <p:spPr bwMode="auto">
          <a:xfrm>
            <a:off x="8482013" y="4637088"/>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72" name="PA_淘宝店chenying0907 52"/>
          <p:cNvSpPr txBox="1">
            <a:spLocks noChangeArrowheads="1"/>
          </p:cNvSpPr>
          <p:nvPr>
            <p:custDataLst>
              <p:tags r:id="rId27"/>
            </p:custDataLst>
          </p:nvPr>
        </p:nvSpPr>
        <p:spPr bwMode="auto">
          <a:xfrm>
            <a:off x="8545513" y="4602163"/>
            <a:ext cx="3397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b="1">
                <a:solidFill>
                  <a:schemeClr val="bg1"/>
                </a:solidFill>
              </a:rPr>
              <a:t>4</a:t>
            </a:r>
            <a:endParaRPr lang="zh-CN" altLang="en-US" sz="2400" b="1">
              <a:solidFill>
                <a:schemeClr val="bg1"/>
              </a:solidFill>
            </a:endParaRPr>
          </a:p>
        </p:txBody>
      </p:sp>
      <p:sp>
        <p:nvSpPr>
          <p:cNvPr id="6173" name="PA_淘宝店chenying0907 53"/>
          <p:cNvSpPr txBox="1">
            <a:spLocks noChangeArrowheads="1"/>
          </p:cNvSpPr>
          <p:nvPr>
            <p:custDataLst>
              <p:tags r:id="rId28"/>
            </p:custDataLst>
          </p:nvPr>
        </p:nvSpPr>
        <p:spPr bwMode="auto">
          <a:xfrm>
            <a:off x="8882063" y="4570413"/>
            <a:ext cx="39243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3600">
                <a:latin typeface="Brush Script Std" pitchFamily="66" charset="0"/>
              </a:rPr>
              <a:t>Happle style</a:t>
            </a:r>
            <a:endParaRPr lang="zh-CN" altLang="en-US" sz="3600">
              <a:latin typeface="Brush Script Std" pitchFamily="66"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300"/>
                                  </p:stCondLst>
                                  <p:childTnLst>
                                    <p:set>
                                      <p:cBhvr>
                                        <p:cTn id="9" dur="1" fill="hold">
                                          <p:stCondLst>
                                            <p:cond delay="0"/>
                                          </p:stCondLst>
                                        </p:cTn>
                                        <p:tgtEl>
                                          <p:spTgt spid="6147"/>
                                        </p:tgtEl>
                                        <p:attrNameLst>
                                          <p:attrName>style.visibility</p:attrName>
                                        </p:attrNameLst>
                                      </p:cBhvr>
                                      <p:to>
                                        <p:strVal val="visible"/>
                                      </p:to>
                                    </p:set>
                                    <p:animEffect transition="in" filter="fade">
                                      <p:cBhvr>
                                        <p:cTn id="10" dur="500"/>
                                        <p:tgtEl>
                                          <p:spTgt spid="614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1200"/>
                                  </p:stCondLst>
                                  <p:childTnLst>
                                    <p:set>
                                      <p:cBhvr>
                                        <p:cTn id="18" dur="1" fill="hold">
                                          <p:stCondLst>
                                            <p:cond delay="0"/>
                                          </p:stCondLst>
                                        </p:cTn>
                                        <p:tgtEl>
                                          <p:spTgt spid="6150"/>
                                        </p:tgtEl>
                                        <p:attrNameLst>
                                          <p:attrName>style.visibility</p:attrName>
                                        </p:attrNameLst>
                                      </p:cBhvr>
                                      <p:to>
                                        <p:strVal val="visible"/>
                                      </p:to>
                                    </p:set>
                                    <p:animEffect transition="in" filter="fade">
                                      <p:cBhvr>
                                        <p:cTn id="19" dur="500"/>
                                        <p:tgtEl>
                                          <p:spTgt spid="6150"/>
                                        </p:tgtEl>
                                      </p:cBhvr>
                                    </p:animEffect>
                                  </p:childTnLst>
                                </p:cTn>
                              </p:par>
                              <p:par>
                                <p:cTn id="20" presetID="10" presetClass="entr" presetSubtype="0" fill="hold" nodeType="withEffect">
                                  <p:stCondLst>
                                    <p:cond delay="15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6153"/>
                                        </p:tgtEl>
                                        <p:attrNameLst>
                                          <p:attrName>style.visibility</p:attrName>
                                        </p:attrNameLst>
                                      </p:cBhvr>
                                      <p:to>
                                        <p:strVal val="visible"/>
                                      </p:to>
                                    </p:set>
                                    <p:animEffect transition="in" filter="fade">
                                      <p:cBhvr>
                                        <p:cTn id="28" dur="500"/>
                                        <p:tgtEl>
                                          <p:spTgt spid="6153"/>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6154"/>
                                        </p:tgtEl>
                                        <p:attrNameLst>
                                          <p:attrName>style.visibility</p:attrName>
                                        </p:attrNameLst>
                                      </p:cBhvr>
                                      <p:to>
                                        <p:strVal val="visible"/>
                                      </p:to>
                                    </p:set>
                                    <p:animEffect transition="in" filter="fade">
                                      <p:cBhvr>
                                        <p:cTn id="31" dur="500"/>
                                        <p:tgtEl>
                                          <p:spTgt spid="615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6155"/>
                                        </p:tgtEl>
                                        <p:attrNameLst>
                                          <p:attrName>style.visibility</p:attrName>
                                        </p:attrNameLst>
                                      </p:cBhvr>
                                      <p:to>
                                        <p:strVal val="visible"/>
                                      </p:to>
                                    </p:set>
                                    <p:animEffect transition="in" filter="fade">
                                      <p:cBhvr>
                                        <p:cTn id="36" dur="500"/>
                                        <p:tgtEl>
                                          <p:spTgt spid="6155"/>
                                        </p:tgtEl>
                                      </p:cBhvr>
                                    </p:animEffect>
                                  </p:childTnLst>
                                </p:cTn>
                              </p:par>
                              <p:par>
                                <p:cTn id="37" presetID="10" presetClass="entr" presetSubtype="0" fill="hold" nodeType="withEffect">
                                  <p:stCondLst>
                                    <p:cond delay="300"/>
                                  </p:stCondLst>
                                  <p:childTnLst>
                                    <p:set>
                                      <p:cBhvr>
                                        <p:cTn id="38" dur="1" fill="hold">
                                          <p:stCondLst>
                                            <p:cond delay="0"/>
                                          </p:stCondLst>
                                        </p:cTn>
                                        <p:tgtEl>
                                          <p:spTgt spid="6156"/>
                                        </p:tgtEl>
                                        <p:attrNameLst>
                                          <p:attrName>style.visibility</p:attrName>
                                        </p:attrNameLst>
                                      </p:cBhvr>
                                      <p:to>
                                        <p:strVal val="visible"/>
                                      </p:to>
                                    </p:set>
                                    <p:animEffect transition="in" filter="fade">
                                      <p:cBhvr>
                                        <p:cTn id="39" dur="500"/>
                                        <p:tgtEl>
                                          <p:spTgt spid="6156"/>
                                        </p:tgtEl>
                                      </p:cBhvr>
                                    </p:animEffect>
                                  </p:childTnLst>
                                </p:cTn>
                              </p:par>
                              <p:par>
                                <p:cTn id="40" presetID="10" presetClass="entr" presetSubtype="0" fill="hold" nodeType="withEffect">
                                  <p:stCondLst>
                                    <p:cond delay="60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6159"/>
                                        </p:tgtEl>
                                        <p:attrNameLst>
                                          <p:attrName>style.visibility</p:attrName>
                                        </p:attrNameLst>
                                      </p:cBhvr>
                                      <p:to>
                                        <p:strVal val="visible"/>
                                      </p:to>
                                    </p:set>
                                    <p:animEffect transition="in" filter="fade">
                                      <p:cBhvr>
                                        <p:cTn id="48" dur="500"/>
                                        <p:tgtEl>
                                          <p:spTgt spid="6159"/>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6160"/>
                                        </p:tgtEl>
                                        <p:attrNameLst>
                                          <p:attrName>style.visibility</p:attrName>
                                        </p:attrNameLst>
                                      </p:cBhvr>
                                      <p:to>
                                        <p:strVal val="visible"/>
                                      </p:to>
                                    </p:set>
                                    <p:animEffect transition="in" filter="fade">
                                      <p:cBhvr>
                                        <p:cTn id="51" dur="500"/>
                                        <p:tgtEl>
                                          <p:spTgt spid="6160"/>
                                        </p:tgtEl>
                                      </p:cBhvr>
                                    </p:animEffect>
                                  </p:childTnLst>
                                </p:cTn>
                              </p:par>
                              <p:par>
                                <p:cTn id="52" presetID="10" presetClass="entr" presetSubtype="0" fill="hold" nodeType="withEffect">
                                  <p:stCondLst>
                                    <p:cond delay="1800"/>
                                  </p:stCondLst>
                                  <p:childTnLst>
                                    <p:set>
                                      <p:cBhvr>
                                        <p:cTn id="53" dur="1" fill="hold">
                                          <p:stCondLst>
                                            <p:cond delay="0"/>
                                          </p:stCondLst>
                                        </p:cTn>
                                        <p:tgtEl>
                                          <p:spTgt spid="6161"/>
                                        </p:tgtEl>
                                        <p:attrNameLst>
                                          <p:attrName>style.visibility</p:attrName>
                                        </p:attrNameLst>
                                      </p:cBhvr>
                                      <p:to>
                                        <p:strVal val="visible"/>
                                      </p:to>
                                    </p:set>
                                    <p:animEffect transition="in" filter="fade">
                                      <p:cBhvr>
                                        <p:cTn id="54" dur="500"/>
                                        <p:tgtEl>
                                          <p:spTgt spid="6161"/>
                                        </p:tgtEl>
                                      </p:cBhvr>
                                    </p:animEffect>
                                  </p:childTnLst>
                                </p:cTn>
                              </p:par>
                              <p:par>
                                <p:cTn id="55" presetID="10" presetClass="entr" presetSubtype="0" fill="hold" nodeType="withEffect">
                                  <p:stCondLst>
                                    <p:cond delay="2100"/>
                                  </p:stCondLst>
                                  <p:childTnLst>
                                    <p:set>
                                      <p:cBhvr>
                                        <p:cTn id="56" dur="1" fill="hold">
                                          <p:stCondLst>
                                            <p:cond delay="0"/>
                                          </p:stCondLst>
                                        </p:cTn>
                                        <p:tgtEl>
                                          <p:spTgt spid="6162"/>
                                        </p:tgtEl>
                                        <p:attrNameLst>
                                          <p:attrName>style.visibility</p:attrName>
                                        </p:attrNameLst>
                                      </p:cBhvr>
                                      <p:to>
                                        <p:strVal val="visible"/>
                                      </p:to>
                                    </p:set>
                                    <p:animEffect transition="in" filter="fade">
                                      <p:cBhvr>
                                        <p:cTn id="57" dur="500"/>
                                        <p:tgtEl>
                                          <p:spTgt spid="6162"/>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6164"/>
                                        </p:tgtEl>
                                        <p:attrNameLst>
                                          <p:attrName>style.visibility</p:attrName>
                                        </p:attrNameLst>
                                      </p:cBhvr>
                                      <p:to>
                                        <p:strVal val="visible"/>
                                      </p:to>
                                    </p:set>
                                    <p:animEffect transition="in" filter="fade">
                                      <p:cBhvr>
                                        <p:cTn id="65" dur="500"/>
                                        <p:tgtEl>
                                          <p:spTgt spid="6164"/>
                                        </p:tgtEl>
                                      </p:cBhvr>
                                    </p:animEffect>
                                  </p:childTnLst>
                                </p:cTn>
                              </p:par>
                              <p:par>
                                <p:cTn id="66" presetID="10" presetClass="entr" presetSubtype="0" fill="hold" nodeType="withEffect">
                                  <p:stCondLst>
                                    <p:cond delay="300"/>
                                  </p:stCondLst>
                                  <p:childTnLst>
                                    <p:set>
                                      <p:cBhvr>
                                        <p:cTn id="67" dur="1" fill="hold">
                                          <p:stCondLst>
                                            <p:cond delay="0"/>
                                          </p:stCondLst>
                                        </p:cTn>
                                        <p:tgtEl>
                                          <p:spTgt spid="46"/>
                                        </p:tgtEl>
                                        <p:attrNameLst>
                                          <p:attrName>style.visibility</p:attrName>
                                        </p:attrNameLst>
                                      </p:cBhvr>
                                      <p:to>
                                        <p:strVal val="visible"/>
                                      </p:to>
                                    </p:set>
                                    <p:animEffect transition="in" filter="fade">
                                      <p:cBhvr>
                                        <p:cTn id="68" dur="500"/>
                                        <p:tgtEl>
                                          <p:spTgt spid="46"/>
                                        </p:tgtEl>
                                      </p:cBhvr>
                                    </p:animEffect>
                                  </p:childTnLst>
                                </p:cTn>
                              </p:par>
                              <p:par>
                                <p:cTn id="69" presetID="10" presetClass="entr" presetSubtype="0" fill="hold" grpId="0" nodeType="withEffect">
                                  <p:stCondLst>
                                    <p:cond delay="60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500"/>
                                        <p:tgtEl>
                                          <p:spTgt spid="47"/>
                                        </p:tgtEl>
                                      </p:cBhvr>
                                    </p:animEffect>
                                  </p:childTnLst>
                                </p:cTn>
                              </p:par>
                              <p:par>
                                <p:cTn id="72" presetID="10" presetClass="entr" presetSubtype="0" fill="hold" grpId="0" nodeType="withEffect">
                                  <p:stCondLst>
                                    <p:cond delay="900"/>
                                  </p:stCondLst>
                                  <p:childTnLst>
                                    <p:set>
                                      <p:cBhvr>
                                        <p:cTn id="73" dur="1" fill="hold">
                                          <p:stCondLst>
                                            <p:cond delay="0"/>
                                          </p:stCondLst>
                                        </p:cTn>
                                        <p:tgtEl>
                                          <p:spTgt spid="6167"/>
                                        </p:tgtEl>
                                        <p:attrNameLst>
                                          <p:attrName>style.visibility</p:attrName>
                                        </p:attrNameLst>
                                      </p:cBhvr>
                                      <p:to>
                                        <p:strVal val="visible"/>
                                      </p:to>
                                    </p:set>
                                    <p:animEffect transition="in" filter="fade">
                                      <p:cBhvr>
                                        <p:cTn id="74" dur="500"/>
                                        <p:tgtEl>
                                          <p:spTgt spid="6167"/>
                                        </p:tgtEl>
                                      </p:cBhvr>
                                    </p:animEffect>
                                  </p:childTnLst>
                                </p:cTn>
                              </p:par>
                              <p:par>
                                <p:cTn id="75" presetID="10" presetClass="entr" presetSubtype="0" fill="hold" grpId="0" nodeType="withEffect">
                                  <p:stCondLst>
                                    <p:cond delay="1200"/>
                                  </p:stCondLst>
                                  <p:childTnLst>
                                    <p:set>
                                      <p:cBhvr>
                                        <p:cTn id="76" dur="1" fill="hold">
                                          <p:stCondLst>
                                            <p:cond delay="0"/>
                                          </p:stCondLst>
                                        </p:cTn>
                                        <p:tgtEl>
                                          <p:spTgt spid="6168"/>
                                        </p:tgtEl>
                                        <p:attrNameLst>
                                          <p:attrName>style.visibility</p:attrName>
                                        </p:attrNameLst>
                                      </p:cBhvr>
                                      <p:to>
                                        <p:strVal val="visible"/>
                                      </p:to>
                                    </p:set>
                                    <p:animEffect transition="in" filter="fade">
                                      <p:cBhvr>
                                        <p:cTn id="77" dur="500"/>
                                        <p:tgtEl>
                                          <p:spTgt spid="6168"/>
                                        </p:tgtEl>
                                      </p:cBhvr>
                                    </p:animEffect>
                                  </p:childTnLst>
                                </p:cTn>
                              </p:par>
                              <p:par>
                                <p:cTn id="78" presetID="10" presetClass="entr" presetSubtype="0" fill="hold" nodeType="withEffect">
                                  <p:stCondLst>
                                    <p:cond delay="1500"/>
                                  </p:stCondLst>
                                  <p:childTnLst>
                                    <p:set>
                                      <p:cBhvr>
                                        <p:cTn id="79" dur="1" fill="hold">
                                          <p:stCondLst>
                                            <p:cond delay="0"/>
                                          </p:stCondLst>
                                        </p:cTn>
                                        <p:tgtEl>
                                          <p:spTgt spid="6169"/>
                                        </p:tgtEl>
                                        <p:attrNameLst>
                                          <p:attrName>style.visibility</p:attrName>
                                        </p:attrNameLst>
                                      </p:cBhvr>
                                      <p:to>
                                        <p:strVal val="visible"/>
                                      </p:to>
                                    </p:set>
                                    <p:animEffect transition="in" filter="fade">
                                      <p:cBhvr>
                                        <p:cTn id="80" dur="500"/>
                                        <p:tgtEl>
                                          <p:spTgt spid="6169"/>
                                        </p:tgtEl>
                                      </p:cBhvr>
                                    </p:animEffect>
                                  </p:childTnLst>
                                </p:cTn>
                              </p:par>
                              <p:par>
                                <p:cTn id="81" presetID="10" presetClass="entr" presetSubtype="0" fill="hold" nodeType="withEffect">
                                  <p:stCondLst>
                                    <p:cond delay="180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500"/>
                                        <p:tgtEl>
                                          <p:spTgt spid="51"/>
                                        </p:tgtEl>
                                      </p:cBhvr>
                                    </p:animEffect>
                                  </p:childTnLst>
                                </p:cTn>
                              </p:par>
                              <p:par>
                                <p:cTn id="84" presetID="10" presetClass="entr" presetSubtype="0" fill="hold" grpId="0" nodeType="withEffect">
                                  <p:stCondLst>
                                    <p:cond delay="210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500"/>
                                        <p:tgtEl>
                                          <p:spTgt spid="52"/>
                                        </p:tgtEl>
                                      </p:cBhvr>
                                    </p:animEffect>
                                  </p:childTnLst>
                                </p:cTn>
                              </p:par>
                              <p:par>
                                <p:cTn id="87" presetID="10" presetClass="entr" presetSubtype="0" fill="hold" grpId="0" nodeType="withEffect">
                                  <p:stCondLst>
                                    <p:cond delay="2400"/>
                                  </p:stCondLst>
                                  <p:childTnLst>
                                    <p:set>
                                      <p:cBhvr>
                                        <p:cTn id="88" dur="1" fill="hold">
                                          <p:stCondLst>
                                            <p:cond delay="0"/>
                                          </p:stCondLst>
                                        </p:cTn>
                                        <p:tgtEl>
                                          <p:spTgt spid="6172"/>
                                        </p:tgtEl>
                                        <p:attrNameLst>
                                          <p:attrName>style.visibility</p:attrName>
                                        </p:attrNameLst>
                                      </p:cBhvr>
                                      <p:to>
                                        <p:strVal val="visible"/>
                                      </p:to>
                                    </p:set>
                                    <p:animEffect transition="in" filter="fade">
                                      <p:cBhvr>
                                        <p:cTn id="89" dur="500"/>
                                        <p:tgtEl>
                                          <p:spTgt spid="617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6173"/>
                                        </p:tgtEl>
                                        <p:attrNameLst>
                                          <p:attrName>style.visibility</p:attrName>
                                        </p:attrNameLst>
                                      </p:cBhvr>
                                      <p:to>
                                        <p:strVal val="visible"/>
                                      </p:to>
                                    </p:set>
                                    <p:animEffect transition="in" filter="fade">
                                      <p:cBhvr>
                                        <p:cTn id="94" dur="500"/>
                                        <p:tgtEl>
                                          <p:spTgt spid="6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5" grpId="0" animBg="1"/>
      <p:bldP spid="11" grpId="0"/>
      <p:bldP spid="40" grpId="0" animBg="1"/>
      <p:bldP spid="6153" grpId="0"/>
      <p:bldP spid="6154" grpId="0" animBg="1" autoUpdateAnimBg="0"/>
      <p:bldP spid="42" grpId="0" animBg="1"/>
      <p:bldP spid="6159" grpId="0"/>
      <p:bldP spid="6160" grpId="0"/>
      <p:bldP spid="38" grpId="0" animBg="1" autoUpdateAnimBg="0"/>
      <p:bldP spid="47" grpId="0" animBg="1"/>
      <p:bldP spid="6167" grpId="0"/>
      <p:bldP spid="6168" grpId="0"/>
      <p:bldP spid="52" grpId="0" animBg="1"/>
      <p:bldP spid="6172" grpId="0" animBg="1" autoUpdateAnimBg="0"/>
      <p:bldP spid="61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淘宝店chenying0907 30"/>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7171" name="PA_淘宝店chenying0907 1"/>
          <p:cNvPicPr>
            <a:picLocks noChangeAspect="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3282950" y="190500"/>
            <a:ext cx="63627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PA_淘宝店chenying0907 26"/>
          <p:cNvSpPr/>
          <p:nvPr>
            <p:custDataLst>
              <p:tags r:id="rId3"/>
            </p:custDataLst>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7173" name="PA_淘宝店chenying0907 22"/>
          <p:cNvPicPr>
            <a:picLocks noChangeAspect="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0" y="4718050"/>
            <a:ext cx="12192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PA_淘宝店chenying0907 3"/>
          <p:cNvSpPr txBox="1">
            <a:spLocks noChangeArrowheads="1"/>
          </p:cNvSpPr>
          <p:nvPr>
            <p:custDataLst>
              <p:tags r:id="rId5"/>
            </p:custDataLst>
          </p:nvPr>
        </p:nvSpPr>
        <p:spPr bwMode="auto">
          <a:xfrm>
            <a:off x="5084763" y="1304925"/>
            <a:ext cx="253047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8800">
                <a:solidFill>
                  <a:srgbClr val="608C7D"/>
                </a:solidFill>
                <a:latin typeface="Birch Std" pitchFamily="66" charset="0"/>
              </a:rPr>
              <a:t>Pass one</a:t>
            </a:r>
            <a:endParaRPr lang="zh-CN" altLang="en-US" sz="8800">
              <a:solidFill>
                <a:srgbClr val="608C7D"/>
              </a:solidFill>
              <a:latin typeface="Birch Std" pitchFamily="66" charset="0"/>
            </a:endParaRPr>
          </a:p>
        </p:txBody>
      </p:sp>
      <p:sp>
        <p:nvSpPr>
          <p:cNvPr id="30" name="PA_淘宝店chenying0907 6"/>
          <p:cNvSpPr txBox="1">
            <a:spLocks noChangeArrowheads="1"/>
          </p:cNvSpPr>
          <p:nvPr>
            <p:custDataLst>
              <p:tags r:id="rId6"/>
            </p:custDataLst>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bg1">
                    <a:lumMod val="65000"/>
                  </a:schemeClr>
                </a:solidFill>
              </a:rPr>
              <a:t>Add your text here and write down your opninon thank you add your text here</a:t>
            </a:r>
            <a:endParaRPr lang="zh-CN" altLang="en-US" sz="1400" dirty="0">
              <a:solidFill>
                <a:schemeClr val="bg1">
                  <a:lumMod val="65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nodeType="withEffect">
                                  <p:stCondLst>
                                    <p:cond delay="300"/>
                                  </p:stCondLst>
                                  <p:childTnLst>
                                    <p:set>
                                      <p:cBhvr>
                                        <p:cTn id="9" dur="1" fill="hold">
                                          <p:stCondLst>
                                            <p:cond delay="0"/>
                                          </p:stCondLst>
                                        </p:cTn>
                                        <p:tgtEl>
                                          <p:spTgt spid="7171"/>
                                        </p:tgtEl>
                                        <p:attrNameLst>
                                          <p:attrName>style.visibility</p:attrName>
                                        </p:attrNameLst>
                                      </p:cBhvr>
                                      <p:to>
                                        <p:strVal val="visible"/>
                                      </p:to>
                                    </p:set>
                                    <p:animEffect transition="in" filter="fade">
                                      <p:cBhvr>
                                        <p:cTn id="10" dur="500"/>
                                        <p:tgtEl>
                                          <p:spTgt spid="717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900"/>
                                  </p:stCondLst>
                                  <p:childTnLst>
                                    <p:set>
                                      <p:cBhvr>
                                        <p:cTn id="15" dur="1" fill="hold">
                                          <p:stCondLst>
                                            <p:cond delay="0"/>
                                          </p:stCondLst>
                                        </p:cTn>
                                        <p:tgtEl>
                                          <p:spTgt spid="7173"/>
                                        </p:tgtEl>
                                        <p:attrNameLst>
                                          <p:attrName>style.visibility</p:attrName>
                                        </p:attrNameLst>
                                      </p:cBhvr>
                                      <p:to>
                                        <p:strVal val="visible"/>
                                      </p:to>
                                    </p:set>
                                    <p:animEffect transition="in" filter="fade">
                                      <p:cBhvr>
                                        <p:cTn id="16" dur="500"/>
                                        <p:tgtEl>
                                          <p:spTgt spid="7173"/>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7174"/>
                                        </p:tgtEl>
                                        <p:attrNameLst>
                                          <p:attrName>style.visibility</p:attrName>
                                        </p:attrNameLst>
                                      </p:cBhvr>
                                      <p:to>
                                        <p:strVal val="visible"/>
                                      </p:to>
                                    </p:set>
                                    <p:animEffect transition="in" filter="fade">
                                      <p:cBhvr>
                                        <p:cTn id="19" dur="500"/>
                                        <p:tgtEl>
                                          <p:spTgt spid="7174"/>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7" grpId="0" animBg="1"/>
      <p:bldP spid="7174"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淘宝店chenying0907 30"/>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4" name="PA_淘宝店chenying0907 3"/>
          <p:cNvSpPr/>
          <p:nvPr>
            <p:custDataLst>
              <p:tags r:id="rId2"/>
            </p:custDataLst>
          </p:nvPr>
        </p:nvSpPr>
        <p:spPr>
          <a:xfrm>
            <a:off x="593725" y="1042988"/>
            <a:ext cx="3289300" cy="3089275"/>
          </a:xfrm>
          <a:prstGeom prst="rect">
            <a:avLst/>
          </a:prstGeom>
          <a:blipFill dpi="0" rotWithShape="1">
            <a:blip r:embed="rId19"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7" name="PA_淘宝店chenying0907 26"/>
          <p:cNvSpPr/>
          <p:nvPr>
            <p:custDataLst>
              <p:tags r:id="rId3"/>
            </p:custDataLst>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8197" name="PA_淘宝店chenying0907 22"/>
          <p:cNvPicPr>
            <a:picLocks noChangeAspect="1"/>
          </p:cNvPicPr>
          <p:nvPr>
            <p:custDataLst>
              <p:tags r:id="rId4"/>
            </p:custDataLst>
          </p:nvPr>
        </p:nvPicPr>
        <p:blipFill>
          <a:blip r:embed="rId20">
            <a:extLst>
              <a:ext uri="{28A0092B-C50C-407E-A947-70E740481C1C}">
                <a14:useLocalDpi xmlns:a14="http://schemas.microsoft.com/office/drawing/2010/main" val="0"/>
              </a:ext>
            </a:extLst>
          </a:blip>
          <a:srcRect/>
          <a:stretch>
            <a:fillRect/>
          </a:stretch>
        </p:blipFill>
        <p:spPr bwMode="auto">
          <a:xfrm>
            <a:off x="0" y="800100"/>
            <a:ext cx="12192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PA_淘宝店chenying0907 2"/>
          <p:cNvSpPr txBox="1">
            <a:spLocks noChangeArrowheads="1"/>
          </p:cNvSpPr>
          <p:nvPr>
            <p:custDataLst>
              <p:tags r:id="rId5"/>
            </p:custDataLst>
          </p:nvPr>
        </p:nvSpPr>
        <p:spPr bwMode="auto">
          <a:xfrm>
            <a:off x="177800" y="1138238"/>
            <a:ext cx="530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b="1">
                <a:solidFill>
                  <a:schemeClr val="bg1"/>
                </a:solidFill>
                <a:latin typeface="Adobe 繁黑體 Std B" pitchFamily="34" charset="-128"/>
                <a:ea typeface="Adobe 繁黑體 Std B" pitchFamily="34" charset="-128"/>
              </a:rPr>
              <a:t>01</a:t>
            </a:r>
            <a:endParaRPr lang="zh-CN" altLang="en-US" sz="2400" b="1">
              <a:solidFill>
                <a:schemeClr val="bg1"/>
              </a:solidFill>
              <a:latin typeface="Adobe 繁黑體 Std B" pitchFamily="34" charset="-128"/>
              <a:ea typeface="Adobe 繁黑體 Std B" pitchFamily="34" charset="-128"/>
            </a:endParaRPr>
          </a:p>
        </p:txBody>
      </p:sp>
      <p:cxnSp>
        <p:nvCxnSpPr>
          <p:cNvPr id="5" name="PA_直接连接符 4"/>
          <p:cNvCxnSpPr/>
          <p:nvPr>
            <p:custDataLst>
              <p:tags r:id="rId6"/>
            </p:custDataLst>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200" name="PA_淘宝店chenying0907 11"/>
          <p:cNvSpPr txBox="1">
            <a:spLocks noChangeArrowheads="1"/>
          </p:cNvSpPr>
          <p:nvPr>
            <p:custDataLst>
              <p:tags r:id="rId7"/>
            </p:custDataLst>
          </p:nvPr>
        </p:nvSpPr>
        <p:spPr bwMode="auto">
          <a:xfrm>
            <a:off x="819150" y="1327150"/>
            <a:ext cx="1419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8201" name="PA_淘宝店chenying0907 12"/>
          <p:cNvSpPr txBox="1">
            <a:spLocks noChangeArrowheads="1"/>
          </p:cNvSpPr>
          <p:nvPr>
            <p:custDataLst>
              <p:tags r:id="rId8"/>
            </p:custDataLst>
          </p:nvPr>
        </p:nvSpPr>
        <p:spPr bwMode="auto">
          <a:xfrm>
            <a:off x="819150" y="1112838"/>
            <a:ext cx="7858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PASS  01</a:t>
            </a:r>
            <a:endParaRPr lang="zh-CN" altLang="en-US" sz="1200" b="1">
              <a:solidFill>
                <a:schemeClr val="bg1"/>
              </a:solidFill>
              <a:latin typeface="Adobe 繁黑體 Std B" pitchFamily="34" charset="-128"/>
              <a:ea typeface="Adobe 繁黑體 Std B" pitchFamily="34" charset="-128"/>
            </a:endParaRPr>
          </a:p>
        </p:txBody>
      </p:sp>
      <p:pic>
        <p:nvPicPr>
          <p:cNvPr id="8202" name="PA_淘宝店chenying0907 1"/>
          <p:cNvPicPr>
            <a:picLocks noChangeAspect="1"/>
          </p:cNvPicPr>
          <p:nvPr>
            <p:custDataLst>
              <p:tags r:id="rId9"/>
            </p:custDataLst>
          </p:nvPr>
        </p:nvPicPr>
        <p:blipFill>
          <a:blip r:embed="rId21">
            <a:extLst>
              <a:ext uri="{28A0092B-C50C-407E-A947-70E740481C1C}">
                <a14:useLocalDpi xmlns:a14="http://schemas.microsoft.com/office/drawing/2010/main" val="0"/>
              </a:ext>
            </a:extLst>
          </a:blip>
          <a:srcRect/>
          <a:stretch>
            <a:fillRect/>
          </a:stretch>
        </p:blipFill>
        <p:spPr bwMode="auto">
          <a:xfrm>
            <a:off x="3937000" y="2195513"/>
            <a:ext cx="4314825"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PA_MH_SubTitle_1"/>
          <p:cNvSpPr txBox="1">
            <a:spLocks noChangeArrowheads="1"/>
          </p:cNvSpPr>
          <p:nvPr>
            <p:custDataLst>
              <p:tags r:id="rId10"/>
            </p:custDataLst>
          </p:nvPr>
        </p:nvSpPr>
        <p:spPr bwMode="auto">
          <a:xfrm>
            <a:off x="1452563" y="2349500"/>
            <a:ext cx="9286875" cy="1054100"/>
          </a:xfrm>
          <a:prstGeom prst="rect">
            <a:avLst/>
          </a:prstGeom>
          <a:noFill/>
          <a:ln>
            <a:noFill/>
          </a:ln>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r>
              <a:rPr lang="en-US" altLang="zh-CN" sz="2400" b="1" dirty="0">
                <a:solidFill>
                  <a:schemeClr val="tx1">
                    <a:lumMod val="50000"/>
                  </a:schemeClr>
                </a:solidFill>
                <a:latin typeface="Arial Black" panose="020B0A04020102020204" pitchFamily="34" charset="0"/>
                <a:ea typeface="+mn-ea"/>
              </a:rPr>
              <a:t>100%LOREM IPSUM DOLOR</a:t>
            </a:r>
            <a:endParaRPr lang="zh-CN" altLang="en-US" sz="2400" b="1" dirty="0">
              <a:solidFill>
                <a:schemeClr val="tx1">
                  <a:lumMod val="50000"/>
                </a:schemeClr>
              </a:solidFill>
              <a:latin typeface="Arial Black" panose="020B0A04020102020204" pitchFamily="34" charset="0"/>
              <a:ea typeface="+mn-ea"/>
            </a:endParaRPr>
          </a:p>
        </p:txBody>
      </p:sp>
      <p:cxnSp>
        <p:nvCxnSpPr>
          <p:cNvPr id="14" name="PA_MH_淘宝店chenying0907_1"/>
          <p:cNvCxnSpPr>
            <a:cxnSpLocks noChangeShapeType="1"/>
          </p:cNvCxnSpPr>
          <p:nvPr>
            <p:custDataLst>
              <p:tags r:id="rId11"/>
            </p:custDataLst>
          </p:nvPr>
        </p:nvCxnSpPr>
        <p:spPr bwMode="auto">
          <a:xfrm>
            <a:off x="7088188" y="3122613"/>
            <a:ext cx="1079500" cy="0"/>
          </a:xfrm>
          <a:prstGeom prst="line">
            <a:avLst/>
          </a:prstGeom>
          <a:noFill/>
          <a:ln w="12700">
            <a:solidFill>
              <a:schemeClr val="tx1">
                <a:lumMod val="50000"/>
              </a:schemeClr>
            </a:solidFill>
            <a:round/>
            <a:headEnd/>
            <a:tailEnd/>
          </a:ln>
          <a:extLst/>
        </p:spPr>
      </p:cxnSp>
      <p:cxnSp>
        <p:nvCxnSpPr>
          <p:cNvPr id="21" name="PA_MH_淘宝店chenying0907_1"/>
          <p:cNvCxnSpPr>
            <a:cxnSpLocks noChangeShapeType="1"/>
          </p:cNvCxnSpPr>
          <p:nvPr>
            <p:custDataLst>
              <p:tags r:id="rId12"/>
            </p:custDataLst>
          </p:nvPr>
        </p:nvCxnSpPr>
        <p:spPr bwMode="auto">
          <a:xfrm>
            <a:off x="4052888" y="3122613"/>
            <a:ext cx="1081087" cy="0"/>
          </a:xfrm>
          <a:prstGeom prst="line">
            <a:avLst/>
          </a:prstGeom>
          <a:noFill/>
          <a:ln w="12700">
            <a:solidFill>
              <a:schemeClr val="tx1">
                <a:lumMod val="50000"/>
              </a:schemeClr>
            </a:solidFill>
            <a:round/>
            <a:headEnd/>
            <a:tailEnd/>
          </a:ln>
          <a:extLst/>
        </p:spPr>
      </p:cxnSp>
      <p:sp>
        <p:nvSpPr>
          <p:cNvPr id="22" name="PA_MH_SubTitle_1"/>
          <p:cNvSpPr txBox="1">
            <a:spLocks noChangeArrowheads="1"/>
          </p:cNvSpPr>
          <p:nvPr>
            <p:custDataLst>
              <p:tags r:id="rId13"/>
            </p:custDataLst>
          </p:nvPr>
        </p:nvSpPr>
        <p:spPr bwMode="auto">
          <a:xfrm>
            <a:off x="1452563" y="2587625"/>
            <a:ext cx="9286875" cy="1054100"/>
          </a:xfrm>
          <a:prstGeom prst="rect">
            <a:avLst/>
          </a:prstGeom>
          <a:noFill/>
          <a:ln>
            <a:noFill/>
          </a:ln>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r>
              <a:rPr lang="en-US" altLang="zh-CN" sz="1400" b="1" dirty="0">
                <a:solidFill>
                  <a:schemeClr val="tx1">
                    <a:lumMod val="50000"/>
                  </a:schemeClr>
                </a:solidFill>
                <a:latin typeface="Cambria Math" panose="02040503050406030204" pitchFamily="18" charset="0"/>
                <a:ea typeface="Cambria Math" panose="02040503050406030204" pitchFamily="18" charset="0"/>
              </a:rPr>
              <a:t>The best quality for you</a:t>
            </a:r>
            <a:endParaRPr lang="zh-CN" altLang="en-US" sz="1400" b="1" dirty="0">
              <a:solidFill>
                <a:schemeClr val="tx1">
                  <a:lumMod val="50000"/>
                </a:schemeClr>
              </a:solidFill>
              <a:latin typeface="Cambria Math" panose="02040503050406030204" pitchFamily="18" charset="0"/>
              <a:ea typeface="+mn-ea"/>
            </a:endParaRPr>
          </a:p>
        </p:txBody>
      </p:sp>
      <p:sp>
        <p:nvSpPr>
          <p:cNvPr id="8207" name="PA_MH_Picture_3"/>
          <p:cNvSpPr>
            <a:spLocks noChangeArrowheads="1"/>
          </p:cNvSpPr>
          <p:nvPr>
            <p:custDataLst>
              <p:tags r:id="rId14"/>
            </p:custDataLst>
          </p:nvPr>
        </p:nvSpPr>
        <p:spPr bwMode="auto">
          <a:xfrm>
            <a:off x="6297613" y="3732213"/>
            <a:ext cx="2979737" cy="1609725"/>
          </a:xfrm>
          <a:prstGeom prst="rect">
            <a:avLst/>
          </a:prstGeom>
          <a:blipFill dpi="0" rotWithShape="1">
            <a:blip r:embed="rId2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Arial Narrow" panose="020B0606020202030204" pitchFamily="34" charset="0"/>
              <a:ea typeface="微软雅黑" panose="020B0503020204020204" pitchFamily="34" charset="-122"/>
            </a:endParaRPr>
          </a:p>
        </p:txBody>
      </p:sp>
      <p:cxnSp>
        <p:nvCxnSpPr>
          <p:cNvPr id="8208" name="PA_MH_淘宝店chenying0907_2"/>
          <p:cNvCxnSpPr>
            <a:cxnSpLocks noChangeShapeType="1"/>
          </p:cNvCxnSpPr>
          <p:nvPr>
            <p:custDataLst>
              <p:tags r:id="rId15"/>
            </p:custDataLst>
          </p:nvPr>
        </p:nvCxnSpPr>
        <p:spPr bwMode="auto">
          <a:xfrm>
            <a:off x="1544638" y="5576888"/>
            <a:ext cx="9271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cxnSp>
      <p:sp>
        <p:nvSpPr>
          <p:cNvPr id="20" name="PA_MH_Text_1"/>
          <p:cNvSpPr txBox="1">
            <a:spLocks noChangeArrowheads="1"/>
          </p:cNvSpPr>
          <p:nvPr>
            <p:custDataLst>
              <p:tags r:id="rId16"/>
            </p:custDataLst>
          </p:nvPr>
        </p:nvSpPr>
        <p:spPr bwMode="auto">
          <a:xfrm>
            <a:off x="1544638" y="5611813"/>
            <a:ext cx="9271000" cy="15811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50000"/>
              </a:lnSpc>
              <a:spcBef>
                <a:spcPts val="600"/>
              </a:spcBef>
              <a:spcAft>
                <a:spcPts val="600"/>
              </a:spcAft>
              <a:buClr>
                <a:schemeClr val="accent1"/>
              </a:buClr>
              <a:buSzPct val="80000"/>
              <a:buFont typeface="Arial" panose="020B0604020202020204" pitchFamily="34" charset="0"/>
              <a:buNone/>
              <a:defRPr/>
            </a:pPr>
            <a:r>
              <a:rPr lang="en-US" altLang="zh-CN" sz="1600" dirty="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mn-lt"/>
              <a:ea typeface="+mn-ea"/>
            </a:endParaRPr>
          </a:p>
        </p:txBody>
      </p:sp>
      <p:sp>
        <p:nvSpPr>
          <p:cNvPr id="8210" name="PA_MH_Picture_2"/>
          <p:cNvSpPr>
            <a:spLocks noChangeArrowheads="1"/>
          </p:cNvSpPr>
          <p:nvPr>
            <p:custDataLst>
              <p:tags r:id="rId17"/>
            </p:custDataLst>
          </p:nvPr>
        </p:nvSpPr>
        <p:spPr bwMode="auto">
          <a:xfrm>
            <a:off x="3151188" y="3732213"/>
            <a:ext cx="2981325" cy="1609725"/>
          </a:xfrm>
          <a:prstGeom prst="rect">
            <a:avLst/>
          </a:prstGeom>
          <a:blipFill dpi="0" rotWithShape="1">
            <a:blip r:embed="rId2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Arial Narrow" panose="020B060602020203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900"/>
                                  </p:stCondLst>
                                  <p:childTnLst>
                                    <p:set>
                                      <p:cBhvr>
                                        <p:cTn id="15" dur="1" fill="hold">
                                          <p:stCondLst>
                                            <p:cond delay="0"/>
                                          </p:stCondLst>
                                        </p:cTn>
                                        <p:tgtEl>
                                          <p:spTgt spid="8197"/>
                                        </p:tgtEl>
                                        <p:attrNameLst>
                                          <p:attrName>style.visibility</p:attrName>
                                        </p:attrNameLst>
                                      </p:cBhvr>
                                      <p:to>
                                        <p:strVal val="visible"/>
                                      </p:to>
                                    </p:set>
                                    <p:animEffect transition="in" filter="fade">
                                      <p:cBhvr>
                                        <p:cTn id="16" dur="500"/>
                                        <p:tgtEl>
                                          <p:spTgt spid="819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8198"/>
                                        </p:tgtEl>
                                        <p:attrNameLst>
                                          <p:attrName>style.visibility</p:attrName>
                                        </p:attrNameLst>
                                      </p:cBhvr>
                                      <p:to>
                                        <p:strVal val="visible"/>
                                      </p:to>
                                    </p:set>
                                    <p:animEffect transition="in" filter="fade">
                                      <p:cBhvr>
                                        <p:cTn id="19" dur="500"/>
                                        <p:tgtEl>
                                          <p:spTgt spid="8198"/>
                                        </p:tgtEl>
                                      </p:cBhvr>
                                    </p:animEffect>
                                  </p:childTnLst>
                                </p:cTn>
                              </p:par>
                              <p:par>
                                <p:cTn id="20" presetID="10" presetClass="entr" presetSubtype="0" fill="hold" nodeType="withEffect">
                                  <p:stCondLst>
                                    <p:cond delay="1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200"/>
                                        </p:tgtEl>
                                        <p:attrNameLst>
                                          <p:attrName>style.visibility</p:attrName>
                                        </p:attrNameLst>
                                      </p:cBhvr>
                                      <p:to>
                                        <p:strVal val="visible"/>
                                      </p:to>
                                    </p:set>
                                    <p:animEffect transition="in" filter="fade">
                                      <p:cBhvr>
                                        <p:cTn id="25" dur="500"/>
                                        <p:tgtEl>
                                          <p:spTgt spid="820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8201"/>
                                        </p:tgtEl>
                                        <p:attrNameLst>
                                          <p:attrName>style.visibility</p:attrName>
                                        </p:attrNameLst>
                                      </p:cBhvr>
                                      <p:to>
                                        <p:strVal val="visible"/>
                                      </p:to>
                                    </p:set>
                                    <p:animEffect transition="in" filter="fade">
                                      <p:cBhvr>
                                        <p:cTn id="28" dur="500"/>
                                        <p:tgtEl>
                                          <p:spTgt spid="8201"/>
                                        </p:tgtEl>
                                      </p:cBhvr>
                                    </p:animEffect>
                                  </p:childTnLst>
                                </p:cTn>
                              </p:par>
                              <p:par>
                                <p:cTn id="29" presetID="10" presetClass="entr" presetSubtype="0" fill="hold" nodeType="withEffect">
                                  <p:stCondLst>
                                    <p:cond delay="2400"/>
                                  </p:stCondLst>
                                  <p:childTnLst>
                                    <p:set>
                                      <p:cBhvr>
                                        <p:cTn id="30" dur="1" fill="hold">
                                          <p:stCondLst>
                                            <p:cond delay="0"/>
                                          </p:stCondLst>
                                        </p:cTn>
                                        <p:tgtEl>
                                          <p:spTgt spid="8202"/>
                                        </p:tgtEl>
                                        <p:attrNameLst>
                                          <p:attrName>style.visibility</p:attrName>
                                        </p:attrNameLst>
                                      </p:cBhvr>
                                      <p:to>
                                        <p:strVal val="visible"/>
                                      </p:to>
                                    </p:set>
                                    <p:animEffect transition="in" filter="fade">
                                      <p:cBhvr>
                                        <p:cTn id="31" dur="500"/>
                                        <p:tgtEl>
                                          <p:spTgt spid="820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30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nodeType="withEffect">
                                  <p:stCondLst>
                                    <p:cond delay="6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8207"/>
                                        </p:tgtEl>
                                        <p:attrNameLst>
                                          <p:attrName>style.visibility</p:attrName>
                                        </p:attrNameLst>
                                      </p:cBhvr>
                                      <p:to>
                                        <p:strVal val="visible"/>
                                      </p:to>
                                    </p:set>
                                    <p:animEffect transition="in" filter="fade">
                                      <p:cBhvr>
                                        <p:cTn id="48" dur="500"/>
                                        <p:tgtEl>
                                          <p:spTgt spid="8207"/>
                                        </p:tgtEl>
                                      </p:cBhvr>
                                    </p:animEffect>
                                  </p:childTnLst>
                                </p:cTn>
                              </p:par>
                              <p:par>
                                <p:cTn id="49" presetID="10" presetClass="entr" presetSubtype="0" fill="hold" nodeType="withEffect">
                                  <p:stCondLst>
                                    <p:cond delay="1500"/>
                                  </p:stCondLst>
                                  <p:childTnLst>
                                    <p:set>
                                      <p:cBhvr>
                                        <p:cTn id="50" dur="1" fill="hold">
                                          <p:stCondLst>
                                            <p:cond delay="0"/>
                                          </p:stCondLst>
                                        </p:cTn>
                                        <p:tgtEl>
                                          <p:spTgt spid="8208"/>
                                        </p:tgtEl>
                                        <p:attrNameLst>
                                          <p:attrName>style.visibility</p:attrName>
                                        </p:attrNameLst>
                                      </p:cBhvr>
                                      <p:to>
                                        <p:strVal val="visible"/>
                                      </p:to>
                                    </p:set>
                                    <p:animEffect transition="in" filter="fade">
                                      <p:cBhvr>
                                        <p:cTn id="51" dur="500"/>
                                        <p:tgtEl>
                                          <p:spTgt spid="8208"/>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8210"/>
                                        </p:tgtEl>
                                        <p:attrNameLst>
                                          <p:attrName>style.visibility</p:attrName>
                                        </p:attrNameLst>
                                      </p:cBhvr>
                                      <p:to>
                                        <p:strVal val="visible"/>
                                      </p:to>
                                    </p:set>
                                    <p:animEffect transition="in" filter="fade">
                                      <p:cBhvr>
                                        <p:cTn id="57" dur="500"/>
                                        <p:tgtEl>
                                          <p:spTgt spid="8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 grpId="0" animBg="1"/>
      <p:bldP spid="27" grpId="0" animBg="1"/>
      <p:bldP spid="8198" grpId="0"/>
      <p:bldP spid="8200" grpId="0"/>
      <p:bldP spid="8201" grpId="0"/>
      <p:bldP spid="19" grpId="0"/>
      <p:bldP spid="22" grpId="0"/>
      <p:bldP spid="8207" grpId="0" animBg="1"/>
      <p:bldP spid="20" grpId="0"/>
      <p:bldP spid="82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淘宝店chenying0907 30"/>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PA_淘宝店chenying0907 26"/>
          <p:cNvSpPr/>
          <p:nvPr>
            <p:custDataLst>
              <p:tags r:id="rId2"/>
            </p:custDataLst>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6" name="PA_淘宝店chenying0907 5"/>
          <p:cNvSpPr/>
          <p:nvPr>
            <p:custDataLst>
              <p:tags r:id="rId3"/>
            </p:custDataLst>
          </p:nvPr>
        </p:nvSpPr>
        <p:spPr>
          <a:xfrm>
            <a:off x="3930650" y="1951038"/>
            <a:ext cx="4122738" cy="4916487"/>
          </a:xfrm>
          <a:prstGeom prst="rect">
            <a:avLst/>
          </a:prstGeom>
          <a:blipFill dpi="0" rotWithShape="1">
            <a:blip r:embed="rId18"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9221" name="PA_淘宝店chenying0907 22"/>
          <p:cNvPicPr>
            <a:picLocks noChangeAspect="1"/>
          </p:cNvPicPr>
          <p:nvPr>
            <p:custDataLst>
              <p:tags r:id="rId4"/>
            </p:custDataLst>
          </p:nvPr>
        </p:nvPicPr>
        <p:blipFill>
          <a:blip r:embed="rId19">
            <a:extLst>
              <a:ext uri="{28A0092B-C50C-407E-A947-70E740481C1C}">
                <a14:useLocalDpi xmlns:a14="http://schemas.microsoft.com/office/drawing/2010/main" val="0"/>
              </a:ext>
            </a:extLst>
          </a:blip>
          <a:srcRect/>
          <a:stretch>
            <a:fillRect/>
          </a:stretch>
        </p:blipFill>
        <p:spPr bwMode="auto">
          <a:xfrm>
            <a:off x="0" y="800100"/>
            <a:ext cx="12192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PA_淘宝店chenying0907 2"/>
          <p:cNvSpPr txBox="1">
            <a:spLocks noChangeArrowheads="1"/>
          </p:cNvSpPr>
          <p:nvPr>
            <p:custDataLst>
              <p:tags r:id="rId5"/>
            </p:custDataLst>
          </p:nvPr>
        </p:nvSpPr>
        <p:spPr bwMode="auto">
          <a:xfrm>
            <a:off x="177800" y="1138238"/>
            <a:ext cx="530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b="1">
                <a:solidFill>
                  <a:schemeClr val="bg1"/>
                </a:solidFill>
                <a:latin typeface="Adobe 繁黑體 Std B" pitchFamily="34" charset="-128"/>
                <a:ea typeface="Adobe 繁黑體 Std B" pitchFamily="34" charset="-128"/>
              </a:rPr>
              <a:t>01</a:t>
            </a:r>
            <a:endParaRPr lang="zh-CN" altLang="en-US" sz="2400" b="1">
              <a:solidFill>
                <a:schemeClr val="bg1"/>
              </a:solidFill>
              <a:latin typeface="Adobe 繁黑體 Std B" pitchFamily="34" charset="-128"/>
              <a:ea typeface="Adobe 繁黑體 Std B" pitchFamily="34" charset="-128"/>
            </a:endParaRPr>
          </a:p>
        </p:txBody>
      </p:sp>
      <p:cxnSp>
        <p:nvCxnSpPr>
          <p:cNvPr id="5" name="PA_直接连接符 4"/>
          <p:cNvCxnSpPr/>
          <p:nvPr>
            <p:custDataLst>
              <p:tags r:id="rId6"/>
            </p:custDataLst>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224" name="PA_淘宝店chenying0907 11"/>
          <p:cNvSpPr txBox="1">
            <a:spLocks noChangeArrowheads="1"/>
          </p:cNvSpPr>
          <p:nvPr>
            <p:custDataLst>
              <p:tags r:id="rId7"/>
            </p:custDataLst>
          </p:nvPr>
        </p:nvSpPr>
        <p:spPr bwMode="auto">
          <a:xfrm>
            <a:off x="819150" y="1327150"/>
            <a:ext cx="1419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9225" name="PA_淘宝店chenying0907 12"/>
          <p:cNvSpPr txBox="1">
            <a:spLocks noChangeArrowheads="1"/>
          </p:cNvSpPr>
          <p:nvPr>
            <p:custDataLst>
              <p:tags r:id="rId8"/>
            </p:custDataLst>
          </p:nvPr>
        </p:nvSpPr>
        <p:spPr bwMode="auto">
          <a:xfrm>
            <a:off x="819150" y="1112838"/>
            <a:ext cx="7858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PASS  01</a:t>
            </a:r>
            <a:endParaRPr lang="zh-CN" altLang="en-US" sz="1200" b="1">
              <a:solidFill>
                <a:schemeClr val="bg1"/>
              </a:solidFill>
              <a:latin typeface="Adobe 繁黑體 Std B" pitchFamily="34" charset="-128"/>
              <a:ea typeface="Adobe 繁黑體 Std B" pitchFamily="34" charset="-128"/>
            </a:endParaRPr>
          </a:p>
        </p:txBody>
      </p:sp>
      <p:sp>
        <p:nvSpPr>
          <p:cNvPr id="21" name="PA_MH_Text_1"/>
          <p:cNvSpPr txBox="1">
            <a:spLocks noChangeArrowheads="1"/>
          </p:cNvSpPr>
          <p:nvPr>
            <p:custDataLst>
              <p:tags r:id="rId9"/>
            </p:custDataLst>
          </p:nvPr>
        </p:nvSpPr>
        <p:spPr bwMode="auto">
          <a:xfrm>
            <a:off x="8266113" y="3060700"/>
            <a:ext cx="36210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50000"/>
              </a:lnSpc>
              <a:spcBef>
                <a:spcPts val="600"/>
              </a:spcBef>
              <a:spcAft>
                <a:spcPts val="600"/>
              </a:spcAft>
              <a:buClr>
                <a:schemeClr val="accent1"/>
              </a:buClr>
              <a:buSzPct val="80000"/>
              <a:buFont typeface="Arial" panose="020B0604020202020204" pitchFamily="34" charset="0"/>
              <a:buNone/>
              <a:defRPr/>
            </a:pPr>
            <a:r>
              <a:rPr lang="en-US" altLang="zh-CN" sz="1600" dirty="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mn-lt"/>
              <a:ea typeface="+mn-ea"/>
            </a:endParaRPr>
          </a:p>
        </p:txBody>
      </p:sp>
      <p:sp>
        <p:nvSpPr>
          <p:cNvPr id="22" name="PA_MH_Text_1"/>
          <p:cNvSpPr txBox="1">
            <a:spLocks noChangeArrowheads="1"/>
          </p:cNvSpPr>
          <p:nvPr>
            <p:custDataLst>
              <p:tags r:id="rId10"/>
            </p:custDataLst>
          </p:nvPr>
        </p:nvSpPr>
        <p:spPr bwMode="auto">
          <a:xfrm>
            <a:off x="442913" y="3060700"/>
            <a:ext cx="36210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50000"/>
              </a:lnSpc>
              <a:spcBef>
                <a:spcPts val="600"/>
              </a:spcBef>
              <a:spcAft>
                <a:spcPts val="600"/>
              </a:spcAft>
              <a:buClr>
                <a:schemeClr val="accent1"/>
              </a:buClr>
              <a:buSzPct val="80000"/>
              <a:buFont typeface="Arial" panose="020B0604020202020204" pitchFamily="34" charset="0"/>
              <a:buNone/>
              <a:defRPr/>
            </a:pPr>
            <a:r>
              <a:rPr lang="en-US" altLang="zh-CN" sz="1600" dirty="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mn-lt"/>
              <a:ea typeface="+mn-ea"/>
            </a:endParaRPr>
          </a:p>
        </p:txBody>
      </p:sp>
      <p:sp>
        <p:nvSpPr>
          <p:cNvPr id="7" name="PA_椭圆 6"/>
          <p:cNvSpPr/>
          <p:nvPr>
            <p:custDataLst>
              <p:tags r:id="rId11"/>
            </p:custDataLst>
          </p:nvPr>
        </p:nvSpPr>
        <p:spPr>
          <a:xfrm rot="19800000">
            <a:off x="2189079" y="5427136"/>
            <a:ext cx="269942"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9" name="PA_椭圆 6"/>
          <p:cNvSpPr/>
          <p:nvPr>
            <p:custDataLst>
              <p:tags r:id="rId12"/>
            </p:custDataLst>
          </p:nvPr>
        </p:nvSpPr>
        <p:spPr>
          <a:xfrm rot="19800000" flipH="1">
            <a:off x="1959512" y="5561805"/>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8" name="PA_Flowchart: Terminator 7"/>
          <p:cNvSpPr/>
          <p:nvPr>
            <p:custDataLst>
              <p:tags r:id="rId13"/>
            </p:custDataLst>
          </p:nvPr>
        </p:nvSpPr>
        <p:spPr>
          <a:xfrm rot="3600000">
            <a:off x="2147094" y="5696744"/>
            <a:ext cx="131762"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32" name="PA_椭圆 6"/>
          <p:cNvSpPr/>
          <p:nvPr>
            <p:custDataLst>
              <p:tags r:id="rId14"/>
            </p:custDataLst>
          </p:nvPr>
        </p:nvSpPr>
        <p:spPr>
          <a:xfrm rot="19800000">
            <a:off x="10159953" y="5427137"/>
            <a:ext cx="269942"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33" name="PA_椭圆 6"/>
          <p:cNvSpPr/>
          <p:nvPr>
            <p:custDataLst>
              <p:tags r:id="rId15"/>
            </p:custDataLst>
          </p:nvPr>
        </p:nvSpPr>
        <p:spPr>
          <a:xfrm rot="19800000" flipH="1">
            <a:off x="9930386" y="5561806"/>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34" name="PA_Flowchart: Terminator 33"/>
          <p:cNvSpPr/>
          <p:nvPr>
            <p:custDataLst>
              <p:tags r:id="rId16"/>
            </p:custDataLst>
          </p:nvPr>
        </p:nvSpPr>
        <p:spPr>
          <a:xfrm rot="3600000">
            <a:off x="10117932" y="5696744"/>
            <a:ext cx="131762"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9221"/>
                                        </p:tgtEl>
                                        <p:attrNameLst>
                                          <p:attrName>style.visibility</p:attrName>
                                        </p:attrNameLst>
                                      </p:cBhvr>
                                      <p:to>
                                        <p:strVal val="visible"/>
                                      </p:to>
                                    </p:set>
                                    <p:animEffect transition="in" filter="fade">
                                      <p:cBhvr>
                                        <p:cTn id="16" dur="500"/>
                                        <p:tgtEl>
                                          <p:spTgt spid="9221"/>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9222"/>
                                        </p:tgtEl>
                                        <p:attrNameLst>
                                          <p:attrName>style.visibility</p:attrName>
                                        </p:attrNameLst>
                                      </p:cBhvr>
                                      <p:to>
                                        <p:strVal val="visible"/>
                                      </p:to>
                                    </p:set>
                                    <p:animEffect transition="in" filter="fade">
                                      <p:cBhvr>
                                        <p:cTn id="19" dur="500"/>
                                        <p:tgtEl>
                                          <p:spTgt spid="9222"/>
                                        </p:tgtEl>
                                      </p:cBhvr>
                                    </p:animEffect>
                                  </p:childTnLst>
                                </p:cTn>
                              </p:par>
                              <p:par>
                                <p:cTn id="20" presetID="10" presetClass="entr" presetSubtype="0" fill="hold" nodeType="withEffect">
                                  <p:stCondLst>
                                    <p:cond delay="1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224"/>
                                        </p:tgtEl>
                                        <p:attrNameLst>
                                          <p:attrName>style.visibility</p:attrName>
                                        </p:attrNameLst>
                                      </p:cBhvr>
                                      <p:to>
                                        <p:strVal val="visible"/>
                                      </p:to>
                                    </p:set>
                                    <p:animEffect transition="in" filter="fade">
                                      <p:cBhvr>
                                        <p:cTn id="25" dur="500"/>
                                        <p:tgtEl>
                                          <p:spTgt spid="9224"/>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225"/>
                                        </p:tgtEl>
                                        <p:attrNameLst>
                                          <p:attrName>style.visibility</p:attrName>
                                        </p:attrNameLst>
                                      </p:cBhvr>
                                      <p:to>
                                        <p:strVal val="visible"/>
                                      </p:to>
                                    </p:set>
                                    <p:animEffect transition="in" filter="fade">
                                      <p:cBhvr>
                                        <p:cTn id="28" dur="500"/>
                                        <p:tgtEl>
                                          <p:spTgt spid="9225"/>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7" grpId="0" animBg="1"/>
      <p:bldP spid="6" grpId="0" animBg="1"/>
      <p:bldP spid="9222" grpId="0"/>
      <p:bldP spid="9224" grpId="0"/>
      <p:bldP spid="9225" grpId="0"/>
      <p:bldP spid="21" grpId="0" animBg="1" autoUpdateAnimBg="0"/>
      <p:bldP spid="22" grpId="0"/>
      <p:bldP spid="7" grpId="0" animBg="1"/>
      <p:bldP spid="29" grpId="0" animBg="1"/>
      <p:bldP spid="8" grpId="0" animBg="1"/>
      <p:bldP spid="32" grpId="0" animBg="1"/>
      <p:bldP spid="33"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淘宝店chenying0907 30"/>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0243" name="PA_淘宝店chenying0907 1"/>
          <p:cNvPicPr>
            <a:picLocks noChangeAspect="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3282950" y="190500"/>
            <a:ext cx="63627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PA_淘宝店chenying0907 26"/>
          <p:cNvSpPr/>
          <p:nvPr>
            <p:custDataLst>
              <p:tags r:id="rId3"/>
            </p:custDataLst>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0245" name="PA_淘宝店chenying0907 22"/>
          <p:cNvPicPr>
            <a:picLocks noChangeAspect="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0" y="4718050"/>
            <a:ext cx="12192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PA_淘宝店chenying0907 3"/>
          <p:cNvSpPr txBox="1">
            <a:spLocks noChangeArrowheads="1"/>
          </p:cNvSpPr>
          <p:nvPr>
            <p:custDataLst>
              <p:tags r:id="rId5"/>
            </p:custDataLst>
          </p:nvPr>
        </p:nvSpPr>
        <p:spPr bwMode="auto">
          <a:xfrm>
            <a:off x="5084763" y="1304925"/>
            <a:ext cx="2478087"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8800">
                <a:solidFill>
                  <a:srgbClr val="608C7D"/>
                </a:solidFill>
                <a:latin typeface="Birch Std" pitchFamily="66" charset="0"/>
              </a:rPr>
              <a:t>Pass two</a:t>
            </a:r>
            <a:endParaRPr lang="zh-CN" altLang="en-US" sz="8800">
              <a:solidFill>
                <a:srgbClr val="608C7D"/>
              </a:solidFill>
              <a:latin typeface="Birch Std" pitchFamily="66" charset="0"/>
            </a:endParaRPr>
          </a:p>
        </p:txBody>
      </p:sp>
      <p:sp>
        <p:nvSpPr>
          <p:cNvPr id="30" name="PA_淘宝店chenying0907 6"/>
          <p:cNvSpPr txBox="1">
            <a:spLocks noChangeArrowheads="1"/>
          </p:cNvSpPr>
          <p:nvPr>
            <p:custDataLst>
              <p:tags r:id="rId6"/>
            </p:custDataLst>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bg1">
                    <a:lumMod val="65000"/>
                  </a:schemeClr>
                </a:solidFill>
              </a:rPr>
              <a:t>Add your text here and write down your opninon thank you add your text here</a:t>
            </a:r>
            <a:endParaRPr lang="zh-CN" altLang="en-US" sz="1400" dirty="0">
              <a:solidFill>
                <a:schemeClr val="bg1">
                  <a:lumMod val="65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nodeType="withEffect">
                                  <p:stCondLst>
                                    <p:cond delay="300"/>
                                  </p:stCondLst>
                                  <p:childTnLst>
                                    <p:set>
                                      <p:cBhvr>
                                        <p:cTn id="9" dur="1" fill="hold">
                                          <p:stCondLst>
                                            <p:cond delay="0"/>
                                          </p:stCondLst>
                                        </p:cTn>
                                        <p:tgtEl>
                                          <p:spTgt spid="10243"/>
                                        </p:tgtEl>
                                        <p:attrNameLst>
                                          <p:attrName>style.visibility</p:attrName>
                                        </p:attrNameLst>
                                      </p:cBhvr>
                                      <p:to>
                                        <p:strVal val="visible"/>
                                      </p:to>
                                    </p:set>
                                    <p:animEffect transition="in" filter="fade">
                                      <p:cBhvr>
                                        <p:cTn id="10" dur="500"/>
                                        <p:tgtEl>
                                          <p:spTgt spid="1024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900"/>
                                  </p:stCondLst>
                                  <p:childTnLst>
                                    <p:set>
                                      <p:cBhvr>
                                        <p:cTn id="15" dur="1" fill="hold">
                                          <p:stCondLst>
                                            <p:cond delay="0"/>
                                          </p:stCondLst>
                                        </p:cTn>
                                        <p:tgtEl>
                                          <p:spTgt spid="10245"/>
                                        </p:tgtEl>
                                        <p:attrNameLst>
                                          <p:attrName>style.visibility</p:attrName>
                                        </p:attrNameLst>
                                      </p:cBhvr>
                                      <p:to>
                                        <p:strVal val="visible"/>
                                      </p:to>
                                    </p:set>
                                    <p:animEffect transition="in" filter="fade">
                                      <p:cBhvr>
                                        <p:cTn id="16" dur="500"/>
                                        <p:tgtEl>
                                          <p:spTgt spid="1024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0246"/>
                                        </p:tgtEl>
                                        <p:attrNameLst>
                                          <p:attrName>style.visibility</p:attrName>
                                        </p:attrNameLst>
                                      </p:cBhvr>
                                      <p:to>
                                        <p:strVal val="visible"/>
                                      </p:to>
                                    </p:set>
                                    <p:animEffect transition="in" filter="fade">
                                      <p:cBhvr>
                                        <p:cTn id="19" dur="500"/>
                                        <p:tgtEl>
                                          <p:spTgt spid="1024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7" grpId="0" animBg="1"/>
      <p:bldP spid="10246"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淘宝店chenying0907 30"/>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40" name="PA_淘宝店chenying0907 39"/>
          <p:cNvSpPr/>
          <p:nvPr>
            <p:custDataLst>
              <p:tags r:id="rId2"/>
            </p:custDataLst>
          </p:nvPr>
        </p:nvSpPr>
        <p:spPr>
          <a:xfrm rot="2187839" flipH="1">
            <a:off x="4695825" y="2946400"/>
            <a:ext cx="1985963" cy="2306638"/>
          </a:xfrm>
          <a:prstGeom prst="rect">
            <a:avLst/>
          </a:prstGeom>
          <a:blipFill dpi="0" rotWithShape="1">
            <a:blip r:embed="rId17"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7" name="PA_淘宝店chenying0907 26"/>
          <p:cNvSpPr/>
          <p:nvPr>
            <p:custDataLst>
              <p:tags r:id="rId3"/>
            </p:custDataLst>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1269" name="PA_淘宝店chenying0907 22"/>
          <p:cNvPicPr>
            <a:picLocks noChangeAspect="1"/>
          </p:cNvPicPr>
          <p:nvPr>
            <p:custDataLst>
              <p:tags r:id="rId4"/>
            </p:custDataLst>
          </p:nvPr>
        </p:nvPicPr>
        <p:blipFill>
          <a:blip r:embed="rId18">
            <a:extLst>
              <a:ext uri="{28A0092B-C50C-407E-A947-70E740481C1C}">
                <a14:useLocalDpi xmlns:a14="http://schemas.microsoft.com/office/drawing/2010/main" val="0"/>
              </a:ext>
            </a:extLst>
          </a:blip>
          <a:srcRect/>
          <a:stretch>
            <a:fillRect/>
          </a:stretch>
        </p:blipFill>
        <p:spPr bwMode="auto">
          <a:xfrm>
            <a:off x="0" y="800100"/>
            <a:ext cx="12192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PA_淘宝店chenying0907 2"/>
          <p:cNvSpPr txBox="1">
            <a:spLocks noChangeArrowheads="1"/>
          </p:cNvSpPr>
          <p:nvPr>
            <p:custDataLst>
              <p:tags r:id="rId5"/>
            </p:custDataLst>
          </p:nvPr>
        </p:nvSpPr>
        <p:spPr bwMode="auto">
          <a:xfrm>
            <a:off x="177800" y="1138238"/>
            <a:ext cx="530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b="1">
                <a:solidFill>
                  <a:schemeClr val="bg1"/>
                </a:solidFill>
                <a:latin typeface="Adobe 繁黑體 Std B" pitchFamily="34" charset="-128"/>
                <a:ea typeface="Adobe 繁黑體 Std B" pitchFamily="34" charset="-128"/>
              </a:rPr>
              <a:t>02</a:t>
            </a:r>
            <a:endParaRPr lang="zh-CN" altLang="en-US" sz="2400" b="1">
              <a:solidFill>
                <a:schemeClr val="bg1"/>
              </a:solidFill>
              <a:latin typeface="Adobe 繁黑體 Std B" pitchFamily="34" charset="-128"/>
              <a:ea typeface="Adobe 繁黑體 Std B" pitchFamily="34" charset="-128"/>
            </a:endParaRPr>
          </a:p>
        </p:txBody>
      </p:sp>
      <p:cxnSp>
        <p:nvCxnSpPr>
          <p:cNvPr id="5" name="PA_直接连接符 4"/>
          <p:cNvCxnSpPr/>
          <p:nvPr>
            <p:custDataLst>
              <p:tags r:id="rId6"/>
            </p:custDataLst>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272" name="PA_淘宝店chenying0907 11"/>
          <p:cNvSpPr txBox="1">
            <a:spLocks noChangeArrowheads="1"/>
          </p:cNvSpPr>
          <p:nvPr>
            <p:custDataLst>
              <p:tags r:id="rId7"/>
            </p:custDataLst>
          </p:nvPr>
        </p:nvSpPr>
        <p:spPr bwMode="auto">
          <a:xfrm>
            <a:off x="819150" y="1327150"/>
            <a:ext cx="1419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1273" name="PA_淘宝店chenying0907 12"/>
          <p:cNvSpPr txBox="1">
            <a:spLocks noChangeArrowheads="1"/>
          </p:cNvSpPr>
          <p:nvPr>
            <p:custDataLst>
              <p:tags r:id="rId8"/>
            </p:custDataLst>
          </p:nvPr>
        </p:nvSpPr>
        <p:spPr bwMode="auto">
          <a:xfrm>
            <a:off x="819150" y="1112838"/>
            <a:ext cx="7858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PASS  02</a:t>
            </a:r>
            <a:endParaRPr lang="zh-CN" altLang="en-US" sz="1200" b="1">
              <a:solidFill>
                <a:schemeClr val="bg1"/>
              </a:solidFill>
              <a:latin typeface="Adobe 繁黑體 Std B" pitchFamily="34" charset="-128"/>
              <a:ea typeface="Adobe 繁黑體 Std B" pitchFamily="34" charset="-128"/>
            </a:endParaRPr>
          </a:p>
        </p:txBody>
      </p:sp>
      <p:sp>
        <p:nvSpPr>
          <p:cNvPr id="18" name="PA_MH_淘宝店chenying0907_1"/>
          <p:cNvSpPr/>
          <p:nvPr>
            <p:custDataLst>
              <p:tags r:id="rId9"/>
            </p:custDataLst>
          </p:nvPr>
        </p:nvSpPr>
        <p:spPr>
          <a:xfrm>
            <a:off x="0" y="4252913"/>
            <a:ext cx="3722688" cy="17938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19" name="PA_MH_淘宝店chenying0907_2"/>
          <p:cNvSpPr/>
          <p:nvPr>
            <p:custDataLst>
              <p:tags r:id="rId10"/>
            </p:custDataLst>
          </p:nvPr>
        </p:nvSpPr>
        <p:spPr>
          <a:xfrm flipV="1">
            <a:off x="0" y="4959350"/>
            <a:ext cx="1617663"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0" name="PA_MH_淘宝店chenying0907_3"/>
          <p:cNvSpPr/>
          <p:nvPr>
            <p:custDataLst>
              <p:tags r:id="rId11"/>
            </p:custDataLst>
          </p:nvPr>
        </p:nvSpPr>
        <p:spPr>
          <a:xfrm rot="10800000" flipH="1" flipV="1">
            <a:off x="787400" y="4959350"/>
            <a:ext cx="1627188" cy="1550988"/>
          </a:xfrm>
          <a:prstGeom prst="donut">
            <a:avLst>
              <a:gd name="adj" fmla="val 13848"/>
            </a:avLst>
          </a:prstGeom>
          <a:gradFill>
            <a:gsLst>
              <a:gs pos="0">
                <a:schemeClr val="accent3"/>
              </a:gs>
              <a:gs pos="58000">
                <a:schemeClr val="accent2">
                  <a:lumMod val="60000"/>
                  <a:lumOff val="40000"/>
                </a:schemeClr>
              </a:gs>
              <a:gs pos="87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4000" b="1" dirty="0">
                <a:solidFill>
                  <a:schemeClr val="accent1">
                    <a:lumMod val="75000"/>
                  </a:schemeClr>
                </a:solidFill>
                <a:latin typeface="Agency FB" pitchFamily="34" charset="0"/>
                <a:ea typeface="Arial Unicode MS" pitchFamily="34" charset="-122"/>
                <a:cs typeface="Arial Unicode MS" pitchFamily="34" charset="-122"/>
              </a:rPr>
              <a:t>03</a:t>
            </a:r>
            <a:endParaRPr lang="zh-CN" altLang="en-US" sz="4000" b="1" dirty="0">
              <a:solidFill>
                <a:schemeClr val="accent1">
                  <a:lumMod val="75000"/>
                </a:schemeClr>
              </a:solidFill>
              <a:latin typeface="Agency FB" pitchFamily="34" charset="0"/>
              <a:ea typeface="Arial Unicode MS" pitchFamily="34" charset="-122"/>
              <a:cs typeface="Arial Unicode MS" pitchFamily="34" charset="-122"/>
            </a:endParaRPr>
          </a:p>
        </p:txBody>
      </p:sp>
      <p:sp>
        <p:nvSpPr>
          <p:cNvPr id="23" name="PA_MH_淘宝店chenying0907_4"/>
          <p:cNvSpPr/>
          <p:nvPr>
            <p:custDataLst>
              <p:tags r:id="rId12"/>
            </p:custDataLst>
          </p:nvPr>
        </p:nvSpPr>
        <p:spPr>
          <a:xfrm rot="10800000" flipV="1">
            <a:off x="5162550" y="4624388"/>
            <a:ext cx="1625600" cy="1552575"/>
          </a:xfrm>
          <a:prstGeom prst="donut">
            <a:avLst>
              <a:gd name="adj" fmla="val 13848"/>
            </a:avLst>
          </a:prstGeom>
          <a:gradFill>
            <a:gsLst>
              <a:gs pos="0">
                <a:schemeClr val="accent3"/>
              </a:gs>
              <a:gs pos="49000">
                <a:schemeClr val="accent3"/>
              </a:gs>
              <a:gs pos="86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4000" b="1" dirty="0">
                <a:solidFill>
                  <a:schemeClr val="accent1">
                    <a:lumMod val="75000"/>
                  </a:schemeClr>
                </a:solidFill>
                <a:latin typeface="Agency FB" pitchFamily="34" charset="0"/>
                <a:ea typeface="Arial Unicode MS" pitchFamily="34" charset="-122"/>
                <a:cs typeface="Arial Unicode MS" pitchFamily="34" charset="-122"/>
              </a:rPr>
              <a:t>02</a:t>
            </a:r>
            <a:endParaRPr lang="zh-CN" altLang="en-US" sz="4000" b="1" dirty="0">
              <a:solidFill>
                <a:schemeClr val="accent1">
                  <a:lumMod val="75000"/>
                </a:schemeClr>
              </a:solidFill>
              <a:latin typeface="Agency FB" pitchFamily="34" charset="0"/>
              <a:ea typeface="Arial Unicode MS" pitchFamily="34" charset="-122"/>
              <a:cs typeface="Arial Unicode MS" pitchFamily="34" charset="-122"/>
            </a:endParaRPr>
          </a:p>
        </p:txBody>
      </p:sp>
      <p:sp>
        <p:nvSpPr>
          <p:cNvPr id="24" name="PA_MH_淘宝店chenying0907_5"/>
          <p:cNvSpPr/>
          <p:nvPr>
            <p:custDataLst>
              <p:tags r:id="rId13"/>
            </p:custDataLst>
          </p:nvPr>
        </p:nvSpPr>
        <p:spPr>
          <a:xfrm>
            <a:off x="0" y="4624388"/>
            <a:ext cx="5978525" cy="17938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5" name="PA_MH_淘宝店chenying0907_6"/>
          <p:cNvSpPr/>
          <p:nvPr>
            <p:custDataLst>
              <p:tags r:id="rId14"/>
            </p:custDataLst>
          </p:nvPr>
        </p:nvSpPr>
        <p:spPr>
          <a:xfrm>
            <a:off x="2916238" y="2879725"/>
            <a:ext cx="1627187" cy="1552575"/>
          </a:xfrm>
          <a:prstGeom prst="donut">
            <a:avLst>
              <a:gd name="adj" fmla="val 13848"/>
            </a:avLst>
          </a:prstGeom>
          <a:gradFill>
            <a:gsLst>
              <a:gs pos="0">
                <a:schemeClr val="accent3">
                  <a:lumMod val="75000"/>
                </a:schemeClr>
              </a:gs>
              <a:gs pos="27000">
                <a:schemeClr val="accent3">
                  <a:lumMod val="75000"/>
                </a:schemeClr>
              </a:gs>
              <a:gs pos="85000">
                <a:schemeClr val="accent3"/>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4000" b="1" dirty="0">
                <a:solidFill>
                  <a:schemeClr val="accent1">
                    <a:lumMod val="75000"/>
                  </a:schemeClr>
                </a:solidFill>
                <a:latin typeface="Agency FB" pitchFamily="34" charset="0"/>
                <a:ea typeface="Arial Unicode MS" pitchFamily="34" charset="-122"/>
                <a:cs typeface="Arial Unicode MS" pitchFamily="34" charset="-122"/>
              </a:rPr>
              <a:t>01</a:t>
            </a:r>
            <a:endParaRPr lang="zh-CN" altLang="en-US" sz="4000" b="1" dirty="0">
              <a:solidFill>
                <a:schemeClr val="accent1">
                  <a:lumMod val="75000"/>
                </a:schemeClr>
              </a:solidFill>
              <a:latin typeface="Agency FB" pitchFamily="34" charset="0"/>
              <a:ea typeface="Arial Unicode MS" pitchFamily="34" charset="-122"/>
              <a:cs typeface="Arial Unicode MS" pitchFamily="34" charset="-122"/>
            </a:endParaRPr>
          </a:p>
        </p:txBody>
      </p:sp>
      <p:sp>
        <p:nvSpPr>
          <p:cNvPr id="41" name="PA_MH_Text_1"/>
          <p:cNvSpPr txBox="1">
            <a:spLocks noChangeArrowheads="1"/>
          </p:cNvSpPr>
          <p:nvPr>
            <p:custDataLst>
              <p:tags r:id="rId15"/>
            </p:custDataLst>
          </p:nvPr>
        </p:nvSpPr>
        <p:spPr bwMode="auto">
          <a:xfrm>
            <a:off x="7656513" y="2811463"/>
            <a:ext cx="3914775"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ercitation ullamco laboris nisi ut aliq</a:t>
            </a:r>
            <a:r>
              <a:rPr lang="en-US" altLang="zh-CN" sz="1600" dirty="0"/>
              <a:t> magna aliqua Ut enim ad minim veniam quis nostrud </a:t>
            </a:r>
            <a:r>
              <a:rPr lang="en-US" altLang="zh-CN" sz="1600" dirty="0">
                <a:latin typeface="+mn-lt"/>
                <a:ea typeface="+mn-ea"/>
              </a:rPr>
              <a:t>uip .</a:t>
            </a:r>
            <a:endParaRPr lang="zh-CN" altLang="en-US" sz="1600" dirty="0">
              <a:latin typeface="+mn-lt"/>
              <a:ea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900"/>
                                  </p:stCondLst>
                                  <p:childTnLst>
                                    <p:set>
                                      <p:cBhvr>
                                        <p:cTn id="15" dur="1" fill="hold">
                                          <p:stCondLst>
                                            <p:cond delay="0"/>
                                          </p:stCondLst>
                                        </p:cTn>
                                        <p:tgtEl>
                                          <p:spTgt spid="11269"/>
                                        </p:tgtEl>
                                        <p:attrNameLst>
                                          <p:attrName>style.visibility</p:attrName>
                                        </p:attrNameLst>
                                      </p:cBhvr>
                                      <p:to>
                                        <p:strVal val="visible"/>
                                      </p:to>
                                    </p:set>
                                    <p:animEffect transition="in" filter="fade">
                                      <p:cBhvr>
                                        <p:cTn id="16" dur="500"/>
                                        <p:tgtEl>
                                          <p:spTgt spid="11269"/>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1270"/>
                                        </p:tgtEl>
                                        <p:attrNameLst>
                                          <p:attrName>style.visibility</p:attrName>
                                        </p:attrNameLst>
                                      </p:cBhvr>
                                      <p:to>
                                        <p:strVal val="visible"/>
                                      </p:to>
                                    </p:set>
                                    <p:animEffect transition="in" filter="fade">
                                      <p:cBhvr>
                                        <p:cTn id="19" dur="500"/>
                                        <p:tgtEl>
                                          <p:spTgt spid="11270"/>
                                        </p:tgtEl>
                                      </p:cBhvr>
                                    </p:animEffect>
                                  </p:childTnLst>
                                </p:cTn>
                              </p:par>
                              <p:par>
                                <p:cTn id="20" presetID="10" presetClass="entr" presetSubtype="0" fill="hold" nodeType="withEffect">
                                  <p:stCondLst>
                                    <p:cond delay="1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1272"/>
                                        </p:tgtEl>
                                        <p:attrNameLst>
                                          <p:attrName>style.visibility</p:attrName>
                                        </p:attrNameLst>
                                      </p:cBhvr>
                                      <p:to>
                                        <p:strVal val="visible"/>
                                      </p:to>
                                    </p:set>
                                    <p:animEffect transition="in" filter="fade">
                                      <p:cBhvr>
                                        <p:cTn id="25" dur="500"/>
                                        <p:tgtEl>
                                          <p:spTgt spid="11272"/>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1273"/>
                                        </p:tgtEl>
                                        <p:attrNameLst>
                                          <p:attrName>style.visibility</p:attrName>
                                        </p:attrNameLst>
                                      </p:cBhvr>
                                      <p:to>
                                        <p:strVal val="visible"/>
                                      </p:to>
                                    </p:set>
                                    <p:animEffect transition="in" filter="fade">
                                      <p:cBhvr>
                                        <p:cTn id="28" dur="500"/>
                                        <p:tgtEl>
                                          <p:spTgt spid="11273"/>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0" grpId="0" animBg="1"/>
      <p:bldP spid="27" grpId="0" animBg="1"/>
      <p:bldP spid="11270" grpId="0"/>
      <p:bldP spid="11272" grpId="0"/>
      <p:bldP spid="11273" grpId="0"/>
      <p:bldP spid="18" grpId="0" animBg="1" autoUpdateAnimBg="0"/>
      <p:bldP spid="19" grpId="0" animBg="1"/>
      <p:bldP spid="20" grpId="0" animBg="1"/>
      <p:bldP spid="23" grpId="0" animBg="1"/>
      <p:bldP spid="24" grpId="0" animBg="1"/>
      <p:bldP spid="25" grpId="0" animBg="1"/>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淘宝店chenying0907 30"/>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PA_淘宝店chenying0907 26"/>
          <p:cNvSpPr/>
          <p:nvPr>
            <p:custDataLst>
              <p:tags r:id="rId2"/>
            </p:custDataLst>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2292" name="PA_淘宝店chenying0907 22"/>
          <p:cNvPicPr>
            <a:picLocks noChangeAspect="1"/>
          </p:cNvPicPr>
          <p:nvPr>
            <p:custDataLst>
              <p:tags r:id="rId3"/>
            </p:custDataLst>
          </p:nvPr>
        </p:nvPicPr>
        <p:blipFill>
          <a:blip r:embed="rId28">
            <a:extLst>
              <a:ext uri="{28A0092B-C50C-407E-A947-70E740481C1C}">
                <a14:useLocalDpi xmlns:a14="http://schemas.microsoft.com/office/drawing/2010/main" val="0"/>
              </a:ext>
            </a:extLst>
          </a:blip>
          <a:srcRect/>
          <a:stretch>
            <a:fillRect/>
          </a:stretch>
        </p:blipFill>
        <p:spPr bwMode="auto">
          <a:xfrm>
            <a:off x="0" y="800100"/>
            <a:ext cx="12192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PA_淘宝店chenying0907 2"/>
          <p:cNvSpPr txBox="1">
            <a:spLocks noChangeArrowheads="1"/>
          </p:cNvSpPr>
          <p:nvPr>
            <p:custDataLst>
              <p:tags r:id="rId4"/>
            </p:custDataLst>
          </p:nvPr>
        </p:nvSpPr>
        <p:spPr bwMode="auto">
          <a:xfrm>
            <a:off x="177800" y="1138238"/>
            <a:ext cx="530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2400" b="1">
                <a:solidFill>
                  <a:schemeClr val="bg1"/>
                </a:solidFill>
                <a:latin typeface="Adobe 繁黑體 Std B" pitchFamily="34" charset="-128"/>
                <a:ea typeface="Adobe 繁黑體 Std B" pitchFamily="34" charset="-128"/>
              </a:rPr>
              <a:t>02</a:t>
            </a:r>
            <a:endParaRPr lang="zh-CN" altLang="en-US" sz="2400" b="1">
              <a:solidFill>
                <a:schemeClr val="bg1"/>
              </a:solidFill>
              <a:latin typeface="Adobe 繁黑體 Std B" pitchFamily="34" charset="-128"/>
              <a:ea typeface="Adobe 繁黑體 Std B" pitchFamily="34" charset="-128"/>
            </a:endParaRPr>
          </a:p>
        </p:txBody>
      </p:sp>
      <p:cxnSp>
        <p:nvCxnSpPr>
          <p:cNvPr id="5" name="PA_直接连接符 4"/>
          <p:cNvCxnSpPr/>
          <p:nvPr>
            <p:custDataLst>
              <p:tags r:id="rId5"/>
            </p:custDataLst>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295" name="PA_淘宝店chenying0907 11"/>
          <p:cNvSpPr txBox="1">
            <a:spLocks noChangeArrowheads="1"/>
          </p:cNvSpPr>
          <p:nvPr>
            <p:custDataLst>
              <p:tags r:id="rId6"/>
            </p:custDataLst>
          </p:nvPr>
        </p:nvSpPr>
        <p:spPr bwMode="auto">
          <a:xfrm>
            <a:off x="819150" y="1327150"/>
            <a:ext cx="1419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2296" name="PA_淘宝店chenying0907 12"/>
          <p:cNvSpPr txBox="1">
            <a:spLocks noChangeArrowheads="1"/>
          </p:cNvSpPr>
          <p:nvPr>
            <p:custDataLst>
              <p:tags r:id="rId7"/>
            </p:custDataLst>
          </p:nvPr>
        </p:nvSpPr>
        <p:spPr bwMode="auto">
          <a:xfrm>
            <a:off x="819150" y="1112838"/>
            <a:ext cx="7858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1200" b="1">
                <a:solidFill>
                  <a:schemeClr val="bg1"/>
                </a:solidFill>
                <a:latin typeface="Adobe 繁黑體 Std B" pitchFamily="34" charset="-128"/>
                <a:ea typeface="Adobe 繁黑體 Std B" pitchFamily="34" charset="-128"/>
              </a:rPr>
              <a:t>PASS  02</a:t>
            </a:r>
            <a:endParaRPr lang="zh-CN" altLang="en-US" sz="1200" b="1">
              <a:solidFill>
                <a:schemeClr val="bg1"/>
              </a:solidFill>
              <a:latin typeface="Adobe 繁黑體 Std B" pitchFamily="34" charset="-128"/>
              <a:ea typeface="Adobe 繁黑體 Std B" pitchFamily="34" charset="-128"/>
            </a:endParaRPr>
          </a:p>
        </p:txBody>
      </p:sp>
      <p:cxnSp>
        <p:nvCxnSpPr>
          <p:cNvPr id="17" name="PA_MH_淘宝店chenying0907_1"/>
          <p:cNvCxnSpPr/>
          <p:nvPr>
            <p:custDataLst>
              <p:tags r:id="rId8"/>
            </p:custDataLst>
          </p:nvPr>
        </p:nvCxnSpPr>
        <p:spPr>
          <a:xfrm>
            <a:off x="2297113" y="5686425"/>
            <a:ext cx="3527425" cy="0"/>
          </a:xfrm>
          <a:prstGeom prst="line">
            <a:avLst/>
          </a:prstGeom>
          <a:ln>
            <a:solidFill>
              <a:srgbClr val="D5D5D5"/>
            </a:solidFill>
          </a:ln>
        </p:spPr>
        <p:style>
          <a:lnRef idx="1">
            <a:schemeClr val="accent1"/>
          </a:lnRef>
          <a:fillRef idx="0">
            <a:schemeClr val="accent1"/>
          </a:fillRef>
          <a:effectRef idx="0">
            <a:schemeClr val="accent1"/>
          </a:effectRef>
          <a:fontRef idx="minor">
            <a:schemeClr val="tx1"/>
          </a:fontRef>
        </p:style>
      </p:cxnSp>
      <p:sp>
        <p:nvSpPr>
          <p:cNvPr id="21" name="PA_MH_淘宝店chenying0907_2"/>
          <p:cNvSpPr/>
          <p:nvPr>
            <p:custDataLst>
              <p:tags r:id="rId9"/>
            </p:custDataLst>
          </p:nvPr>
        </p:nvSpPr>
        <p:spPr>
          <a:xfrm>
            <a:off x="2782888" y="2817813"/>
            <a:ext cx="241300" cy="2868612"/>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2" name="PA_MH_淘宝店chenying0907_3"/>
          <p:cNvSpPr/>
          <p:nvPr>
            <p:custDataLst>
              <p:tags r:id="rId10"/>
            </p:custDataLst>
          </p:nvPr>
        </p:nvSpPr>
        <p:spPr>
          <a:xfrm>
            <a:off x="2782888" y="4060825"/>
            <a:ext cx="241300" cy="16256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9" name="PA_MH_淘宝店chenying0907_5"/>
          <p:cNvSpPr/>
          <p:nvPr>
            <p:custDataLst>
              <p:tags r:id="rId11"/>
            </p:custDataLst>
          </p:nvPr>
        </p:nvSpPr>
        <p:spPr>
          <a:xfrm>
            <a:off x="3890963" y="2817813"/>
            <a:ext cx="239712" cy="2868612"/>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0" name="PA_MH_淘宝店chenying0907_6"/>
          <p:cNvSpPr/>
          <p:nvPr>
            <p:custDataLst>
              <p:tags r:id="rId12"/>
            </p:custDataLst>
          </p:nvPr>
        </p:nvSpPr>
        <p:spPr>
          <a:xfrm>
            <a:off x="3890963" y="4430713"/>
            <a:ext cx="239712" cy="12557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3" name="PA_MH_淘宝店chenying0907_8"/>
          <p:cNvSpPr/>
          <p:nvPr>
            <p:custDataLst>
              <p:tags r:id="rId13"/>
            </p:custDataLst>
          </p:nvPr>
        </p:nvSpPr>
        <p:spPr>
          <a:xfrm>
            <a:off x="5000625" y="2817813"/>
            <a:ext cx="239713" cy="2868612"/>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4" name="PA_MH_淘宝店chenying0907_9"/>
          <p:cNvSpPr/>
          <p:nvPr>
            <p:custDataLst>
              <p:tags r:id="rId14"/>
            </p:custDataLst>
          </p:nvPr>
        </p:nvSpPr>
        <p:spPr>
          <a:xfrm>
            <a:off x="5000625" y="5280025"/>
            <a:ext cx="239713" cy="40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6" name="PA_MH_淘宝店chenying0907_11"/>
          <p:cNvSpPr txBox="1">
            <a:spLocks noChangeArrowheads="1"/>
          </p:cNvSpPr>
          <p:nvPr>
            <p:custDataLst>
              <p:tags r:id="rId15"/>
            </p:custDataLst>
          </p:nvPr>
        </p:nvSpPr>
        <p:spPr bwMode="auto">
          <a:xfrm>
            <a:off x="2355850" y="5764213"/>
            <a:ext cx="1081088" cy="465137"/>
          </a:xfrm>
          <a:prstGeom prst="rect">
            <a:avLst/>
          </a:prstGeom>
          <a:no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defRPr/>
            </a:pPr>
            <a:r>
              <a:rPr lang="en-US" altLang="zh-CN" sz="2400" dirty="0">
                <a:solidFill>
                  <a:schemeClr val="accent3">
                    <a:lumMod val="50000"/>
                  </a:schemeClr>
                </a:solidFill>
                <a:latin typeface="+mn-lt"/>
                <a:ea typeface="+mn-ea"/>
              </a:rPr>
              <a:t>55%</a:t>
            </a:r>
            <a:endParaRPr lang="zh-CN" altLang="en-US" sz="2400" dirty="0">
              <a:solidFill>
                <a:schemeClr val="accent3">
                  <a:lumMod val="50000"/>
                </a:schemeClr>
              </a:solidFill>
              <a:latin typeface="+mn-lt"/>
              <a:ea typeface="+mn-ea"/>
            </a:endParaRPr>
          </a:p>
        </p:txBody>
      </p:sp>
      <p:sp>
        <p:nvSpPr>
          <p:cNvPr id="37" name="PA_MH_淘宝店chenying0907_12"/>
          <p:cNvSpPr txBox="1">
            <a:spLocks noChangeArrowheads="1"/>
          </p:cNvSpPr>
          <p:nvPr>
            <p:custDataLst>
              <p:tags r:id="rId16"/>
            </p:custDataLst>
          </p:nvPr>
        </p:nvSpPr>
        <p:spPr bwMode="auto">
          <a:xfrm>
            <a:off x="3462338" y="5764213"/>
            <a:ext cx="1084262" cy="465137"/>
          </a:xfrm>
          <a:prstGeom prst="rect">
            <a:avLst/>
          </a:prstGeom>
          <a:no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defRPr/>
            </a:pPr>
            <a:r>
              <a:rPr lang="en-US" altLang="zh-CN" sz="2400">
                <a:solidFill>
                  <a:schemeClr val="accent2">
                    <a:lumMod val="75000"/>
                  </a:schemeClr>
                </a:solidFill>
                <a:latin typeface="+mn-lt"/>
                <a:ea typeface="+mn-ea"/>
              </a:rPr>
              <a:t>38%</a:t>
            </a:r>
            <a:endParaRPr lang="zh-CN" altLang="en-US" sz="2400">
              <a:solidFill>
                <a:schemeClr val="accent2">
                  <a:lumMod val="75000"/>
                </a:schemeClr>
              </a:solidFill>
              <a:latin typeface="+mn-lt"/>
              <a:ea typeface="+mn-ea"/>
            </a:endParaRPr>
          </a:p>
        </p:txBody>
      </p:sp>
      <p:sp>
        <p:nvSpPr>
          <p:cNvPr id="38" name="PA_MH_淘宝店chenying0907_13"/>
          <p:cNvSpPr txBox="1">
            <a:spLocks noChangeArrowheads="1"/>
          </p:cNvSpPr>
          <p:nvPr>
            <p:custDataLst>
              <p:tags r:id="rId17"/>
            </p:custDataLst>
          </p:nvPr>
        </p:nvSpPr>
        <p:spPr bwMode="auto">
          <a:xfrm>
            <a:off x="4572000" y="5764213"/>
            <a:ext cx="1082675" cy="465137"/>
          </a:xfrm>
          <a:prstGeom prst="rect">
            <a:avLst/>
          </a:prstGeom>
          <a:no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defRPr/>
            </a:pPr>
            <a:r>
              <a:rPr lang="en-US" altLang="zh-CN" sz="2400">
                <a:solidFill>
                  <a:schemeClr val="accent3">
                    <a:lumMod val="75000"/>
                  </a:schemeClr>
                </a:solidFill>
                <a:latin typeface="+mn-lt"/>
                <a:ea typeface="+mn-ea"/>
              </a:rPr>
              <a:t>7%</a:t>
            </a:r>
            <a:endParaRPr lang="zh-CN" altLang="en-US" sz="2400">
              <a:solidFill>
                <a:schemeClr val="accent3">
                  <a:lumMod val="75000"/>
                </a:schemeClr>
              </a:solidFill>
              <a:latin typeface="+mn-lt"/>
              <a:ea typeface="+mn-ea"/>
            </a:endParaRPr>
          </a:p>
        </p:txBody>
      </p:sp>
      <p:sp>
        <p:nvSpPr>
          <p:cNvPr id="39" name="PA_MH_SubTitle_1"/>
          <p:cNvSpPr txBox="1">
            <a:spLocks noChangeArrowheads="1"/>
          </p:cNvSpPr>
          <p:nvPr>
            <p:custDataLst>
              <p:tags r:id="rId18"/>
            </p:custDataLst>
          </p:nvPr>
        </p:nvSpPr>
        <p:spPr bwMode="auto">
          <a:xfrm>
            <a:off x="6775450" y="2838450"/>
            <a:ext cx="3802063" cy="368300"/>
          </a:xfrm>
          <a:prstGeom prst="rect">
            <a:avLst/>
          </a:prstGeom>
          <a:noFill/>
          <a:ln>
            <a:noFill/>
          </a:ln>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2000" b="1" dirty="0">
                <a:solidFill>
                  <a:schemeClr val="accent3">
                    <a:lumMod val="50000"/>
                  </a:schemeClr>
                </a:solidFill>
                <a:latin typeface="+mn-lt"/>
                <a:ea typeface="+mn-ea"/>
              </a:rPr>
              <a:t>Lorem ipsum</a:t>
            </a:r>
            <a:endParaRPr lang="zh-CN" altLang="en-US" sz="2000" b="1" dirty="0">
              <a:solidFill>
                <a:schemeClr val="accent3">
                  <a:lumMod val="50000"/>
                </a:schemeClr>
              </a:solidFill>
              <a:latin typeface="+mn-lt"/>
              <a:ea typeface="+mn-ea"/>
            </a:endParaRPr>
          </a:p>
        </p:txBody>
      </p:sp>
      <p:sp>
        <p:nvSpPr>
          <p:cNvPr id="42" name="PA_MH_Text_1"/>
          <p:cNvSpPr txBox="1">
            <a:spLocks noChangeArrowheads="1"/>
          </p:cNvSpPr>
          <p:nvPr>
            <p:custDataLst>
              <p:tags r:id="rId19"/>
            </p:custDataLst>
          </p:nvPr>
        </p:nvSpPr>
        <p:spPr bwMode="auto">
          <a:xfrm>
            <a:off x="6775450" y="3235325"/>
            <a:ext cx="3802063" cy="819150"/>
          </a:xfrm>
          <a:prstGeom prst="rect">
            <a:avLst/>
          </a:prstGeom>
          <a:noFill/>
          <a:ln>
            <a:noFill/>
          </a:ln>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buFont typeface="Arial" pitchFamily="34" charset="0"/>
              <a:buNone/>
              <a:defRPr/>
            </a:pPr>
            <a:r>
              <a:rPr lang="da-DK" altLang="zh-CN" sz="1600">
                <a:solidFill>
                  <a:schemeClr val="tx1">
                    <a:lumMod val="50000"/>
                    <a:lumOff val="50000"/>
                  </a:schemeClr>
                </a:solidFill>
                <a:latin typeface="+mn-lt"/>
                <a:ea typeface="+mn-ea"/>
              </a:rPr>
              <a:t>Lorem ipsum dolor amet Lorem ipsum dolor sit amet ipsum dolor </a:t>
            </a:r>
            <a:endParaRPr lang="zh-CN" altLang="en-US" sz="1600">
              <a:solidFill>
                <a:schemeClr val="tx1">
                  <a:lumMod val="50000"/>
                  <a:lumOff val="50000"/>
                </a:schemeClr>
              </a:solidFill>
              <a:latin typeface="+mn-lt"/>
              <a:ea typeface="+mn-ea"/>
            </a:endParaRPr>
          </a:p>
        </p:txBody>
      </p:sp>
      <p:sp>
        <p:nvSpPr>
          <p:cNvPr id="43" name="PA_MH_SubTitle_2"/>
          <p:cNvSpPr txBox="1">
            <a:spLocks noChangeArrowheads="1"/>
          </p:cNvSpPr>
          <p:nvPr>
            <p:custDataLst>
              <p:tags r:id="rId20"/>
            </p:custDataLst>
          </p:nvPr>
        </p:nvSpPr>
        <p:spPr bwMode="auto">
          <a:xfrm>
            <a:off x="6775450" y="3954463"/>
            <a:ext cx="3802063" cy="368300"/>
          </a:xfrm>
          <a:prstGeom prst="rect">
            <a:avLst/>
          </a:prstGeom>
          <a:noFill/>
          <a:ln>
            <a:noFill/>
          </a:ln>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2000" b="1" dirty="0">
                <a:solidFill>
                  <a:schemeClr val="accent2"/>
                </a:solidFill>
                <a:latin typeface="+mn-lt"/>
                <a:ea typeface="+mn-ea"/>
              </a:rPr>
              <a:t>Lorem ipsum</a:t>
            </a:r>
            <a:endParaRPr lang="zh-CN" altLang="en-US" sz="2000" b="1" dirty="0">
              <a:solidFill>
                <a:schemeClr val="accent2"/>
              </a:solidFill>
              <a:latin typeface="+mn-lt"/>
              <a:ea typeface="+mn-ea"/>
            </a:endParaRPr>
          </a:p>
        </p:txBody>
      </p:sp>
      <p:sp>
        <p:nvSpPr>
          <p:cNvPr id="44" name="PA_MH_Text_2"/>
          <p:cNvSpPr txBox="1">
            <a:spLocks noChangeArrowheads="1"/>
          </p:cNvSpPr>
          <p:nvPr>
            <p:custDataLst>
              <p:tags r:id="rId21"/>
            </p:custDataLst>
          </p:nvPr>
        </p:nvSpPr>
        <p:spPr bwMode="auto">
          <a:xfrm>
            <a:off x="6775450" y="4351338"/>
            <a:ext cx="3802063" cy="819150"/>
          </a:xfrm>
          <a:prstGeom prst="rect">
            <a:avLst/>
          </a:prstGeom>
          <a:noFill/>
          <a:ln>
            <a:noFill/>
          </a:ln>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buFont typeface="Arial" pitchFamily="34" charset="0"/>
              <a:buNone/>
              <a:defRPr/>
            </a:pPr>
            <a:r>
              <a:rPr lang="da-DK" altLang="zh-CN" sz="1600">
                <a:solidFill>
                  <a:schemeClr val="tx1">
                    <a:lumMod val="50000"/>
                    <a:lumOff val="50000"/>
                  </a:schemeClr>
                </a:solidFill>
                <a:latin typeface="+mn-lt"/>
                <a:ea typeface="+mn-ea"/>
              </a:rPr>
              <a:t>Lorem ipsum dolor amet Lorem ipsum dolor sit amet ipsum dolor </a:t>
            </a:r>
            <a:endParaRPr lang="zh-CN" altLang="en-US" sz="1600">
              <a:solidFill>
                <a:schemeClr val="tx1">
                  <a:lumMod val="50000"/>
                  <a:lumOff val="50000"/>
                </a:schemeClr>
              </a:solidFill>
              <a:latin typeface="+mn-lt"/>
              <a:ea typeface="+mn-ea"/>
            </a:endParaRPr>
          </a:p>
        </p:txBody>
      </p:sp>
      <p:sp>
        <p:nvSpPr>
          <p:cNvPr id="45" name="PA_MH_SubTitle_3"/>
          <p:cNvSpPr txBox="1">
            <a:spLocks noChangeArrowheads="1"/>
          </p:cNvSpPr>
          <p:nvPr>
            <p:custDataLst>
              <p:tags r:id="rId22"/>
            </p:custDataLst>
          </p:nvPr>
        </p:nvSpPr>
        <p:spPr bwMode="auto">
          <a:xfrm>
            <a:off x="6775450" y="5070475"/>
            <a:ext cx="3802063" cy="368300"/>
          </a:xfrm>
          <a:prstGeom prst="rect">
            <a:avLst/>
          </a:prstGeom>
          <a:noFill/>
          <a:ln>
            <a:noFill/>
          </a:ln>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2000" b="1" dirty="0">
                <a:solidFill>
                  <a:schemeClr val="accent3"/>
                </a:solidFill>
                <a:latin typeface="+mn-lt"/>
                <a:ea typeface="+mn-ea"/>
              </a:rPr>
              <a:t>Lorem ipsum</a:t>
            </a:r>
            <a:endParaRPr lang="zh-CN" altLang="en-US" sz="2000" b="1" dirty="0">
              <a:solidFill>
                <a:schemeClr val="accent3"/>
              </a:solidFill>
              <a:latin typeface="+mn-lt"/>
              <a:ea typeface="+mn-ea"/>
            </a:endParaRPr>
          </a:p>
        </p:txBody>
      </p:sp>
      <p:sp>
        <p:nvSpPr>
          <p:cNvPr id="46" name="PA_MH_Text_3"/>
          <p:cNvSpPr txBox="1">
            <a:spLocks noChangeArrowheads="1"/>
          </p:cNvSpPr>
          <p:nvPr>
            <p:custDataLst>
              <p:tags r:id="rId23"/>
            </p:custDataLst>
          </p:nvPr>
        </p:nvSpPr>
        <p:spPr bwMode="auto">
          <a:xfrm>
            <a:off x="6775450" y="5467350"/>
            <a:ext cx="3802063" cy="819150"/>
          </a:xfrm>
          <a:prstGeom prst="rect">
            <a:avLst/>
          </a:prstGeom>
          <a:noFill/>
          <a:ln>
            <a:noFill/>
          </a:ln>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buFont typeface="Arial" pitchFamily="34" charset="0"/>
              <a:buNone/>
              <a:defRPr/>
            </a:pPr>
            <a:r>
              <a:rPr lang="da-DK" altLang="zh-CN" sz="1600">
                <a:solidFill>
                  <a:schemeClr val="tx1">
                    <a:lumMod val="50000"/>
                    <a:lumOff val="50000"/>
                  </a:schemeClr>
                </a:solidFill>
                <a:latin typeface="+mn-lt"/>
                <a:ea typeface="+mn-ea"/>
              </a:rPr>
              <a:t>Lorem ipsum dolor amet Lorem ipsum dolor sit amet ipsum dolor </a:t>
            </a:r>
            <a:endParaRPr lang="zh-CN" altLang="en-US" sz="1600">
              <a:solidFill>
                <a:schemeClr val="tx1">
                  <a:lumMod val="50000"/>
                  <a:lumOff val="50000"/>
                </a:schemeClr>
              </a:solidFill>
              <a:latin typeface="+mn-lt"/>
              <a:ea typeface="+mn-ea"/>
            </a:endParaRPr>
          </a:p>
        </p:txBody>
      </p:sp>
      <p:sp>
        <p:nvSpPr>
          <p:cNvPr id="47" name="PA_KSO_Shape"/>
          <p:cNvSpPr>
            <a:spLocks/>
          </p:cNvSpPr>
          <p:nvPr>
            <p:custDataLst>
              <p:tags r:id="rId24"/>
            </p:custDataLst>
          </p:nvPr>
        </p:nvSpPr>
        <p:spPr bwMode="auto">
          <a:xfrm>
            <a:off x="2686050" y="3776663"/>
            <a:ext cx="420688" cy="407987"/>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lumMod val="50000"/>
            </a:schemeClr>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48" name="PA_KSO_Shape"/>
          <p:cNvSpPr>
            <a:spLocks/>
          </p:cNvSpPr>
          <p:nvPr>
            <p:custDataLst>
              <p:tags r:id="rId25"/>
            </p:custDataLst>
          </p:nvPr>
        </p:nvSpPr>
        <p:spPr bwMode="auto">
          <a:xfrm>
            <a:off x="3794125" y="4149725"/>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2"/>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49" name="PA_KSO_Shape"/>
          <p:cNvSpPr>
            <a:spLocks/>
          </p:cNvSpPr>
          <p:nvPr>
            <p:custDataLst>
              <p:tags r:id="rId26"/>
            </p:custDataLst>
          </p:nvPr>
        </p:nvSpPr>
        <p:spPr bwMode="auto">
          <a:xfrm>
            <a:off x="4903788" y="5000625"/>
            <a:ext cx="420687"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600"/>
                                  </p:stCondLst>
                                  <p:childTnLst>
                                    <p:set>
                                      <p:cBhvr>
                                        <p:cTn id="12" dur="1" fill="hold">
                                          <p:stCondLst>
                                            <p:cond delay="0"/>
                                          </p:stCondLst>
                                        </p:cTn>
                                        <p:tgtEl>
                                          <p:spTgt spid="12292"/>
                                        </p:tgtEl>
                                        <p:attrNameLst>
                                          <p:attrName>style.visibility</p:attrName>
                                        </p:attrNameLst>
                                      </p:cBhvr>
                                      <p:to>
                                        <p:strVal val="visible"/>
                                      </p:to>
                                    </p:set>
                                    <p:animEffect transition="in" filter="fade">
                                      <p:cBhvr>
                                        <p:cTn id="13" dur="500"/>
                                        <p:tgtEl>
                                          <p:spTgt spid="12292"/>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2293"/>
                                        </p:tgtEl>
                                        <p:attrNameLst>
                                          <p:attrName>style.visibility</p:attrName>
                                        </p:attrNameLst>
                                      </p:cBhvr>
                                      <p:to>
                                        <p:strVal val="visible"/>
                                      </p:to>
                                    </p:set>
                                    <p:animEffect transition="in" filter="fade">
                                      <p:cBhvr>
                                        <p:cTn id="16" dur="500"/>
                                        <p:tgtEl>
                                          <p:spTgt spid="12293"/>
                                        </p:tgtEl>
                                      </p:cBhvr>
                                    </p:animEffect>
                                  </p:childTnLst>
                                </p:cTn>
                              </p:par>
                              <p:par>
                                <p:cTn id="17" presetID="10" presetClass="entr" presetSubtype="0" fill="hold" nodeType="withEffect">
                                  <p:stCondLst>
                                    <p:cond delay="12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2295"/>
                                        </p:tgtEl>
                                        <p:attrNameLst>
                                          <p:attrName>style.visibility</p:attrName>
                                        </p:attrNameLst>
                                      </p:cBhvr>
                                      <p:to>
                                        <p:strVal val="visible"/>
                                      </p:to>
                                    </p:set>
                                    <p:animEffect transition="in" filter="fade">
                                      <p:cBhvr>
                                        <p:cTn id="22" dur="500"/>
                                        <p:tgtEl>
                                          <p:spTgt spid="1229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2296"/>
                                        </p:tgtEl>
                                        <p:attrNameLst>
                                          <p:attrName>style.visibility</p:attrName>
                                        </p:attrNameLst>
                                      </p:cBhvr>
                                      <p:to>
                                        <p:strVal val="visible"/>
                                      </p:to>
                                    </p:set>
                                    <p:animEffect transition="in" filter="fade">
                                      <p:cBhvr>
                                        <p:cTn id="25" dur="500"/>
                                        <p:tgtEl>
                                          <p:spTgt spid="12296"/>
                                        </p:tgtEl>
                                      </p:cBhvr>
                                    </p:animEffect>
                                  </p:childTnLst>
                                </p:cTn>
                              </p:par>
                              <p:par>
                                <p:cTn id="26" presetID="10" presetClass="entr" presetSubtype="0" fill="hold" nodeType="withEffect">
                                  <p:stCondLst>
                                    <p:cond delay="21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childTnLst>
                                </p:cTn>
                              </p:par>
                              <p:par>
                                <p:cTn id="66" presetID="10" presetClass="entr" presetSubtype="0" fill="hold" grpId="0" nodeType="withEffect">
                                  <p:stCondLst>
                                    <p:cond delay="30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500"/>
                                        <p:tgtEl>
                                          <p:spTgt spid="43"/>
                                        </p:tgtEl>
                                      </p:cBhvr>
                                    </p:animEffect>
                                  </p:childTnLst>
                                </p:cTn>
                              </p:par>
                              <p:par>
                                <p:cTn id="69" presetID="10" presetClass="entr" presetSubtype="0" fill="hold" grpId="0" nodeType="withEffect">
                                  <p:stCondLst>
                                    <p:cond delay="60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childTnLst>
                                </p:cTn>
                              </p:par>
                              <p:par>
                                <p:cTn id="72" presetID="10" presetClass="entr" presetSubtype="0" fill="hold" grpId="0" nodeType="withEffect">
                                  <p:stCondLst>
                                    <p:cond delay="90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500"/>
                                        <p:tgtEl>
                                          <p:spTgt spid="45"/>
                                        </p:tgtEl>
                                      </p:cBhvr>
                                    </p:animEffect>
                                  </p:childTnLst>
                                </p:cTn>
                              </p:par>
                              <p:par>
                                <p:cTn id="75" presetID="10" presetClass="entr" presetSubtype="0" fill="hold" grpId="0" nodeType="withEffect">
                                  <p:stCondLst>
                                    <p:cond delay="120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par>
                                <p:cTn id="78" presetID="10" presetClass="entr" presetSubtype="0" fill="hold" grpId="0" nodeType="withEffect">
                                  <p:stCondLst>
                                    <p:cond delay="150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500"/>
                                        <p:tgtEl>
                                          <p:spTgt spid="47"/>
                                        </p:tgtEl>
                                      </p:cBhvr>
                                    </p:animEffect>
                                  </p:childTnLst>
                                </p:cTn>
                              </p:par>
                              <p:par>
                                <p:cTn id="81" presetID="10" presetClass="entr" presetSubtype="0" fill="hold" grpId="0" nodeType="withEffect">
                                  <p:stCondLst>
                                    <p:cond delay="180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500"/>
                                        <p:tgtEl>
                                          <p:spTgt spid="48"/>
                                        </p:tgtEl>
                                      </p:cBhvr>
                                    </p:animEffect>
                                  </p:childTnLst>
                                </p:cTn>
                              </p:par>
                              <p:par>
                                <p:cTn id="84" presetID="10" presetClass="entr" presetSubtype="0" fill="hold" grpId="0" nodeType="withEffect">
                                  <p:stCondLst>
                                    <p:cond delay="2100"/>
                                  </p:stCondLst>
                                  <p:childTnLst>
                                    <p:set>
                                      <p:cBhvr>
                                        <p:cTn id="85" dur="1" fill="hold">
                                          <p:stCondLst>
                                            <p:cond delay="0"/>
                                          </p:stCondLst>
                                        </p:cTn>
                                        <p:tgtEl>
                                          <p:spTgt spid="49"/>
                                        </p:tgtEl>
                                        <p:attrNameLst>
                                          <p:attrName>style.visibility</p:attrName>
                                        </p:attrNameLst>
                                      </p:cBhvr>
                                      <p:to>
                                        <p:strVal val="visible"/>
                                      </p:to>
                                    </p:set>
                                    <p:animEffect transition="in" filter="fade">
                                      <p:cBhvr>
                                        <p:cTn id="8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7" grpId="0" animBg="1"/>
      <p:bldP spid="12293" grpId="0"/>
      <p:bldP spid="12295" grpId="0"/>
      <p:bldP spid="12296" grpId="0"/>
      <p:bldP spid="21" grpId="0" animBg="1" autoUpdateAnimBg="0"/>
      <p:bldP spid="22" grpId="0" animBg="1"/>
      <p:bldP spid="29" grpId="0" animBg="1"/>
      <p:bldP spid="30" grpId="0" animBg="1"/>
      <p:bldP spid="33" grpId="0" animBg="1"/>
      <p:bldP spid="34" grpId="0" animBg="1"/>
      <p:bldP spid="36" grpId="0"/>
      <p:bldP spid="37" grpId="0"/>
      <p:bldP spid="38" grpId="0"/>
      <p:bldP spid="39" grpId="0" animBg="1" autoUpdateAnimBg="0"/>
      <p:bldP spid="42" grpId="0"/>
      <p:bldP spid="43" grpId="0"/>
      <p:bldP spid="44" grpId="0"/>
      <p:bldP spid="45" grpId="0"/>
      <p:bldP spid="46" grpId="0"/>
      <p:bldP spid="47" grpId="0" animBg="1"/>
      <p:bldP spid="48" grpId="0" animBg="1"/>
      <p:bldP spid="4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淘宝店chenying0907 30"/>
          <p:cNvSpPr/>
          <p:nvPr>
            <p:custDataLst>
              <p:tags r:id="rId1"/>
            </p:custDataLst>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3315" name="PA_淘宝店chenying0907 1"/>
          <p:cNvPicPr>
            <a:picLocks noChangeAspect="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3282950" y="190500"/>
            <a:ext cx="63627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PA_淘宝店chenying0907 26"/>
          <p:cNvSpPr/>
          <p:nvPr>
            <p:custDataLst>
              <p:tags r:id="rId3"/>
            </p:custDataLst>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3317" name="PA_淘宝店chenying0907 22"/>
          <p:cNvPicPr>
            <a:picLocks noChangeAspect="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0" y="4718050"/>
            <a:ext cx="12192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PA_淘宝店chenying0907 3"/>
          <p:cNvSpPr txBox="1">
            <a:spLocks noChangeArrowheads="1"/>
          </p:cNvSpPr>
          <p:nvPr>
            <p:custDataLst>
              <p:tags r:id="rId5"/>
            </p:custDataLst>
          </p:nvPr>
        </p:nvSpPr>
        <p:spPr bwMode="auto">
          <a:xfrm>
            <a:off x="4926013" y="1304925"/>
            <a:ext cx="2963862"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en-US" altLang="zh-CN" sz="8800">
                <a:solidFill>
                  <a:srgbClr val="608C7D"/>
                </a:solidFill>
                <a:latin typeface="Birch Std" pitchFamily="66" charset="0"/>
              </a:rPr>
              <a:t>Pass three</a:t>
            </a:r>
            <a:endParaRPr lang="zh-CN" altLang="en-US" sz="8800">
              <a:solidFill>
                <a:srgbClr val="608C7D"/>
              </a:solidFill>
              <a:latin typeface="Birch Std" pitchFamily="66" charset="0"/>
            </a:endParaRPr>
          </a:p>
        </p:txBody>
      </p:sp>
      <p:sp>
        <p:nvSpPr>
          <p:cNvPr id="30" name="PA_淘宝店chenying0907 6"/>
          <p:cNvSpPr txBox="1">
            <a:spLocks noChangeArrowheads="1"/>
          </p:cNvSpPr>
          <p:nvPr>
            <p:custDataLst>
              <p:tags r:id="rId6"/>
            </p:custDataLst>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bg1">
                    <a:lumMod val="65000"/>
                  </a:schemeClr>
                </a:solidFill>
              </a:rPr>
              <a:t>Add your text here and write down your opninon thank you add your text here</a:t>
            </a:r>
            <a:endParaRPr lang="zh-CN" altLang="en-US" sz="1400" dirty="0">
              <a:solidFill>
                <a:schemeClr val="bg1">
                  <a:lumMod val="65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nodeType="withEffect">
                                  <p:stCondLst>
                                    <p:cond delay="300"/>
                                  </p:stCondLst>
                                  <p:childTnLst>
                                    <p:set>
                                      <p:cBhvr>
                                        <p:cTn id="9" dur="1" fill="hold">
                                          <p:stCondLst>
                                            <p:cond delay="0"/>
                                          </p:stCondLst>
                                        </p:cTn>
                                        <p:tgtEl>
                                          <p:spTgt spid="13315"/>
                                        </p:tgtEl>
                                        <p:attrNameLst>
                                          <p:attrName>style.visibility</p:attrName>
                                        </p:attrNameLst>
                                      </p:cBhvr>
                                      <p:to>
                                        <p:strVal val="visible"/>
                                      </p:to>
                                    </p:set>
                                    <p:animEffect transition="in" filter="fade">
                                      <p:cBhvr>
                                        <p:cTn id="10" dur="500"/>
                                        <p:tgtEl>
                                          <p:spTgt spid="1331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900"/>
                                  </p:stCondLst>
                                  <p:childTnLst>
                                    <p:set>
                                      <p:cBhvr>
                                        <p:cTn id="15" dur="1" fill="hold">
                                          <p:stCondLst>
                                            <p:cond delay="0"/>
                                          </p:stCondLst>
                                        </p:cTn>
                                        <p:tgtEl>
                                          <p:spTgt spid="13317"/>
                                        </p:tgtEl>
                                        <p:attrNameLst>
                                          <p:attrName>style.visibility</p:attrName>
                                        </p:attrNameLst>
                                      </p:cBhvr>
                                      <p:to>
                                        <p:strVal val="visible"/>
                                      </p:to>
                                    </p:set>
                                    <p:animEffect transition="in" filter="fade">
                                      <p:cBhvr>
                                        <p:cTn id="16" dur="500"/>
                                        <p:tgtEl>
                                          <p:spTgt spid="1331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3318"/>
                                        </p:tgtEl>
                                        <p:attrNameLst>
                                          <p:attrName>style.visibility</p:attrName>
                                        </p:attrNameLst>
                                      </p:cBhvr>
                                      <p:to>
                                        <p:strVal val="visible"/>
                                      </p:to>
                                    </p:set>
                                    <p:animEffect transition="in" filter="fade">
                                      <p:cBhvr>
                                        <p:cTn id="19" dur="500"/>
                                        <p:tgtEl>
                                          <p:spTgt spid="13318"/>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7" grpId="0" animBg="1"/>
      <p:bldP spid="13318"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00.xml><?xml version="1.0" encoding="utf-8"?>
<p:tagLst xmlns:a="http://schemas.openxmlformats.org/drawingml/2006/main" xmlns:r="http://schemas.openxmlformats.org/officeDocument/2006/relationships" xmlns:p="http://schemas.openxmlformats.org/presentationml/2006/main">
  <p:tag name="PA" val="v3.0.0"/>
</p:tagLst>
</file>

<file path=ppt/tags/tag101.xml><?xml version="1.0" encoding="utf-8"?>
<p:tagLst xmlns:a="http://schemas.openxmlformats.org/drawingml/2006/main" xmlns:r="http://schemas.openxmlformats.org/officeDocument/2006/relationships" xmlns:p="http://schemas.openxmlformats.org/presentationml/2006/main">
  <p:tag name="PA" val="v3.0.0"/>
</p:tagLst>
</file>

<file path=ppt/tags/tag102.xml><?xml version="1.0" encoding="utf-8"?>
<p:tagLst xmlns:a="http://schemas.openxmlformats.org/drawingml/2006/main" xmlns:r="http://schemas.openxmlformats.org/officeDocument/2006/relationships" xmlns:p="http://schemas.openxmlformats.org/presentationml/2006/main">
  <p:tag name="PA" val="v3.0.0"/>
</p:tagLst>
</file>

<file path=ppt/tags/tag103.xml><?xml version="1.0" encoding="utf-8"?>
<p:tagLst xmlns:a="http://schemas.openxmlformats.org/drawingml/2006/main" xmlns:r="http://schemas.openxmlformats.org/officeDocument/2006/relationships" xmlns:p="http://schemas.openxmlformats.org/presentationml/2006/main">
  <p:tag name="PA" val="v3.0.0"/>
</p:tagLst>
</file>

<file path=ppt/tags/tag104.xml><?xml version="1.0" encoding="utf-8"?>
<p:tagLst xmlns:a="http://schemas.openxmlformats.org/drawingml/2006/main" xmlns:r="http://schemas.openxmlformats.org/officeDocument/2006/relationships" xmlns:p="http://schemas.openxmlformats.org/presentationml/2006/main">
  <p:tag name="PA" val="v3.0.0"/>
</p:tagLst>
</file>

<file path=ppt/tags/tag105.xml><?xml version="1.0" encoding="utf-8"?>
<p:tagLst xmlns:a="http://schemas.openxmlformats.org/drawingml/2006/main" xmlns:r="http://schemas.openxmlformats.org/officeDocument/2006/relationships" xmlns:p="http://schemas.openxmlformats.org/presentationml/2006/main">
  <p:tag name="PA" val="v3.0.0"/>
</p:tagLst>
</file>

<file path=ppt/tags/tag106.xml><?xml version="1.0" encoding="utf-8"?>
<p:tagLst xmlns:a="http://schemas.openxmlformats.org/drawingml/2006/main" xmlns:r="http://schemas.openxmlformats.org/officeDocument/2006/relationships" xmlns:p="http://schemas.openxmlformats.org/presentationml/2006/main">
  <p:tag name="PA" val="v3.0.0"/>
</p:tagLst>
</file>

<file path=ppt/tags/tag107.xml><?xml version="1.0" encoding="utf-8"?>
<p:tagLst xmlns:a="http://schemas.openxmlformats.org/drawingml/2006/main" xmlns:r="http://schemas.openxmlformats.org/officeDocument/2006/relationships" xmlns:p="http://schemas.openxmlformats.org/presentationml/2006/main">
  <p:tag name="PA" val="v3.0.0"/>
</p:tagLst>
</file>

<file path=ppt/tags/tag108.xml><?xml version="1.0" encoding="utf-8"?>
<p:tagLst xmlns:a="http://schemas.openxmlformats.org/drawingml/2006/main" xmlns:r="http://schemas.openxmlformats.org/officeDocument/2006/relationships" xmlns:p="http://schemas.openxmlformats.org/presentationml/2006/main">
  <p:tag name="PA" val="v3.0.0"/>
</p:tagLst>
</file>

<file path=ppt/tags/tag109.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10.xml><?xml version="1.0" encoding="utf-8"?>
<p:tagLst xmlns:a="http://schemas.openxmlformats.org/drawingml/2006/main" xmlns:r="http://schemas.openxmlformats.org/officeDocument/2006/relationships" xmlns:p="http://schemas.openxmlformats.org/presentationml/2006/main">
  <p:tag name="PA" val="v3.0.0"/>
</p:tagLst>
</file>

<file path=ppt/tags/tag111.xml><?xml version="1.0" encoding="utf-8"?>
<p:tagLst xmlns:a="http://schemas.openxmlformats.org/drawingml/2006/main" xmlns:r="http://schemas.openxmlformats.org/officeDocument/2006/relationships" xmlns:p="http://schemas.openxmlformats.org/presentationml/2006/main">
  <p:tag name="PA" val="v3.0.0"/>
</p:tagLst>
</file>

<file path=ppt/tags/tag112.xml><?xml version="1.0" encoding="utf-8"?>
<p:tagLst xmlns:a="http://schemas.openxmlformats.org/drawingml/2006/main" xmlns:r="http://schemas.openxmlformats.org/officeDocument/2006/relationships" xmlns:p="http://schemas.openxmlformats.org/presentationml/2006/main">
  <p:tag name="PA" val="v3.0.0"/>
</p:tagLst>
</file>

<file path=ppt/tags/tag113.xml><?xml version="1.0" encoding="utf-8"?>
<p:tagLst xmlns:a="http://schemas.openxmlformats.org/drawingml/2006/main" xmlns:r="http://schemas.openxmlformats.org/officeDocument/2006/relationships" xmlns:p="http://schemas.openxmlformats.org/presentationml/2006/main">
  <p:tag name="PA" val="v3.0.0"/>
</p:tagLst>
</file>

<file path=ppt/tags/tag114.xml><?xml version="1.0" encoding="utf-8"?>
<p:tagLst xmlns:a="http://schemas.openxmlformats.org/drawingml/2006/main" xmlns:r="http://schemas.openxmlformats.org/officeDocument/2006/relationships" xmlns:p="http://schemas.openxmlformats.org/presentationml/2006/main">
  <p:tag name="PA" val="v3.0.0"/>
</p:tagLst>
</file>

<file path=ppt/tags/tag115.xml><?xml version="1.0" encoding="utf-8"?>
<p:tagLst xmlns:a="http://schemas.openxmlformats.org/drawingml/2006/main" xmlns:r="http://schemas.openxmlformats.org/officeDocument/2006/relationships" xmlns:p="http://schemas.openxmlformats.org/presentationml/2006/main">
  <p:tag name="PA" val="v3.0.0"/>
</p:tagLst>
</file>

<file path=ppt/tags/tag116.xml><?xml version="1.0" encoding="utf-8"?>
<p:tagLst xmlns:a="http://schemas.openxmlformats.org/drawingml/2006/main" xmlns:r="http://schemas.openxmlformats.org/officeDocument/2006/relationships" xmlns:p="http://schemas.openxmlformats.org/presentationml/2006/main">
  <p:tag name="PA" val="v3.0.0"/>
</p:tagLst>
</file>

<file path=ppt/tags/tag117.xml><?xml version="1.0" encoding="utf-8"?>
<p:tagLst xmlns:a="http://schemas.openxmlformats.org/drawingml/2006/main" xmlns:r="http://schemas.openxmlformats.org/officeDocument/2006/relationships" xmlns:p="http://schemas.openxmlformats.org/presentationml/2006/main">
  <p:tag name="PA" val="v3.0.0"/>
</p:tagLst>
</file>

<file path=ppt/tags/tag118.xml><?xml version="1.0" encoding="utf-8"?>
<p:tagLst xmlns:a="http://schemas.openxmlformats.org/drawingml/2006/main" xmlns:r="http://schemas.openxmlformats.org/officeDocument/2006/relationships" xmlns:p="http://schemas.openxmlformats.org/presentationml/2006/main">
  <p:tag name="PA" val="v3.0.0"/>
</p:tagLst>
</file>

<file path=ppt/tags/tag119.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20.xml><?xml version="1.0" encoding="utf-8"?>
<p:tagLst xmlns:a="http://schemas.openxmlformats.org/drawingml/2006/main" xmlns:r="http://schemas.openxmlformats.org/officeDocument/2006/relationships" xmlns:p="http://schemas.openxmlformats.org/presentationml/2006/main">
  <p:tag name="PA" val="v3.0.0"/>
</p:tagLst>
</file>

<file path=ppt/tags/tag121.xml><?xml version="1.0" encoding="utf-8"?>
<p:tagLst xmlns:a="http://schemas.openxmlformats.org/drawingml/2006/main" xmlns:r="http://schemas.openxmlformats.org/officeDocument/2006/relationships" xmlns:p="http://schemas.openxmlformats.org/presentationml/2006/main">
  <p:tag name="PA" val="v3.0.0"/>
</p:tagLst>
</file>

<file path=ppt/tags/tag122.xml><?xml version="1.0" encoding="utf-8"?>
<p:tagLst xmlns:a="http://schemas.openxmlformats.org/drawingml/2006/main" xmlns:r="http://schemas.openxmlformats.org/officeDocument/2006/relationships" xmlns:p="http://schemas.openxmlformats.org/presentationml/2006/main">
  <p:tag name="PA" val="v3.0.0"/>
</p:tagLst>
</file>

<file path=ppt/tags/tag123.xml><?xml version="1.0" encoding="utf-8"?>
<p:tagLst xmlns:a="http://schemas.openxmlformats.org/drawingml/2006/main" xmlns:r="http://schemas.openxmlformats.org/officeDocument/2006/relationships" xmlns:p="http://schemas.openxmlformats.org/presentationml/2006/main">
  <p:tag name="PA" val="v3.0.0"/>
</p:tagLst>
</file>

<file path=ppt/tags/tag124.xml><?xml version="1.0" encoding="utf-8"?>
<p:tagLst xmlns:a="http://schemas.openxmlformats.org/drawingml/2006/main" xmlns:r="http://schemas.openxmlformats.org/officeDocument/2006/relationships" xmlns:p="http://schemas.openxmlformats.org/presentationml/2006/main">
  <p:tag name="PA" val="v3.0.0"/>
</p:tagLst>
</file>

<file path=ppt/tags/tag125.xml><?xml version="1.0" encoding="utf-8"?>
<p:tagLst xmlns:a="http://schemas.openxmlformats.org/drawingml/2006/main" xmlns:r="http://schemas.openxmlformats.org/officeDocument/2006/relationships" xmlns:p="http://schemas.openxmlformats.org/presentationml/2006/main">
  <p:tag name="PA" val="v3.0.0"/>
</p:tagLst>
</file>

<file path=ppt/tags/tag126.xml><?xml version="1.0" encoding="utf-8"?>
<p:tagLst xmlns:a="http://schemas.openxmlformats.org/drawingml/2006/main" xmlns:r="http://schemas.openxmlformats.org/officeDocument/2006/relationships" xmlns:p="http://schemas.openxmlformats.org/presentationml/2006/main">
  <p:tag name="PA" val="v3.0.0"/>
</p:tagLst>
</file>

<file path=ppt/tags/tag127.xml><?xml version="1.0" encoding="utf-8"?>
<p:tagLst xmlns:a="http://schemas.openxmlformats.org/drawingml/2006/main" xmlns:r="http://schemas.openxmlformats.org/officeDocument/2006/relationships" xmlns:p="http://schemas.openxmlformats.org/presentationml/2006/main">
  <p:tag name="PA" val="v3.0.0"/>
</p:tagLst>
</file>

<file path=ppt/tags/tag128.xml><?xml version="1.0" encoding="utf-8"?>
<p:tagLst xmlns:a="http://schemas.openxmlformats.org/drawingml/2006/main" xmlns:r="http://schemas.openxmlformats.org/officeDocument/2006/relationships" xmlns:p="http://schemas.openxmlformats.org/presentationml/2006/main">
  <p:tag name="PA" val="v3.0.0"/>
</p:tagLst>
</file>

<file path=ppt/tags/tag129.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30.xml><?xml version="1.0" encoding="utf-8"?>
<p:tagLst xmlns:a="http://schemas.openxmlformats.org/drawingml/2006/main" xmlns:r="http://schemas.openxmlformats.org/officeDocument/2006/relationships" xmlns:p="http://schemas.openxmlformats.org/presentationml/2006/main">
  <p:tag name="PA" val="v3.0.0"/>
</p:tagLst>
</file>

<file path=ppt/tags/tag131.xml><?xml version="1.0" encoding="utf-8"?>
<p:tagLst xmlns:a="http://schemas.openxmlformats.org/drawingml/2006/main" xmlns:r="http://schemas.openxmlformats.org/officeDocument/2006/relationships" xmlns:p="http://schemas.openxmlformats.org/presentationml/2006/main">
  <p:tag name="PA" val="v3.0.0"/>
</p:tagLst>
</file>

<file path=ppt/tags/tag132.xml><?xml version="1.0" encoding="utf-8"?>
<p:tagLst xmlns:a="http://schemas.openxmlformats.org/drawingml/2006/main" xmlns:r="http://schemas.openxmlformats.org/officeDocument/2006/relationships" xmlns:p="http://schemas.openxmlformats.org/presentationml/2006/main">
  <p:tag name="PA" val="v3.0.0"/>
</p:tagLst>
</file>

<file path=ppt/tags/tag133.xml><?xml version="1.0" encoding="utf-8"?>
<p:tagLst xmlns:a="http://schemas.openxmlformats.org/drawingml/2006/main" xmlns:r="http://schemas.openxmlformats.org/officeDocument/2006/relationships" xmlns:p="http://schemas.openxmlformats.org/presentationml/2006/main">
  <p:tag name="PA" val="v3.0.0"/>
</p:tagLst>
</file>

<file path=ppt/tags/tag134.xml><?xml version="1.0" encoding="utf-8"?>
<p:tagLst xmlns:a="http://schemas.openxmlformats.org/drawingml/2006/main" xmlns:r="http://schemas.openxmlformats.org/officeDocument/2006/relationships" xmlns:p="http://schemas.openxmlformats.org/presentationml/2006/main">
  <p:tag name="PA" val="v3.0.0"/>
</p:tagLst>
</file>

<file path=ppt/tags/tag135.xml><?xml version="1.0" encoding="utf-8"?>
<p:tagLst xmlns:a="http://schemas.openxmlformats.org/drawingml/2006/main" xmlns:r="http://schemas.openxmlformats.org/officeDocument/2006/relationships" xmlns:p="http://schemas.openxmlformats.org/presentationml/2006/main">
  <p:tag name="PA" val="v3.0.0"/>
</p:tagLst>
</file>

<file path=ppt/tags/tag136.xml><?xml version="1.0" encoding="utf-8"?>
<p:tagLst xmlns:a="http://schemas.openxmlformats.org/drawingml/2006/main" xmlns:r="http://schemas.openxmlformats.org/officeDocument/2006/relationships" xmlns:p="http://schemas.openxmlformats.org/presentationml/2006/main">
  <p:tag name="PA" val="v3.0.0"/>
</p:tagLst>
</file>

<file path=ppt/tags/tag137.xml><?xml version="1.0" encoding="utf-8"?>
<p:tagLst xmlns:a="http://schemas.openxmlformats.org/drawingml/2006/main" xmlns:r="http://schemas.openxmlformats.org/officeDocument/2006/relationships" xmlns:p="http://schemas.openxmlformats.org/presentationml/2006/main">
  <p:tag name="PA" val="v3.0.0"/>
</p:tagLst>
</file>

<file path=ppt/tags/tag138.xml><?xml version="1.0" encoding="utf-8"?>
<p:tagLst xmlns:a="http://schemas.openxmlformats.org/drawingml/2006/main" xmlns:r="http://schemas.openxmlformats.org/officeDocument/2006/relationships" xmlns:p="http://schemas.openxmlformats.org/presentationml/2006/main">
  <p:tag name="PA" val="v3.0.0"/>
</p:tagLst>
</file>

<file path=ppt/tags/tag139.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40.xml><?xml version="1.0" encoding="utf-8"?>
<p:tagLst xmlns:a="http://schemas.openxmlformats.org/drawingml/2006/main" xmlns:r="http://schemas.openxmlformats.org/officeDocument/2006/relationships" xmlns:p="http://schemas.openxmlformats.org/presentationml/2006/main">
  <p:tag name="PA" val="v3.0.0"/>
</p:tagLst>
</file>

<file path=ppt/tags/tag141.xml><?xml version="1.0" encoding="utf-8"?>
<p:tagLst xmlns:a="http://schemas.openxmlformats.org/drawingml/2006/main" xmlns:r="http://schemas.openxmlformats.org/officeDocument/2006/relationships" xmlns:p="http://schemas.openxmlformats.org/presentationml/2006/main">
  <p:tag name="PA" val="v3.0.0"/>
</p:tagLst>
</file>

<file path=ppt/tags/tag142.xml><?xml version="1.0" encoding="utf-8"?>
<p:tagLst xmlns:a="http://schemas.openxmlformats.org/drawingml/2006/main" xmlns:r="http://schemas.openxmlformats.org/officeDocument/2006/relationships" xmlns:p="http://schemas.openxmlformats.org/presentationml/2006/main">
  <p:tag name="PA" val="v3.0.0"/>
</p:tagLst>
</file>

<file path=ppt/tags/tag143.xml><?xml version="1.0" encoding="utf-8"?>
<p:tagLst xmlns:a="http://schemas.openxmlformats.org/drawingml/2006/main" xmlns:r="http://schemas.openxmlformats.org/officeDocument/2006/relationships" xmlns:p="http://schemas.openxmlformats.org/presentationml/2006/main">
  <p:tag name="PA" val="v3.0.0"/>
</p:tagLst>
</file>

<file path=ppt/tags/tag144.xml><?xml version="1.0" encoding="utf-8"?>
<p:tagLst xmlns:a="http://schemas.openxmlformats.org/drawingml/2006/main" xmlns:r="http://schemas.openxmlformats.org/officeDocument/2006/relationships" xmlns:p="http://schemas.openxmlformats.org/presentationml/2006/main">
  <p:tag name="PA" val="v3.0.0"/>
</p:tagLst>
</file>

<file path=ppt/tags/tag145.xml><?xml version="1.0" encoding="utf-8"?>
<p:tagLst xmlns:a="http://schemas.openxmlformats.org/drawingml/2006/main" xmlns:r="http://schemas.openxmlformats.org/officeDocument/2006/relationships" xmlns:p="http://schemas.openxmlformats.org/presentationml/2006/main">
  <p:tag name="PA" val="v3.0.0"/>
</p:tagLst>
</file>

<file path=ppt/tags/tag146.xml><?xml version="1.0" encoding="utf-8"?>
<p:tagLst xmlns:a="http://schemas.openxmlformats.org/drawingml/2006/main" xmlns:r="http://schemas.openxmlformats.org/officeDocument/2006/relationships" xmlns:p="http://schemas.openxmlformats.org/presentationml/2006/main">
  <p:tag name="PA" val="v3.0.0"/>
</p:tagLst>
</file>

<file path=ppt/tags/tag147.xml><?xml version="1.0" encoding="utf-8"?>
<p:tagLst xmlns:a="http://schemas.openxmlformats.org/drawingml/2006/main" xmlns:r="http://schemas.openxmlformats.org/officeDocument/2006/relationships" xmlns:p="http://schemas.openxmlformats.org/presentationml/2006/main">
  <p:tag name="PA" val="v3.0.0"/>
</p:tagLst>
</file>

<file path=ppt/tags/tag148.xml><?xml version="1.0" encoding="utf-8"?>
<p:tagLst xmlns:a="http://schemas.openxmlformats.org/drawingml/2006/main" xmlns:r="http://schemas.openxmlformats.org/officeDocument/2006/relationships" xmlns:p="http://schemas.openxmlformats.org/presentationml/2006/main">
  <p:tag name="PA" val="v3.0.0"/>
</p:tagLst>
</file>

<file path=ppt/tags/tag149.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50.xml><?xml version="1.0" encoding="utf-8"?>
<p:tagLst xmlns:a="http://schemas.openxmlformats.org/drawingml/2006/main" xmlns:r="http://schemas.openxmlformats.org/officeDocument/2006/relationships" xmlns:p="http://schemas.openxmlformats.org/presentationml/2006/main">
  <p:tag name="PA" val="v3.0.0"/>
</p:tagLst>
</file>

<file path=ppt/tags/tag151.xml><?xml version="1.0" encoding="utf-8"?>
<p:tagLst xmlns:a="http://schemas.openxmlformats.org/drawingml/2006/main" xmlns:r="http://schemas.openxmlformats.org/officeDocument/2006/relationships" xmlns:p="http://schemas.openxmlformats.org/presentationml/2006/main">
  <p:tag name="PA" val="v3.0.0"/>
</p:tagLst>
</file>

<file path=ppt/tags/tag152.xml><?xml version="1.0" encoding="utf-8"?>
<p:tagLst xmlns:a="http://schemas.openxmlformats.org/drawingml/2006/main" xmlns:r="http://schemas.openxmlformats.org/officeDocument/2006/relationships" xmlns:p="http://schemas.openxmlformats.org/presentationml/2006/main">
  <p:tag name="PA" val="v3.0.0"/>
</p:tagLst>
</file>

<file path=ppt/tags/tag153.xml><?xml version="1.0" encoding="utf-8"?>
<p:tagLst xmlns:a="http://schemas.openxmlformats.org/drawingml/2006/main" xmlns:r="http://schemas.openxmlformats.org/officeDocument/2006/relationships" xmlns:p="http://schemas.openxmlformats.org/presentationml/2006/main">
  <p:tag name="PA" val="v3.0.0"/>
</p:tagLst>
</file>

<file path=ppt/tags/tag154.xml><?xml version="1.0" encoding="utf-8"?>
<p:tagLst xmlns:a="http://schemas.openxmlformats.org/drawingml/2006/main" xmlns:r="http://schemas.openxmlformats.org/officeDocument/2006/relationships" xmlns:p="http://schemas.openxmlformats.org/presentationml/2006/main">
  <p:tag name="PA" val="v3.0.0"/>
</p:tagLst>
</file>

<file path=ppt/tags/tag155.xml><?xml version="1.0" encoding="utf-8"?>
<p:tagLst xmlns:a="http://schemas.openxmlformats.org/drawingml/2006/main" xmlns:r="http://schemas.openxmlformats.org/officeDocument/2006/relationships" xmlns:p="http://schemas.openxmlformats.org/presentationml/2006/main">
  <p:tag name="PA" val="v3.0.0"/>
</p:tagLst>
</file>

<file path=ppt/tags/tag156.xml><?xml version="1.0" encoding="utf-8"?>
<p:tagLst xmlns:a="http://schemas.openxmlformats.org/drawingml/2006/main" xmlns:r="http://schemas.openxmlformats.org/officeDocument/2006/relationships" xmlns:p="http://schemas.openxmlformats.org/presentationml/2006/main">
  <p:tag name="PA" val="v3.0.0"/>
</p:tagLst>
</file>

<file path=ppt/tags/tag157.xml><?xml version="1.0" encoding="utf-8"?>
<p:tagLst xmlns:a="http://schemas.openxmlformats.org/drawingml/2006/main" xmlns:r="http://schemas.openxmlformats.org/officeDocument/2006/relationships" xmlns:p="http://schemas.openxmlformats.org/presentationml/2006/main">
  <p:tag name="PA" val="v3.0.0"/>
</p:tagLst>
</file>

<file path=ppt/tags/tag158.xml><?xml version="1.0" encoding="utf-8"?>
<p:tagLst xmlns:a="http://schemas.openxmlformats.org/drawingml/2006/main" xmlns:r="http://schemas.openxmlformats.org/officeDocument/2006/relationships" xmlns:p="http://schemas.openxmlformats.org/presentationml/2006/main">
  <p:tag name="PA" val="v3.0.0"/>
</p:tagLst>
</file>

<file path=ppt/tags/tag159.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60.xml><?xml version="1.0" encoding="utf-8"?>
<p:tagLst xmlns:a="http://schemas.openxmlformats.org/drawingml/2006/main" xmlns:r="http://schemas.openxmlformats.org/officeDocument/2006/relationships" xmlns:p="http://schemas.openxmlformats.org/presentationml/2006/main">
  <p:tag name="PA" val="v3.0.0"/>
</p:tagLst>
</file>

<file path=ppt/tags/tag161.xml><?xml version="1.0" encoding="utf-8"?>
<p:tagLst xmlns:a="http://schemas.openxmlformats.org/drawingml/2006/main" xmlns:r="http://schemas.openxmlformats.org/officeDocument/2006/relationships" xmlns:p="http://schemas.openxmlformats.org/presentationml/2006/main">
  <p:tag name="PA" val="v3.0.0"/>
</p:tagLst>
</file>

<file path=ppt/tags/tag162.xml><?xml version="1.0" encoding="utf-8"?>
<p:tagLst xmlns:a="http://schemas.openxmlformats.org/drawingml/2006/main" xmlns:r="http://schemas.openxmlformats.org/officeDocument/2006/relationships" xmlns:p="http://schemas.openxmlformats.org/presentationml/2006/main">
  <p:tag name="PA" val="v3.0.0"/>
</p:tagLst>
</file>

<file path=ppt/tags/tag163.xml><?xml version="1.0" encoding="utf-8"?>
<p:tagLst xmlns:a="http://schemas.openxmlformats.org/drawingml/2006/main" xmlns:r="http://schemas.openxmlformats.org/officeDocument/2006/relationships" xmlns:p="http://schemas.openxmlformats.org/presentationml/2006/main">
  <p:tag name="PA" val="v3.0.0"/>
</p:tagLst>
</file>

<file path=ppt/tags/tag164.xml><?xml version="1.0" encoding="utf-8"?>
<p:tagLst xmlns:a="http://schemas.openxmlformats.org/drawingml/2006/main" xmlns:r="http://schemas.openxmlformats.org/officeDocument/2006/relationships" xmlns:p="http://schemas.openxmlformats.org/presentationml/2006/main">
  <p:tag name="PA" val="v3.0.0"/>
</p:tagLst>
</file>

<file path=ppt/tags/tag165.xml><?xml version="1.0" encoding="utf-8"?>
<p:tagLst xmlns:a="http://schemas.openxmlformats.org/drawingml/2006/main" xmlns:r="http://schemas.openxmlformats.org/officeDocument/2006/relationships" xmlns:p="http://schemas.openxmlformats.org/presentationml/2006/main">
  <p:tag name="PA" val="v3.0.0"/>
</p:tagLst>
</file>

<file path=ppt/tags/tag166.xml><?xml version="1.0" encoding="utf-8"?>
<p:tagLst xmlns:a="http://schemas.openxmlformats.org/drawingml/2006/main" xmlns:r="http://schemas.openxmlformats.org/officeDocument/2006/relationships" xmlns:p="http://schemas.openxmlformats.org/presentationml/2006/main">
  <p:tag name="PA" val="v3.0.0"/>
</p:tagLst>
</file>

<file path=ppt/tags/tag167.xml><?xml version="1.0" encoding="utf-8"?>
<p:tagLst xmlns:a="http://schemas.openxmlformats.org/drawingml/2006/main" xmlns:r="http://schemas.openxmlformats.org/officeDocument/2006/relationships" xmlns:p="http://schemas.openxmlformats.org/presentationml/2006/main">
  <p:tag name="PA" val="v3.0.0"/>
</p:tagLst>
</file>

<file path=ppt/tags/tag168.xml><?xml version="1.0" encoding="utf-8"?>
<p:tagLst xmlns:a="http://schemas.openxmlformats.org/drawingml/2006/main" xmlns:r="http://schemas.openxmlformats.org/officeDocument/2006/relationships" xmlns:p="http://schemas.openxmlformats.org/presentationml/2006/main">
  <p:tag name="PA" val="v3.0.0"/>
</p:tagLst>
</file>

<file path=ppt/tags/tag169.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70.xml><?xml version="1.0" encoding="utf-8"?>
<p:tagLst xmlns:a="http://schemas.openxmlformats.org/drawingml/2006/main" xmlns:r="http://schemas.openxmlformats.org/officeDocument/2006/relationships" xmlns:p="http://schemas.openxmlformats.org/presentationml/2006/main">
  <p:tag name="PA" val="v3.0.0"/>
</p:tagLst>
</file>

<file path=ppt/tags/tag171.xml><?xml version="1.0" encoding="utf-8"?>
<p:tagLst xmlns:a="http://schemas.openxmlformats.org/drawingml/2006/main" xmlns:r="http://schemas.openxmlformats.org/officeDocument/2006/relationships" xmlns:p="http://schemas.openxmlformats.org/presentationml/2006/main">
  <p:tag name="PA" val="v3.0.0"/>
</p:tagLst>
</file>

<file path=ppt/tags/tag172.xml><?xml version="1.0" encoding="utf-8"?>
<p:tagLst xmlns:a="http://schemas.openxmlformats.org/drawingml/2006/main" xmlns:r="http://schemas.openxmlformats.org/officeDocument/2006/relationships" xmlns:p="http://schemas.openxmlformats.org/presentationml/2006/main">
  <p:tag name="PA" val="v3.0.0"/>
</p:tagLst>
</file>

<file path=ppt/tags/tag173.xml><?xml version="1.0" encoding="utf-8"?>
<p:tagLst xmlns:a="http://schemas.openxmlformats.org/drawingml/2006/main" xmlns:r="http://schemas.openxmlformats.org/officeDocument/2006/relationships" xmlns:p="http://schemas.openxmlformats.org/presentationml/2006/main">
  <p:tag name="PA" val="v3.0.0"/>
</p:tagLst>
</file>

<file path=ppt/tags/tag174.xml><?xml version="1.0" encoding="utf-8"?>
<p:tagLst xmlns:a="http://schemas.openxmlformats.org/drawingml/2006/main" xmlns:r="http://schemas.openxmlformats.org/officeDocument/2006/relationships" xmlns:p="http://schemas.openxmlformats.org/presentationml/2006/main">
  <p:tag name="PA" val="v3.0.0"/>
</p:tagLst>
</file>

<file path=ppt/tags/tag175.xml><?xml version="1.0" encoding="utf-8"?>
<p:tagLst xmlns:a="http://schemas.openxmlformats.org/drawingml/2006/main" xmlns:r="http://schemas.openxmlformats.org/officeDocument/2006/relationships" xmlns:p="http://schemas.openxmlformats.org/presentationml/2006/main">
  <p:tag name="PA" val="v3.0.0"/>
</p:tagLst>
</file>

<file path=ppt/tags/tag176.xml><?xml version="1.0" encoding="utf-8"?>
<p:tagLst xmlns:a="http://schemas.openxmlformats.org/drawingml/2006/main" xmlns:r="http://schemas.openxmlformats.org/officeDocument/2006/relationships" xmlns:p="http://schemas.openxmlformats.org/presentationml/2006/main">
  <p:tag name="PA" val="v3.0.0"/>
</p:tagLst>
</file>

<file path=ppt/tags/tag177.xml><?xml version="1.0" encoding="utf-8"?>
<p:tagLst xmlns:a="http://schemas.openxmlformats.org/drawingml/2006/main" xmlns:r="http://schemas.openxmlformats.org/officeDocument/2006/relationships" xmlns:p="http://schemas.openxmlformats.org/presentationml/2006/main">
  <p:tag name="PA" val="v3.0.0"/>
</p:tagLst>
</file>

<file path=ppt/tags/tag178.xml><?xml version="1.0" encoding="utf-8"?>
<p:tagLst xmlns:a="http://schemas.openxmlformats.org/drawingml/2006/main" xmlns:r="http://schemas.openxmlformats.org/officeDocument/2006/relationships" xmlns:p="http://schemas.openxmlformats.org/presentationml/2006/main">
  <p:tag name="PA" val="v3.0.0"/>
</p:tagLst>
</file>

<file path=ppt/tags/tag179.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80.xml><?xml version="1.0" encoding="utf-8"?>
<p:tagLst xmlns:a="http://schemas.openxmlformats.org/drawingml/2006/main" xmlns:r="http://schemas.openxmlformats.org/officeDocument/2006/relationships" xmlns:p="http://schemas.openxmlformats.org/presentationml/2006/main">
  <p:tag name="PA" val="v3.0.0"/>
</p:tagLst>
</file>

<file path=ppt/tags/tag181.xml><?xml version="1.0" encoding="utf-8"?>
<p:tagLst xmlns:a="http://schemas.openxmlformats.org/drawingml/2006/main" xmlns:r="http://schemas.openxmlformats.org/officeDocument/2006/relationships" xmlns:p="http://schemas.openxmlformats.org/presentationml/2006/main">
  <p:tag name="PA" val="v3.0.0"/>
</p:tagLst>
</file>

<file path=ppt/tags/tag182.xml><?xml version="1.0" encoding="utf-8"?>
<p:tagLst xmlns:a="http://schemas.openxmlformats.org/drawingml/2006/main" xmlns:r="http://schemas.openxmlformats.org/officeDocument/2006/relationships" xmlns:p="http://schemas.openxmlformats.org/presentationml/2006/main">
  <p:tag name="PA" val="v3.0.0"/>
</p:tagLst>
</file>

<file path=ppt/tags/tag183.xml><?xml version="1.0" encoding="utf-8"?>
<p:tagLst xmlns:a="http://schemas.openxmlformats.org/drawingml/2006/main" xmlns:r="http://schemas.openxmlformats.org/officeDocument/2006/relationships" xmlns:p="http://schemas.openxmlformats.org/presentationml/2006/main">
  <p:tag name="PA" val="v3.0.0"/>
</p:tagLst>
</file>

<file path=ppt/tags/tag184.xml><?xml version="1.0" encoding="utf-8"?>
<p:tagLst xmlns:a="http://schemas.openxmlformats.org/drawingml/2006/main" xmlns:r="http://schemas.openxmlformats.org/officeDocument/2006/relationships" xmlns:p="http://schemas.openxmlformats.org/presentationml/2006/main">
  <p:tag name="PA" val="v3.0.0"/>
</p:tagLst>
</file>

<file path=ppt/tags/tag185.xml><?xml version="1.0" encoding="utf-8"?>
<p:tagLst xmlns:a="http://schemas.openxmlformats.org/drawingml/2006/main" xmlns:r="http://schemas.openxmlformats.org/officeDocument/2006/relationships" xmlns:p="http://schemas.openxmlformats.org/presentationml/2006/main">
  <p:tag name="PA" val="v3.0.0"/>
</p:tagLst>
</file>

<file path=ppt/tags/tag186.xml><?xml version="1.0" encoding="utf-8"?>
<p:tagLst xmlns:a="http://schemas.openxmlformats.org/drawingml/2006/main" xmlns:r="http://schemas.openxmlformats.org/officeDocument/2006/relationships" xmlns:p="http://schemas.openxmlformats.org/presentationml/2006/main">
  <p:tag name="PA" val="v3.0.0"/>
</p:tagLst>
</file>

<file path=ppt/tags/tag187.xml><?xml version="1.0" encoding="utf-8"?>
<p:tagLst xmlns:a="http://schemas.openxmlformats.org/drawingml/2006/main" xmlns:r="http://schemas.openxmlformats.org/officeDocument/2006/relationships" xmlns:p="http://schemas.openxmlformats.org/presentationml/2006/main">
  <p:tag name="PA" val="v3.0.0"/>
</p:tagLst>
</file>

<file path=ppt/tags/tag188.xml><?xml version="1.0" encoding="utf-8"?>
<p:tagLst xmlns:a="http://schemas.openxmlformats.org/drawingml/2006/main" xmlns:r="http://schemas.openxmlformats.org/officeDocument/2006/relationships" xmlns:p="http://schemas.openxmlformats.org/presentationml/2006/main">
  <p:tag name="PA" val="v3.0.0"/>
</p:tagLst>
</file>

<file path=ppt/tags/tag189.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190.xml><?xml version="1.0" encoding="utf-8"?>
<p:tagLst xmlns:a="http://schemas.openxmlformats.org/drawingml/2006/main" xmlns:r="http://schemas.openxmlformats.org/officeDocument/2006/relationships" xmlns:p="http://schemas.openxmlformats.org/presentationml/2006/main">
  <p:tag name="PA" val="v3.0.0"/>
</p:tagLst>
</file>

<file path=ppt/tags/tag191.xml><?xml version="1.0" encoding="utf-8"?>
<p:tagLst xmlns:a="http://schemas.openxmlformats.org/drawingml/2006/main" xmlns:r="http://schemas.openxmlformats.org/officeDocument/2006/relationships" xmlns:p="http://schemas.openxmlformats.org/presentationml/2006/main">
  <p:tag name="PA" val="v3.0.0"/>
</p:tagLst>
</file>

<file path=ppt/tags/tag192.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0"/>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50.xml><?xml version="1.0" encoding="utf-8"?>
<p:tagLst xmlns:a="http://schemas.openxmlformats.org/drawingml/2006/main" xmlns:r="http://schemas.openxmlformats.org/officeDocument/2006/relationships" xmlns:p="http://schemas.openxmlformats.org/presentationml/2006/main">
  <p:tag name="PA" val="v3.0.0"/>
</p:tagLst>
</file>

<file path=ppt/tags/tag51.xml><?xml version="1.0" encoding="utf-8"?>
<p:tagLst xmlns:a="http://schemas.openxmlformats.org/drawingml/2006/main" xmlns:r="http://schemas.openxmlformats.org/officeDocument/2006/relationships" xmlns:p="http://schemas.openxmlformats.org/presentationml/2006/main">
  <p:tag name="PA" val="v3.0.0"/>
</p:tagLst>
</file>

<file path=ppt/tags/tag52.xml><?xml version="1.0" encoding="utf-8"?>
<p:tagLst xmlns:a="http://schemas.openxmlformats.org/drawingml/2006/main" xmlns:r="http://schemas.openxmlformats.org/officeDocument/2006/relationships" xmlns:p="http://schemas.openxmlformats.org/presentationml/2006/main">
  <p:tag name="PA" val="v3.0.0"/>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0"/>
</p:tagLst>
</file>

<file path=ppt/tags/tag59.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60.xml><?xml version="1.0" encoding="utf-8"?>
<p:tagLst xmlns:a="http://schemas.openxmlformats.org/drawingml/2006/main" xmlns:r="http://schemas.openxmlformats.org/officeDocument/2006/relationships" xmlns:p="http://schemas.openxmlformats.org/presentationml/2006/main">
  <p:tag name="PA" val="v3.0.0"/>
</p:tagLst>
</file>

<file path=ppt/tags/tag61.xml><?xml version="1.0" encoding="utf-8"?>
<p:tagLst xmlns:a="http://schemas.openxmlformats.org/drawingml/2006/main" xmlns:r="http://schemas.openxmlformats.org/officeDocument/2006/relationships" xmlns:p="http://schemas.openxmlformats.org/presentationml/2006/main">
  <p:tag name="PA" val="v3.0.0"/>
</p:tagLst>
</file>

<file path=ppt/tags/tag62.xml><?xml version="1.0" encoding="utf-8"?>
<p:tagLst xmlns:a="http://schemas.openxmlformats.org/drawingml/2006/main" xmlns:r="http://schemas.openxmlformats.org/officeDocument/2006/relationships" xmlns:p="http://schemas.openxmlformats.org/presentationml/2006/main">
  <p:tag name="PA" val="v3.0.0"/>
</p:tagLst>
</file>

<file path=ppt/tags/tag63.xml><?xml version="1.0" encoding="utf-8"?>
<p:tagLst xmlns:a="http://schemas.openxmlformats.org/drawingml/2006/main" xmlns:r="http://schemas.openxmlformats.org/officeDocument/2006/relationships" xmlns:p="http://schemas.openxmlformats.org/presentationml/2006/main">
  <p:tag name="PA" val="v3.0.0"/>
</p:tagLst>
</file>

<file path=ppt/tags/tag64.xml><?xml version="1.0" encoding="utf-8"?>
<p:tagLst xmlns:a="http://schemas.openxmlformats.org/drawingml/2006/main" xmlns:r="http://schemas.openxmlformats.org/officeDocument/2006/relationships" xmlns:p="http://schemas.openxmlformats.org/presentationml/2006/main">
  <p:tag name="PA" val="v3.0.0"/>
</p:tagLst>
</file>

<file path=ppt/tags/tag65.xml><?xml version="1.0" encoding="utf-8"?>
<p:tagLst xmlns:a="http://schemas.openxmlformats.org/drawingml/2006/main" xmlns:r="http://schemas.openxmlformats.org/officeDocument/2006/relationships" xmlns:p="http://schemas.openxmlformats.org/presentationml/2006/main">
  <p:tag name="PA" val="v3.0.0"/>
</p:tagLst>
</file>

<file path=ppt/tags/tag66.xml><?xml version="1.0" encoding="utf-8"?>
<p:tagLst xmlns:a="http://schemas.openxmlformats.org/drawingml/2006/main" xmlns:r="http://schemas.openxmlformats.org/officeDocument/2006/relationships" xmlns:p="http://schemas.openxmlformats.org/presentationml/2006/main">
  <p:tag name="PA" val="v3.0.0"/>
</p:tagLst>
</file>

<file path=ppt/tags/tag67.xml><?xml version="1.0" encoding="utf-8"?>
<p:tagLst xmlns:a="http://schemas.openxmlformats.org/drawingml/2006/main" xmlns:r="http://schemas.openxmlformats.org/officeDocument/2006/relationships" xmlns:p="http://schemas.openxmlformats.org/presentationml/2006/main">
  <p:tag name="PA" val="v3.0.0"/>
</p:tagLst>
</file>

<file path=ppt/tags/tag68.xml><?xml version="1.0" encoding="utf-8"?>
<p:tagLst xmlns:a="http://schemas.openxmlformats.org/drawingml/2006/main" xmlns:r="http://schemas.openxmlformats.org/officeDocument/2006/relationships" xmlns:p="http://schemas.openxmlformats.org/presentationml/2006/main">
  <p:tag name="PA" val="v3.0.0"/>
</p:tagLst>
</file>

<file path=ppt/tags/tag69.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70.xml><?xml version="1.0" encoding="utf-8"?>
<p:tagLst xmlns:a="http://schemas.openxmlformats.org/drawingml/2006/main" xmlns:r="http://schemas.openxmlformats.org/officeDocument/2006/relationships" xmlns:p="http://schemas.openxmlformats.org/presentationml/2006/main">
  <p:tag name="PA" val="v3.0.0"/>
</p:tagLst>
</file>

<file path=ppt/tags/tag71.xml><?xml version="1.0" encoding="utf-8"?>
<p:tagLst xmlns:a="http://schemas.openxmlformats.org/drawingml/2006/main" xmlns:r="http://schemas.openxmlformats.org/officeDocument/2006/relationships" xmlns:p="http://schemas.openxmlformats.org/presentationml/2006/main">
  <p:tag name="PA" val="v3.0.0"/>
</p:tagLst>
</file>

<file path=ppt/tags/tag72.xml><?xml version="1.0" encoding="utf-8"?>
<p:tagLst xmlns:a="http://schemas.openxmlformats.org/drawingml/2006/main" xmlns:r="http://schemas.openxmlformats.org/officeDocument/2006/relationships" xmlns:p="http://schemas.openxmlformats.org/presentationml/2006/main">
  <p:tag name="PA" val="v3.0.0"/>
</p:tagLst>
</file>

<file path=ppt/tags/tag73.xml><?xml version="1.0" encoding="utf-8"?>
<p:tagLst xmlns:a="http://schemas.openxmlformats.org/drawingml/2006/main" xmlns:r="http://schemas.openxmlformats.org/officeDocument/2006/relationships" xmlns:p="http://schemas.openxmlformats.org/presentationml/2006/main">
  <p:tag name="PA" val="v3.0.0"/>
</p:tagLst>
</file>

<file path=ppt/tags/tag74.xml><?xml version="1.0" encoding="utf-8"?>
<p:tagLst xmlns:a="http://schemas.openxmlformats.org/drawingml/2006/main" xmlns:r="http://schemas.openxmlformats.org/officeDocument/2006/relationships" xmlns:p="http://schemas.openxmlformats.org/presentationml/2006/main">
  <p:tag name="PA" val="v3.0.0"/>
</p:tagLst>
</file>

<file path=ppt/tags/tag75.xml><?xml version="1.0" encoding="utf-8"?>
<p:tagLst xmlns:a="http://schemas.openxmlformats.org/drawingml/2006/main" xmlns:r="http://schemas.openxmlformats.org/officeDocument/2006/relationships" xmlns:p="http://schemas.openxmlformats.org/presentationml/2006/main">
  <p:tag name="PA" val="v3.0.0"/>
</p:tagLst>
</file>

<file path=ppt/tags/tag76.xml><?xml version="1.0" encoding="utf-8"?>
<p:tagLst xmlns:a="http://schemas.openxmlformats.org/drawingml/2006/main" xmlns:r="http://schemas.openxmlformats.org/officeDocument/2006/relationships" xmlns:p="http://schemas.openxmlformats.org/presentationml/2006/main">
  <p:tag name="PA" val="v3.0.0"/>
</p:tagLst>
</file>

<file path=ppt/tags/tag77.xml><?xml version="1.0" encoding="utf-8"?>
<p:tagLst xmlns:a="http://schemas.openxmlformats.org/drawingml/2006/main" xmlns:r="http://schemas.openxmlformats.org/officeDocument/2006/relationships" xmlns:p="http://schemas.openxmlformats.org/presentationml/2006/main">
  <p:tag name="PA" val="v3.0.0"/>
</p:tagLst>
</file>

<file path=ppt/tags/tag78.xml><?xml version="1.0" encoding="utf-8"?>
<p:tagLst xmlns:a="http://schemas.openxmlformats.org/drawingml/2006/main" xmlns:r="http://schemas.openxmlformats.org/officeDocument/2006/relationships" xmlns:p="http://schemas.openxmlformats.org/presentationml/2006/main">
  <p:tag name="PA" val="v3.0.0"/>
</p:tagLst>
</file>

<file path=ppt/tags/tag79.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80.xml><?xml version="1.0" encoding="utf-8"?>
<p:tagLst xmlns:a="http://schemas.openxmlformats.org/drawingml/2006/main" xmlns:r="http://schemas.openxmlformats.org/officeDocument/2006/relationships" xmlns:p="http://schemas.openxmlformats.org/presentationml/2006/main">
  <p:tag name="PA" val="v3.0.0"/>
</p:tagLst>
</file>

<file path=ppt/tags/tag81.xml><?xml version="1.0" encoding="utf-8"?>
<p:tagLst xmlns:a="http://schemas.openxmlformats.org/drawingml/2006/main" xmlns:r="http://schemas.openxmlformats.org/officeDocument/2006/relationships" xmlns:p="http://schemas.openxmlformats.org/presentationml/2006/main">
  <p:tag name="PA" val="v3.0.0"/>
</p:tagLst>
</file>

<file path=ppt/tags/tag82.xml><?xml version="1.0" encoding="utf-8"?>
<p:tagLst xmlns:a="http://schemas.openxmlformats.org/drawingml/2006/main" xmlns:r="http://schemas.openxmlformats.org/officeDocument/2006/relationships" xmlns:p="http://schemas.openxmlformats.org/presentationml/2006/main">
  <p:tag name="PA" val="v3.0.0"/>
</p:tagLst>
</file>

<file path=ppt/tags/tag83.xml><?xml version="1.0" encoding="utf-8"?>
<p:tagLst xmlns:a="http://schemas.openxmlformats.org/drawingml/2006/main" xmlns:r="http://schemas.openxmlformats.org/officeDocument/2006/relationships" xmlns:p="http://schemas.openxmlformats.org/presentationml/2006/main">
  <p:tag name="PA" val="v3.0.0"/>
</p:tagLst>
</file>

<file path=ppt/tags/tag84.xml><?xml version="1.0" encoding="utf-8"?>
<p:tagLst xmlns:a="http://schemas.openxmlformats.org/drawingml/2006/main" xmlns:r="http://schemas.openxmlformats.org/officeDocument/2006/relationships" xmlns:p="http://schemas.openxmlformats.org/presentationml/2006/main">
  <p:tag name="PA" val="v3.0.0"/>
</p:tagLst>
</file>

<file path=ppt/tags/tag85.xml><?xml version="1.0" encoding="utf-8"?>
<p:tagLst xmlns:a="http://schemas.openxmlformats.org/drawingml/2006/main" xmlns:r="http://schemas.openxmlformats.org/officeDocument/2006/relationships" xmlns:p="http://schemas.openxmlformats.org/presentationml/2006/main">
  <p:tag name="PA" val="v3.0.0"/>
</p:tagLst>
</file>

<file path=ppt/tags/tag86.xml><?xml version="1.0" encoding="utf-8"?>
<p:tagLst xmlns:a="http://schemas.openxmlformats.org/drawingml/2006/main" xmlns:r="http://schemas.openxmlformats.org/officeDocument/2006/relationships" xmlns:p="http://schemas.openxmlformats.org/presentationml/2006/main">
  <p:tag name="PA" val="v3.0.0"/>
</p:tagLst>
</file>

<file path=ppt/tags/tag87.xml><?xml version="1.0" encoding="utf-8"?>
<p:tagLst xmlns:a="http://schemas.openxmlformats.org/drawingml/2006/main" xmlns:r="http://schemas.openxmlformats.org/officeDocument/2006/relationships" xmlns:p="http://schemas.openxmlformats.org/presentationml/2006/main">
  <p:tag name="PA" val="v3.0.0"/>
</p:tagLst>
</file>

<file path=ppt/tags/tag88.xml><?xml version="1.0" encoding="utf-8"?>
<p:tagLst xmlns:a="http://schemas.openxmlformats.org/drawingml/2006/main" xmlns:r="http://schemas.openxmlformats.org/officeDocument/2006/relationships" xmlns:p="http://schemas.openxmlformats.org/presentationml/2006/main">
  <p:tag name="PA" val="v3.0.0"/>
</p:tagLst>
</file>

<file path=ppt/tags/tag89.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ags/tag90.xml><?xml version="1.0" encoding="utf-8"?>
<p:tagLst xmlns:a="http://schemas.openxmlformats.org/drawingml/2006/main" xmlns:r="http://schemas.openxmlformats.org/officeDocument/2006/relationships" xmlns:p="http://schemas.openxmlformats.org/presentationml/2006/main">
  <p:tag name="PA" val="v3.0.0"/>
</p:tagLst>
</file>

<file path=ppt/tags/tag91.xml><?xml version="1.0" encoding="utf-8"?>
<p:tagLst xmlns:a="http://schemas.openxmlformats.org/drawingml/2006/main" xmlns:r="http://schemas.openxmlformats.org/officeDocument/2006/relationships" xmlns:p="http://schemas.openxmlformats.org/presentationml/2006/main">
  <p:tag name="PA" val="v3.0.0"/>
</p:tagLst>
</file>

<file path=ppt/tags/tag92.xml><?xml version="1.0" encoding="utf-8"?>
<p:tagLst xmlns:a="http://schemas.openxmlformats.org/drawingml/2006/main" xmlns:r="http://schemas.openxmlformats.org/officeDocument/2006/relationships" xmlns:p="http://schemas.openxmlformats.org/presentationml/2006/main">
  <p:tag name="PA" val="v3.0.0"/>
</p:tagLst>
</file>

<file path=ppt/tags/tag93.xml><?xml version="1.0" encoding="utf-8"?>
<p:tagLst xmlns:a="http://schemas.openxmlformats.org/drawingml/2006/main" xmlns:r="http://schemas.openxmlformats.org/officeDocument/2006/relationships" xmlns:p="http://schemas.openxmlformats.org/presentationml/2006/main">
  <p:tag name="PA" val="v3.0.0"/>
</p:tagLst>
</file>

<file path=ppt/tags/tag94.xml><?xml version="1.0" encoding="utf-8"?>
<p:tagLst xmlns:a="http://schemas.openxmlformats.org/drawingml/2006/main" xmlns:r="http://schemas.openxmlformats.org/officeDocument/2006/relationships" xmlns:p="http://schemas.openxmlformats.org/presentationml/2006/main">
  <p:tag name="PA" val="v3.0.0"/>
</p:tagLst>
</file>

<file path=ppt/tags/tag95.xml><?xml version="1.0" encoding="utf-8"?>
<p:tagLst xmlns:a="http://schemas.openxmlformats.org/drawingml/2006/main" xmlns:r="http://schemas.openxmlformats.org/officeDocument/2006/relationships" xmlns:p="http://schemas.openxmlformats.org/presentationml/2006/main">
  <p:tag name="PA" val="v3.0.0"/>
</p:tagLst>
</file>

<file path=ppt/tags/tag96.xml><?xml version="1.0" encoding="utf-8"?>
<p:tagLst xmlns:a="http://schemas.openxmlformats.org/drawingml/2006/main" xmlns:r="http://schemas.openxmlformats.org/officeDocument/2006/relationships" xmlns:p="http://schemas.openxmlformats.org/presentationml/2006/main">
  <p:tag name="PA" val="v3.0.0"/>
</p:tagLst>
</file>

<file path=ppt/tags/tag97.xml><?xml version="1.0" encoding="utf-8"?>
<p:tagLst xmlns:a="http://schemas.openxmlformats.org/drawingml/2006/main" xmlns:r="http://schemas.openxmlformats.org/officeDocument/2006/relationships" xmlns:p="http://schemas.openxmlformats.org/presentationml/2006/main">
  <p:tag name="PA" val="v3.0.0"/>
</p:tagLst>
</file>

<file path=ppt/tags/tag98.xml><?xml version="1.0" encoding="utf-8"?>
<p:tagLst xmlns:a="http://schemas.openxmlformats.org/drawingml/2006/main" xmlns:r="http://schemas.openxmlformats.org/officeDocument/2006/relationships" xmlns:p="http://schemas.openxmlformats.org/presentationml/2006/main">
  <p:tag name="PA" val="v3.0.0"/>
</p:tagLst>
</file>

<file path=ppt/tags/tag9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A000120141119A01PPBG">
  <a:themeElements>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2981</TotalTime>
  <Pages>0</Pages>
  <Words>639</Words>
  <Characters>0</Characters>
  <Application>Microsoft Office PowerPoint</Application>
  <DocSecurity>0</DocSecurity>
  <PresentationFormat>宽屏</PresentationFormat>
  <Lines>0</Lines>
  <Paragraphs>172</Paragraphs>
  <Slides>15</Slides>
  <Notes>0</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15</vt:i4>
      </vt:variant>
    </vt:vector>
  </HeadingPairs>
  <TitlesOfParts>
    <vt:vector size="33" baseType="lpstr">
      <vt:lpstr>Adobe 繁黑體 Std B</vt:lpstr>
      <vt:lpstr>Arial Unicode MS</vt:lpstr>
      <vt:lpstr>MS PMincho</vt:lpstr>
      <vt:lpstr>华文新魏</vt:lpstr>
      <vt:lpstr>宋体</vt:lpstr>
      <vt:lpstr>微软雅黑</vt:lpstr>
      <vt:lpstr>幼圆</vt:lpstr>
      <vt:lpstr>Agency FB</vt:lpstr>
      <vt:lpstr>Arial</vt:lpstr>
      <vt:lpstr>Arial Black</vt:lpstr>
      <vt:lpstr>Arial Narrow</vt:lpstr>
      <vt:lpstr>Birch Std</vt:lpstr>
      <vt:lpstr>Brush Script Std</vt:lpstr>
      <vt:lpstr>Calibri</vt:lpstr>
      <vt:lpstr>Cambria Math</vt:lpstr>
      <vt:lpstr>MV Boli</vt:lpstr>
      <vt:lpstr>Wingdings 2</vt:lpstr>
      <vt:lpstr>A000120141119A01PPBG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cp:lastModifiedBy>MICHAEL</cp:lastModifiedBy>
  <cp:revision>166</cp:revision>
  <dcterms:created xsi:type="dcterms:W3CDTF">2015-06-22T08:35:31Z</dcterms:created>
  <dcterms:modified xsi:type="dcterms:W3CDTF">2016-11-30T03:36:41Z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