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2.xml" ContentType="application/vnd.openxmlformats-officedocument.themeOverr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7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</p:sldMasterIdLst>
  <p:notesMasterIdLst>
    <p:notesMasterId r:id="rId28"/>
  </p:notesMasterIdLst>
  <p:sldIdLst>
    <p:sldId id="2682" r:id="rId2"/>
    <p:sldId id="2683" r:id="rId3"/>
    <p:sldId id="2684" r:id="rId4"/>
    <p:sldId id="2656" r:id="rId5"/>
    <p:sldId id="2661" r:id="rId6"/>
    <p:sldId id="2662" r:id="rId7"/>
    <p:sldId id="2675" r:id="rId8"/>
    <p:sldId id="2676" r:id="rId9"/>
    <p:sldId id="2685" r:id="rId10"/>
    <p:sldId id="2677" r:id="rId11"/>
    <p:sldId id="2663" r:id="rId12"/>
    <p:sldId id="2622" r:id="rId13"/>
    <p:sldId id="2623" r:id="rId14"/>
    <p:sldId id="2624" r:id="rId15"/>
    <p:sldId id="2686" r:id="rId16"/>
    <p:sldId id="2671" r:id="rId17"/>
    <p:sldId id="2672" r:id="rId18"/>
    <p:sldId id="2673" r:id="rId19"/>
    <p:sldId id="2674" r:id="rId20"/>
    <p:sldId id="2636" r:id="rId21"/>
    <p:sldId id="2687" r:id="rId22"/>
    <p:sldId id="2637" r:id="rId23"/>
    <p:sldId id="2650" r:id="rId24"/>
    <p:sldId id="2651" r:id="rId25"/>
    <p:sldId id="2652" r:id="rId26"/>
    <p:sldId id="2688" r:id="rId27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8A"/>
    <a:srgbClr val="005D40"/>
    <a:srgbClr val="F29548"/>
    <a:srgbClr val="F18D3B"/>
    <a:srgbClr val="EE7919"/>
    <a:srgbClr val="F8B566"/>
    <a:srgbClr val="EB6300"/>
    <a:srgbClr val="EA5454"/>
    <a:srgbClr val="4AB085"/>
    <a:srgbClr val="BF38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2" autoAdjust="0"/>
    <p:restoredTop sz="92986" autoAdjust="0"/>
  </p:normalViewPr>
  <p:slideViewPr>
    <p:cSldViewPr>
      <p:cViewPr varScale="1">
        <p:scale>
          <a:sx n="110" d="100"/>
          <a:sy n="110" d="100"/>
        </p:scale>
        <p:origin x="240" y="90"/>
      </p:cViewPr>
      <p:guideLst>
        <p:guide orient="horz" pos="373"/>
        <p:guide pos="4050"/>
        <p:guide pos="557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2016/12/21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430092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716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1862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623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929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9431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232152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3817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435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9426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643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7642891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368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500526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4389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9413" y="684213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46D230FF-CF30-47C2-BA4C-59A7874B97B3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404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0774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1232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847842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53716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916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398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720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235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714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342567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2016/12/21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17909" y="5237017"/>
            <a:ext cx="2340487" cy="19956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1045" y="0"/>
            <a:ext cx="1707704" cy="145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3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DFF2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960" r:id="rId2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1.xml"/><Relationship Id="rId18" Type="http://schemas.openxmlformats.org/officeDocument/2006/relationships/image" Target="../media/image6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1.xml"/><Relationship Id="rId17" Type="http://schemas.openxmlformats.org/officeDocument/2006/relationships/image" Target="../media/image5.png"/><Relationship Id="rId2" Type="http://schemas.openxmlformats.org/officeDocument/2006/relationships/tags" Target="../tags/tag3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audio" Target="../media/media1.mp3"/><Relationship Id="rId5" Type="http://schemas.openxmlformats.org/officeDocument/2006/relationships/tags" Target="../tags/tag6.xml"/><Relationship Id="rId15" Type="http://schemas.openxmlformats.org/officeDocument/2006/relationships/image" Target="../media/image3.png"/><Relationship Id="rId10" Type="http://schemas.microsoft.com/office/2007/relationships/media" Target="../media/media1.mp3"/><Relationship Id="rId19" Type="http://schemas.openxmlformats.org/officeDocument/2006/relationships/image" Target="../media/image7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9015" y="952029"/>
            <a:ext cx="6480720" cy="5256584"/>
          </a:xfrm>
          <a:prstGeom prst="rect">
            <a:avLst/>
          </a:prstGeom>
        </p:spPr>
      </p:pic>
      <p:pic>
        <p:nvPicPr>
          <p:cNvPr id="4" name="PA_图片 3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8934" y="342524"/>
            <a:ext cx="4240882" cy="2047322"/>
          </a:xfrm>
          <a:prstGeom prst="rect">
            <a:avLst/>
          </a:prstGeom>
        </p:spPr>
      </p:pic>
      <p:pic>
        <p:nvPicPr>
          <p:cNvPr id="5" name="PA_图片 4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5725" y="4552429"/>
            <a:ext cx="5067300" cy="2303318"/>
          </a:xfrm>
          <a:prstGeom prst="rect">
            <a:avLst/>
          </a:prstGeom>
        </p:spPr>
      </p:pic>
      <p:sp>
        <p:nvSpPr>
          <p:cNvPr id="14" name="PA_淘宝店chenying0907 25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053111" y="2838188"/>
            <a:ext cx="47525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清新文艺工作</a:t>
            </a:r>
            <a:r>
              <a:rPr lang="en-US" altLang="zh-CN" sz="36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36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模板</a:t>
            </a:r>
            <a:endParaRPr lang="zh-CN" altLang="en-US" sz="36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A_淘宝店chenying0907 25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695263" y="3407754"/>
            <a:ext cx="34682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2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2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2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2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2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8" name="PA_图片 17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81791" y="5632549"/>
            <a:ext cx="1876605" cy="1600100"/>
          </a:xfrm>
          <a:prstGeom prst="rect">
            <a:avLst/>
          </a:prstGeom>
        </p:spPr>
      </p:pic>
      <p:pic>
        <p:nvPicPr>
          <p:cNvPr id="20" name="PA_图片 19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" y="0"/>
            <a:ext cx="1761340" cy="1456085"/>
          </a:xfrm>
          <a:prstGeom prst="rect">
            <a:avLst/>
          </a:prstGeom>
        </p:spPr>
      </p:pic>
      <p:sp>
        <p:nvSpPr>
          <p:cNvPr id="21" name="PA_淘宝店chenying0907 25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578070" y="4155638"/>
            <a:ext cx="17026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0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0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好文艺 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6" name="PA_CouldThisBeLove ">
            <a:hlinkClick r:id="" action="ppaction://media"/>
          </p:cNvPr>
          <p:cNvPicPr>
            <a:picLocks noChangeAspect="1"/>
          </p:cNvPicPr>
          <p:nvPr>
            <a:audioFile r:link="rId11"/>
            <p:custDataLst>
              <p:tags r:id="rId12"/>
            </p:custDataLst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6124575" y="-1105831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09591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45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9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2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4" grpId="0"/>
      <p:bldP spid="14" grpId="1"/>
      <p:bldP spid="15" grpId="0"/>
      <p:bldP spid="15" grpId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493695" y="3616325"/>
            <a:ext cx="418556" cy="418556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29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3993379" y="3616325"/>
            <a:ext cx="418556" cy="418556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29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20098" y="1567679"/>
            <a:ext cx="418556" cy="418556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08C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20098" y="5635928"/>
            <a:ext cx="418556" cy="418556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08C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13383" y="1714774"/>
            <a:ext cx="4231988" cy="4235050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淘宝店chenying0907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4" name="淘宝店chenying0907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5" name="淘宝店chenying0907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F295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6" name="淘宝店chenying0907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7" name="淘宝店chenying0907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008C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8" name="淘宝店chenying0907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9" name="淘宝店chenying0907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F295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淘宝店chenying0907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008C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6" name="淘宝店chenying0907Box 23"/>
          <p:cNvSpPr txBox="1"/>
          <p:nvPr/>
        </p:nvSpPr>
        <p:spPr>
          <a:xfrm>
            <a:off x="2612951" y="1866475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淘宝店chenying0907Box 24"/>
          <p:cNvSpPr txBox="1"/>
          <p:nvPr/>
        </p:nvSpPr>
        <p:spPr>
          <a:xfrm>
            <a:off x="3573605" y="154572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淘宝店chenying0907Box 23"/>
          <p:cNvSpPr txBox="1"/>
          <p:nvPr/>
        </p:nvSpPr>
        <p:spPr>
          <a:xfrm>
            <a:off x="1107492" y="4020180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淘宝店chenying0907Box 24"/>
          <p:cNvSpPr txBox="1"/>
          <p:nvPr/>
        </p:nvSpPr>
        <p:spPr>
          <a:xfrm>
            <a:off x="2068146" y="36994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淘宝店chenying0907Box 23"/>
          <p:cNvSpPr txBox="1"/>
          <p:nvPr/>
        </p:nvSpPr>
        <p:spPr>
          <a:xfrm>
            <a:off x="9145434" y="3972070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淘宝店chenying0907Box 24"/>
          <p:cNvSpPr txBox="1"/>
          <p:nvPr/>
        </p:nvSpPr>
        <p:spPr>
          <a:xfrm>
            <a:off x="9145434" y="36513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淘宝店chenying0907Box 23"/>
          <p:cNvSpPr txBox="1"/>
          <p:nvPr/>
        </p:nvSpPr>
        <p:spPr>
          <a:xfrm>
            <a:off x="6977061" y="5768854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淘宝店chenying0907Box 24"/>
          <p:cNvSpPr txBox="1"/>
          <p:nvPr/>
        </p:nvSpPr>
        <p:spPr>
          <a:xfrm>
            <a:off x="6977061" y="544810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0" name="淘宝店chenying0907 39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1" name="淘宝店chenying0907 40"/>
          <p:cNvSpPr/>
          <p:nvPr/>
        </p:nvSpPr>
        <p:spPr>
          <a:xfrm>
            <a:off x="1374893" y="462746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淘宝店chenying0907 41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382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淘宝店chenying0907 2351"/>
          <p:cNvSpPr>
            <a:spLocks/>
          </p:cNvSpPr>
          <p:nvPr/>
        </p:nvSpPr>
        <p:spPr bwMode="auto">
          <a:xfrm>
            <a:off x="4217988" y="2071688"/>
            <a:ext cx="4397375" cy="1187450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5" name="淘宝店chenying0907 2352"/>
          <p:cNvSpPr>
            <a:spLocks noEditPoints="1"/>
          </p:cNvSpPr>
          <p:nvPr/>
        </p:nvSpPr>
        <p:spPr bwMode="auto">
          <a:xfrm>
            <a:off x="4994275" y="3540125"/>
            <a:ext cx="3227388" cy="1017588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6" name="淘宝店chenying0907 2353"/>
          <p:cNvSpPr>
            <a:spLocks/>
          </p:cNvSpPr>
          <p:nvPr/>
        </p:nvSpPr>
        <p:spPr bwMode="auto">
          <a:xfrm>
            <a:off x="5395912" y="4795837"/>
            <a:ext cx="2405063" cy="784225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7" name="淘宝店chenying0907 2354"/>
          <p:cNvSpPr>
            <a:spLocks/>
          </p:cNvSpPr>
          <p:nvPr/>
        </p:nvSpPr>
        <p:spPr bwMode="auto">
          <a:xfrm>
            <a:off x="5600700" y="5145087"/>
            <a:ext cx="2214563" cy="110013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48" name="淘宝店chenying0907 2355"/>
          <p:cNvSpPr>
            <a:spLocks/>
          </p:cNvSpPr>
          <p:nvPr/>
        </p:nvSpPr>
        <p:spPr bwMode="auto">
          <a:xfrm>
            <a:off x="5349875" y="3887787"/>
            <a:ext cx="2890838" cy="1438275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49" name="淘宝店chenying0907 2356"/>
          <p:cNvSpPr>
            <a:spLocks/>
          </p:cNvSpPr>
          <p:nvPr/>
        </p:nvSpPr>
        <p:spPr bwMode="auto">
          <a:xfrm>
            <a:off x="4932363" y="2451100"/>
            <a:ext cx="3706813" cy="1844675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2026" y="2874963"/>
            <a:ext cx="687388" cy="2784475"/>
            <a:chOff x="7312026" y="2874963"/>
            <a:chExt cx="687388" cy="2784475"/>
          </a:xfrm>
        </p:grpSpPr>
        <p:sp>
          <p:nvSpPr>
            <p:cNvPr id="4150" name="淘宝店chenying0907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11" name="淘宝店chenying0907Box 23"/>
          <p:cNvSpPr txBox="1"/>
          <p:nvPr/>
        </p:nvSpPr>
        <p:spPr>
          <a:xfrm>
            <a:off x="1580956" y="2343132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淘宝店chenying0907Box 24"/>
          <p:cNvSpPr txBox="1"/>
          <p:nvPr/>
        </p:nvSpPr>
        <p:spPr>
          <a:xfrm>
            <a:off x="1580957" y="20776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" name="淘宝店chenying0907Box 23"/>
          <p:cNvSpPr txBox="1"/>
          <p:nvPr/>
        </p:nvSpPr>
        <p:spPr>
          <a:xfrm>
            <a:off x="1580956" y="4946016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淘宝店chenying0907Box 24"/>
          <p:cNvSpPr txBox="1"/>
          <p:nvPr/>
        </p:nvSpPr>
        <p:spPr>
          <a:xfrm>
            <a:off x="1580957" y="46805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淘宝店chenying0907Box 23"/>
          <p:cNvSpPr txBox="1"/>
          <p:nvPr/>
        </p:nvSpPr>
        <p:spPr>
          <a:xfrm>
            <a:off x="8990745" y="3736166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淘宝店chenying0907Box 24"/>
          <p:cNvSpPr txBox="1"/>
          <p:nvPr/>
        </p:nvSpPr>
        <p:spPr>
          <a:xfrm>
            <a:off x="8990746" y="347070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淘宝店chenying0907 23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5" name="淘宝店chenying0907 24"/>
          <p:cNvSpPr/>
          <p:nvPr/>
        </p:nvSpPr>
        <p:spPr>
          <a:xfrm>
            <a:off x="1374893" y="462746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淘宝店chenying0907 25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757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>
            <a:spLocks/>
          </p:cNvSpPr>
          <p:nvPr/>
        </p:nvSpPr>
        <p:spPr bwMode="auto">
          <a:xfrm>
            <a:off x="4217511" y="2512832"/>
            <a:ext cx="3688316" cy="1844995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470318" y="2824237"/>
            <a:ext cx="3120755" cy="3120755"/>
          </a:xfrm>
          <a:prstGeom prst="ellipse">
            <a:avLst/>
          </a:prstGeom>
          <a:solidFill>
            <a:srgbClr val="F29548"/>
          </a:solidFill>
          <a:ln>
            <a:noFill/>
          </a:ln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1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5853228" y="3346595"/>
            <a:ext cx="430276" cy="200237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1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8" name="MH_Other_4"/>
          <p:cNvSpPr>
            <a:spLocks/>
          </p:cNvSpPr>
          <p:nvPr/>
        </p:nvSpPr>
        <p:spPr bwMode="auto">
          <a:xfrm>
            <a:off x="6218209" y="4136829"/>
            <a:ext cx="796931" cy="1212139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" name="MH_Other_5"/>
          <p:cNvSpPr>
            <a:spLocks/>
          </p:cNvSpPr>
          <p:nvPr/>
        </p:nvSpPr>
        <p:spPr bwMode="auto">
          <a:xfrm flipH="1">
            <a:off x="5116569" y="4136829"/>
            <a:ext cx="798606" cy="1212139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324173" y="5424309"/>
            <a:ext cx="1508477" cy="52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10000"/>
              </a:lnSpc>
            </a:pPr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  <a:sym typeface="나눔고딕" charset="-127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3862576" y="3790266"/>
            <a:ext cx="1135124" cy="1135124"/>
          </a:xfrm>
          <a:prstGeom prst="ellipse">
            <a:avLst/>
          </a:prstGeom>
          <a:solidFill>
            <a:srgbClr val="008C8A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7125639" y="3790266"/>
            <a:ext cx="1135124" cy="1135124"/>
          </a:xfrm>
          <a:prstGeom prst="ellipse">
            <a:avLst/>
          </a:prstGeom>
          <a:solidFill>
            <a:srgbClr val="008C8A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493271" y="2159572"/>
            <a:ext cx="1135124" cy="1133449"/>
          </a:xfrm>
          <a:prstGeom prst="ellipse">
            <a:avLst/>
          </a:prstGeom>
          <a:solidFill>
            <a:srgbClr val="008C8A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4" name="淘宝店chenying0907Box 23"/>
          <p:cNvSpPr txBox="1"/>
          <p:nvPr/>
        </p:nvSpPr>
        <p:spPr>
          <a:xfrm>
            <a:off x="8761356" y="4378553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淘宝店chenying0907Box 24"/>
          <p:cNvSpPr txBox="1"/>
          <p:nvPr/>
        </p:nvSpPr>
        <p:spPr>
          <a:xfrm>
            <a:off x="8761355" y="397467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淘宝店chenying0907Box 23"/>
          <p:cNvSpPr txBox="1"/>
          <p:nvPr/>
        </p:nvSpPr>
        <p:spPr>
          <a:xfrm>
            <a:off x="2340127" y="231191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店chenying0907Box 24"/>
          <p:cNvSpPr txBox="1"/>
          <p:nvPr/>
        </p:nvSpPr>
        <p:spPr>
          <a:xfrm>
            <a:off x="3079468" y="190804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淘宝店chenying0907Box 23"/>
          <p:cNvSpPr txBox="1"/>
          <p:nvPr/>
        </p:nvSpPr>
        <p:spPr>
          <a:xfrm>
            <a:off x="1207978" y="437142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淘宝店chenying0907Box 24"/>
          <p:cNvSpPr txBox="1"/>
          <p:nvPr/>
        </p:nvSpPr>
        <p:spPr>
          <a:xfrm>
            <a:off x="1947319" y="39675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淘宝店chenying0907 19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" name="淘宝店chenying0907 20"/>
          <p:cNvSpPr/>
          <p:nvPr/>
        </p:nvSpPr>
        <p:spPr>
          <a:xfrm>
            <a:off x="1374893" y="462746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淘宝店chenying0907 21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133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802195" y="3059701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nut 92"/>
          <p:cNvSpPr/>
          <p:nvPr/>
        </p:nvSpPr>
        <p:spPr>
          <a:xfrm flipH="1">
            <a:off x="6937324" y="2337123"/>
            <a:ext cx="1444124" cy="1444124"/>
          </a:xfrm>
          <a:prstGeom prst="donut">
            <a:avLst>
              <a:gd name="adj" fmla="val 19079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742001" y="2724660"/>
            <a:ext cx="1762321" cy="446701"/>
            <a:chOff x="1793077" y="1463668"/>
            <a:chExt cx="1371600" cy="347664"/>
          </a:xfrm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F29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淘宝店chenying0907 Placeholder 3"/>
            <p:cNvSpPr txBox="1">
              <a:spLocks/>
            </p:cNvSpPr>
            <p:nvPr/>
          </p:nvSpPr>
          <p:spPr>
            <a:xfrm>
              <a:off x="1852567" y="1511360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855770" y="5016399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onut 99"/>
          <p:cNvSpPr/>
          <p:nvPr/>
        </p:nvSpPr>
        <p:spPr>
          <a:xfrm flipH="1">
            <a:off x="6990899" y="4293821"/>
            <a:ext cx="1444124" cy="1444124"/>
          </a:xfrm>
          <a:prstGeom prst="donut">
            <a:avLst>
              <a:gd name="adj" fmla="val 19079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795580" y="4685449"/>
            <a:ext cx="1762321" cy="446702"/>
            <a:chOff x="1793075" y="1466851"/>
            <a:chExt cx="1371600" cy="347664"/>
          </a:xfrm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F29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淘宝店chenying0907 Placeholder 3"/>
            <p:cNvSpPr txBox="1">
              <a:spLocks/>
            </p:cNvSpPr>
            <p:nvPr/>
          </p:nvSpPr>
          <p:spPr>
            <a:xfrm>
              <a:off x="1852568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619374" y="2054048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619374" y="3342258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619374" y="5193901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19374" y="4117895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309118" y="2054565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Donut 115"/>
          <p:cNvSpPr/>
          <p:nvPr/>
        </p:nvSpPr>
        <p:spPr>
          <a:xfrm>
            <a:off x="4218111" y="1331986"/>
            <a:ext cx="1444124" cy="1444124"/>
          </a:xfrm>
          <a:prstGeom prst="donut">
            <a:avLst>
              <a:gd name="adj" fmla="val 19079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3095238" y="1723615"/>
            <a:ext cx="1762321" cy="446702"/>
            <a:chOff x="1793078" y="1466850"/>
            <a:chExt cx="1371600" cy="347664"/>
          </a:xfrm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F29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淘宝店chenying0907 Placeholder 3"/>
            <p:cNvSpPr txBox="1">
              <a:spLocks/>
            </p:cNvSpPr>
            <p:nvPr/>
          </p:nvSpPr>
          <p:spPr>
            <a:xfrm>
              <a:off x="1870252" y="1491734"/>
              <a:ext cx="266988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309118" y="4064838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nut 122"/>
          <p:cNvSpPr/>
          <p:nvPr/>
        </p:nvSpPr>
        <p:spPr>
          <a:xfrm>
            <a:off x="4218111" y="3342259"/>
            <a:ext cx="1444124" cy="1444124"/>
          </a:xfrm>
          <a:prstGeom prst="donut">
            <a:avLst>
              <a:gd name="adj" fmla="val 19079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3095240" y="3733887"/>
            <a:ext cx="1762321" cy="446702"/>
            <a:chOff x="1793079" y="1466851"/>
            <a:chExt cx="1371600" cy="347664"/>
          </a:xfrm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F29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淘宝店chenying0907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309118" y="6075109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Donut 129"/>
          <p:cNvSpPr/>
          <p:nvPr/>
        </p:nvSpPr>
        <p:spPr>
          <a:xfrm>
            <a:off x="4218111" y="5352531"/>
            <a:ext cx="1444124" cy="1444124"/>
          </a:xfrm>
          <a:prstGeom prst="donut">
            <a:avLst>
              <a:gd name="adj" fmla="val 19079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3095240" y="5744159"/>
            <a:ext cx="1762321" cy="446702"/>
            <a:chOff x="1793079" y="1466851"/>
            <a:chExt cx="1371600" cy="347664"/>
          </a:xfrm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F29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淘宝店chenying0907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45" name="淘宝店chenying0907Box 23"/>
          <p:cNvSpPr txBox="1"/>
          <p:nvPr/>
        </p:nvSpPr>
        <p:spPr>
          <a:xfrm>
            <a:off x="794147" y="5756408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淘宝店chenying0907Box 24"/>
          <p:cNvSpPr txBox="1"/>
          <p:nvPr/>
        </p:nvSpPr>
        <p:spPr>
          <a:xfrm>
            <a:off x="1480088" y="535253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淘宝店chenying0907Box 23"/>
          <p:cNvSpPr txBox="1"/>
          <p:nvPr/>
        </p:nvSpPr>
        <p:spPr>
          <a:xfrm>
            <a:off x="832247" y="4103791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淘宝店chenying0907Box 24"/>
          <p:cNvSpPr txBox="1"/>
          <p:nvPr/>
        </p:nvSpPr>
        <p:spPr>
          <a:xfrm>
            <a:off x="1518188" y="369991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淘宝店chenying0907Box 23"/>
          <p:cNvSpPr txBox="1"/>
          <p:nvPr/>
        </p:nvSpPr>
        <p:spPr>
          <a:xfrm>
            <a:off x="832247" y="2047297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淘宝店chenying0907Box 24"/>
          <p:cNvSpPr txBox="1"/>
          <p:nvPr/>
        </p:nvSpPr>
        <p:spPr>
          <a:xfrm>
            <a:off x="1518188" y="16434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淘宝店chenying0907Box 23"/>
          <p:cNvSpPr txBox="1"/>
          <p:nvPr/>
        </p:nvSpPr>
        <p:spPr>
          <a:xfrm>
            <a:off x="9643632" y="3038258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淘宝店chenying0907Box 24"/>
          <p:cNvSpPr txBox="1"/>
          <p:nvPr/>
        </p:nvSpPr>
        <p:spPr>
          <a:xfrm>
            <a:off x="9643632" y="263438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3" name="淘宝店chenying0907Box 23"/>
          <p:cNvSpPr txBox="1"/>
          <p:nvPr/>
        </p:nvSpPr>
        <p:spPr>
          <a:xfrm>
            <a:off x="9643632" y="5105183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淘宝店chenying0907Box 24"/>
          <p:cNvSpPr txBox="1"/>
          <p:nvPr/>
        </p:nvSpPr>
        <p:spPr>
          <a:xfrm>
            <a:off x="9643632" y="470130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淘宝店chenying0907 43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5" name="淘宝店chenying0907 54"/>
          <p:cNvSpPr/>
          <p:nvPr/>
        </p:nvSpPr>
        <p:spPr>
          <a:xfrm>
            <a:off x="1374893" y="462746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淘宝店chenying0907 55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09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7750" y="4048373"/>
            <a:ext cx="1581711" cy="417982"/>
            <a:chOff x="1424694" y="3437117"/>
            <a:chExt cx="1499779" cy="396331"/>
          </a:xfrm>
          <a:solidFill>
            <a:srgbClr val="008C8A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007" y="4203013"/>
            <a:ext cx="1581711" cy="406378"/>
            <a:chOff x="2993261" y="3583747"/>
            <a:chExt cx="1499779" cy="385328"/>
          </a:xfrm>
          <a:solidFill>
            <a:srgbClr val="F29548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263" y="4048373"/>
            <a:ext cx="1581711" cy="417981"/>
            <a:chOff x="4561827" y="3437117"/>
            <a:chExt cx="1499779" cy="396330"/>
          </a:xfrm>
          <a:solidFill>
            <a:srgbClr val="008C8A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20" y="4203013"/>
            <a:ext cx="1581711" cy="406378"/>
            <a:chOff x="6130393" y="3583747"/>
            <a:chExt cx="1499779" cy="385328"/>
          </a:xfrm>
          <a:solidFill>
            <a:srgbClr val="F29548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9033" y="4203014"/>
            <a:ext cx="1581711" cy="406377"/>
            <a:chOff x="9267526" y="3583748"/>
            <a:chExt cx="1499779" cy="385327"/>
          </a:xfrm>
          <a:solidFill>
            <a:srgbClr val="F29548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777" y="4048373"/>
            <a:ext cx="1581711" cy="417982"/>
            <a:chOff x="7698960" y="3437117"/>
            <a:chExt cx="1499779" cy="396331"/>
          </a:xfrm>
          <a:solidFill>
            <a:srgbClr val="008C8A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5032" y="4699742"/>
            <a:ext cx="489711" cy="490548"/>
            <a:chOff x="9145588" y="4435475"/>
            <a:chExt cx="464344" cy="465138"/>
          </a:xfrm>
          <a:solidFill>
            <a:srgbClr val="F29548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320" y="3484277"/>
            <a:ext cx="489711" cy="489711"/>
            <a:chOff x="7287419" y="2577307"/>
            <a:chExt cx="464344" cy="464344"/>
          </a:xfrm>
          <a:solidFill>
            <a:srgbClr val="008C8A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315" y="4689800"/>
            <a:ext cx="490548" cy="48971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F29548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241082" hangingPunct="0">
              <a:lnSpc>
                <a:spcPct val="130000"/>
              </a:lnSpc>
            </a:pPr>
            <a:endParaRPr lang="en-US" sz="1476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389" y="3477495"/>
            <a:ext cx="490548" cy="412697"/>
            <a:chOff x="5368132" y="2625725"/>
            <a:chExt cx="465138" cy="391319"/>
          </a:xfrm>
          <a:solidFill>
            <a:srgbClr val="008C8A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3750" y="3483860"/>
            <a:ext cx="489711" cy="382561"/>
            <a:chOff x="2581275" y="1710532"/>
            <a:chExt cx="464344" cy="362744"/>
          </a:xfrm>
          <a:solidFill>
            <a:srgbClr val="008C8A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55" y="4689800"/>
            <a:ext cx="336520" cy="490548"/>
            <a:chOff x="5441157" y="4440238"/>
            <a:chExt cx="319088" cy="465138"/>
          </a:xfrm>
          <a:solidFill>
            <a:srgbClr val="F29548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9" name="淘宝店chenying0907Box 23"/>
          <p:cNvSpPr txBox="1"/>
          <p:nvPr/>
        </p:nvSpPr>
        <p:spPr>
          <a:xfrm>
            <a:off x="9381704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淘宝店chenying0907Box 24"/>
          <p:cNvSpPr txBox="1"/>
          <p:nvPr/>
        </p:nvSpPr>
        <p:spPr>
          <a:xfrm>
            <a:off x="9381703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1" name="淘宝店chenying0907Box 23"/>
          <p:cNvSpPr txBox="1"/>
          <p:nvPr/>
        </p:nvSpPr>
        <p:spPr>
          <a:xfrm>
            <a:off x="7829995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淘宝店chenying0907Box 24"/>
          <p:cNvSpPr txBox="1"/>
          <p:nvPr/>
        </p:nvSpPr>
        <p:spPr>
          <a:xfrm>
            <a:off x="7829994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3" name="淘宝店chenying0907Box 23"/>
          <p:cNvSpPr txBox="1"/>
          <p:nvPr/>
        </p:nvSpPr>
        <p:spPr>
          <a:xfrm>
            <a:off x="5955013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4" name="淘宝店chenying0907Box 24"/>
          <p:cNvSpPr txBox="1"/>
          <p:nvPr/>
        </p:nvSpPr>
        <p:spPr>
          <a:xfrm>
            <a:off x="5955012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5" name="淘宝店chenying0907Box 23"/>
          <p:cNvSpPr txBox="1"/>
          <p:nvPr/>
        </p:nvSpPr>
        <p:spPr>
          <a:xfrm>
            <a:off x="4597267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6" name="淘宝店chenying0907Box 24"/>
          <p:cNvSpPr txBox="1"/>
          <p:nvPr/>
        </p:nvSpPr>
        <p:spPr>
          <a:xfrm>
            <a:off x="4597266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7" name="淘宝店chenying0907Box 23"/>
          <p:cNvSpPr txBox="1"/>
          <p:nvPr/>
        </p:nvSpPr>
        <p:spPr>
          <a:xfrm>
            <a:off x="2796176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8" name="淘宝店chenying0907Box 24"/>
          <p:cNvSpPr txBox="1"/>
          <p:nvPr/>
        </p:nvSpPr>
        <p:spPr>
          <a:xfrm>
            <a:off x="2796175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9" name="淘宝店chenying0907Box 23"/>
          <p:cNvSpPr txBox="1"/>
          <p:nvPr/>
        </p:nvSpPr>
        <p:spPr>
          <a:xfrm>
            <a:off x="1290649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淘宝店chenying0907Box 24"/>
          <p:cNvSpPr txBox="1"/>
          <p:nvPr/>
        </p:nvSpPr>
        <p:spPr>
          <a:xfrm>
            <a:off x="1290648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6" name="淘宝店chenying0907 65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7" name="淘宝店chenying0907 66"/>
          <p:cNvSpPr/>
          <p:nvPr/>
        </p:nvSpPr>
        <p:spPr>
          <a:xfrm>
            <a:off x="1374893" y="462746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5" name="淘宝店chenying0907 74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839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7775" y="2227256"/>
            <a:ext cx="2743200" cy="2706130"/>
          </a:xfrm>
          <a:prstGeom prst="rect">
            <a:avLst/>
          </a:prstGeom>
        </p:spPr>
      </p:pic>
      <p:sp>
        <p:nvSpPr>
          <p:cNvPr id="8" name="淘宝店chenying0907 7"/>
          <p:cNvSpPr/>
          <p:nvPr/>
        </p:nvSpPr>
        <p:spPr>
          <a:xfrm>
            <a:off x="5810455" y="2836873"/>
            <a:ext cx="1237839" cy="1569660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9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41543" y="3040260"/>
            <a:ext cx="4916854" cy="41923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2" y="0"/>
            <a:ext cx="3764727" cy="31122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41484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436282" y="1675232"/>
            <a:ext cx="37967" cy="2493652"/>
            <a:chOff x="1331651" y="1597980"/>
            <a:chExt cx="36000" cy="2364481"/>
          </a:xfrm>
          <a:solidFill>
            <a:srgbClr val="F29548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F295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淘宝店chenying0907 13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F29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3978630" y="3106062"/>
            <a:ext cx="37967" cy="2520910"/>
            <a:chOff x="1331651" y="1572132"/>
            <a:chExt cx="36000" cy="2390327"/>
          </a:xfrm>
          <a:solidFill>
            <a:srgbClr val="008C8A"/>
          </a:solidFill>
        </p:grpSpPr>
        <p:cxnSp>
          <p:nvCxnSpPr>
            <p:cNvPr id="25" name="直接连接符 24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rgbClr val="008C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淘宝店chenying0907 2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008C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20979" y="1675232"/>
            <a:ext cx="37967" cy="2493652"/>
            <a:chOff x="1331651" y="1597980"/>
            <a:chExt cx="36000" cy="2364481"/>
          </a:xfrm>
          <a:solidFill>
            <a:srgbClr val="F29548"/>
          </a:solidFill>
        </p:grpSpPr>
        <p:cxnSp>
          <p:nvCxnSpPr>
            <p:cNvPr id="30" name="直接连接符 29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F295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淘宝店chenying0907 30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F295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flipV="1">
            <a:off x="9063326" y="3106060"/>
            <a:ext cx="37967" cy="2520911"/>
            <a:chOff x="1331651" y="1572132"/>
            <a:chExt cx="36000" cy="2390328"/>
          </a:xfrm>
          <a:solidFill>
            <a:srgbClr val="008C8A"/>
          </a:solidFill>
        </p:grpSpPr>
        <p:cxnSp>
          <p:nvCxnSpPr>
            <p:cNvPr id="35" name="直接连接符 34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rgbClr val="008C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淘宝店chenying0907 3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008C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36283" y="3106060"/>
            <a:ext cx="2214639" cy="1072869"/>
            <a:chOff x="1331651" y="2945166"/>
            <a:chExt cx="2099921" cy="1017295"/>
          </a:xfrm>
        </p:grpSpPr>
        <p:sp>
          <p:nvSpPr>
            <p:cNvPr id="7" name="淘宝店chenying0907 6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rgbClr val="F2954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19945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100" dirty="0">
                  <a:sym typeface="Arial" panose="020B0604020202020204" pitchFamily="34" charset="0"/>
                </a:rPr>
                <a:t>YOUR TITLE</a:t>
              </a:r>
              <a:endParaRPr lang="zh-CN" altLang="en-US" sz="2100" dirty="0">
                <a:sym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843808" y="2945166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00" dirty="0">
                  <a:sym typeface="Arial" panose="020B0604020202020204" pitchFamily="34" charset="0"/>
                </a:rPr>
                <a:t>1</a:t>
              </a:r>
              <a:endParaRPr lang="zh-CN" altLang="en-US" sz="420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78631" y="3106060"/>
            <a:ext cx="2214639" cy="1072869"/>
            <a:chOff x="3742306" y="2945166"/>
            <a:chExt cx="2099921" cy="1017295"/>
          </a:xfrm>
        </p:grpSpPr>
        <p:sp>
          <p:nvSpPr>
            <p:cNvPr id="23" name="淘宝店chenying0907 22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rgbClr val="008C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830598" y="3543679"/>
              <a:ext cx="1923330" cy="39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210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270418" y="3042093"/>
              <a:ext cx="1075605" cy="70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421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20979" y="3106060"/>
            <a:ext cx="2214639" cy="1072869"/>
            <a:chOff x="6152961" y="2945166"/>
            <a:chExt cx="2099921" cy="1017295"/>
          </a:xfrm>
        </p:grpSpPr>
        <p:sp>
          <p:nvSpPr>
            <p:cNvPr id="28" name="淘宝店chenying0907 27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rgbClr val="F2954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46353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100" dirty="0">
                  <a:sym typeface="Arial" panose="020B0604020202020204" pitchFamily="34" charset="0"/>
                </a:rPr>
                <a:t>YOUR TITLE</a:t>
              </a:r>
              <a:endParaRPr lang="zh-CN" altLang="en-US" sz="2100" dirty="0">
                <a:sym typeface="Arial" panose="020B0604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00" dirty="0">
                  <a:sym typeface="Arial" panose="020B0604020202020204" pitchFamily="34" charset="0"/>
                </a:rPr>
                <a:t>3</a:t>
              </a:r>
              <a:endParaRPr lang="zh-CN" altLang="en-US" sz="420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63326" y="3106060"/>
            <a:ext cx="2214639" cy="1072869"/>
            <a:chOff x="8563615" y="2945166"/>
            <a:chExt cx="2099921" cy="1017295"/>
          </a:xfrm>
        </p:grpSpPr>
        <p:sp>
          <p:nvSpPr>
            <p:cNvPr id="33" name="淘宝店chenying0907 32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rgbClr val="008C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8651906" y="3543679"/>
              <a:ext cx="1923330" cy="39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210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087650" y="3042093"/>
              <a:ext cx="1075605" cy="70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421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淘宝店chenying0907 Placeholder 7"/>
          <p:cNvSpPr txBox="1">
            <a:spLocks/>
          </p:cNvSpPr>
          <p:nvPr/>
        </p:nvSpPr>
        <p:spPr>
          <a:xfrm>
            <a:off x="1699813" y="1672481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淘宝店chenying0907 Placeholder 2"/>
          <p:cNvSpPr txBox="1">
            <a:spLocks/>
          </p:cNvSpPr>
          <p:nvPr/>
        </p:nvSpPr>
        <p:spPr>
          <a:xfrm>
            <a:off x="1699813" y="2057327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淘宝店chenying0907 Placeholder 7"/>
          <p:cNvSpPr txBox="1">
            <a:spLocks/>
          </p:cNvSpPr>
          <p:nvPr/>
        </p:nvSpPr>
        <p:spPr>
          <a:xfrm>
            <a:off x="4176313" y="4587131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淘宝店chenying0907 Placeholder 2"/>
          <p:cNvSpPr txBox="1">
            <a:spLocks/>
          </p:cNvSpPr>
          <p:nvPr/>
        </p:nvSpPr>
        <p:spPr>
          <a:xfrm>
            <a:off x="4176313" y="4971977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淘宝店chenying0907 Placeholder 7"/>
          <p:cNvSpPr txBox="1">
            <a:spLocks/>
          </p:cNvSpPr>
          <p:nvPr/>
        </p:nvSpPr>
        <p:spPr>
          <a:xfrm>
            <a:off x="6786163" y="1767731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淘宝店chenying0907 Placeholder 2"/>
          <p:cNvSpPr txBox="1">
            <a:spLocks/>
          </p:cNvSpPr>
          <p:nvPr/>
        </p:nvSpPr>
        <p:spPr>
          <a:xfrm>
            <a:off x="6786163" y="2152577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淘宝店chenying0907 Placeholder 7"/>
          <p:cNvSpPr txBox="1">
            <a:spLocks/>
          </p:cNvSpPr>
          <p:nvPr/>
        </p:nvSpPr>
        <p:spPr>
          <a:xfrm>
            <a:off x="9281713" y="4701431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淘宝店chenying0907 Placeholder 2"/>
          <p:cNvSpPr txBox="1">
            <a:spLocks/>
          </p:cNvSpPr>
          <p:nvPr/>
        </p:nvSpPr>
        <p:spPr>
          <a:xfrm>
            <a:off x="9281713" y="5086277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淘宝店chenying0907 40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2" name="淘宝店chenying0907 41"/>
          <p:cNvSpPr/>
          <p:nvPr/>
        </p:nvSpPr>
        <p:spPr>
          <a:xfrm>
            <a:off x="1374893" y="462746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淘宝店chenying0907 42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71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lock Arc 51"/>
          <p:cNvSpPr/>
          <p:nvPr/>
        </p:nvSpPr>
        <p:spPr>
          <a:xfrm>
            <a:off x="1301784" y="2575640"/>
            <a:ext cx="2339450" cy="2337218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>
              <a:defRPr/>
            </a:pPr>
            <a:endParaRPr lang="en-US" sz="2669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Block Arc 52"/>
          <p:cNvSpPr/>
          <p:nvPr/>
        </p:nvSpPr>
        <p:spPr>
          <a:xfrm rot="10800000">
            <a:off x="3279601" y="2571175"/>
            <a:ext cx="2339450" cy="233945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Block Arc 53"/>
          <p:cNvSpPr/>
          <p:nvPr/>
        </p:nvSpPr>
        <p:spPr>
          <a:xfrm>
            <a:off x="5259650" y="2575640"/>
            <a:ext cx="2339450" cy="2337218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>
              <a:defRPr/>
            </a:pPr>
            <a:endParaRPr lang="en-US" sz="2669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Block Arc 54"/>
          <p:cNvSpPr/>
          <p:nvPr/>
        </p:nvSpPr>
        <p:spPr>
          <a:xfrm rot="10800000">
            <a:off x="7237467" y="2571175"/>
            <a:ext cx="2339450" cy="2339450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Block Arc 55"/>
          <p:cNvSpPr/>
          <p:nvPr/>
        </p:nvSpPr>
        <p:spPr>
          <a:xfrm>
            <a:off x="9217518" y="2575640"/>
            <a:ext cx="2339450" cy="2337218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672">
              <a:defRPr/>
            </a:pPr>
            <a:endParaRPr lang="en-US" sz="2669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淘宝店chenying0907 62"/>
          <p:cNvSpPr/>
          <p:nvPr/>
        </p:nvSpPr>
        <p:spPr>
          <a:xfrm>
            <a:off x="1797355" y="3089068"/>
            <a:ext cx="1359470" cy="1359471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2954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61" tIns="257161" rIns="222187" bIns="222187" spcCol="1270" anchor="ctr"/>
          <a:lstStyle/>
          <a:p>
            <a:pPr algn="ctr" defTabSz="1250112">
              <a:spcAft>
                <a:spcPct val="35000"/>
              </a:spcAft>
              <a:defRPr/>
            </a:pPr>
            <a:r>
              <a:rPr lang="en-US" sz="5062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5062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淘宝店chenying0907 63"/>
          <p:cNvSpPr/>
          <p:nvPr/>
        </p:nvSpPr>
        <p:spPr>
          <a:xfrm>
            <a:off x="3779637" y="3089068"/>
            <a:ext cx="1359470" cy="1359471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506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淘宝店chenying0907 64"/>
          <p:cNvSpPr/>
          <p:nvPr/>
        </p:nvSpPr>
        <p:spPr>
          <a:xfrm>
            <a:off x="5761919" y="3089068"/>
            <a:ext cx="1359470" cy="1359471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2954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61" tIns="257161" rIns="222187" bIns="222187" spcCol="1270" anchor="ctr"/>
          <a:lstStyle/>
          <a:p>
            <a:pPr algn="ctr" defTabSz="1250112">
              <a:spcAft>
                <a:spcPct val="35000"/>
              </a:spcAft>
              <a:defRPr/>
            </a:pPr>
            <a:r>
              <a:rPr lang="en-US" sz="5062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5062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淘宝店chenying0907 65"/>
          <p:cNvSpPr/>
          <p:nvPr/>
        </p:nvSpPr>
        <p:spPr>
          <a:xfrm>
            <a:off x="7744201" y="3089068"/>
            <a:ext cx="1359470" cy="1359471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5060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7" name="淘宝店chenying0907 66"/>
          <p:cNvSpPr/>
          <p:nvPr/>
        </p:nvSpPr>
        <p:spPr>
          <a:xfrm>
            <a:off x="9728714" y="3089068"/>
            <a:ext cx="1357238" cy="1359471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rgbClr val="F2954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7161" tIns="257161" rIns="222187" bIns="222187" spcCol="1270" anchor="ctr"/>
          <a:lstStyle/>
          <a:p>
            <a:pPr algn="ctr" defTabSz="1250112">
              <a:spcAft>
                <a:spcPct val="35000"/>
              </a:spcAft>
              <a:defRPr/>
            </a:pPr>
            <a:r>
              <a:rPr lang="en-US" sz="5062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5062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淘宝店chenying0907 Placeholder 7"/>
          <p:cNvSpPr txBox="1">
            <a:spLocks/>
          </p:cNvSpPr>
          <p:nvPr/>
        </p:nvSpPr>
        <p:spPr>
          <a:xfrm>
            <a:off x="1117657" y="4961967"/>
            <a:ext cx="2161943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淘宝店chenying0907 Placeholder 2"/>
          <p:cNvSpPr txBox="1">
            <a:spLocks/>
          </p:cNvSpPr>
          <p:nvPr/>
        </p:nvSpPr>
        <p:spPr>
          <a:xfrm>
            <a:off x="1117657" y="534681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淘宝店chenying0907 Placeholder 7"/>
          <p:cNvSpPr txBox="1">
            <a:spLocks/>
          </p:cNvSpPr>
          <p:nvPr/>
        </p:nvSpPr>
        <p:spPr>
          <a:xfrm>
            <a:off x="3441757" y="1837767"/>
            <a:ext cx="2161943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淘宝店chenying0907 Placeholder 2"/>
          <p:cNvSpPr txBox="1">
            <a:spLocks/>
          </p:cNvSpPr>
          <p:nvPr/>
        </p:nvSpPr>
        <p:spPr>
          <a:xfrm>
            <a:off x="3441757" y="222261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店chenying0907 Placeholder 7"/>
          <p:cNvSpPr txBox="1">
            <a:spLocks/>
          </p:cNvSpPr>
          <p:nvPr/>
        </p:nvSpPr>
        <p:spPr>
          <a:xfrm>
            <a:off x="5442007" y="5104842"/>
            <a:ext cx="2161943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淘宝店chenying0907 Placeholder 2"/>
          <p:cNvSpPr txBox="1">
            <a:spLocks/>
          </p:cNvSpPr>
          <p:nvPr/>
        </p:nvSpPr>
        <p:spPr>
          <a:xfrm>
            <a:off x="5442007" y="548968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淘宝店chenying0907 Placeholder 7"/>
          <p:cNvSpPr txBox="1">
            <a:spLocks/>
          </p:cNvSpPr>
          <p:nvPr/>
        </p:nvSpPr>
        <p:spPr>
          <a:xfrm>
            <a:off x="7385107" y="1885392"/>
            <a:ext cx="2161943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0" name="淘宝店chenying0907 Placeholder 2"/>
          <p:cNvSpPr txBox="1">
            <a:spLocks/>
          </p:cNvSpPr>
          <p:nvPr/>
        </p:nvSpPr>
        <p:spPr>
          <a:xfrm>
            <a:off x="7385107" y="227023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淘宝店chenying0907 Placeholder 7"/>
          <p:cNvSpPr txBox="1">
            <a:spLocks/>
          </p:cNvSpPr>
          <p:nvPr/>
        </p:nvSpPr>
        <p:spPr>
          <a:xfrm>
            <a:off x="9556807" y="5085792"/>
            <a:ext cx="2161943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淘宝店chenying0907 Placeholder 2"/>
          <p:cNvSpPr txBox="1">
            <a:spLocks/>
          </p:cNvSpPr>
          <p:nvPr/>
        </p:nvSpPr>
        <p:spPr>
          <a:xfrm>
            <a:off x="9556807" y="547063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淘宝店chenying0907 24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6" name="淘宝店chenying0907 25"/>
          <p:cNvSpPr/>
          <p:nvPr/>
        </p:nvSpPr>
        <p:spPr>
          <a:xfrm>
            <a:off x="1374893" y="462746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淘宝店chenying0907 26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676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 nodeType="clickPar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 nodeType="withGroup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 nodeType="afterGroup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 nodeType="afterGroup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" presetClass="entr" presetSubtype="4" accel="5000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 nodeType="afterGroup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 nodeType="afterGroup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" presetClass="entr" presetSubtype="1" accel="5000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 nodeType="afterGroup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 nodeType="afterGroup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5" presetID="2" presetClass="entr" presetSubtype="4" accel="5000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 nodeType="afterGroup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 nodeType="afterGroup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" presetClass="entr" presetSubtype="1" accel="5000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 nodeType="afterGroup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400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400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400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7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400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4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4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4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4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400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9050"/>
                                </p:stCondLst>
                                <p:childTnLst>
                                  <p:par>
                                    <p:cTn id="9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4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4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400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10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4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4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4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9850"/>
                                </p:stCondLst>
                                <p:childTnLst>
                                  <p:par>
                                    <p:cTn id="10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4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4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400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33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3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3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4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4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4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5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5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5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5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5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6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6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6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6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6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7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7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7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7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8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8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8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8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9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9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9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9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0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0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0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1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1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1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2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2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2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2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 nodeType="clickPar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 nodeType="withGroup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 nodeType="afterGroup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 nodeType="afterGroup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5" presetID="2" presetClass="entr" presetSubtype="4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 nodeType="afterGroup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 nodeType="afterGroup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" presetClass="entr" presetSubtype="1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 nodeType="afterGroup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 nodeType="afterGroup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5" presetID="2" presetClass="entr" presetSubtype="4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 nodeType="afterGroup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 nodeType="afterGroup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" presetClass="entr" presetSubtype="1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 nodeType="afterGroup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400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4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4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400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400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7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400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4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4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400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650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4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4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400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9050"/>
                                </p:stCondLst>
                                <p:childTnLst>
                                  <p:par>
                                    <p:cTn id="9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4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4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400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10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4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4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4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9850"/>
                                </p:stCondLst>
                                <p:childTnLst>
                                  <p:par>
                                    <p:cTn id="10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4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4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400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33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3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3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4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4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4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5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5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5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5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5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6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6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6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6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6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7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7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7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7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8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8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8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8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9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9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9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9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0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0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0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1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1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1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2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2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2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2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8" name="淘宝店chenying0907 19"/>
          <p:cNvSpPr>
            <a:spLocks/>
          </p:cNvSpPr>
          <p:nvPr/>
        </p:nvSpPr>
        <p:spPr bwMode="auto">
          <a:xfrm>
            <a:off x="1654071" y="4375682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29548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 algn="ctr"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9" name="淘宝店chenying0907 20"/>
          <p:cNvSpPr>
            <a:spLocks/>
          </p:cNvSpPr>
          <p:nvPr/>
        </p:nvSpPr>
        <p:spPr bwMode="auto">
          <a:xfrm>
            <a:off x="1654071" y="3460454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008C8A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70" name="淘宝店chenying0907 21"/>
          <p:cNvSpPr>
            <a:spLocks/>
          </p:cNvSpPr>
          <p:nvPr/>
        </p:nvSpPr>
        <p:spPr bwMode="auto">
          <a:xfrm>
            <a:off x="1654071" y="2545225"/>
            <a:ext cx="2241786" cy="194214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29548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71" name="淘宝店chenying0907 22"/>
          <p:cNvSpPr>
            <a:spLocks/>
          </p:cNvSpPr>
          <p:nvPr/>
        </p:nvSpPr>
        <p:spPr bwMode="auto">
          <a:xfrm>
            <a:off x="1654071" y="1629998"/>
            <a:ext cx="2241786" cy="1945249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551 h 17"/>
              <a:gd name="T4" fmla="*/ 1147763 w 18"/>
              <a:gd name="T5" fmla="*/ 644058 h 17"/>
              <a:gd name="T6" fmla="*/ 1083998 w 18"/>
              <a:gd name="T7" fmla="*/ 761160 h 17"/>
              <a:gd name="T8" fmla="*/ 637646 w 18"/>
              <a:gd name="T9" fmla="*/ 995363 h 17"/>
              <a:gd name="T10" fmla="*/ 510117 w 18"/>
              <a:gd name="T11" fmla="*/ 995363 h 17"/>
              <a:gd name="T12" fmla="*/ 63765 w 18"/>
              <a:gd name="T13" fmla="*/ 761160 h 17"/>
              <a:gd name="T14" fmla="*/ 0 w 18"/>
              <a:gd name="T15" fmla="*/ 644058 h 17"/>
              <a:gd name="T16" fmla="*/ 0 w 18"/>
              <a:gd name="T17" fmla="*/ 58551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008C8A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4293216" y="1902896"/>
            <a:ext cx="3184375" cy="0"/>
          </a:xfrm>
          <a:prstGeom prst="line">
            <a:avLst/>
          </a:prstGeom>
          <a:ln w="6350">
            <a:solidFill>
              <a:srgbClr val="008C8A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293216" y="3454903"/>
            <a:ext cx="3184375" cy="0"/>
          </a:xfrm>
          <a:prstGeom prst="line">
            <a:avLst/>
          </a:prstGeom>
          <a:ln w="6350">
            <a:solidFill>
              <a:srgbClr val="008C8A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293216" y="4571610"/>
            <a:ext cx="3184375" cy="0"/>
          </a:xfrm>
          <a:prstGeom prst="line">
            <a:avLst/>
          </a:prstGeom>
          <a:ln w="6350">
            <a:solidFill>
              <a:srgbClr val="008C8A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293216" y="5827279"/>
            <a:ext cx="3184375" cy="0"/>
          </a:xfrm>
          <a:prstGeom prst="line">
            <a:avLst/>
          </a:prstGeom>
          <a:ln w="6350">
            <a:solidFill>
              <a:srgbClr val="008C8A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77219" y="1789049"/>
            <a:ext cx="0" cy="299687"/>
          </a:xfrm>
          <a:prstGeom prst="line">
            <a:avLst/>
          </a:prstGeom>
          <a:ln w="38100">
            <a:solidFill>
              <a:srgbClr val="008C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7663825" y="3305897"/>
            <a:ext cx="0" cy="298012"/>
          </a:xfrm>
          <a:prstGeom prst="line">
            <a:avLst/>
          </a:prstGeom>
          <a:ln w="38100">
            <a:solidFill>
              <a:srgbClr val="008C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648757" y="4462786"/>
            <a:ext cx="0" cy="299686"/>
          </a:xfrm>
          <a:prstGeom prst="line">
            <a:avLst/>
          </a:prstGeom>
          <a:ln w="38100">
            <a:solidFill>
              <a:srgbClr val="008C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635364" y="5636417"/>
            <a:ext cx="0" cy="299687"/>
          </a:xfrm>
          <a:prstGeom prst="line">
            <a:avLst/>
          </a:prstGeom>
          <a:ln w="38100">
            <a:solidFill>
              <a:srgbClr val="008C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2077649" y="2758426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067604" y="3669204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067604" y="4579982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067604" y="5479040"/>
            <a:ext cx="1414720" cy="545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altLang="zh-CN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62"/>
          <p:cNvGrpSpPr/>
          <p:nvPr/>
        </p:nvGrpSpPr>
        <p:grpSpPr>
          <a:xfrm>
            <a:off x="2395467" y="1937293"/>
            <a:ext cx="759821" cy="758578"/>
            <a:chOff x="3175" y="0"/>
            <a:chExt cx="971551" cy="969963"/>
          </a:xfrm>
          <a:solidFill>
            <a:schemeClr val="bg1"/>
          </a:solidFill>
        </p:grpSpPr>
        <p:sp>
          <p:nvSpPr>
            <p:cNvPr id="64" name="淘宝店chenying0907 47"/>
            <p:cNvSpPr>
              <a:spLocks/>
            </p:cNvSpPr>
            <p:nvPr/>
          </p:nvSpPr>
          <p:spPr bwMode="auto">
            <a:xfrm>
              <a:off x="674688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21 h 127"/>
                <a:gd name="T4" fmla="*/ 107 w 127"/>
                <a:gd name="T5" fmla="*/ 21 h 127"/>
                <a:gd name="T6" fmla="*/ 107 w 127"/>
                <a:gd name="T7" fmla="*/ 127 h 127"/>
                <a:gd name="T8" fmla="*/ 127 w 127"/>
                <a:gd name="T9" fmla="*/ 127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21"/>
                  </a:lnTo>
                  <a:lnTo>
                    <a:pt x="107" y="21"/>
                  </a:lnTo>
                  <a:lnTo>
                    <a:pt x="107" y="127"/>
                  </a:lnTo>
                  <a:lnTo>
                    <a:pt x="127" y="127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淘宝店chenying0907 48"/>
            <p:cNvSpPr>
              <a:spLocks/>
            </p:cNvSpPr>
            <p:nvPr/>
          </p:nvSpPr>
          <p:spPr bwMode="auto">
            <a:xfrm>
              <a:off x="101600" y="671513"/>
              <a:ext cx="201613" cy="200025"/>
            </a:xfrm>
            <a:custGeom>
              <a:avLst/>
              <a:gdLst>
                <a:gd name="T0" fmla="*/ 0 w 127"/>
                <a:gd name="T1" fmla="*/ 0 h 126"/>
                <a:gd name="T2" fmla="*/ 0 w 127"/>
                <a:gd name="T3" fmla="*/ 126 h 126"/>
                <a:gd name="T4" fmla="*/ 127 w 127"/>
                <a:gd name="T5" fmla="*/ 126 h 126"/>
                <a:gd name="T6" fmla="*/ 127 w 127"/>
                <a:gd name="T7" fmla="*/ 106 h 126"/>
                <a:gd name="T8" fmla="*/ 21 w 127"/>
                <a:gd name="T9" fmla="*/ 106 h 126"/>
                <a:gd name="T10" fmla="*/ 21 w 127"/>
                <a:gd name="T11" fmla="*/ 0 h 126"/>
                <a:gd name="T12" fmla="*/ 0 w 127"/>
                <a:gd name="T13" fmla="*/ 0 h 126"/>
                <a:gd name="T14" fmla="*/ 0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0" y="0"/>
                  </a:moveTo>
                  <a:lnTo>
                    <a:pt x="0" y="126"/>
                  </a:lnTo>
                  <a:lnTo>
                    <a:pt x="127" y="126"/>
                  </a:lnTo>
                  <a:lnTo>
                    <a:pt x="127" y="106"/>
                  </a:lnTo>
                  <a:lnTo>
                    <a:pt x="21" y="106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淘宝店chenying0907 49"/>
            <p:cNvSpPr>
              <a:spLocks/>
            </p:cNvSpPr>
            <p:nvPr/>
          </p:nvSpPr>
          <p:spPr bwMode="auto">
            <a:xfrm>
              <a:off x="674688" y="671513"/>
              <a:ext cx="201613" cy="200025"/>
            </a:xfrm>
            <a:custGeom>
              <a:avLst/>
              <a:gdLst>
                <a:gd name="T0" fmla="*/ 107 w 127"/>
                <a:gd name="T1" fmla="*/ 0 h 126"/>
                <a:gd name="T2" fmla="*/ 107 w 127"/>
                <a:gd name="T3" fmla="*/ 106 h 126"/>
                <a:gd name="T4" fmla="*/ 0 w 127"/>
                <a:gd name="T5" fmla="*/ 106 h 126"/>
                <a:gd name="T6" fmla="*/ 0 w 127"/>
                <a:gd name="T7" fmla="*/ 126 h 126"/>
                <a:gd name="T8" fmla="*/ 127 w 127"/>
                <a:gd name="T9" fmla="*/ 126 h 126"/>
                <a:gd name="T10" fmla="*/ 127 w 127"/>
                <a:gd name="T11" fmla="*/ 0 h 126"/>
                <a:gd name="T12" fmla="*/ 107 w 127"/>
                <a:gd name="T13" fmla="*/ 0 h 126"/>
                <a:gd name="T14" fmla="*/ 107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107" y="0"/>
                  </a:moveTo>
                  <a:lnTo>
                    <a:pt x="107" y="106"/>
                  </a:lnTo>
                  <a:lnTo>
                    <a:pt x="0" y="106"/>
                  </a:lnTo>
                  <a:lnTo>
                    <a:pt x="0" y="126"/>
                  </a:lnTo>
                  <a:lnTo>
                    <a:pt x="127" y="126"/>
                  </a:lnTo>
                  <a:lnTo>
                    <a:pt x="127" y="0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淘宝店chenying0907 50"/>
            <p:cNvSpPr>
              <a:spLocks/>
            </p:cNvSpPr>
            <p:nvPr/>
          </p:nvSpPr>
          <p:spPr bwMode="auto">
            <a:xfrm>
              <a:off x="101600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127 h 127"/>
                <a:gd name="T4" fmla="*/ 21 w 127"/>
                <a:gd name="T5" fmla="*/ 127 h 127"/>
                <a:gd name="T6" fmla="*/ 21 w 127"/>
                <a:gd name="T7" fmla="*/ 21 h 127"/>
                <a:gd name="T8" fmla="*/ 127 w 127"/>
                <a:gd name="T9" fmla="*/ 21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127"/>
                  </a:lnTo>
                  <a:lnTo>
                    <a:pt x="21" y="127"/>
                  </a:lnTo>
                  <a:lnTo>
                    <a:pt x="21" y="21"/>
                  </a:lnTo>
                  <a:lnTo>
                    <a:pt x="127" y="21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51"/>
            <p:cNvSpPr>
              <a:spLocks noChangeArrowheads="1"/>
            </p:cNvSpPr>
            <p:nvPr/>
          </p:nvSpPr>
          <p:spPr bwMode="auto">
            <a:xfrm>
              <a:off x="3175" y="469900"/>
              <a:ext cx="230188" cy="317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744538" y="469900"/>
              <a:ext cx="230188" cy="3175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473075" y="741363"/>
              <a:ext cx="31750" cy="2286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473075" y="0"/>
              <a:ext cx="31750" cy="2286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淘宝店chenying0907 55"/>
            <p:cNvSpPr>
              <a:spLocks/>
            </p:cNvSpPr>
            <p:nvPr/>
          </p:nvSpPr>
          <p:spPr bwMode="auto">
            <a:xfrm>
              <a:off x="407988" y="309563"/>
              <a:ext cx="163513" cy="169863"/>
            </a:xfrm>
            <a:custGeom>
              <a:avLst/>
              <a:gdLst>
                <a:gd name="T0" fmla="*/ 180 w 360"/>
                <a:gd name="T1" fmla="*/ 0 h 375"/>
                <a:gd name="T2" fmla="*/ 0 w 360"/>
                <a:gd name="T3" fmla="*/ 91 h 375"/>
                <a:gd name="T4" fmla="*/ 0 w 360"/>
                <a:gd name="T5" fmla="*/ 284 h 375"/>
                <a:gd name="T6" fmla="*/ 180 w 360"/>
                <a:gd name="T7" fmla="*/ 375 h 375"/>
                <a:gd name="T8" fmla="*/ 360 w 360"/>
                <a:gd name="T9" fmla="*/ 285 h 375"/>
                <a:gd name="T10" fmla="*/ 360 w 360"/>
                <a:gd name="T11" fmla="*/ 91 h 375"/>
                <a:gd name="T12" fmla="*/ 180 w 360"/>
                <a:gd name="T13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375">
                  <a:moveTo>
                    <a:pt x="180" y="0"/>
                  </a:moveTo>
                  <a:cubicBezTo>
                    <a:pt x="117" y="32"/>
                    <a:pt x="59" y="61"/>
                    <a:pt x="0" y="91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63" y="316"/>
                    <a:pt x="123" y="345"/>
                    <a:pt x="180" y="375"/>
                  </a:cubicBezTo>
                  <a:cubicBezTo>
                    <a:pt x="242" y="344"/>
                    <a:pt x="307" y="310"/>
                    <a:pt x="360" y="285"/>
                  </a:cubicBezTo>
                  <a:cubicBezTo>
                    <a:pt x="360" y="91"/>
                    <a:pt x="360" y="91"/>
                    <a:pt x="360" y="91"/>
                  </a:cubicBezTo>
                  <a:cubicBezTo>
                    <a:pt x="298" y="60"/>
                    <a:pt x="233" y="27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淘宝店chenying0907 56"/>
            <p:cNvSpPr>
              <a:spLocks/>
            </p:cNvSpPr>
            <p:nvPr/>
          </p:nvSpPr>
          <p:spPr bwMode="auto">
            <a:xfrm>
              <a:off x="347663" y="477838"/>
              <a:ext cx="284163" cy="184150"/>
            </a:xfrm>
            <a:custGeom>
              <a:avLst/>
              <a:gdLst>
                <a:gd name="T0" fmla="*/ 0 w 179"/>
                <a:gd name="T1" fmla="*/ 0 h 116"/>
                <a:gd name="T2" fmla="*/ 0 w 179"/>
                <a:gd name="T3" fmla="*/ 74 h 116"/>
                <a:gd name="T4" fmla="*/ 89 w 179"/>
                <a:gd name="T5" fmla="*/ 116 h 116"/>
                <a:gd name="T6" fmla="*/ 179 w 179"/>
                <a:gd name="T7" fmla="*/ 67 h 116"/>
                <a:gd name="T8" fmla="*/ 179 w 179"/>
                <a:gd name="T9" fmla="*/ 0 h 116"/>
                <a:gd name="T10" fmla="*/ 158 w 179"/>
                <a:gd name="T11" fmla="*/ 0 h 116"/>
                <a:gd name="T12" fmla="*/ 158 w 179"/>
                <a:gd name="T13" fmla="*/ 55 h 116"/>
                <a:gd name="T14" fmla="*/ 89 w 179"/>
                <a:gd name="T15" fmla="*/ 93 h 116"/>
                <a:gd name="T16" fmla="*/ 20 w 179"/>
                <a:gd name="T17" fmla="*/ 61 h 116"/>
                <a:gd name="T18" fmla="*/ 20 w 179"/>
                <a:gd name="T19" fmla="*/ 0 h 116"/>
                <a:gd name="T20" fmla="*/ 0 w 179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16">
                  <a:moveTo>
                    <a:pt x="0" y="0"/>
                  </a:moveTo>
                  <a:lnTo>
                    <a:pt x="0" y="74"/>
                  </a:lnTo>
                  <a:lnTo>
                    <a:pt x="89" y="116"/>
                  </a:lnTo>
                  <a:lnTo>
                    <a:pt x="179" y="67"/>
                  </a:lnTo>
                  <a:lnTo>
                    <a:pt x="179" y="0"/>
                  </a:lnTo>
                  <a:lnTo>
                    <a:pt x="158" y="0"/>
                  </a:lnTo>
                  <a:lnTo>
                    <a:pt x="158" y="55"/>
                  </a:lnTo>
                  <a:lnTo>
                    <a:pt x="89" y="93"/>
                  </a:lnTo>
                  <a:lnTo>
                    <a:pt x="20" y="61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lnSpc>
                  <a:spcPct val="130000"/>
                </a:lnSpc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874950" y="152816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874950" y="1861998"/>
            <a:ext cx="3018921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74950" y="296282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7874950" y="3296660"/>
            <a:ext cx="3018921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874950" y="416100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874950" y="4494839"/>
            <a:ext cx="3018921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74950" y="54380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874950" y="5771846"/>
            <a:ext cx="3018921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Ebrima" panose="02000000000000000000" pitchFamily="2" charset="0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Ebrima" panose="02000000000000000000" pitchFamily="2" charset="0"/>
              <a:sym typeface="Arial" panose="020B0604020202020204" pitchFamily="34" charset="0"/>
            </a:endParaRPr>
          </a:p>
        </p:txBody>
      </p:sp>
      <p:sp>
        <p:nvSpPr>
          <p:cNvPr id="41" name="淘宝店chenying0907 40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2" name="淘宝店chenying0907 41"/>
          <p:cNvSpPr/>
          <p:nvPr/>
        </p:nvSpPr>
        <p:spPr>
          <a:xfrm>
            <a:off x="1374893" y="462746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淘宝店chenying0907 42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172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3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4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9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0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accel="40000" fill="hold" grpId="0" nodeType="click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5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6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6" fill="hold">
                          <p:stCondLst>
                            <p:cond delay="indefinite"/>
                          </p:stCondLst>
                          <p:childTnLst>
                            <p:par>
                              <p:cTn id="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8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8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8" grpId="0" animBg="1"/>
          <p:bldP spid="14369" grpId="0" animBg="1"/>
          <p:bldP spid="14370" grpId="0" animBg="1"/>
          <p:bldP spid="14371" grpId="0" animBg="1"/>
          <p:bldP spid="59" grpId="0" build="p"/>
          <p:bldP spid="60" grpId="0" build="p"/>
          <p:bldP spid="61" grpId="0" build="p"/>
          <p:bldP spid="62" grpId="0" build="p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4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4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4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6" fill="hold">
                          <p:stCondLst>
                            <p:cond delay="indefinite"/>
                          </p:stCondLst>
                          <p:childTnLst>
                            <p:par>
                              <p:cTn id="9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8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1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28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68" grpId="0" animBg="1"/>
          <p:bldP spid="14369" grpId="0" animBg="1"/>
          <p:bldP spid="14370" grpId="0" animBg="1"/>
          <p:bldP spid="14371" grpId="0" animBg="1"/>
          <p:bldP spid="59" grpId="0" build="p"/>
          <p:bldP spid="60" grpId="0" build="p"/>
          <p:bldP spid="61" grpId="0" build="p"/>
          <p:bldP spid="62" grpId="0" build="p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7"/>
          <p:cNvGrpSpPr/>
          <p:nvPr/>
        </p:nvGrpSpPr>
        <p:grpSpPr>
          <a:xfrm>
            <a:off x="6174193" y="1269851"/>
            <a:ext cx="3872553" cy="1764626"/>
            <a:chOff x="3491880" y="2420888"/>
            <a:chExt cx="5794246" cy="2160240"/>
          </a:xfrm>
          <a:solidFill>
            <a:srgbClr val="E43937"/>
          </a:solidFill>
        </p:grpSpPr>
        <p:sp>
          <p:nvSpPr>
            <p:cNvPr id="6" name="上弧形箭头 28"/>
            <p:cNvSpPr/>
            <p:nvPr/>
          </p:nvSpPr>
          <p:spPr>
            <a:xfrm>
              <a:off x="3605493" y="2420888"/>
              <a:ext cx="5680633" cy="2160240"/>
            </a:xfrm>
            <a:prstGeom prst="curvedDownArrow">
              <a:avLst/>
            </a:prstGeom>
            <a:solidFill>
              <a:srgbClr val="F295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sysClr val="scrollBar" lastClr="C8C8C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上弧形箭头 29"/>
            <p:cNvSpPr/>
            <p:nvPr/>
          </p:nvSpPr>
          <p:spPr>
            <a:xfrm>
              <a:off x="3491880" y="2420888"/>
              <a:ext cx="4317280" cy="2160240"/>
            </a:xfrm>
            <a:prstGeom prst="curvedDownArrow">
              <a:avLst/>
            </a:prstGeom>
            <a:solidFill>
              <a:srgbClr val="008C8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sysClr val="scrollBar" lastClr="C8C8C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上弧形箭头 30"/>
            <p:cNvSpPr/>
            <p:nvPr/>
          </p:nvSpPr>
          <p:spPr>
            <a:xfrm>
              <a:off x="3491880" y="2420888"/>
              <a:ext cx="2808312" cy="2160240"/>
            </a:xfrm>
            <a:prstGeom prst="curvedDownArrow">
              <a:avLst/>
            </a:prstGeom>
            <a:solidFill>
              <a:srgbClr val="F295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sysClr val="scrollBar" lastClr="C8C8C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31"/>
          <p:cNvGrpSpPr/>
          <p:nvPr/>
        </p:nvGrpSpPr>
        <p:grpSpPr>
          <a:xfrm flipH="1">
            <a:off x="2833167" y="1269851"/>
            <a:ext cx="3872553" cy="1764626"/>
            <a:chOff x="3491880" y="2420888"/>
            <a:chExt cx="5794246" cy="2160240"/>
          </a:xfrm>
          <a:solidFill>
            <a:srgbClr val="44788B"/>
          </a:solidFill>
        </p:grpSpPr>
        <p:sp>
          <p:nvSpPr>
            <p:cNvPr id="10" name="上弧形箭头 32"/>
            <p:cNvSpPr/>
            <p:nvPr/>
          </p:nvSpPr>
          <p:spPr>
            <a:xfrm>
              <a:off x="3605493" y="2420888"/>
              <a:ext cx="5680633" cy="2160240"/>
            </a:xfrm>
            <a:prstGeom prst="curvedDownArrow">
              <a:avLst/>
            </a:prstGeom>
            <a:solidFill>
              <a:srgbClr val="008C8A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上弧形箭头 33"/>
            <p:cNvSpPr/>
            <p:nvPr/>
          </p:nvSpPr>
          <p:spPr>
            <a:xfrm>
              <a:off x="3491880" y="2420888"/>
              <a:ext cx="4317280" cy="2160240"/>
            </a:xfrm>
            <a:prstGeom prst="curvedDownArrow">
              <a:avLst/>
            </a:prstGeom>
            <a:solidFill>
              <a:srgbClr val="F2954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上弧形箭头 34"/>
            <p:cNvSpPr/>
            <p:nvPr/>
          </p:nvSpPr>
          <p:spPr>
            <a:xfrm>
              <a:off x="3491880" y="2420888"/>
              <a:ext cx="2808312" cy="2160240"/>
            </a:xfrm>
            <a:prstGeom prst="curvedDownArrow">
              <a:avLst/>
            </a:prstGeom>
            <a:solidFill>
              <a:srgbClr val="008C8A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" name="圆柱形 35"/>
          <p:cNvSpPr/>
          <p:nvPr/>
        </p:nvSpPr>
        <p:spPr>
          <a:xfrm>
            <a:off x="6131823" y="3022115"/>
            <a:ext cx="610982" cy="2791318"/>
          </a:xfrm>
          <a:prstGeom prst="can">
            <a:avLst>
              <a:gd name="adj" fmla="val 2705"/>
            </a:avLst>
          </a:prstGeom>
          <a:gradFill flip="none" rotWithShape="1">
            <a:gsLst>
              <a:gs pos="2500">
                <a:sysClr val="scrollBar" lastClr="C8C8C8">
                  <a:lumMod val="50000"/>
                  <a:lumOff val="50000"/>
                </a:sysClr>
              </a:gs>
              <a:gs pos="9000">
                <a:sysClr val="scrollBar" lastClr="C8C8C8">
                  <a:lumMod val="85000"/>
                  <a:lumOff val="15000"/>
                </a:sysClr>
              </a:gs>
              <a:gs pos="75000">
                <a:sysClr val="scrollBar" lastClr="C8C8C8">
                  <a:lumMod val="50000"/>
                  <a:lumOff val="50000"/>
                </a:sysClr>
              </a:gs>
              <a:gs pos="65000">
                <a:sysClr val="scrollBar" lastClr="C8C8C8">
                  <a:lumMod val="50000"/>
                  <a:lumOff val="50000"/>
                </a:sysClr>
              </a:gs>
              <a:gs pos="42000">
                <a:sysClr val="window" lastClr="FFFFFF"/>
              </a:gs>
              <a:gs pos="40000">
                <a:sysClr val="window" lastClr="FFFFFF">
                  <a:lumMod val="85000"/>
                </a:sysClr>
              </a:gs>
              <a:gs pos="100000">
                <a:sysClr val="scrollBar" lastClr="C8C8C8">
                  <a:lumMod val="75000"/>
                  <a:lumOff val="25000"/>
                </a:sys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 ker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23879" y="2535977"/>
            <a:ext cx="6833811" cy="471995"/>
            <a:chOff x="3080614" y="2383425"/>
            <a:chExt cx="6834655" cy="472053"/>
          </a:xfrm>
        </p:grpSpPr>
        <p:grpSp>
          <p:nvGrpSpPr>
            <p:cNvPr id="2" name="组合 1"/>
            <p:cNvGrpSpPr/>
            <p:nvPr/>
          </p:nvGrpSpPr>
          <p:grpSpPr>
            <a:xfrm>
              <a:off x="3080614" y="2383425"/>
              <a:ext cx="2536934" cy="472053"/>
              <a:chOff x="3080614" y="2383425"/>
              <a:chExt cx="2536934" cy="472053"/>
            </a:xfrm>
          </p:grpSpPr>
          <p:sp>
            <p:nvSpPr>
              <p:cNvPr id="14" name="淘宝店chenying0907Box 13"/>
              <p:cNvSpPr txBox="1"/>
              <p:nvPr/>
            </p:nvSpPr>
            <p:spPr>
              <a:xfrm>
                <a:off x="3080614" y="2383426"/>
                <a:ext cx="545612" cy="472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smtClean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01</a:t>
                </a:r>
                <a:endParaRPr lang="zh-CN" altLang="en-US" sz="1898" b="1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5" name="淘宝店chenying0907Box 14"/>
              <p:cNvSpPr txBox="1"/>
              <p:nvPr/>
            </p:nvSpPr>
            <p:spPr>
              <a:xfrm>
                <a:off x="4066096" y="2383425"/>
                <a:ext cx="545612" cy="472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02</a:t>
                </a:r>
                <a:endParaRPr lang="zh-CN" altLang="en-US" sz="1898" b="1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6" name="淘宝店chenying0907Box 15"/>
              <p:cNvSpPr txBox="1"/>
              <p:nvPr/>
            </p:nvSpPr>
            <p:spPr>
              <a:xfrm>
                <a:off x="5071936" y="2383425"/>
                <a:ext cx="545612" cy="472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03</a:t>
                </a:r>
                <a:endParaRPr lang="zh-CN" altLang="en-US" sz="1898" b="1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7389040" y="2383425"/>
              <a:ext cx="2526229" cy="472052"/>
              <a:chOff x="7389040" y="2383425"/>
              <a:chExt cx="2526229" cy="472052"/>
            </a:xfrm>
          </p:grpSpPr>
          <p:sp>
            <p:nvSpPr>
              <p:cNvPr id="17" name="淘宝店chenying0907Box 16"/>
              <p:cNvSpPr txBox="1"/>
              <p:nvPr/>
            </p:nvSpPr>
            <p:spPr>
              <a:xfrm>
                <a:off x="7389040" y="2383425"/>
                <a:ext cx="545612" cy="472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04</a:t>
                </a:r>
                <a:endParaRPr lang="zh-CN" altLang="en-US" sz="1898" b="1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8" name="淘宝店chenying0907Box 17"/>
              <p:cNvSpPr txBox="1"/>
              <p:nvPr/>
            </p:nvSpPr>
            <p:spPr>
              <a:xfrm>
                <a:off x="8371812" y="2383425"/>
                <a:ext cx="545612" cy="472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05</a:t>
                </a:r>
                <a:endParaRPr lang="zh-CN" altLang="en-US" sz="1898" b="1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9" name="淘宝店chenying0907Box 18"/>
              <p:cNvSpPr txBox="1"/>
              <p:nvPr/>
            </p:nvSpPr>
            <p:spPr>
              <a:xfrm>
                <a:off x="9369657" y="2383425"/>
                <a:ext cx="545612" cy="472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06</a:t>
                </a:r>
                <a:endParaRPr lang="zh-CN" altLang="en-US" sz="1898" b="1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4" name="淘宝店chenying0907Box 54"/>
          <p:cNvSpPr txBox="1"/>
          <p:nvPr/>
        </p:nvSpPr>
        <p:spPr>
          <a:xfrm>
            <a:off x="1337212" y="3135243"/>
            <a:ext cx="2211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Rectangle 55"/>
          <p:cNvSpPr/>
          <p:nvPr/>
        </p:nvSpPr>
        <p:spPr>
          <a:xfrm>
            <a:off x="1337212" y="3432111"/>
            <a:ext cx="285473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添加相关标题文字，点击添加相关标题文字，点击添加相关标题文字，点击添加相关标题文字。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淘宝店chenying0907Box 54"/>
          <p:cNvSpPr txBox="1"/>
          <p:nvPr/>
        </p:nvSpPr>
        <p:spPr>
          <a:xfrm>
            <a:off x="1337212" y="4443343"/>
            <a:ext cx="2211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9" name="Rectangle 55"/>
          <p:cNvSpPr/>
          <p:nvPr/>
        </p:nvSpPr>
        <p:spPr>
          <a:xfrm>
            <a:off x="1337212" y="4740211"/>
            <a:ext cx="285473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淘宝店chenying0907Box 54"/>
          <p:cNvSpPr txBox="1"/>
          <p:nvPr/>
        </p:nvSpPr>
        <p:spPr>
          <a:xfrm>
            <a:off x="1337212" y="5649843"/>
            <a:ext cx="2211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1" name="Rectangle 55"/>
          <p:cNvSpPr/>
          <p:nvPr/>
        </p:nvSpPr>
        <p:spPr>
          <a:xfrm>
            <a:off x="1337212" y="5946711"/>
            <a:ext cx="285473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淘宝店chenying0907Box 54"/>
          <p:cNvSpPr txBox="1"/>
          <p:nvPr/>
        </p:nvSpPr>
        <p:spPr>
          <a:xfrm>
            <a:off x="8443058" y="3211443"/>
            <a:ext cx="2200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3" name="Rectangle 55"/>
          <p:cNvSpPr/>
          <p:nvPr/>
        </p:nvSpPr>
        <p:spPr>
          <a:xfrm>
            <a:off x="8443059" y="3508311"/>
            <a:ext cx="284080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淘宝店chenying0907Box 54"/>
          <p:cNvSpPr txBox="1"/>
          <p:nvPr/>
        </p:nvSpPr>
        <p:spPr>
          <a:xfrm>
            <a:off x="8443058" y="4519543"/>
            <a:ext cx="2200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5" name="Rectangle 55"/>
          <p:cNvSpPr/>
          <p:nvPr/>
        </p:nvSpPr>
        <p:spPr>
          <a:xfrm>
            <a:off x="8443059" y="4816411"/>
            <a:ext cx="284080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淘宝店chenying0907Box 54"/>
          <p:cNvSpPr txBox="1"/>
          <p:nvPr/>
        </p:nvSpPr>
        <p:spPr>
          <a:xfrm>
            <a:off x="8443058" y="5726043"/>
            <a:ext cx="2200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7" name="Rectangle 55"/>
          <p:cNvSpPr/>
          <p:nvPr/>
        </p:nvSpPr>
        <p:spPr>
          <a:xfrm>
            <a:off x="8443059" y="6022911"/>
            <a:ext cx="284080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淘宝店chenying0907 34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6" name="淘宝店chenying0907 35"/>
          <p:cNvSpPr/>
          <p:nvPr/>
        </p:nvSpPr>
        <p:spPr>
          <a:xfrm>
            <a:off x="1374893" y="462746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淘宝店chenying0907 36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915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4" grpId="0"/>
      <p:bldP spid="55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527412" y="1006656"/>
            <a:ext cx="1730780" cy="1730780"/>
          </a:xfrm>
          <a:prstGeom prst="ellipse">
            <a:avLst/>
          </a:prstGeom>
          <a:solidFill>
            <a:srgbClr val="005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8297" y="1758820"/>
            <a:ext cx="3249011" cy="1582983"/>
          </a:xfrm>
          <a:prstGeom prst="rect">
            <a:avLst/>
          </a:prstGeom>
        </p:spPr>
      </p:pic>
      <p:sp>
        <p:nvSpPr>
          <p:cNvPr id="11" name="淘宝店chenying0907 10"/>
          <p:cNvSpPr/>
          <p:nvPr/>
        </p:nvSpPr>
        <p:spPr>
          <a:xfrm>
            <a:off x="5887452" y="1078664"/>
            <a:ext cx="1005403" cy="584775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  <a:endParaRPr lang="zh-CN" altLang="en-US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淘宝店chenying0907 11"/>
          <p:cNvSpPr/>
          <p:nvPr/>
        </p:nvSpPr>
        <p:spPr>
          <a:xfrm>
            <a:off x="5772099" y="1557241"/>
            <a:ext cx="1236108" cy="307777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淘宝店chenying0907 16"/>
          <p:cNvSpPr/>
          <p:nvPr/>
        </p:nvSpPr>
        <p:spPr>
          <a:xfrm>
            <a:off x="2653586" y="5632549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005D40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5D40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淘宝店chenying0907 17"/>
          <p:cNvSpPr/>
          <p:nvPr/>
        </p:nvSpPr>
        <p:spPr>
          <a:xfrm>
            <a:off x="3105632" y="4634396"/>
            <a:ext cx="511680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5D40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5D40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729947" y="4384357"/>
            <a:ext cx="1263050" cy="1167429"/>
            <a:chOff x="5203661" y="2977680"/>
            <a:chExt cx="2056716" cy="190101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4685204" y="3496137"/>
              <a:ext cx="1901010" cy="86409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877824" y="3496137"/>
              <a:ext cx="1901010" cy="864096"/>
            </a:xfrm>
            <a:prstGeom prst="rect">
              <a:avLst/>
            </a:prstGeom>
          </p:spPr>
        </p:pic>
      </p:grpSp>
      <p:sp>
        <p:nvSpPr>
          <p:cNvPr id="21" name="淘宝店chenying0907 20"/>
          <p:cNvSpPr/>
          <p:nvPr/>
        </p:nvSpPr>
        <p:spPr>
          <a:xfrm>
            <a:off x="4691936" y="5632549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005D40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5D40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2" name="淘宝店chenying0907 21"/>
          <p:cNvSpPr/>
          <p:nvPr/>
        </p:nvSpPr>
        <p:spPr>
          <a:xfrm>
            <a:off x="5095892" y="4634396"/>
            <a:ext cx="607860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5D40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5D40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768297" y="4384357"/>
            <a:ext cx="1263050" cy="1167429"/>
            <a:chOff x="5203661" y="2977680"/>
            <a:chExt cx="2056716" cy="190101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4685204" y="3496137"/>
              <a:ext cx="1901010" cy="864096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877824" y="3496137"/>
              <a:ext cx="1901010" cy="864096"/>
            </a:xfrm>
            <a:prstGeom prst="rect">
              <a:avLst/>
            </a:prstGeom>
          </p:spPr>
        </p:pic>
      </p:grpSp>
      <p:sp>
        <p:nvSpPr>
          <p:cNvPr id="26" name="淘宝店chenying0907 25"/>
          <p:cNvSpPr/>
          <p:nvPr/>
        </p:nvSpPr>
        <p:spPr>
          <a:xfrm>
            <a:off x="6758861" y="5632549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005D40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5D40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7" name="淘宝店chenying0907 26"/>
          <p:cNvSpPr/>
          <p:nvPr/>
        </p:nvSpPr>
        <p:spPr>
          <a:xfrm>
            <a:off x="7154803" y="4634396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5D40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5D40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835222" y="4384357"/>
            <a:ext cx="1263050" cy="1167429"/>
            <a:chOff x="5203661" y="2977680"/>
            <a:chExt cx="2056716" cy="1901010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4685204" y="3496137"/>
              <a:ext cx="1901010" cy="864096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877824" y="3496137"/>
              <a:ext cx="1901010" cy="864096"/>
            </a:xfrm>
            <a:prstGeom prst="rect">
              <a:avLst/>
            </a:prstGeom>
          </p:spPr>
        </p:pic>
      </p:grpSp>
      <p:sp>
        <p:nvSpPr>
          <p:cNvPr id="31" name="淘宝店chenying0907 30"/>
          <p:cNvSpPr/>
          <p:nvPr/>
        </p:nvSpPr>
        <p:spPr>
          <a:xfrm>
            <a:off x="8797211" y="5632549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005D40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5D40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2" name="淘宝店chenying0907 31"/>
          <p:cNvSpPr/>
          <p:nvPr/>
        </p:nvSpPr>
        <p:spPr>
          <a:xfrm>
            <a:off x="9202771" y="4634396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005D40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5D40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873572" y="4384357"/>
            <a:ext cx="1263050" cy="1167429"/>
            <a:chOff x="5203661" y="2977680"/>
            <a:chExt cx="2056716" cy="1901010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5400000">
              <a:off x="4685204" y="3496137"/>
              <a:ext cx="1901010" cy="864096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877824" y="3496137"/>
              <a:ext cx="1901010" cy="864096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766674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7" grpId="0"/>
      <p:bldP spid="18" grpId="0"/>
      <p:bldP spid="21" grpId="0"/>
      <p:bldP spid="22" grpId="0"/>
      <p:bldP spid="26" grpId="0"/>
      <p:bldP spid="27" grpId="0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3035805" y="2479516"/>
            <a:ext cx="2541473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84602" y="3266402"/>
            <a:ext cx="1089921" cy="1088246"/>
          </a:xfrm>
          <a:prstGeom prst="ellipse">
            <a:avLst/>
          </a:prstGeom>
          <a:solidFill>
            <a:srgbClr val="008C8A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95938" y="3535951"/>
            <a:ext cx="711545" cy="711546"/>
          </a:xfrm>
          <a:prstGeom prst="ellipse">
            <a:avLst/>
          </a:prstGeom>
          <a:solidFill>
            <a:srgbClr val="F29548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951606" y="2124581"/>
            <a:ext cx="709871" cy="711545"/>
          </a:xfrm>
          <a:prstGeom prst="ellipse">
            <a:avLst/>
          </a:prstGeom>
          <a:solidFill>
            <a:srgbClr val="008C8A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841107" y="4557228"/>
            <a:ext cx="711545" cy="711546"/>
          </a:xfrm>
          <a:prstGeom prst="ellipse">
            <a:avLst/>
          </a:prstGeom>
          <a:solidFill>
            <a:srgbClr val="F29548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84987" y="2479516"/>
            <a:ext cx="2543148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89416" y="3266402"/>
            <a:ext cx="1088246" cy="1088246"/>
          </a:xfrm>
          <a:prstGeom prst="ellipse">
            <a:avLst/>
          </a:prstGeom>
          <a:solidFill>
            <a:srgbClr val="008C8A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456456" y="3535951"/>
            <a:ext cx="709871" cy="711546"/>
          </a:xfrm>
          <a:prstGeom prst="ellipse">
            <a:avLst/>
          </a:prstGeom>
          <a:solidFill>
            <a:srgbClr val="F29548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200788" y="2124581"/>
            <a:ext cx="711545" cy="711545"/>
          </a:xfrm>
          <a:prstGeom prst="ellipse">
            <a:avLst/>
          </a:prstGeom>
          <a:solidFill>
            <a:srgbClr val="008C8A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311287" y="4557228"/>
            <a:ext cx="709871" cy="711546"/>
          </a:xfrm>
          <a:prstGeom prst="ellipse">
            <a:avLst/>
          </a:prstGeom>
          <a:solidFill>
            <a:srgbClr val="F29548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70895" y="2859565"/>
            <a:ext cx="2338891" cy="2338892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254153" y="2420918"/>
            <a:ext cx="2340566" cy="2338892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淘宝店chenying0907Box 23"/>
          <p:cNvSpPr txBox="1"/>
          <p:nvPr/>
        </p:nvSpPr>
        <p:spPr>
          <a:xfrm>
            <a:off x="4714434" y="5294334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淘宝店chenying0907Box 24"/>
          <p:cNvSpPr txBox="1"/>
          <p:nvPr/>
        </p:nvSpPr>
        <p:spPr>
          <a:xfrm>
            <a:off x="4714433" y="505182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淘宝店chenying0907Box 23"/>
          <p:cNvSpPr txBox="1"/>
          <p:nvPr/>
        </p:nvSpPr>
        <p:spPr>
          <a:xfrm>
            <a:off x="9068719" y="5294334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淘宝店chenying0907Box 24"/>
          <p:cNvSpPr txBox="1"/>
          <p:nvPr/>
        </p:nvSpPr>
        <p:spPr>
          <a:xfrm>
            <a:off x="9068718" y="505182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淘宝店chenying0907 20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2" name="淘宝店chenying0907 21"/>
          <p:cNvSpPr/>
          <p:nvPr/>
        </p:nvSpPr>
        <p:spPr>
          <a:xfrm>
            <a:off x="1374893" y="462746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淘宝店chenying0907 25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" name="淘宝店chenying0907Box 23"/>
          <p:cNvSpPr txBox="1"/>
          <p:nvPr/>
        </p:nvSpPr>
        <p:spPr>
          <a:xfrm>
            <a:off x="1177857" y="19325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淘宝店chenying0907Box 24"/>
          <p:cNvSpPr txBox="1"/>
          <p:nvPr/>
        </p:nvSpPr>
        <p:spPr>
          <a:xfrm>
            <a:off x="1177856" y="169005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淘宝店chenying0907Box 23"/>
          <p:cNvSpPr txBox="1"/>
          <p:nvPr/>
        </p:nvSpPr>
        <p:spPr>
          <a:xfrm>
            <a:off x="5532142" y="19325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淘宝店chenying0907Box 24"/>
          <p:cNvSpPr txBox="1"/>
          <p:nvPr/>
        </p:nvSpPr>
        <p:spPr>
          <a:xfrm>
            <a:off x="5532141" y="169005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9466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3" grpId="0"/>
      <p:bldP spid="24" grpId="0"/>
      <p:bldP spid="25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7775" y="2227256"/>
            <a:ext cx="2743200" cy="2706130"/>
          </a:xfrm>
          <a:prstGeom prst="rect">
            <a:avLst/>
          </a:prstGeom>
        </p:spPr>
      </p:pic>
      <p:sp>
        <p:nvSpPr>
          <p:cNvPr id="8" name="淘宝店chenying0907 7"/>
          <p:cNvSpPr/>
          <p:nvPr/>
        </p:nvSpPr>
        <p:spPr>
          <a:xfrm>
            <a:off x="5834500" y="2836873"/>
            <a:ext cx="1189749" cy="1569660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9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41543" y="3040260"/>
            <a:ext cx="4916854" cy="41923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2" y="0"/>
            <a:ext cx="3764727" cy="31122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8746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34184" y="2680221"/>
            <a:ext cx="1888128" cy="983371"/>
            <a:chOff x="3913901" y="5865040"/>
            <a:chExt cx="3322518" cy="1730427"/>
          </a:xfrm>
        </p:grpSpPr>
        <p:cxnSp>
          <p:nvCxnSpPr>
            <p:cNvPr id="49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83166" y="2637792"/>
            <a:ext cx="1054224" cy="1054499"/>
            <a:chOff x="7683929" y="9649657"/>
            <a:chExt cx="1999231" cy="1999752"/>
          </a:xfrm>
        </p:grpSpPr>
        <p:grpSp>
          <p:nvGrpSpPr>
            <p:cNvPr id="79" name="Group 78"/>
            <p:cNvGrpSpPr/>
            <p:nvPr/>
          </p:nvGrpSpPr>
          <p:grpSpPr>
            <a:xfrm rot="21316916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F29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80" name="淘宝店chenying0907 3"/>
            <p:cNvSpPr>
              <a:spLocks noChangeArrowheads="1"/>
            </p:cNvSpPr>
            <p:nvPr/>
          </p:nvSpPr>
          <p:spPr bwMode="auto">
            <a:xfrm>
              <a:off x="8300770" y="10295371"/>
              <a:ext cx="804670" cy="648009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769695" y="2638014"/>
            <a:ext cx="1054224" cy="1054499"/>
            <a:chOff x="14361737" y="2978422"/>
            <a:chExt cx="1999231" cy="1999752"/>
          </a:xfrm>
        </p:grpSpPr>
        <p:grpSp>
          <p:nvGrpSpPr>
            <p:cNvPr id="75" name="Group 74"/>
            <p:cNvGrpSpPr/>
            <p:nvPr/>
          </p:nvGrpSpPr>
          <p:grpSpPr>
            <a:xfrm rot="21316916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008C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76" name="淘宝店chenying0907 22"/>
            <p:cNvSpPr>
              <a:spLocks noChangeArrowheads="1"/>
            </p:cNvSpPr>
            <p:nvPr/>
          </p:nvSpPr>
          <p:spPr bwMode="auto">
            <a:xfrm>
              <a:off x="15014064" y="3584307"/>
              <a:ext cx="747702" cy="74770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706992" y="2632590"/>
            <a:ext cx="1054224" cy="1054499"/>
            <a:chOff x="12208441" y="5274469"/>
            <a:chExt cx="1999231" cy="1999752"/>
          </a:xfrm>
        </p:grpSpPr>
        <p:grpSp>
          <p:nvGrpSpPr>
            <p:cNvPr id="62" name="Group 61"/>
            <p:cNvGrpSpPr/>
            <p:nvPr/>
          </p:nvGrpSpPr>
          <p:grpSpPr>
            <a:xfrm rot="21316916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F29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63" name="淘宝店chenying0907 101"/>
            <p:cNvSpPr>
              <a:spLocks noChangeArrowheads="1"/>
            </p:cNvSpPr>
            <p:nvPr/>
          </p:nvSpPr>
          <p:spPr bwMode="auto">
            <a:xfrm>
              <a:off x="12885009" y="5933249"/>
              <a:ext cx="804670" cy="61952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639102" y="2629466"/>
            <a:ext cx="1054224" cy="1054499"/>
            <a:chOff x="9907711" y="7463571"/>
            <a:chExt cx="1999231" cy="1999752"/>
          </a:xfrm>
        </p:grpSpPr>
        <p:grpSp>
          <p:nvGrpSpPr>
            <p:cNvPr id="58" name="Group 57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008C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59" name="淘宝店chenying0907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799991" y="2680221"/>
            <a:ext cx="1888128" cy="983371"/>
            <a:chOff x="3913901" y="5865040"/>
            <a:chExt cx="3322518" cy="1730427"/>
          </a:xfrm>
        </p:grpSpPr>
        <p:cxnSp>
          <p:nvCxnSpPr>
            <p:cNvPr id="9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1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2694" y="2680221"/>
            <a:ext cx="1888128" cy="983371"/>
            <a:chOff x="3913901" y="5865040"/>
            <a:chExt cx="3322518" cy="1730427"/>
          </a:xfrm>
        </p:grpSpPr>
        <p:cxnSp>
          <p:nvCxnSpPr>
            <p:cNvPr id="10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4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668734" y="2680221"/>
            <a:ext cx="1888128" cy="983371"/>
            <a:chOff x="3913901" y="5865040"/>
            <a:chExt cx="3322518" cy="1730427"/>
          </a:xfrm>
        </p:grpSpPr>
        <p:cxnSp>
          <p:nvCxnSpPr>
            <p:cNvPr id="106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7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9786067" y="2637854"/>
            <a:ext cx="1054224" cy="1054499"/>
            <a:chOff x="9907711" y="7463571"/>
            <a:chExt cx="1999231" cy="1999752"/>
          </a:xfrm>
        </p:grpSpPr>
        <p:grpSp>
          <p:nvGrpSpPr>
            <p:cNvPr id="109" name="Group 108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F295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110" name="淘宝店chenying0907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sp>
        <p:nvSpPr>
          <p:cNvPr id="51" name="淘宝店chenying0907Box 23"/>
          <p:cNvSpPr txBox="1"/>
          <p:nvPr/>
        </p:nvSpPr>
        <p:spPr>
          <a:xfrm>
            <a:off x="811660" y="4520406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淘宝店chenying0907Box 24"/>
          <p:cNvSpPr txBox="1"/>
          <p:nvPr/>
        </p:nvSpPr>
        <p:spPr>
          <a:xfrm>
            <a:off x="811659" y="41818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2" name="淘宝店chenying0907Box 23"/>
          <p:cNvSpPr txBox="1"/>
          <p:nvPr/>
        </p:nvSpPr>
        <p:spPr>
          <a:xfrm>
            <a:off x="3040510" y="4520406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淘宝店chenying0907Box 24"/>
          <p:cNvSpPr txBox="1"/>
          <p:nvPr/>
        </p:nvSpPr>
        <p:spPr>
          <a:xfrm>
            <a:off x="3040509" y="41818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1" name="淘宝店chenying0907Box 23"/>
          <p:cNvSpPr txBox="1"/>
          <p:nvPr/>
        </p:nvSpPr>
        <p:spPr>
          <a:xfrm>
            <a:off x="5250310" y="4520406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淘宝店chenying0907Box 24"/>
          <p:cNvSpPr txBox="1"/>
          <p:nvPr/>
        </p:nvSpPr>
        <p:spPr>
          <a:xfrm>
            <a:off x="5250309" y="41818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6" name="淘宝店chenying0907Box 23"/>
          <p:cNvSpPr txBox="1"/>
          <p:nvPr/>
        </p:nvSpPr>
        <p:spPr>
          <a:xfrm>
            <a:off x="7517260" y="4520406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淘宝店chenying0907Box 24"/>
          <p:cNvSpPr txBox="1"/>
          <p:nvPr/>
        </p:nvSpPr>
        <p:spPr>
          <a:xfrm>
            <a:off x="7517259" y="41818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8" name="淘宝店chenying0907Box 23"/>
          <p:cNvSpPr txBox="1"/>
          <p:nvPr/>
        </p:nvSpPr>
        <p:spPr>
          <a:xfrm>
            <a:off x="9727060" y="4520406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淘宝店chenying0907Box 24"/>
          <p:cNvSpPr txBox="1"/>
          <p:nvPr/>
        </p:nvSpPr>
        <p:spPr>
          <a:xfrm>
            <a:off x="9727059" y="41818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淘宝店chenying0907 52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5" name="淘宝店chenying0907 64"/>
          <p:cNvSpPr/>
          <p:nvPr/>
        </p:nvSpPr>
        <p:spPr>
          <a:xfrm>
            <a:off x="1374893" y="462746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6" name="淘宝店chenying0907 65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385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72" grpId="0"/>
      <p:bldP spid="73" grpId="0"/>
      <p:bldP spid="81" grpId="0"/>
      <p:bldP spid="85" grpId="0"/>
      <p:bldP spid="86" grpId="0"/>
      <p:bldP spid="87" grpId="0"/>
      <p:bldP spid="88" grpId="0"/>
      <p:bldP spid="8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1445" y="2365291"/>
            <a:ext cx="4446740" cy="3482386"/>
            <a:chOff x="1591445" y="2300385"/>
            <a:chExt cx="4446740" cy="3482386"/>
          </a:xfrm>
        </p:grpSpPr>
        <p:sp>
          <p:nvSpPr>
            <p:cNvPr id="28674" name="MH_Other_1"/>
            <p:cNvSpPr>
              <a:spLocks/>
            </p:cNvSpPr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5" name="MH_Other_2"/>
            <p:cNvSpPr>
              <a:spLocks/>
            </p:cNvSpPr>
            <p:nvPr/>
          </p:nvSpPr>
          <p:spPr bwMode="auto">
            <a:xfrm>
              <a:off x="1591445" y="2300385"/>
              <a:ext cx="3442206" cy="1861737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6" name="MH_Other_3"/>
            <p:cNvSpPr>
              <a:spLocks/>
            </p:cNvSpPr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7" name="MH_Other_4"/>
            <p:cNvSpPr>
              <a:spLocks/>
            </p:cNvSpPr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8" name="MH_Other_5"/>
            <p:cNvSpPr>
              <a:spLocks/>
            </p:cNvSpPr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8684" name="MH_Other_6"/>
          <p:cNvSpPr>
            <a:spLocks noChangeArrowheads="1"/>
          </p:cNvSpPr>
          <p:nvPr/>
        </p:nvSpPr>
        <p:spPr bwMode="auto">
          <a:xfrm>
            <a:off x="4722245" y="1986916"/>
            <a:ext cx="704849" cy="704849"/>
          </a:xfrm>
          <a:prstGeom prst="ellipse">
            <a:avLst/>
          </a:prstGeom>
          <a:solidFill>
            <a:srgbClr val="008C8A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5" name="MH_Other_7"/>
          <p:cNvSpPr>
            <a:spLocks noChangeArrowheads="1"/>
          </p:cNvSpPr>
          <p:nvPr/>
        </p:nvSpPr>
        <p:spPr bwMode="auto">
          <a:xfrm>
            <a:off x="5701667" y="2835749"/>
            <a:ext cx="704848" cy="704848"/>
          </a:xfrm>
          <a:prstGeom prst="ellipse">
            <a:avLst/>
          </a:prstGeom>
          <a:solidFill>
            <a:srgbClr val="F29548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6" name="MH_Other_8"/>
          <p:cNvSpPr>
            <a:spLocks noChangeArrowheads="1"/>
          </p:cNvSpPr>
          <p:nvPr/>
        </p:nvSpPr>
        <p:spPr bwMode="auto">
          <a:xfrm>
            <a:off x="5201073" y="3751549"/>
            <a:ext cx="704849" cy="706523"/>
          </a:xfrm>
          <a:prstGeom prst="ellipse">
            <a:avLst/>
          </a:prstGeom>
          <a:solidFill>
            <a:srgbClr val="008C8A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7" name="MH_Other_9"/>
          <p:cNvSpPr>
            <a:spLocks noChangeArrowheads="1"/>
          </p:cNvSpPr>
          <p:nvPr/>
        </p:nvSpPr>
        <p:spPr bwMode="auto">
          <a:xfrm>
            <a:off x="5698319" y="4533412"/>
            <a:ext cx="704848" cy="706523"/>
          </a:xfrm>
          <a:prstGeom prst="ellipse">
            <a:avLst/>
          </a:prstGeom>
          <a:solidFill>
            <a:srgbClr val="F29548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8" name="MH_Other_10"/>
          <p:cNvSpPr>
            <a:spLocks noChangeArrowheads="1"/>
          </p:cNvSpPr>
          <p:nvPr/>
        </p:nvSpPr>
        <p:spPr bwMode="auto">
          <a:xfrm>
            <a:off x="4688760" y="5517856"/>
            <a:ext cx="704849" cy="704848"/>
          </a:xfrm>
          <a:prstGeom prst="ellipse">
            <a:avLst/>
          </a:prstGeom>
          <a:solidFill>
            <a:srgbClr val="008C8A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9" name="MH_Title_1"/>
          <p:cNvSpPr>
            <a:spLocks noChangeArrowheads="1"/>
          </p:cNvSpPr>
          <p:nvPr/>
        </p:nvSpPr>
        <p:spPr bwMode="auto">
          <a:xfrm>
            <a:off x="-24691" y="2998850"/>
            <a:ext cx="1656318" cy="2393718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008C8A"/>
          </a:solidFill>
          <a:ln w="28575">
            <a:noFill/>
          </a:ln>
        </p:spPr>
        <p:txBody>
          <a:bodyPr lIns="0" tIns="0" rIns="113847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 smtClean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sz="2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淘宝店chenying0907Box 23"/>
          <p:cNvSpPr txBox="1"/>
          <p:nvPr/>
        </p:nvSpPr>
        <p:spPr>
          <a:xfrm>
            <a:off x="6067851" y="2008017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淘宝店chenying0907Box 24"/>
          <p:cNvSpPr txBox="1"/>
          <p:nvPr/>
        </p:nvSpPr>
        <p:spPr>
          <a:xfrm>
            <a:off x="6067851" y="172850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淘宝店chenying0907Box 23"/>
          <p:cNvSpPr txBox="1"/>
          <p:nvPr/>
        </p:nvSpPr>
        <p:spPr>
          <a:xfrm>
            <a:off x="6553626" y="3013607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淘宝店chenying0907Box 24"/>
          <p:cNvSpPr txBox="1"/>
          <p:nvPr/>
        </p:nvSpPr>
        <p:spPr>
          <a:xfrm>
            <a:off x="6553626" y="273409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淘宝店chenying0907Box 23"/>
          <p:cNvSpPr txBox="1"/>
          <p:nvPr/>
        </p:nvSpPr>
        <p:spPr>
          <a:xfrm>
            <a:off x="6248826" y="3982919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淘宝店chenying0907Box 24"/>
          <p:cNvSpPr txBox="1"/>
          <p:nvPr/>
        </p:nvSpPr>
        <p:spPr>
          <a:xfrm>
            <a:off x="6248826" y="370340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淘宝店chenying0907Box 23"/>
          <p:cNvSpPr txBox="1"/>
          <p:nvPr/>
        </p:nvSpPr>
        <p:spPr>
          <a:xfrm>
            <a:off x="6563151" y="4878269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淘宝店chenying0907Box 24"/>
          <p:cNvSpPr txBox="1"/>
          <p:nvPr/>
        </p:nvSpPr>
        <p:spPr>
          <a:xfrm>
            <a:off x="6563151" y="45987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淘宝店chenying0907Box 23"/>
          <p:cNvSpPr txBox="1"/>
          <p:nvPr/>
        </p:nvSpPr>
        <p:spPr>
          <a:xfrm>
            <a:off x="5782101" y="5957821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淘宝店chenying0907Box 24"/>
          <p:cNvSpPr txBox="1"/>
          <p:nvPr/>
        </p:nvSpPr>
        <p:spPr>
          <a:xfrm>
            <a:off x="5782101" y="567830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淘宝店chenying0907 33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5" name="淘宝店chenying0907 34"/>
          <p:cNvSpPr/>
          <p:nvPr/>
        </p:nvSpPr>
        <p:spPr>
          <a:xfrm>
            <a:off x="1374893" y="462746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淘宝店chenying0907 35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59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/>
      <p:bldP spid="28685" grpId="0" animBg="1"/>
      <p:bldP spid="28686" grpId="0" animBg="1"/>
      <p:bldP spid="28687" grpId="0" animBg="1"/>
      <p:bldP spid="28688" grpId="0" animBg="1"/>
      <p:bldP spid="2868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vron 82"/>
          <p:cNvSpPr/>
          <p:nvPr/>
        </p:nvSpPr>
        <p:spPr>
          <a:xfrm>
            <a:off x="6429375" y="2967303"/>
            <a:ext cx="2267006" cy="2300327"/>
          </a:xfrm>
          <a:prstGeom prst="chevron">
            <a:avLst/>
          </a:prstGeom>
          <a:solidFill>
            <a:srgbClr val="008C8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Chevron 110"/>
          <p:cNvSpPr/>
          <p:nvPr/>
        </p:nvSpPr>
        <p:spPr>
          <a:xfrm rot="10800000" flipH="1">
            <a:off x="8157567" y="3249266"/>
            <a:ext cx="1598607" cy="1622105"/>
          </a:xfrm>
          <a:prstGeom prst="chevron">
            <a:avLst/>
          </a:prstGeom>
          <a:solidFill>
            <a:srgbClr val="F2954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 flipH="1">
            <a:off x="4090361" y="2967303"/>
            <a:ext cx="2267006" cy="2300327"/>
          </a:xfrm>
          <a:prstGeom prst="chevron">
            <a:avLst/>
          </a:prstGeom>
          <a:solidFill>
            <a:srgbClr val="008C8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Chevron 29"/>
          <p:cNvSpPr/>
          <p:nvPr/>
        </p:nvSpPr>
        <p:spPr>
          <a:xfrm rot="10800000">
            <a:off x="3030568" y="3259981"/>
            <a:ext cx="1598607" cy="1622105"/>
          </a:xfrm>
          <a:prstGeom prst="chevron">
            <a:avLst/>
          </a:prstGeom>
          <a:solidFill>
            <a:srgbClr val="F2954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3" name="Group 157"/>
          <p:cNvGrpSpPr/>
          <p:nvPr/>
        </p:nvGrpSpPr>
        <p:grpSpPr>
          <a:xfrm>
            <a:off x="5427103" y="3124090"/>
            <a:ext cx="1892483" cy="1892483"/>
            <a:chOff x="3899266" y="1250711"/>
            <a:chExt cx="1032272" cy="1032272"/>
          </a:xfrm>
        </p:grpSpPr>
        <p:sp>
          <p:nvSpPr>
            <p:cNvPr id="34" name="Diamond 33"/>
            <p:cNvSpPr/>
            <p:nvPr/>
          </p:nvSpPr>
          <p:spPr>
            <a:xfrm>
              <a:off x="3899266" y="1250711"/>
              <a:ext cx="1032272" cy="1032272"/>
            </a:xfrm>
            <a:prstGeom prst="diamond">
              <a:avLst/>
            </a:prstGeom>
            <a:solidFill>
              <a:srgbClr val="F29548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淘宝店chenying0907 23"/>
            <p:cNvSpPr>
              <a:spLocks noEditPoints="1"/>
            </p:cNvSpPr>
            <p:nvPr/>
          </p:nvSpPr>
          <p:spPr bwMode="auto">
            <a:xfrm>
              <a:off x="4298358" y="1613067"/>
              <a:ext cx="266942" cy="252414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649352" y="3671356"/>
            <a:ext cx="316900" cy="42315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39" name="淘宝店chenying0907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淘宝店chenying0907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淘宝店chenying0907 72"/>
          <p:cNvSpPr>
            <a:spLocks noEditPoints="1"/>
          </p:cNvSpPr>
          <p:nvPr/>
        </p:nvSpPr>
        <p:spPr bwMode="auto">
          <a:xfrm>
            <a:off x="7599243" y="3583621"/>
            <a:ext cx="476053" cy="476049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3456588" y="3731908"/>
            <a:ext cx="268876" cy="271266"/>
            <a:chOff x="0" y="2706688"/>
            <a:chExt cx="357188" cy="360363"/>
          </a:xfrm>
          <a:solidFill>
            <a:schemeClr val="bg1"/>
          </a:solidFill>
        </p:grpSpPr>
        <p:sp>
          <p:nvSpPr>
            <p:cNvPr id="43" name="淘宝店chenying0907 107"/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108"/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09"/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110"/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111"/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12"/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113"/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114"/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115"/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116"/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淘宝店chenying0907 153"/>
          <p:cNvSpPr>
            <a:spLocks noEditPoints="1"/>
          </p:cNvSpPr>
          <p:nvPr/>
        </p:nvSpPr>
        <p:spPr bwMode="auto">
          <a:xfrm>
            <a:off x="8976038" y="3706134"/>
            <a:ext cx="323564" cy="307279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淘宝店chenying0907Box 143"/>
          <p:cNvSpPr txBox="1"/>
          <p:nvPr/>
        </p:nvSpPr>
        <p:spPr>
          <a:xfrm>
            <a:off x="1828558" y="5098643"/>
            <a:ext cx="2464655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淘宝店chenying0907Box 143"/>
          <p:cNvSpPr txBox="1"/>
          <p:nvPr/>
        </p:nvSpPr>
        <p:spPr>
          <a:xfrm>
            <a:off x="2759209" y="1755623"/>
            <a:ext cx="2464655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淘宝店chenying0907Box 143"/>
          <p:cNvSpPr txBox="1"/>
          <p:nvPr/>
        </p:nvSpPr>
        <p:spPr>
          <a:xfrm>
            <a:off x="7297143" y="5467389"/>
            <a:ext cx="2464655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店chenying0907Box 143"/>
          <p:cNvSpPr txBox="1"/>
          <p:nvPr/>
        </p:nvSpPr>
        <p:spPr>
          <a:xfrm>
            <a:off x="8768389" y="1905443"/>
            <a:ext cx="2464655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淘宝店chenying0907 52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8" name="淘宝店chenying0907 57"/>
          <p:cNvSpPr/>
          <p:nvPr/>
        </p:nvSpPr>
        <p:spPr>
          <a:xfrm>
            <a:off x="1374893" y="462746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淘宝店chenying0907 58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382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111" grpId="0" animBg="1"/>
      <p:bldP spid="29" grpId="0" animBg="1"/>
      <p:bldP spid="30" grpId="0" animBg="1"/>
      <p:bldP spid="41" grpId="0" animBg="1"/>
      <p:bldP spid="57" grpId="0" animBg="1"/>
      <p:bldP spid="31" grpId="0"/>
      <p:bldP spid="32" grpId="0"/>
      <p:bldP spid="36" grpId="0"/>
      <p:bldP spid="3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393518" y="3548219"/>
            <a:ext cx="1127312" cy="0"/>
          </a:xfrm>
          <a:prstGeom prst="line">
            <a:avLst/>
          </a:prstGeom>
          <a:ln w="9525" cmpd="sng"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230771" y="3548219"/>
            <a:ext cx="1113917" cy="0"/>
          </a:xfrm>
          <a:prstGeom prst="line">
            <a:avLst/>
          </a:prstGeom>
          <a:ln w="9525" cmpd="sng">
            <a:solidFill>
              <a:srgbClr val="4040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607608" y="3280344"/>
            <a:ext cx="1821556" cy="513429"/>
            <a:chOff x="1607608" y="3504711"/>
            <a:chExt cx="1821556" cy="513429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1607608" y="3772586"/>
              <a:ext cx="1821556" cy="0"/>
            </a:xfrm>
            <a:prstGeom prst="line">
              <a:avLst/>
            </a:prstGeom>
            <a:ln w="9525" cmpd="sng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607608" y="3504711"/>
              <a:ext cx="0" cy="513429"/>
            </a:xfrm>
            <a:prstGeom prst="line">
              <a:avLst/>
            </a:prstGeom>
            <a:ln w="9525" cmpd="sng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9335829" y="3280344"/>
            <a:ext cx="1821556" cy="513429"/>
            <a:chOff x="9335829" y="3504711"/>
            <a:chExt cx="1821556" cy="513429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9335829" y="3772586"/>
              <a:ext cx="1821556" cy="0"/>
            </a:xfrm>
            <a:prstGeom prst="line">
              <a:avLst/>
            </a:prstGeom>
            <a:ln w="9525" cmpd="sng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1143991" y="3504711"/>
              <a:ext cx="0" cy="513429"/>
            </a:xfrm>
            <a:prstGeom prst="line">
              <a:avLst/>
            </a:prstGeom>
            <a:ln w="9525" cmpd="sng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5520831" y="2534755"/>
            <a:ext cx="1709941" cy="1984515"/>
            <a:chOff x="5520831" y="2759122"/>
            <a:chExt cx="1709941" cy="1984515"/>
          </a:xfrm>
        </p:grpSpPr>
        <p:sp>
          <p:nvSpPr>
            <p:cNvPr id="5" name="Hexagon 4"/>
            <p:cNvSpPr/>
            <p:nvPr/>
          </p:nvSpPr>
          <p:spPr>
            <a:xfrm rot="5400000">
              <a:off x="5383544" y="2896409"/>
              <a:ext cx="1984515" cy="1709941"/>
            </a:xfrm>
            <a:prstGeom prst="hexagon">
              <a:avLst/>
            </a:prstGeom>
            <a:solidFill>
              <a:srgbClr val="F29548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00B0F0"/>
                </a:solidFill>
                <a:latin typeface="Signika" pitchFamily="2" charset="0"/>
                <a:cs typeface="Arial" pitchFamily="34" charset="0"/>
              </a:endParaRPr>
            </a:p>
          </p:txBody>
        </p:sp>
        <p:sp>
          <p:nvSpPr>
            <p:cNvPr id="49174" name="Rectangle 35"/>
            <p:cNvSpPr>
              <a:spLocks noChangeArrowheads="1"/>
            </p:cNvSpPr>
            <p:nvPr/>
          </p:nvSpPr>
          <p:spPr bwMode="auto">
            <a:xfrm>
              <a:off x="5770848" y="3399556"/>
              <a:ext cx="124562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86157" y="2106154"/>
            <a:ext cx="707640" cy="756750"/>
            <a:chOff x="1286157" y="2330521"/>
            <a:chExt cx="707640" cy="756750"/>
          </a:xfrm>
        </p:grpSpPr>
        <p:sp>
          <p:nvSpPr>
            <p:cNvPr id="10" name="Hexagon 9"/>
            <p:cNvSpPr/>
            <p:nvPr/>
          </p:nvSpPr>
          <p:spPr>
            <a:xfrm rot="5400000">
              <a:off x="1261602" y="2355076"/>
              <a:ext cx="756750" cy="707640"/>
            </a:xfrm>
            <a:prstGeom prst="hexagon">
              <a:avLst/>
            </a:prstGeom>
            <a:solidFill>
              <a:srgbClr val="008C8A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262626"/>
                </a:solidFill>
                <a:cs typeface="Arial" pitchFamily="34" charset="0"/>
              </a:endParaRPr>
            </a:p>
          </p:txBody>
        </p:sp>
        <p:pic>
          <p:nvPicPr>
            <p:cNvPr id="49176" name="Picture 29" descr="hear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794" y="2493480"/>
              <a:ext cx="404045" cy="406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1286157" y="4034861"/>
            <a:ext cx="707640" cy="756750"/>
            <a:chOff x="1286157" y="4259228"/>
            <a:chExt cx="707640" cy="756750"/>
          </a:xfrm>
        </p:grpSpPr>
        <p:sp>
          <p:nvSpPr>
            <p:cNvPr id="32" name="Hexagon 31"/>
            <p:cNvSpPr/>
            <p:nvPr/>
          </p:nvSpPr>
          <p:spPr>
            <a:xfrm rot="5400000">
              <a:off x="1261602" y="4283783"/>
              <a:ext cx="756750" cy="707640"/>
            </a:xfrm>
            <a:prstGeom prst="hexagon">
              <a:avLst/>
            </a:prstGeom>
            <a:solidFill>
              <a:srgbClr val="F29548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262626"/>
                </a:solidFill>
                <a:cs typeface="Arial" pitchFamily="34" charset="0"/>
              </a:endParaRPr>
            </a:p>
          </p:txBody>
        </p:sp>
        <p:pic>
          <p:nvPicPr>
            <p:cNvPr id="49177" name="Picture 30" descr="plan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3308" y="4433347"/>
              <a:ext cx="468783" cy="468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3415770" y="3070508"/>
            <a:ext cx="991141" cy="1058110"/>
            <a:chOff x="3415770" y="3294875"/>
            <a:chExt cx="991141" cy="1058110"/>
          </a:xfrm>
        </p:grpSpPr>
        <p:sp>
          <p:nvSpPr>
            <p:cNvPr id="7" name="Hexagon 6"/>
            <p:cNvSpPr/>
            <p:nvPr/>
          </p:nvSpPr>
          <p:spPr>
            <a:xfrm rot="5400000">
              <a:off x="3382286" y="3328359"/>
              <a:ext cx="1058110" cy="991141"/>
            </a:xfrm>
            <a:prstGeom prst="hexagon">
              <a:avLst/>
            </a:prstGeom>
            <a:solidFill>
              <a:srgbClr val="008C8A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262626"/>
                </a:solidFill>
                <a:cs typeface="Arial" pitchFamily="34" charset="0"/>
              </a:endParaRPr>
            </a:p>
          </p:txBody>
        </p:sp>
        <p:pic>
          <p:nvPicPr>
            <p:cNvPr id="49178" name="Picture 32" descr="gift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093" y="3571680"/>
              <a:ext cx="504500" cy="506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8344687" y="3070508"/>
            <a:ext cx="991141" cy="1058110"/>
            <a:chOff x="8344687" y="3294875"/>
            <a:chExt cx="991141" cy="1058110"/>
          </a:xfrm>
        </p:grpSpPr>
        <p:sp>
          <p:nvSpPr>
            <p:cNvPr id="9" name="Hexagon 8"/>
            <p:cNvSpPr/>
            <p:nvPr/>
          </p:nvSpPr>
          <p:spPr>
            <a:xfrm rot="5400000">
              <a:off x="8311203" y="3328359"/>
              <a:ext cx="1058110" cy="991141"/>
            </a:xfrm>
            <a:prstGeom prst="hexagon">
              <a:avLst/>
            </a:prstGeom>
            <a:solidFill>
              <a:srgbClr val="008C8A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262626"/>
                </a:solidFill>
                <a:cs typeface="Arial" pitchFamily="34" charset="0"/>
              </a:endParaRPr>
            </a:p>
          </p:txBody>
        </p:sp>
        <p:pic>
          <p:nvPicPr>
            <p:cNvPr id="49180" name="Picture 37" descr="settings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222" y="3547125"/>
              <a:ext cx="558075" cy="555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组合 16"/>
          <p:cNvGrpSpPr/>
          <p:nvPr/>
        </p:nvGrpSpPr>
        <p:grpSpPr>
          <a:xfrm>
            <a:off x="10822540" y="2106154"/>
            <a:ext cx="707640" cy="756750"/>
            <a:chOff x="10822540" y="2330521"/>
            <a:chExt cx="707640" cy="756750"/>
          </a:xfrm>
        </p:grpSpPr>
        <p:sp>
          <p:nvSpPr>
            <p:cNvPr id="12" name="Hexagon 11"/>
            <p:cNvSpPr/>
            <p:nvPr/>
          </p:nvSpPr>
          <p:spPr>
            <a:xfrm rot="5400000">
              <a:off x="10797985" y="2355076"/>
              <a:ext cx="756750" cy="707640"/>
            </a:xfrm>
            <a:prstGeom prst="hexagon">
              <a:avLst/>
            </a:prstGeom>
            <a:solidFill>
              <a:srgbClr val="F29548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262626"/>
                </a:solidFill>
                <a:cs typeface="Arial" pitchFamily="34" charset="0"/>
              </a:endParaRPr>
            </a:p>
          </p:txBody>
        </p:sp>
        <p:pic>
          <p:nvPicPr>
            <p:cNvPr id="49181" name="Picture 38" descr="comments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74336" y="2506874"/>
              <a:ext cx="404047" cy="404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/>
          <p:nvPr/>
        </p:nvGrpSpPr>
        <p:grpSpPr>
          <a:xfrm>
            <a:off x="10795752" y="4034861"/>
            <a:ext cx="707640" cy="756750"/>
            <a:chOff x="10795752" y="4259228"/>
            <a:chExt cx="707640" cy="756750"/>
          </a:xfrm>
        </p:grpSpPr>
        <p:sp>
          <p:nvSpPr>
            <p:cNvPr id="13" name="Hexagon 12"/>
            <p:cNvSpPr/>
            <p:nvPr/>
          </p:nvSpPr>
          <p:spPr>
            <a:xfrm rot="5400000">
              <a:off x="10771197" y="4283783"/>
              <a:ext cx="756750" cy="707640"/>
            </a:xfrm>
            <a:prstGeom prst="hexagon">
              <a:avLst/>
            </a:prstGeom>
            <a:solidFill>
              <a:srgbClr val="008C8A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zh-CN">
                <a:solidFill>
                  <a:srgbClr val="262626"/>
                </a:solidFill>
                <a:cs typeface="Arial" pitchFamily="34" charset="0"/>
              </a:endParaRPr>
            </a:p>
          </p:txBody>
        </p:sp>
        <p:pic>
          <p:nvPicPr>
            <p:cNvPr id="49182" name="Picture 39" descr="portfolio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6388" y="4422186"/>
              <a:ext cx="428601" cy="428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" name="淘宝店chenying0907Box 23"/>
          <p:cNvSpPr txBox="1"/>
          <p:nvPr/>
        </p:nvSpPr>
        <p:spPr>
          <a:xfrm>
            <a:off x="1091267" y="528865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淘宝店chenying0907Box 24"/>
          <p:cNvSpPr txBox="1"/>
          <p:nvPr/>
        </p:nvSpPr>
        <p:spPr>
          <a:xfrm>
            <a:off x="1091266" y="496546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5" name="淘宝店chenying0907Box 23"/>
          <p:cNvSpPr txBox="1"/>
          <p:nvPr/>
        </p:nvSpPr>
        <p:spPr>
          <a:xfrm>
            <a:off x="5210780" y="528865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淘宝店chenying0907Box 24"/>
          <p:cNvSpPr txBox="1"/>
          <p:nvPr/>
        </p:nvSpPr>
        <p:spPr>
          <a:xfrm>
            <a:off x="5210779" y="496546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淘宝店chenying0907Box 23"/>
          <p:cNvSpPr txBox="1"/>
          <p:nvPr/>
        </p:nvSpPr>
        <p:spPr>
          <a:xfrm>
            <a:off x="8784445" y="528865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淘宝店chenying0907Box 24"/>
          <p:cNvSpPr txBox="1"/>
          <p:nvPr/>
        </p:nvSpPr>
        <p:spPr>
          <a:xfrm>
            <a:off x="8784444" y="496546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淘宝店chenying0907 41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3" name="淘宝店chenying0907 42"/>
          <p:cNvSpPr/>
          <p:nvPr/>
        </p:nvSpPr>
        <p:spPr>
          <a:xfrm>
            <a:off x="1374893" y="462746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淘宝店chenying0907 43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832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9015" y="952029"/>
            <a:ext cx="6480720" cy="52565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8934" y="342524"/>
            <a:ext cx="4240882" cy="20473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5725" y="4552429"/>
            <a:ext cx="5067300" cy="2303318"/>
          </a:xfrm>
          <a:prstGeom prst="rect">
            <a:avLst/>
          </a:prstGeom>
        </p:spPr>
      </p:pic>
      <p:sp>
        <p:nvSpPr>
          <p:cNvPr id="14" name="淘宝店chenying0907 259"/>
          <p:cNvSpPr>
            <a:spLocks noChangeArrowheads="1"/>
          </p:cNvSpPr>
          <p:nvPr/>
        </p:nvSpPr>
        <p:spPr bwMode="auto">
          <a:xfrm>
            <a:off x="4266293" y="2838188"/>
            <a:ext cx="432616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  <a:endParaRPr lang="zh-CN" altLang="en-US" sz="36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淘宝店chenying0907 259"/>
          <p:cNvSpPr>
            <a:spLocks noChangeArrowheads="1"/>
          </p:cNvSpPr>
          <p:nvPr/>
        </p:nvSpPr>
        <p:spPr bwMode="auto">
          <a:xfrm>
            <a:off x="4411438" y="3362336"/>
            <a:ext cx="40358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>
                <a:solidFill>
                  <a:schemeClr val="bg1"/>
                </a:solidFill>
                <a:cs typeface="Arial" panose="020B0604020202020204" pitchFamily="34" charset="0"/>
              </a:rPr>
              <a:t>Thank you to listen to criticism guidance</a:t>
            </a:r>
            <a:endParaRPr lang="zh-CN" altLang="en-US" sz="12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81791" y="5632549"/>
            <a:ext cx="1876605" cy="16001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" y="0"/>
            <a:ext cx="1761340" cy="1456085"/>
          </a:xfrm>
          <a:prstGeom prst="rect">
            <a:avLst/>
          </a:prstGeom>
        </p:spPr>
      </p:pic>
      <p:sp>
        <p:nvSpPr>
          <p:cNvPr id="21" name="淘宝店chenying0907 259"/>
          <p:cNvSpPr>
            <a:spLocks noChangeArrowheads="1"/>
          </p:cNvSpPr>
          <p:nvPr/>
        </p:nvSpPr>
        <p:spPr bwMode="auto">
          <a:xfrm>
            <a:off x="5578070" y="4155638"/>
            <a:ext cx="170261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05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05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zh-CN" altLang="en-US" sz="105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好文艺 </a:t>
            </a:r>
            <a:endParaRPr lang="zh-CN" alt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0005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8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3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7775" y="2227256"/>
            <a:ext cx="2743200" cy="2706130"/>
          </a:xfrm>
          <a:prstGeom prst="rect">
            <a:avLst/>
          </a:prstGeom>
        </p:spPr>
      </p:pic>
      <p:sp>
        <p:nvSpPr>
          <p:cNvPr id="8" name="淘宝店chenying0907 7"/>
          <p:cNvSpPr/>
          <p:nvPr/>
        </p:nvSpPr>
        <p:spPr>
          <a:xfrm>
            <a:off x="5930859" y="2836873"/>
            <a:ext cx="968535" cy="1569660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9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41543" y="3040260"/>
            <a:ext cx="4916854" cy="41923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2" y="0"/>
            <a:ext cx="3764727" cy="31122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29020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7728878" y="4284622"/>
            <a:ext cx="699953" cy="263917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728878" y="2397044"/>
            <a:ext cx="699953" cy="261049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淘宝店chenying0907 8"/>
          <p:cNvSpPr>
            <a:spLocks/>
          </p:cNvSpPr>
          <p:nvPr/>
        </p:nvSpPr>
        <p:spPr bwMode="auto">
          <a:xfrm>
            <a:off x="4429919" y="1694223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4429919" y="3349439"/>
            <a:ext cx="691348" cy="238100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淘宝店chenying0907 10"/>
          <p:cNvSpPr>
            <a:spLocks/>
          </p:cNvSpPr>
          <p:nvPr/>
        </p:nvSpPr>
        <p:spPr bwMode="auto">
          <a:xfrm>
            <a:off x="4429919" y="3581801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4429919" y="5237017"/>
            <a:ext cx="691348" cy="24670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淘宝店chenying0907 12"/>
          <p:cNvSpPr>
            <a:spLocks/>
          </p:cNvSpPr>
          <p:nvPr/>
        </p:nvSpPr>
        <p:spPr bwMode="auto">
          <a:xfrm>
            <a:off x="4429919" y="5477984"/>
            <a:ext cx="3597300" cy="694216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淘宝店chenying0907 13"/>
          <p:cNvSpPr>
            <a:spLocks/>
          </p:cNvSpPr>
          <p:nvPr/>
        </p:nvSpPr>
        <p:spPr bwMode="auto">
          <a:xfrm>
            <a:off x="4429919" y="2646618"/>
            <a:ext cx="3998912" cy="70282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淘宝店chenying0907 14"/>
          <p:cNvSpPr>
            <a:spLocks/>
          </p:cNvSpPr>
          <p:nvPr/>
        </p:nvSpPr>
        <p:spPr bwMode="auto">
          <a:xfrm>
            <a:off x="4429919" y="4537064"/>
            <a:ext cx="3998912" cy="69995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238881" y="5604205"/>
            <a:ext cx="763063" cy="441774"/>
            <a:chOff x="5238881" y="5604205"/>
            <a:chExt cx="763063" cy="441774"/>
          </a:xfrm>
        </p:grpSpPr>
        <p:sp>
          <p:nvSpPr>
            <p:cNvPr id="87" name="淘宝店chenying0907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00" name="淘宝店chenying0907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淘宝店chenying0907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淘宝店chenying0907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淘宝店chenying0907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淘宝店chenying0907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淘宝店chenying0907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淘宝店chenying0907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6839593" y="4666153"/>
            <a:ext cx="745852" cy="441774"/>
            <a:chOff x="6839593" y="4666153"/>
            <a:chExt cx="745852" cy="441774"/>
          </a:xfrm>
        </p:grpSpPr>
        <p:sp>
          <p:nvSpPr>
            <p:cNvPr id="89" name="淘宝店chenying0907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207" name="淘宝店chenying0907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淘宝店chenying0907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淘宝店chenying0907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淘宝店chenying0907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839593" y="2775708"/>
            <a:ext cx="745852" cy="444643"/>
            <a:chOff x="6839593" y="2775708"/>
            <a:chExt cx="745852" cy="444643"/>
          </a:xfrm>
        </p:grpSpPr>
        <p:sp>
          <p:nvSpPr>
            <p:cNvPr id="91" name="淘宝店chenying0907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211" name="淘宝店chenying0907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淘宝店chenying0907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淘宝店chenying0907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5238881" y="1826181"/>
            <a:ext cx="763063" cy="438906"/>
            <a:chOff x="5238881" y="1826181"/>
            <a:chExt cx="763063" cy="438906"/>
          </a:xfrm>
        </p:grpSpPr>
        <p:sp>
          <p:nvSpPr>
            <p:cNvPr id="88" name="淘宝店chenying0907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8" name="淘宝店chenying0907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淘宝店chenying0907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238881" y="3710891"/>
            <a:ext cx="763063" cy="444643"/>
            <a:chOff x="5238881" y="3710891"/>
            <a:chExt cx="763063" cy="444643"/>
          </a:xfrm>
        </p:grpSpPr>
        <p:sp>
          <p:nvSpPr>
            <p:cNvPr id="90" name="淘宝店chenying0907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10" name="淘宝店chenying0907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淘宝店chenying0907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淘宝店chenying0907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4" name="淘宝店chenying0907 Placeholder 7"/>
          <p:cNvSpPr txBox="1">
            <a:spLocks/>
          </p:cNvSpPr>
          <p:nvPr/>
        </p:nvSpPr>
        <p:spPr>
          <a:xfrm>
            <a:off x="1367972" y="1647759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淘宝店chenying0907 Placeholder 2"/>
          <p:cNvSpPr txBox="1">
            <a:spLocks/>
          </p:cNvSpPr>
          <p:nvPr/>
        </p:nvSpPr>
        <p:spPr>
          <a:xfrm>
            <a:off x="1733202" y="2032605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淘宝店chenying0907 Placeholder 7"/>
          <p:cNvSpPr txBox="1">
            <a:spLocks/>
          </p:cNvSpPr>
          <p:nvPr/>
        </p:nvSpPr>
        <p:spPr>
          <a:xfrm>
            <a:off x="1367972" y="3187087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淘宝店chenying0907 Placeholder 2"/>
          <p:cNvSpPr txBox="1">
            <a:spLocks/>
          </p:cNvSpPr>
          <p:nvPr/>
        </p:nvSpPr>
        <p:spPr>
          <a:xfrm>
            <a:off x="1733202" y="357193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淘宝店chenying0907 Placeholder 7"/>
          <p:cNvSpPr txBox="1">
            <a:spLocks/>
          </p:cNvSpPr>
          <p:nvPr/>
        </p:nvSpPr>
        <p:spPr>
          <a:xfrm>
            <a:off x="1367972" y="5000559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9" name="淘宝店chenying0907 Placeholder 2"/>
          <p:cNvSpPr txBox="1">
            <a:spLocks/>
          </p:cNvSpPr>
          <p:nvPr/>
        </p:nvSpPr>
        <p:spPr>
          <a:xfrm>
            <a:off x="1733202" y="5385405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淘宝店chenying0907 Placeholder 7"/>
          <p:cNvSpPr txBox="1">
            <a:spLocks/>
          </p:cNvSpPr>
          <p:nvPr/>
        </p:nvSpPr>
        <p:spPr>
          <a:xfrm>
            <a:off x="8902441" y="1647759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1" name="淘宝店chenying0907 Placeholder 2"/>
          <p:cNvSpPr txBox="1">
            <a:spLocks/>
          </p:cNvSpPr>
          <p:nvPr/>
        </p:nvSpPr>
        <p:spPr>
          <a:xfrm>
            <a:off x="8902441" y="2032605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淘宝店chenying0907 Placeholder 7"/>
          <p:cNvSpPr txBox="1">
            <a:spLocks/>
          </p:cNvSpPr>
          <p:nvPr/>
        </p:nvSpPr>
        <p:spPr>
          <a:xfrm>
            <a:off x="8902441" y="3187087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3" name="淘宝店chenying0907 Placeholder 2"/>
          <p:cNvSpPr txBox="1">
            <a:spLocks/>
          </p:cNvSpPr>
          <p:nvPr/>
        </p:nvSpPr>
        <p:spPr>
          <a:xfrm>
            <a:off x="8902441" y="357193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淘宝店chenying0907 Placeholder 7"/>
          <p:cNvSpPr txBox="1">
            <a:spLocks/>
          </p:cNvSpPr>
          <p:nvPr/>
        </p:nvSpPr>
        <p:spPr>
          <a:xfrm>
            <a:off x="8902441" y="5000559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5" name="淘宝店chenying0907 Placeholder 2"/>
          <p:cNvSpPr txBox="1">
            <a:spLocks/>
          </p:cNvSpPr>
          <p:nvPr/>
        </p:nvSpPr>
        <p:spPr>
          <a:xfrm>
            <a:off x="8902441" y="5385405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淘宝店chenying0907 58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0" name="淘宝店chenying0907 59"/>
          <p:cNvSpPr/>
          <p:nvPr/>
        </p:nvSpPr>
        <p:spPr>
          <a:xfrm>
            <a:off x="1374893" y="462746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淘宝店chenying0907 60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348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4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淘宝店chenying0907 1"/>
          <p:cNvSpPr/>
          <p:nvPr/>
        </p:nvSpPr>
        <p:spPr>
          <a:xfrm>
            <a:off x="2439240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0935" y="4620038"/>
            <a:ext cx="1161843" cy="1161842"/>
          </a:xfrm>
          <a:prstGeom prst="ellipse">
            <a:avLst/>
          </a:pr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圆角淘宝店chenying0907 1"/>
          <p:cNvSpPr/>
          <p:nvPr/>
        </p:nvSpPr>
        <p:spPr>
          <a:xfrm flipV="1">
            <a:off x="4355658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354" y="2153575"/>
            <a:ext cx="1161843" cy="1161842"/>
          </a:xfrm>
          <a:prstGeom prst="ellipse">
            <a:avLst/>
          </a:prstGeom>
          <a:solidFill>
            <a:srgbClr val="008C8A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淘宝店chenying0907 1"/>
          <p:cNvSpPr/>
          <p:nvPr/>
        </p:nvSpPr>
        <p:spPr>
          <a:xfrm>
            <a:off x="6277511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206" y="4620038"/>
            <a:ext cx="1161843" cy="1161842"/>
          </a:xfrm>
          <a:prstGeom prst="ellipse">
            <a:avLst/>
          </a:pr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淘宝店chenying0907 1"/>
          <p:cNvSpPr/>
          <p:nvPr/>
        </p:nvSpPr>
        <p:spPr>
          <a:xfrm flipV="1">
            <a:off x="8189933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295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628" y="2153575"/>
            <a:ext cx="1161843" cy="1161842"/>
          </a:xfrm>
          <a:prstGeom prst="ellipse">
            <a:avLst/>
          </a:prstGeom>
          <a:solidFill>
            <a:srgbClr val="008C8A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淘宝店chenying0907 27"/>
          <p:cNvSpPr/>
          <p:nvPr/>
        </p:nvSpPr>
        <p:spPr>
          <a:xfrm>
            <a:off x="1148" y="3968006"/>
            <a:ext cx="12871067" cy="87459"/>
          </a:xfrm>
          <a:prstGeom prst="rect">
            <a:avLst/>
          </a:prstGeom>
          <a:solidFill>
            <a:srgbClr val="008C8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淘宝店chenying0907Box 28"/>
          <p:cNvSpPr txBox="1"/>
          <p:nvPr/>
        </p:nvSpPr>
        <p:spPr>
          <a:xfrm flipH="1">
            <a:off x="3067483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淘宝店chenying0907Box 29"/>
          <p:cNvSpPr txBox="1"/>
          <p:nvPr/>
        </p:nvSpPr>
        <p:spPr>
          <a:xfrm flipH="1">
            <a:off x="4983903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淘宝店chenying0907Box 30"/>
          <p:cNvSpPr txBox="1"/>
          <p:nvPr/>
        </p:nvSpPr>
        <p:spPr>
          <a:xfrm flipH="1">
            <a:off x="8818177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淘宝店chenying0907Box 31"/>
          <p:cNvSpPr txBox="1"/>
          <p:nvPr/>
        </p:nvSpPr>
        <p:spPr>
          <a:xfrm flipH="1">
            <a:off x="6905754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5" name="淘宝店chenying0907Box 23"/>
          <p:cNvSpPr txBox="1"/>
          <p:nvPr/>
        </p:nvSpPr>
        <p:spPr>
          <a:xfrm>
            <a:off x="1603825" y="2761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淘宝店chenying0907Box 24"/>
          <p:cNvSpPr txBox="1"/>
          <p:nvPr/>
        </p:nvSpPr>
        <p:spPr>
          <a:xfrm>
            <a:off x="1603826" y="2445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7" name="淘宝店chenying0907Box 23"/>
          <p:cNvSpPr txBox="1"/>
          <p:nvPr/>
        </p:nvSpPr>
        <p:spPr>
          <a:xfrm>
            <a:off x="4321625" y="5682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淘宝店chenying0907Box 24"/>
          <p:cNvSpPr txBox="1"/>
          <p:nvPr/>
        </p:nvSpPr>
        <p:spPr>
          <a:xfrm>
            <a:off x="4321626" y="5366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淘宝店chenying0907Box 23"/>
          <p:cNvSpPr txBox="1"/>
          <p:nvPr/>
        </p:nvSpPr>
        <p:spPr>
          <a:xfrm>
            <a:off x="6239325" y="17962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淘宝店chenying0907Box 24"/>
          <p:cNvSpPr txBox="1"/>
          <p:nvPr/>
        </p:nvSpPr>
        <p:spPr>
          <a:xfrm>
            <a:off x="6239326" y="14798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1" name="淘宝店chenying0907Box 23"/>
          <p:cNvSpPr txBox="1"/>
          <p:nvPr/>
        </p:nvSpPr>
        <p:spPr>
          <a:xfrm>
            <a:off x="8931725" y="47426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淘宝店chenying0907Box 24"/>
          <p:cNvSpPr txBox="1"/>
          <p:nvPr/>
        </p:nvSpPr>
        <p:spPr>
          <a:xfrm>
            <a:off x="8931726" y="44262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淘宝店chenying0907 38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0" name="淘宝店chenying0907 39"/>
          <p:cNvSpPr/>
          <p:nvPr/>
        </p:nvSpPr>
        <p:spPr>
          <a:xfrm>
            <a:off x="1374893" y="462746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淘宝店chenying0907 40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346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>
            <a:spLocks/>
          </p:cNvSpPr>
          <p:nvPr/>
        </p:nvSpPr>
        <p:spPr bwMode="auto">
          <a:xfrm rot="5400000">
            <a:off x="10298634" y="2565749"/>
            <a:ext cx="1321296" cy="3878871"/>
          </a:xfrm>
          <a:custGeom>
            <a:avLst/>
            <a:gdLst>
              <a:gd name="connsiteX0" fmla="*/ 0 w 1253008"/>
              <a:gd name="connsiteY0" fmla="*/ 3081115 h 3678400"/>
              <a:gd name="connsiteX1" fmla="*/ 0 w 1253008"/>
              <a:gd name="connsiteY1" fmla="*/ 103674 h 3678400"/>
              <a:gd name="connsiteX2" fmla="*/ 103675 w 1253008"/>
              <a:gd name="connsiteY2" fmla="*/ 0 h 3678400"/>
              <a:gd name="connsiteX3" fmla="*/ 325621 w 1253008"/>
              <a:gd name="connsiteY3" fmla="*/ 0 h 3678400"/>
              <a:gd name="connsiteX4" fmla="*/ 429296 w 1253008"/>
              <a:gd name="connsiteY4" fmla="*/ 103674 h 3678400"/>
              <a:gd name="connsiteX5" fmla="*/ 429296 w 1253008"/>
              <a:gd name="connsiteY5" fmla="*/ 3020727 h 3678400"/>
              <a:gd name="connsiteX6" fmla="*/ 435077 w 1253008"/>
              <a:gd name="connsiteY6" fmla="*/ 3028006 h 3678400"/>
              <a:gd name="connsiteX7" fmla="*/ 629745 w 1253008"/>
              <a:gd name="connsiteY7" fmla="*/ 3047864 h 3678400"/>
              <a:gd name="connsiteX8" fmla="*/ 629745 w 1253008"/>
              <a:gd name="connsiteY8" fmla="*/ 3046873 h 3678400"/>
              <a:gd name="connsiteX9" fmla="*/ 1224810 w 1253008"/>
              <a:gd name="connsiteY9" fmla="*/ 3505788 h 3678400"/>
              <a:gd name="connsiteX10" fmla="*/ 919535 w 1253008"/>
              <a:gd name="connsiteY10" fmla="*/ 3675675 h 3678400"/>
              <a:gd name="connsiteX11" fmla="*/ 824413 w 1253008"/>
              <a:gd name="connsiteY11" fmla="*/ 3496963 h 3678400"/>
              <a:gd name="connsiteX12" fmla="*/ 629745 w 1253008"/>
              <a:gd name="connsiteY12" fmla="*/ 3477106 h 3678400"/>
              <a:gd name="connsiteX13" fmla="*/ 629745 w 1253008"/>
              <a:gd name="connsiteY13" fmla="*/ 3478097 h 3678400"/>
              <a:gd name="connsiteX14" fmla="*/ 9137 w 1253008"/>
              <a:gd name="connsiteY14" fmla="*/ 3138358 h 3678400"/>
              <a:gd name="connsiteX15" fmla="*/ 9348 w 1253008"/>
              <a:gd name="connsiteY15" fmla="*/ 3123250 h 3678400"/>
              <a:gd name="connsiteX16" fmla="*/ 8147 w 1253008"/>
              <a:gd name="connsiteY16" fmla="*/ 3121470 h 3678400"/>
              <a:gd name="connsiteX17" fmla="*/ 0 w 1253008"/>
              <a:gd name="connsiteY17" fmla="*/ 3081115 h 36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008" h="3678400">
                <a:moveTo>
                  <a:pt x="0" y="3081115"/>
                </a:moveTo>
                <a:lnTo>
                  <a:pt x="0" y="103674"/>
                </a:lnTo>
                <a:cubicBezTo>
                  <a:pt x="0" y="46416"/>
                  <a:pt x="46417" y="0"/>
                  <a:pt x="103675" y="0"/>
                </a:cubicBezTo>
                <a:lnTo>
                  <a:pt x="325621" y="0"/>
                </a:lnTo>
                <a:cubicBezTo>
                  <a:pt x="382879" y="0"/>
                  <a:pt x="429296" y="46416"/>
                  <a:pt x="429296" y="103674"/>
                </a:cubicBezTo>
                <a:lnTo>
                  <a:pt x="429296" y="3020727"/>
                </a:lnTo>
                <a:lnTo>
                  <a:pt x="435077" y="3028006"/>
                </a:lnTo>
                <a:cubicBezTo>
                  <a:pt x="457198" y="3054483"/>
                  <a:pt x="525774" y="3047864"/>
                  <a:pt x="629745" y="3047864"/>
                </a:cubicBezTo>
                <a:lnTo>
                  <a:pt x="629745" y="3046873"/>
                </a:lnTo>
                <a:cubicBezTo>
                  <a:pt x="1187204" y="3046873"/>
                  <a:pt x="1319932" y="3393266"/>
                  <a:pt x="1224810" y="3505788"/>
                </a:cubicBezTo>
                <a:cubicBezTo>
                  <a:pt x="1162870" y="3580803"/>
                  <a:pt x="999172" y="3697739"/>
                  <a:pt x="919535" y="3675675"/>
                </a:cubicBezTo>
                <a:cubicBezTo>
                  <a:pt x="866444" y="3658025"/>
                  <a:pt x="901838" y="3578597"/>
                  <a:pt x="824413" y="3496963"/>
                </a:cubicBezTo>
                <a:cubicBezTo>
                  <a:pt x="802292" y="3470487"/>
                  <a:pt x="733716" y="3477106"/>
                  <a:pt x="629745" y="3477106"/>
                </a:cubicBezTo>
                <a:lnTo>
                  <a:pt x="629745" y="3478097"/>
                </a:lnTo>
                <a:cubicBezTo>
                  <a:pt x="211651" y="3478097"/>
                  <a:pt x="32468" y="3283251"/>
                  <a:pt x="9137" y="3138358"/>
                </a:cubicBezTo>
                <a:lnTo>
                  <a:pt x="9348" y="3123250"/>
                </a:lnTo>
                <a:lnTo>
                  <a:pt x="8147" y="3121470"/>
                </a:lnTo>
                <a:cubicBezTo>
                  <a:pt x="2901" y="3109066"/>
                  <a:pt x="0" y="3095429"/>
                  <a:pt x="0" y="3081115"/>
                </a:cubicBezTo>
                <a:close/>
              </a:path>
            </a:pathLst>
          </a:custGeom>
          <a:solidFill>
            <a:srgbClr val="008C8A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71587" y="2820584"/>
            <a:ext cx="1231915" cy="2415821"/>
            <a:chOff x="7558505" y="2674384"/>
            <a:chExt cx="1168246" cy="2290964"/>
          </a:xfrm>
          <a:solidFill>
            <a:srgbClr val="F29548"/>
          </a:solidFill>
        </p:grpSpPr>
        <p:sp>
          <p:nvSpPr>
            <p:cNvPr id="19" name="淘宝店chenying0907 18"/>
            <p:cNvSpPr>
              <a:spLocks/>
            </p:cNvSpPr>
            <p:nvPr/>
          </p:nvSpPr>
          <p:spPr bwMode="auto">
            <a:xfrm rot="5400000">
              <a:off x="6850210" y="3382679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淘宝店chenying0907 19"/>
            <p:cNvSpPr>
              <a:spLocks/>
            </p:cNvSpPr>
            <p:nvPr/>
          </p:nvSpPr>
          <p:spPr bwMode="auto">
            <a:xfrm rot="5400000">
              <a:off x="7427090" y="3575662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42626" y="2816219"/>
            <a:ext cx="1231915" cy="2418003"/>
            <a:chOff x="6582724" y="2670245"/>
            <a:chExt cx="1168246" cy="2293034"/>
          </a:xfrm>
          <a:solidFill>
            <a:srgbClr val="008C8A"/>
          </a:solidFill>
        </p:grpSpPr>
        <p:sp>
          <p:nvSpPr>
            <p:cNvPr id="21" name="淘宝店chenying0907 9"/>
            <p:cNvSpPr>
              <a:spLocks/>
            </p:cNvSpPr>
            <p:nvPr/>
          </p:nvSpPr>
          <p:spPr bwMode="auto">
            <a:xfrm rot="5400000">
              <a:off x="5873394" y="3379575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淘宝店chenying0907 11"/>
            <p:cNvSpPr>
              <a:spLocks/>
            </p:cNvSpPr>
            <p:nvPr/>
          </p:nvSpPr>
          <p:spPr bwMode="auto">
            <a:xfrm rot="5400000">
              <a:off x="6451826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37193" y="2886999"/>
            <a:ext cx="1210570" cy="2270365"/>
            <a:chOff x="5629255" y="2737367"/>
            <a:chExt cx="1148004" cy="2153026"/>
          </a:xfrm>
          <a:solidFill>
            <a:srgbClr val="F29548"/>
          </a:solidFill>
        </p:grpSpPr>
        <p:sp>
          <p:nvSpPr>
            <p:cNvPr id="30" name="任意多边形 29"/>
            <p:cNvSpPr/>
            <p:nvPr/>
          </p:nvSpPr>
          <p:spPr>
            <a:xfrm>
              <a:off x="5629255" y="2737367"/>
              <a:ext cx="833033" cy="2153026"/>
            </a:xfrm>
            <a:custGeom>
              <a:avLst/>
              <a:gdLst>
                <a:gd name="connsiteX0" fmla="*/ 540647 w 833033"/>
                <a:gd name="connsiteY0" fmla="*/ 2768 h 2153026"/>
                <a:gd name="connsiteX1" fmla="*/ 659667 w 833033"/>
                <a:gd name="connsiteY1" fmla="*/ 28000 h 2153026"/>
                <a:gd name="connsiteX2" fmla="*/ 829824 w 833033"/>
                <a:gd name="connsiteY2" fmla="*/ 333275 h 2153026"/>
                <a:gd name="connsiteX3" fmla="*/ 650828 w 833033"/>
                <a:gd name="connsiteY3" fmla="*/ 428397 h 2153026"/>
                <a:gd name="connsiteX4" fmla="*/ 631768 w 833033"/>
                <a:gd name="connsiteY4" fmla="*/ 496697 h 2153026"/>
                <a:gd name="connsiteX5" fmla="*/ 630992 w 833033"/>
                <a:gd name="connsiteY5" fmla="*/ 615033 h 2153026"/>
                <a:gd name="connsiteX6" fmla="*/ 631527 w 833033"/>
                <a:gd name="connsiteY6" fmla="*/ 615033 h 2153026"/>
                <a:gd name="connsiteX7" fmla="*/ 631527 w 833033"/>
                <a:gd name="connsiteY7" fmla="*/ 1529763 h 2153026"/>
                <a:gd name="connsiteX8" fmla="*/ 631528 w 833033"/>
                <a:gd name="connsiteY8" fmla="*/ 1529763 h 2153026"/>
                <a:gd name="connsiteX9" fmla="*/ 172612 w 833033"/>
                <a:gd name="connsiteY9" fmla="*/ 2124828 h 2153026"/>
                <a:gd name="connsiteX10" fmla="*/ 2725 w 833033"/>
                <a:gd name="connsiteY10" fmla="*/ 1819553 h 2153026"/>
                <a:gd name="connsiteX11" fmla="*/ 181437 w 833033"/>
                <a:gd name="connsiteY11" fmla="*/ 1724431 h 2153026"/>
                <a:gd name="connsiteX12" fmla="*/ 201294 w 833033"/>
                <a:gd name="connsiteY12" fmla="*/ 1529763 h 2153026"/>
                <a:gd name="connsiteX13" fmla="*/ 202134 w 833033"/>
                <a:gd name="connsiteY13" fmla="*/ 1529763 h 2153026"/>
                <a:gd name="connsiteX14" fmla="*/ 202231 w 833033"/>
                <a:gd name="connsiteY14" fmla="*/ 1529763 h 2153026"/>
                <a:gd name="connsiteX15" fmla="*/ 202231 w 833033"/>
                <a:gd name="connsiteY15" fmla="*/ 623065 h 2153026"/>
                <a:gd name="connsiteX16" fmla="*/ 202231 w 833033"/>
                <a:gd name="connsiteY16" fmla="*/ 615033 h 2153026"/>
                <a:gd name="connsiteX17" fmla="*/ 202547 w 833033"/>
                <a:gd name="connsiteY17" fmla="*/ 615033 h 2153026"/>
                <a:gd name="connsiteX18" fmla="*/ 206130 w 833033"/>
                <a:gd name="connsiteY18" fmla="*/ 523835 h 2153026"/>
                <a:gd name="connsiteX19" fmla="*/ 540647 w 833033"/>
                <a:gd name="connsiteY19" fmla="*/ 2768 h 2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3033" h="2153026">
                  <a:moveTo>
                    <a:pt x="540647" y="2768"/>
                  </a:moveTo>
                  <a:cubicBezTo>
                    <a:pt x="588814" y="-5182"/>
                    <a:pt x="631491" y="4219"/>
                    <a:pt x="659667" y="28000"/>
                  </a:cubicBezTo>
                  <a:cubicBezTo>
                    <a:pt x="734801" y="92152"/>
                    <a:pt x="854132" y="255850"/>
                    <a:pt x="829824" y="333275"/>
                  </a:cubicBezTo>
                  <a:cubicBezTo>
                    <a:pt x="814355" y="388578"/>
                    <a:pt x="732591" y="350972"/>
                    <a:pt x="650828" y="428397"/>
                  </a:cubicBezTo>
                  <a:cubicBezTo>
                    <a:pt x="638674" y="440564"/>
                    <a:pt x="633701" y="463791"/>
                    <a:pt x="631768" y="496697"/>
                  </a:cubicBezTo>
                  <a:lnTo>
                    <a:pt x="630992" y="615033"/>
                  </a:lnTo>
                  <a:lnTo>
                    <a:pt x="631527" y="615033"/>
                  </a:lnTo>
                  <a:lnTo>
                    <a:pt x="631527" y="1529763"/>
                  </a:lnTo>
                  <a:lnTo>
                    <a:pt x="631528" y="1529763"/>
                  </a:lnTo>
                  <a:cubicBezTo>
                    <a:pt x="631528" y="2087221"/>
                    <a:pt x="285135" y="2219950"/>
                    <a:pt x="172612" y="2124828"/>
                  </a:cubicBezTo>
                  <a:cubicBezTo>
                    <a:pt x="97597" y="2062888"/>
                    <a:pt x="-19339" y="1899190"/>
                    <a:pt x="2725" y="1819553"/>
                  </a:cubicBezTo>
                  <a:cubicBezTo>
                    <a:pt x="20375" y="1766461"/>
                    <a:pt x="99803" y="1801856"/>
                    <a:pt x="181437" y="1724431"/>
                  </a:cubicBezTo>
                  <a:cubicBezTo>
                    <a:pt x="207913" y="1702309"/>
                    <a:pt x="201294" y="1633733"/>
                    <a:pt x="201294" y="1529763"/>
                  </a:cubicBezTo>
                  <a:cubicBezTo>
                    <a:pt x="201294" y="1529763"/>
                    <a:pt x="201294" y="1529763"/>
                    <a:pt x="202134" y="1529763"/>
                  </a:cubicBezTo>
                  <a:lnTo>
                    <a:pt x="202231" y="1529763"/>
                  </a:lnTo>
                  <a:lnTo>
                    <a:pt x="202231" y="623065"/>
                  </a:lnTo>
                  <a:lnTo>
                    <a:pt x="202231" y="615033"/>
                  </a:lnTo>
                  <a:lnTo>
                    <a:pt x="202547" y="615033"/>
                  </a:lnTo>
                  <a:lnTo>
                    <a:pt x="206130" y="523835"/>
                  </a:lnTo>
                  <a:cubicBezTo>
                    <a:pt x="234207" y="177712"/>
                    <a:pt x="408186" y="24630"/>
                    <a:pt x="540647" y="2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淘宝店chenying0907 10"/>
            <p:cNvSpPr>
              <a:spLocks/>
            </p:cNvSpPr>
            <p:nvPr/>
          </p:nvSpPr>
          <p:spPr bwMode="auto">
            <a:xfrm rot="5400000">
              <a:off x="5478115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88933" y="2812116"/>
            <a:ext cx="1231915" cy="2415821"/>
            <a:chOff x="4635171" y="2666353"/>
            <a:chExt cx="1168246" cy="2290964"/>
          </a:xfrm>
          <a:solidFill>
            <a:srgbClr val="008C8A"/>
          </a:solidFill>
        </p:grpSpPr>
        <p:sp>
          <p:nvSpPr>
            <p:cNvPr id="8" name="淘宝店chenying0907 7"/>
            <p:cNvSpPr>
              <a:spLocks/>
            </p:cNvSpPr>
            <p:nvPr/>
          </p:nvSpPr>
          <p:spPr bwMode="auto">
            <a:xfrm rot="5400000">
              <a:off x="3926876" y="3374648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淘宝店chenying0907 8"/>
            <p:cNvSpPr>
              <a:spLocks/>
            </p:cNvSpPr>
            <p:nvPr/>
          </p:nvSpPr>
          <p:spPr bwMode="auto">
            <a:xfrm rot="5400000">
              <a:off x="4503756" y="3567630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59973" y="2807750"/>
            <a:ext cx="1231915" cy="2418003"/>
            <a:chOff x="3659390" y="2662213"/>
            <a:chExt cx="1168246" cy="2293034"/>
          </a:xfrm>
          <a:solidFill>
            <a:srgbClr val="F29548"/>
          </a:solidFill>
        </p:grpSpPr>
        <p:sp>
          <p:nvSpPr>
            <p:cNvPr id="12" name="淘宝店chenying0907 9"/>
            <p:cNvSpPr>
              <a:spLocks/>
            </p:cNvSpPr>
            <p:nvPr/>
          </p:nvSpPr>
          <p:spPr bwMode="auto">
            <a:xfrm rot="5400000">
              <a:off x="2950060" y="3371543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淘宝店chenying0907 11"/>
            <p:cNvSpPr>
              <a:spLocks/>
            </p:cNvSpPr>
            <p:nvPr/>
          </p:nvSpPr>
          <p:spPr bwMode="auto">
            <a:xfrm rot="5400000">
              <a:off x="3528492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淘宝店chenying0907Box 54"/>
          <p:cNvSpPr txBox="1"/>
          <p:nvPr/>
        </p:nvSpPr>
        <p:spPr>
          <a:xfrm>
            <a:off x="2348038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Rectangle 55"/>
          <p:cNvSpPr/>
          <p:nvPr/>
        </p:nvSpPr>
        <p:spPr>
          <a:xfrm>
            <a:off x="2348038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淘宝店chenying0907Box 54"/>
          <p:cNvSpPr txBox="1"/>
          <p:nvPr/>
        </p:nvSpPr>
        <p:spPr>
          <a:xfrm>
            <a:off x="3344495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Rectangle 55"/>
          <p:cNvSpPr/>
          <p:nvPr/>
        </p:nvSpPr>
        <p:spPr>
          <a:xfrm>
            <a:off x="3344495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淘宝店chenying0907Box 54"/>
          <p:cNvSpPr txBox="1"/>
          <p:nvPr/>
        </p:nvSpPr>
        <p:spPr>
          <a:xfrm>
            <a:off x="4932546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Rectangle 55"/>
          <p:cNvSpPr/>
          <p:nvPr/>
        </p:nvSpPr>
        <p:spPr>
          <a:xfrm>
            <a:off x="4932546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淘宝店chenying0907Box 54"/>
          <p:cNvSpPr txBox="1"/>
          <p:nvPr/>
        </p:nvSpPr>
        <p:spPr>
          <a:xfrm>
            <a:off x="5867204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Rectangle 55"/>
          <p:cNvSpPr/>
          <p:nvPr/>
        </p:nvSpPr>
        <p:spPr>
          <a:xfrm>
            <a:off x="5867204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淘宝店chenying0907Box 54"/>
          <p:cNvSpPr txBox="1"/>
          <p:nvPr/>
        </p:nvSpPr>
        <p:spPr>
          <a:xfrm>
            <a:off x="7517054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Rectangle 55"/>
          <p:cNvSpPr/>
          <p:nvPr/>
        </p:nvSpPr>
        <p:spPr>
          <a:xfrm>
            <a:off x="7517054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淘宝店chenying0907Box 54"/>
          <p:cNvSpPr txBox="1"/>
          <p:nvPr/>
        </p:nvSpPr>
        <p:spPr>
          <a:xfrm>
            <a:off x="8318062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Rectangle 55"/>
          <p:cNvSpPr/>
          <p:nvPr/>
        </p:nvSpPr>
        <p:spPr>
          <a:xfrm>
            <a:off x="8318062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965" y="2878530"/>
            <a:ext cx="4105073" cy="2249019"/>
            <a:chOff x="-38987" y="2729334"/>
            <a:chExt cx="3892912" cy="2132784"/>
          </a:xfrm>
          <a:solidFill>
            <a:srgbClr val="008C8A"/>
          </a:solidFill>
        </p:grpSpPr>
        <p:sp>
          <p:nvSpPr>
            <p:cNvPr id="29" name="任意多边形 28"/>
            <p:cNvSpPr/>
            <p:nvPr/>
          </p:nvSpPr>
          <p:spPr>
            <a:xfrm rot="16200000">
              <a:off x="1127315" y="1563032"/>
              <a:ext cx="1245336" cy="3577940"/>
            </a:xfrm>
            <a:custGeom>
              <a:avLst/>
              <a:gdLst>
                <a:gd name="connsiteX0" fmla="*/ 1242568 w 1245336"/>
                <a:gd name="connsiteY0" fmla="*/ 3285554 h 3577940"/>
                <a:gd name="connsiteX1" fmla="*/ 1217336 w 1245336"/>
                <a:gd name="connsiteY1" fmla="*/ 3404574 h 3577940"/>
                <a:gd name="connsiteX2" fmla="*/ 912061 w 1245336"/>
                <a:gd name="connsiteY2" fmla="*/ 3574731 h 3577940"/>
                <a:gd name="connsiteX3" fmla="*/ 816939 w 1245336"/>
                <a:gd name="connsiteY3" fmla="*/ 3395735 h 3577940"/>
                <a:gd name="connsiteX4" fmla="*/ 622271 w 1245336"/>
                <a:gd name="connsiteY4" fmla="*/ 3375846 h 3577940"/>
                <a:gd name="connsiteX5" fmla="*/ 622271 w 1245336"/>
                <a:gd name="connsiteY5" fmla="*/ 3374366 h 3577940"/>
                <a:gd name="connsiteX6" fmla="*/ 1973 w 1245336"/>
                <a:gd name="connsiteY6" fmla="*/ 3035950 h 3577940"/>
                <a:gd name="connsiteX7" fmla="*/ 2017 w 1245336"/>
                <a:gd name="connsiteY7" fmla="*/ 3031859 h 3577940"/>
                <a:gd name="connsiteX8" fmla="*/ 0 w 1245336"/>
                <a:gd name="connsiteY8" fmla="*/ 3031859 h 3577940"/>
                <a:gd name="connsiteX9" fmla="*/ 0 w 1245336"/>
                <a:gd name="connsiteY9" fmla="*/ 0 h 3577940"/>
                <a:gd name="connsiteX10" fmla="*/ 429296 w 1245336"/>
                <a:gd name="connsiteY10" fmla="*/ 0 h 3577940"/>
                <a:gd name="connsiteX11" fmla="*/ 429296 w 1245336"/>
                <a:gd name="connsiteY11" fmla="*/ 2926627 h 3577940"/>
                <a:gd name="connsiteX12" fmla="*/ 453975 w 1245336"/>
                <a:gd name="connsiteY12" fmla="*/ 2939132 h 3577940"/>
                <a:gd name="connsiteX13" fmla="*/ 622271 w 1245336"/>
                <a:gd name="connsiteY13" fmla="*/ 2945658 h 3577940"/>
                <a:gd name="connsiteX14" fmla="*/ 622271 w 1245336"/>
                <a:gd name="connsiteY14" fmla="*/ 2947139 h 3577940"/>
                <a:gd name="connsiteX15" fmla="*/ 1242568 w 1245336"/>
                <a:gd name="connsiteY15" fmla="*/ 3285554 h 357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45336" h="3577940">
                  <a:moveTo>
                    <a:pt x="1242568" y="3285554"/>
                  </a:moveTo>
                  <a:cubicBezTo>
                    <a:pt x="1250518" y="3333721"/>
                    <a:pt x="1241116" y="3376399"/>
                    <a:pt x="1217336" y="3404574"/>
                  </a:cubicBezTo>
                  <a:cubicBezTo>
                    <a:pt x="1153184" y="3479709"/>
                    <a:pt x="989486" y="3599040"/>
                    <a:pt x="912061" y="3574731"/>
                  </a:cubicBezTo>
                  <a:cubicBezTo>
                    <a:pt x="856757" y="3559263"/>
                    <a:pt x="894364" y="3477499"/>
                    <a:pt x="816939" y="3395735"/>
                  </a:cubicBezTo>
                  <a:cubicBezTo>
                    <a:pt x="792605" y="3371427"/>
                    <a:pt x="724029" y="3375846"/>
                    <a:pt x="622271" y="3375846"/>
                  </a:cubicBezTo>
                  <a:lnTo>
                    <a:pt x="622271" y="3374366"/>
                  </a:lnTo>
                  <a:cubicBezTo>
                    <a:pt x="205836" y="3374366"/>
                    <a:pt x="25823" y="3180453"/>
                    <a:pt x="1973" y="3035950"/>
                  </a:cubicBezTo>
                  <a:lnTo>
                    <a:pt x="2017" y="3031859"/>
                  </a:lnTo>
                  <a:lnTo>
                    <a:pt x="0" y="3031859"/>
                  </a:lnTo>
                  <a:lnTo>
                    <a:pt x="0" y="0"/>
                  </a:lnTo>
                  <a:lnTo>
                    <a:pt x="429296" y="0"/>
                  </a:lnTo>
                  <a:lnTo>
                    <a:pt x="429296" y="2926627"/>
                  </a:lnTo>
                  <a:lnTo>
                    <a:pt x="453975" y="2939132"/>
                  </a:lnTo>
                  <a:cubicBezTo>
                    <a:pt x="488298" y="2948144"/>
                    <a:pt x="545952" y="2945658"/>
                    <a:pt x="622271" y="2945658"/>
                  </a:cubicBezTo>
                  <a:lnTo>
                    <a:pt x="622271" y="2947139"/>
                  </a:lnTo>
                  <a:cubicBezTo>
                    <a:pt x="1038705" y="2947139"/>
                    <a:pt x="1218718" y="3141052"/>
                    <a:pt x="1242568" y="328555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淘宝店chenying0907 10"/>
            <p:cNvSpPr>
              <a:spLocks/>
            </p:cNvSpPr>
            <p:nvPr/>
          </p:nvSpPr>
          <p:spPr bwMode="auto">
            <a:xfrm rot="5400000">
              <a:off x="2554781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淘宝店chenying0907 35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0" name="淘宝店chenying0907 39"/>
          <p:cNvSpPr/>
          <p:nvPr/>
        </p:nvSpPr>
        <p:spPr>
          <a:xfrm>
            <a:off x="1374893" y="462746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淘宝店chenying0907 40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297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"/>
                            </p:stCondLst>
                            <p:childTnLst>
                              <p:par>
                                <p:cTn id="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06614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Bent Arrow 65"/>
          <p:cNvSpPr/>
          <p:nvPr/>
        </p:nvSpPr>
        <p:spPr>
          <a:xfrm>
            <a:off x="6135355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295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142690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295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36932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923883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008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淘宝店chenying0907Box 66"/>
          <p:cNvSpPr txBox="1"/>
          <p:nvPr/>
        </p:nvSpPr>
        <p:spPr>
          <a:xfrm>
            <a:off x="1276004" y="5472930"/>
            <a:ext cx="2422380" cy="107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9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淘宝店chenying0907Box 68"/>
          <p:cNvSpPr txBox="1"/>
          <p:nvPr/>
        </p:nvSpPr>
        <p:spPr>
          <a:xfrm>
            <a:off x="914774" y="399510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605E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淘宝店chenying0907Box 69"/>
          <p:cNvSpPr txBox="1"/>
          <p:nvPr/>
        </p:nvSpPr>
        <p:spPr>
          <a:xfrm>
            <a:off x="9453626" y="3655628"/>
            <a:ext cx="2390794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淘宝店chenying0907Box 70"/>
          <p:cNvSpPr txBox="1"/>
          <p:nvPr/>
        </p:nvSpPr>
        <p:spPr>
          <a:xfrm>
            <a:off x="3529214" y="1555992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淘宝店chenying0907Box 71"/>
          <p:cNvSpPr txBox="1"/>
          <p:nvPr/>
        </p:nvSpPr>
        <p:spPr>
          <a:xfrm>
            <a:off x="9453626" y="220412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淘宝店chenying0907 245"/>
          <p:cNvSpPr>
            <a:spLocks/>
          </p:cNvSpPr>
          <p:nvPr/>
        </p:nvSpPr>
        <p:spPr bwMode="auto">
          <a:xfrm>
            <a:off x="5314811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008C8A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淘宝店chenying0907 5"/>
          <p:cNvSpPr>
            <a:spLocks noEditPoints="1"/>
          </p:cNvSpPr>
          <p:nvPr/>
        </p:nvSpPr>
        <p:spPr bwMode="auto">
          <a:xfrm>
            <a:off x="6636012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008C8A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淘宝店chenying0907 217"/>
          <p:cNvSpPr>
            <a:spLocks noEditPoints="1"/>
          </p:cNvSpPr>
          <p:nvPr/>
        </p:nvSpPr>
        <p:spPr bwMode="auto">
          <a:xfrm>
            <a:off x="5387237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2954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淘宝店chenying0907 216"/>
          <p:cNvSpPr>
            <a:spLocks noEditPoints="1"/>
          </p:cNvSpPr>
          <p:nvPr/>
        </p:nvSpPr>
        <p:spPr bwMode="auto">
          <a:xfrm>
            <a:off x="6653480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008C8A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淘宝店chenying0907 135"/>
          <p:cNvSpPr>
            <a:spLocks noEditPoints="1"/>
          </p:cNvSpPr>
          <p:nvPr/>
        </p:nvSpPr>
        <p:spPr bwMode="auto">
          <a:xfrm>
            <a:off x="6604667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2954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淘宝店chenying0907 19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" name="淘宝店chenying0907 20"/>
          <p:cNvSpPr/>
          <p:nvPr/>
        </p:nvSpPr>
        <p:spPr>
          <a:xfrm>
            <a:off x="1374893" y="462746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淘宝店chenying0907 21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101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/>
          </p:cNvSpPr>
          <p:nvPr/>
        </p:nvSpPr>
        <p:spPr bwMode="auto">
          <a:xfrm>
            <a:off x="7522889" y="5488441"/>
            <a:ext cx="580119" cy="669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F29548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s-ES" altLang="zh-CN" sz="1687" b="0">
                <a:latin typeface="Helvetica Light" charset="0"/>
                <a:sym typeface="Helvetica Light" charset="0"/>
              </a:rPr>
              <a:t> </a:t>
            </a:r>
            <a:endParaRPr lang="es-ES" altLang="zh-CN" sz="1318"/>
          </a:p>
        </p:txBody>
      </p:sp>
      <p:sp>
        <p:nvSpPr>
          <p:cNvPr id="63492" name="AutoShape 4"/>
          <p:cNvSpPr>
            <a:spLocks/>
          </p:cNvSpPr>
          <p:nvPr/>
        </p:nvSpPr>
        <p:spPr bwMode="auto">
          <a:xfrm>
            <a:off x="4764604" y="3363851"/>
            <a:ext cx="580119" cy="669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F29548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sp>
        <p:nvSpPr>
          <p:cNvPr id="63494" name="AutoShape 6"/>
          <p:cNvSpPr>
            <a:spLocks/>
          </p:cNvSpPr>
          <p:nvPr/>
        </p:nvSpPr>
        <p:spPr bwMode="auto">
          <a:xfrm>
            <a:off x="7509495" y="3917181"/>
            <a:ext cx="580119" cy="669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008C8A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sp>
        <p:nvSpPr>
          <p:cNvPr id="63496" name="AutoShape 8"/>
          <p:cNvSpPr>
            <a:spLocks/>
          </p:cNvSpPr>
          <p:nvPr/>
        </p:nvSpPr>
        <p:spPr bwMode="auto">
          <a:xfrm>
            <a:off x="4751210" y="1970896"/>
            <a:ext cx="580119" cy="66969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8C8A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s-ES" altLang="zh-CN" sz="1687" b="0">
                <a:latin typeface="Helvetica Light" charset="0"/>
                <a:sym typeface="Helvetica Light" charset="0"/>
              </a:rPr>
              <a:t> </a:t>
            </a:r>
            <a:endParaRPr lang="es-ES" altLang="zh-CN" sz="1318"/>
          </a:p>
        </p:txBody>
      </p:sp>
      <p:sp>
        <p:nvSpPr>
          <p:cNvPr id="63498" name="AutoShape 10"/>
          <p:cNvSpPr>
            <a:spLocks/>
          </p:cNvSpPr>
          <p:nvPr/>
        </p:nvSpPr>
        <p:spPr bwMode="auto">
          <a:xfrm>
            <a:off x="4785531" y="4924228"/>
            <a:ext cx="580119" cy="669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008C8A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sp>
        <p:nvSpPr>
          <p:cNvPr id="63500" name="AutoShape 12"/>
          <p:cNvSpPr>
            <a:spLocks/>
          </p:cNvSpPr>
          <p:nvPr/>
        </p:nvSpPr>
        <p:spPr bwMode="auto">
          <a:xfrm>
            <a:off x="7504472" y="2524227"/>
            <a:ext cx="580119" cy="66969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F29548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5615947" y="5288372"/>
            <a:ext cx="1656645" cy="495570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 flipV="1">
            <a:off x="5618459" y="4257049"/>
            <a:ext cx="1623160" cy="1017092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>
            <a:off x="5614273" y="3707067"/>
            <a:ext cx="1625672" cy="547471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 flipV="1">
            <a:off x="5617621" y="2879162"/>
            <a:ext cx="1590513" cy="831253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630178" y="2304067"/>
            <a:ext cx="1574608" cy="562539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63509" name="AutoShape 21"/>
          <p:cNvSpPr>
            <a:spLocks/>
          </p:cNvSpPr>
          <p:nvPr/>
        </p:nvSpPr>
        <p:spPr bwMode="auto">
          <a:xfrm>
            <a:off x="7090102" y="2748573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29548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63510" name="AutoShape 22"/>
          <p:cNvSpPr>
            <a:spLocks/>
          </p:cNvSpPr>
          <p:nvPr/>
        </p:nvSpPr>
        <p:spPr bwMode="auto">
          <a:xfrm>
            <a:off x="7125260" y="4132319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8C8A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63511" name="AutoShape 23"/>
          <p:cNvSpPr>
            <a:spLocks/>
          </p:cNvSpPr>
          <p:nvPr/>
        </p:nvSpPr>
        <p:spPr bwMode="auto">
          <a:xfrm>
            <a:off x="7170464" y="5686000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29548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63512" name="AutoShape 24"/>
          <p:cNvSpPr>
            <a:spLocks/>
          </p:cNvSpPr>
          <p:nvPr/>
        </p:nvSpPr>
        <p:spPr bwMode="auto">
          <a:xfrm>
            <a:off x="5533073" y="2186033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8C8A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63513" name="AutoShape 25"/>
          <p:cNvSpPr>
            <a:spLocks/>
          </p:cNvSpPr>
          <p:nvPr/>
        </p:nvSpPr>
        <p:spPr bwMode="auto">
          <a:xfrm>
            <a:off x="5514656" y="3578988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29548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63514" name="AutoShape 26"/>
          <p:cNvSpPr>
            <a:spLocks/>
          </p:cNvSpPr>
          <p:nvPr/>
        </p:nvSpPr>
        <p:spPr bwMode="auto">
          <a:xfrm>
            <a:off x="5506285" y="5150248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8C8A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0" name="淘宝店chenying0907Box 23"/>
          <p:cNvSpPr txBox="1"/>
          <p:nvPr/>
        </p:nvSpPr>
        <p:spPr>
          <a:xfrm>
            <a:off x="1491642" y="2258659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淘宝店chenying0907Box 24"/>
          <p:cNvSpPr txBox="1"/>
          <p:nvPr/>
        </p:nvSpPr>
        <p:spPr>
          <a:xfrm>
            <a:off x="2452296" y="197089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淘宝店chenying0907Box 23"/>
          <p:cNvSpPr txBox="1"/>
          <p:nvPr/>
        </p:nvSpPr>
        <p:spPr>
          <a:xfrm>
            <a:off x="1491642" y="3626811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淘宝店chenying0907Box 24"/>
          <p:cNvSpPr txBox="1"/>
          <p:nvPr/>
        </p:nvSpPr>
        <p:spPr>
          <a:xfrm>
            <a:off x="2452296" y="333904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淘宝店chenying0907Box 23"/>
          <p:cNvSpPr txBox="1"/>
          <p:nvPr/>
        </p:nvSpPr>
        <p:spPr>
          <a:xfrm>
            <a:off x="1491642" y="5058448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淘宝店chenying0907Box 24"/>
          <p:cNvSpPr txBox="1"/>
          <p:nvPr/>
        </p:nvSpPr>
        <p:spPr>
          <a:xfrm>
            <a:off x="2452296" y="477068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6" name="淘宝店chenying0907Box 23"/>
          <p:cNvSpPr txBox="1"/>
          <p:nvPr/>
        </p:nvSpPr>
        <p:spPr>
          <a:xfrm>
            <a:off x="8845384" y="2461859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淘宝店chenying0907Box 24"/>
          <p:cNvSpPr txBox="1"/>
          <p:nvPr/>
        </p:nvSpPr>
        <p:spPr>
          <a:xfrm>
            <a:off x="8845384" y="218861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淘宝店chenying0907Box 23"/>
          <p:cNvSpPr txBox="1"/>
          <p:nvPr/>
        </p:nvSpPr>
        <p:spPr>
          <a:xfrm>
            <a:off x="8845384" y="3830011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淘宝店chenying0907Box 24"/>
          <p:cNvSpPr txBox="1"/>
          <p:nvPr/>
        </p:nvSpPr>
        <p:spPr>
          <a:xfrm>
            <a:off x="8845384" y="355676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0" name="淘宝店chenying0907Box 23"/>
          <p:cNvSpPr txBox="1"/>
          <p:nvPr/>
        </p:nvSpPr>
        <p:spPr>
          <a:xfrm>
            <a:off x="8845384" y="5261648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淘宝店chenying0907Box 24"/>
          <p:cNvSpPr txBox="1"/>
          <p:nvPr/>
        </p:nvSpPr>
        <p:spPr>
          <a:xfrm>
            <a:off x="8845384" y="498839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淘宝店chenying0907 33"/>
          <p:cNvSpPr/>
          <p:nvPr/>
        </p:nvSpPr>
        <p:spPr>
          <a:xfrm>
            <a:off x="1374893" y="1037809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5" name="淘宝店chenying0907 34"/>
          <p:cNvSpPr/>
          <p:nvPr/>
        </p:nvSpPr>
        <p:spPr>
          <a:xfrm>
            <a:off x="1374893" y="462746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8C8A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8C8A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淘宝店chenying0907 35"/>
          <p:cNvSpPr/>
          <p:nvPr/>
        </p:nvSpPr>
        <p:spPr>
          <a:xfrm>
            <a:off x="1374893" y="280608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8C8A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8C8A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353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7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 autoUpdateAnimBg="0"/>
      <p:bldP spid="63496" grpId="0" animBg="1" autoUpdateAnimBg="0"/>
      <p:bldP spid="63500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7775" y="2227256"/>
            <a:ext cx="2743200" cy="2706130"/>
          </a:xfrm>
          <a:prstGeom prst="rect">
            <a:avLst/>
          </a:prstGeom>
        </p:spPr>
      </p:pic>
      <p:sp>
        <p:nvSpPr>
          <p:cNvPr id="8" name="淘宝店chenying0907 7"/>
          <p:cNvSpPr/>
          <p:nvPr/>
        </p:nvSpPr>
        <p:spPr>
          <a:xfrm>
            <a:off x="5829691" y="2836873"/>
            <a:ext cx="1199367" cy="1569660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9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41543" y="3040260"/>
            <a:ext cx="4916854" cy="41923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2" y="0"/>
            <a:ext cx="3764727" cy="31122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008698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ractur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9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2786</Words>
  <Application>Microsoft Office PowerPoint</Application>
  <PresentationFormat>自定义</PresentationFormat>
  <Paragraphs>336</Paragraphs>
  <Slides>26</Slides>
  <Notes>26</Notes>
  <HiddenSlides>0</HiddenSlides>
  <MMClips>1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Gill Sans</vt:lpstr>
      <vt:lpstr>Gungsuh</vt:lpstr>
      <vt:lpstr>Helvetica Light</vt:lpstr>
      <vt:lpstr>Lato</vt:lpstr>
      <vt:lpstr>Lato Regular</vt:lpstr>
      <vt:lpstr>ＭＳ Ｐゴシック</vt:lpstr>
      <vt:lpstr>ＭＳ Ｐゴシック</vt:lpstr>
      <vt:lpstr>Signika</vt:lpstr>
      <vt:lpstr>나눔고딕</vt:lpstr>
      <vt:lpstr>宋体</vt:lpstr>
      <vt:lpstr>微软雅黑</vt:lpstr>
      <vt:lpstr>微软雅黑 Light</vt:lpstr>
      <vt:lpstr>Agency FB</vt:lpstr>
      <vt:lpstr>Arial</vt:lpstr>
      <vt:lpstr>Calibri</vt:lpstr>
      <vt:lpstr>Calibri Light</vt:lpstr>
      <vt:lpstr>Ebrima</vt:lpstr>
      <vt:lpstr>Franklin Gothic Book</vt:lpstr>
      <vt:lpstr>Helvetica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汇报人：CHENYING0907</dc:title>
  <dc:creator/>
  <cp:lastModifiedBy/>
  <cp:revision>1</cp:revision>
  <dcterms:created xsi:type="dcterms:W3CDTF">2016-09-17T14:14:58Z</dcterms:created>
  <dcterms:modified xsi:type="dcterms:W3CDTF">2016-12-21T13:07:27Z</dcterms:modified>
</cp:coreProperties>
</file>