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58" r:id="rId4"/>
    <p:sldId id="263" r:id="rId5"/>
    <p:sldId id="264" r:id="rId6"/>
    <p:sldId id="265" r:id="rId7"/>
    <p:sldId id="267" r:id="rId8"/>
    <p:sldId id="268" r:id="rId9"/>
    <p:sldId id="269" r:id="rId10"/>
    <p:sldId id="270" r:id="rId11"/>
    <p:sldId id="299" r:id="rId12"/>
    <p:sldId id="271" r:id="rId13"/>
    <p:sldId id="272" r:id="rId14"/>
    <p:sldId id="273" r:id="rId15"/>
    <p:sldId id="274" r:id="rId16"/>
    <p:sldId id="275" r:id="rId17"/>
    <p:sldId id="276" r:id="rId18"/>
    <p:sldId id="300" r:id="rId19"/>
    <p:sldId id="277" r:id="rId20"/>
    <p:sldId id="278" r:id="rId21"/>
    <p:sldId id="279" r:id="rId22"/>
    <p:sldId id="280" r:id="rId23"/>
    <p:sldId id="281" r:id="rId24"/>
    <p:sldId id="282" r:id="rId25"/>
    <p:sldId id="283" r:id="rId26"/>
    <p:sldId id="284" r:id="rId27"/>
    <p:sldId id="301" r:id="rId28"/>
    <p:sldId id="285" r:id="rId29"/>
    <p:sldId id="287" r:id="rId30"/>
    <p:sldId id="288" r:id="rId31"/>
    <p:sldId id="289" r:id="rId32"/>
    <p:sldId id="290" r:id="rId33"/>
    <p:sldId id="302" r:id="rId34"/>
    <p:sldId id="291" r:id="rId35"/>
    <p:sldId id="292" r:id="rId36"/>
    <p:sldId id="293" r:id="rId37"/>
    <p:sldId id="294" r:id="rId38"/>
    <p:sldId id="295" r:id="rId39"/>
    <p:sldId id="296" r:id="rId40"/>
    <p:sldId id="297" r:id="rId41"/>
    <p:sldId id="298" r:id="rId42"/>
    <p:sldId id="303"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92EA"/>
    <a:srgbClr val="3D83B6"/>
    <a:srgbClr val="D1DAF8"/>
    <a:srgbClr val="5999E8"/>
    <a:srgbClr val="2C59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726" y="72"/>
      </p:cViewPr>
      <p:guideLst/>
    </p:cSldViewPr>
  </p:slideViewPr>
  <p:notesTextViewPr>
    <p:cViewPr>
      <p:scale>
        <a:sx n="1" d="1"/>
        <a:sy n="1" d="1"/>
      </p:scale>
      <p:origin x="0" y="0"/>
    </p:cViewPr>
  </p:notesTextViewPr>
  <p:sorterViewPr>
    <p:cViewPr>
      <p:scale>
        <a:sx n="100" d="100"/>
        <a:sy n="100" d="100"/>
      </p:scale>
      <p:origin x="0" y="-97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9BAC94-AB6C-4666-A253-968062824314}" type="datetimeFigureOut">
              <a:rPr lang="zh-CN" altLang="en-US" smtClean="0"/>
              <a:t>2016/12/21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9D5A94-EF7D-49AE-8417-D3A62ECD7F5D}" type="slidenum">
              <a:rPr lang="zh-CN" altLang="en-US" smtClean="0"/>
              <a:t>‹#›</a:t>
            </a:fld>
            <a:endParaRPr lang="zh-CN" altLang="en-US"/>
          </a:p>
        </p:txBody>
      </p:sp>
    </p:spTree>
    <p:extLst>
      <p:ext uri="{BB962C8B-B14F-4D97-AF65-F5344CB8AC3E}">
        <p14:creationId xmlns:p14="http://schemas.microsoft.com/office/powerpoint/2010/main" val="894294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9D5A94-EF7D-49AE-8417-D3A62ECD7F5D}" type="slidenum">
              <a:rPr lang="zh-CN" altLang="en-US" smtClean="0"/>
              <a:t>20</a:t>
            </a:fld>
            <a:endParaRPr lang="zh-CN" altLang="en-US"/>
          </a:p>
        </p:txBody>
      </p:sp>
    </p:spTree>
    <p:extLst>
      <p:ext uri="{BB962C8B-B14F-4D97-AF65-F5344CB8AC3E}">
        <p14:creationId xmlns:p14="http://schemas.microsoft.com/office/powerpoint/2010/main" val="3905911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2818020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3608622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20558438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40995232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7368093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549159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23241260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240130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3992831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30240942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EED5C70-2BE2-4D8F-9F46-03614305B2EB}" type="datetimeFigureOut">
              <a:rPr lang="zh-CN" altLang="en-US" smtClean="0"/>
              <a:t>2016/12/21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2751353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ED5C70-2BE2-4D8F-9F46-03614305B2EB}" type="datetimeFigureOut">
              <a:rPr lang="zh-CN" altLang="en-US" smtClean="0"/>
              <a:t>2016/12/21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6CB68F-FC03-4AB6-AEE2-0DB7C6FCDF89}" type="slidenum">
              <a:rPr lang="zh-CN" altLang="en-US" smtClean="0"/>
              <a:t>‹#›</a:t>
            </a:fld>
            <a:endParaRPr lang="zh-CN" altLang="en-US"/>
          </a:p>
        </p:txBody>
      </p:sp>
    </p:spTree>
    <p:extLst>
      <p:ext uri="{BB962C8B-B14F-4D97-AF65-F5344CB8AC3E}">
        <p14:creationId xmlns:p14="http://schemas.microsoft.com/office/powerpoint/2010/main" val="2643137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1.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jpe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27.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26.jpg"/><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11.png"/><Relationship Id="rId7" Type="http://schemas.microsoft.com/office/2007/relationships/hdphoto" Target="../media/hdphoto1.wdp"/><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png"/><Relationship Id="rId9" Type="http://schemas.openxmlformats.org/officeDocument/2006/relationships/image" Target="../media/image21.jp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15.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29.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3.png"/><Relationship Id="rId4" Type="http://schemas.openxmlformats.org/officeDocument/2006/relationships/image" Target="../media/image14.png"/><Relationship Id="rId9"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png"/><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633" y="1609344"/>
            <a:ext cx="5687350" cy="5248656"/>
          </a:xfrm>
          <a:prstGeom prst="rect">
            <a:avLst/>
          </a:prstGeom>
          <a:ln>
            <a:noFill/>
          </a:ln>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76872" y="2207715"/>
            <a:ext cx="5894074" cy="4650285"/>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51297" y="745182"/>
            <a:ext cx="2437712" cy="4650285"/>
          </a:xfrm>
          <a:prstGeom prst="rect">
            <a:avLst/>
          </a:prstGeom>
        </p:spPr>
      </p:pic>
      <p:sp>
        <p:nvSpPr>
          <p:cNvPr id="8" name="文本框 7"/>
          <p:cNvSpPr txBox="1"/>
          <p:nvPr/>
        </p:nvSpPr>
        <p:spPr>
          <a:xfrm>
            <a:off x="6642100" y="1399028"/>
            <a:ext cx="1003300" cy="3046988"/>
          </a:xfrm>
          <a:prstGeom prst="rect">
            <a:avLst/>
          </a:prstGeom>
          <a:noFill/>
        </p:spPr>
        <p:txBody>
          <a:bodyPr wrap="square" rtlCol="0">
            <a:spAutoFit/>
          </a:bodyPr>
          <a:lstStyle/>
          <a:p>
            <a:r>
              <a:rPr lang="zh-CN" altLang="en-US" sz="4800" dirty="0" smtClean="0">
                <a:latin typeface="弥勒古楷体" panose="02010601030101010101" pitchFamily="2" charset="-122"/>
                <a:ea typeface="弥勒古楷体" panose="02010601030101010101" pitchFamily="2" charset="-122"/>
              </a:rPr>
              <a:t>唯美文</a:t>
            </a:r>
            <a:r>
              <a:rPr lang="zh-CN" altLang="en-US" sz="4800" dirty="0">
                <a:latin typeface="弥勒古楷体" panose="02010601030101010101" pitchFamily="2" charset="-122"/>
                <a:ea typeface="弥勒古楷体" panose="02010601030101010101" pitchFamily="2" charset="-122"/>
              </a:rPr>
              <a:t>艺</a:t>
            </a:r>
          </a:p>
        </p:txBody>
      </p:sp>
      <p:sp>
        <p:nvSpPr>
          <p:cNvPr id="9" name="文本框 8"/>
          <p:cNvSpPr txBox="1"/>
          <p:nvPr/>
        </p:nvSpPr>
        <p:spPr>
          <a:xfrm>
            <a:off x="6324944" y="2132536"/>
            <a:ext cx="461665" cy="3287267"/>
          </a:xfrm>
          <a:prstGeom prst="rect">
            <a:avLst/>
          </a:prstGeom>
          <a:noFill/>
        </p:spPr>
        <p:txBody>
          <a:bodyPr vert="eaVert" wrap="square" rtlCol="0">
            <a:spAutoFit/>
          </a:bodyPr>
          <a:lstStyle/>
          <a:p>
            <a:r>
              <a:rPr lang="zh-CN" altLang="en-US" dirty="0" smtClean="0">
                <a:latin typeface="方正隶变_GBK" panose="03000509000000000000" pitchFamily="65" charset="-122"/>
                <a:ea typeface="方正隶变_GBK" panose="03000509000000000000" pitchFamily="65" charset="-122"/>
              </a:rPr>
              <a:t>述职汇报培训讲课美容通用</a:t>
            </a:r>
            <a:endParaRPr lang="zh-CN" altLang="en-US" dirty="0">
              <a:latin typeface="方正隶变_GBK" panose="03000509000000000000" pitchFamily="65" charset="-122"/>
              <a:ea typeface="方正隶变_GBK" panose="03000509000000000000" pitchFamily="65" charset="-122"/>
            </a:endParaRPr>
          </a:p>
        </p:txBody>
      </p:sp>
      <p:sp>
        <p:nvSpPr>
          <p:cNvPr id="11" name="文本框 10"/>
          <p:cNvSpPr txBox="1"/>
          <p:nvPr/>
        </p:nvSpPr>
        <p:spPr>
          <a:xfrm>
            <a:off x="5968256" y="3965626"/>
            <a:ext cx="430887" cy="1189531"/>
          </a:xfrm>
          <a:prstGeom prst="rect">
            <a:avLst/>
          </a:prstGeom>
          <a:noFill/>
          <a:ln>
            <a:noFill/>
          </a:ln>
        </p:spPr>
        <p:txBody>
          <a:bodyPr vert="eaVert" wrap="square" rtlCol="0">
            <a:spAutoFit/>
          </a:bodyPr>
          <a:lstStyle/>
          <a:p>
            <a:r>
              <a:rPr lang="zh-CN" altLang="en-US" sz="1600" dirty="0" smtClean="0">
                <a:latin typeface="方正隶变_GBK" panose="03000509000000000000" pitchFamily="65" charset="-122"/>
                <a:ea typeface="方正隶变_GBK" panose="03000509000000000000" pitchFamily="65" charset="-122"/>
              </a:rPr>
              <a:t>好文艺</a:t>
            </a:r>
            <a:endParaRPr lang="zh-CN" altLang="en-US" sz="1600" dirty="0">
              <a:latin typeface="方正隶变_GBK" panose="03000509000000000000" pitchFamily="65" charset="-122"/>
              <a:ea typeface="方正隶变_GBK" panose="03000509000000000000" pitchFamily="65" charset="-122"/>
            </a:endParaRPr>
          </a:p>
        </p:txBody>
      </p:sp>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73927" y="4309657"/>
            <a:ext cx="558162" cy="845500"/>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48154" y="541939"/>
            <a:ext cx="870736" cy="821262"/>
          </a:xfrm>
          <a:prstGeom prst="rect">
            <a:avLst/>
          </a:prstGeom>
        </p:spPr>
      </p:pic>
      <p:pic>
        <p:nvPicPr>
          <p:cNvPr id="2" name="Amy Diamond - Heartbeat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070100" y="952570"/>
            <a:ext cx="609600" cy="609600"/>
          </a:xfrm>
          <a:prstGeom prst="rect">
            <a:avLst/>
          </a:prstGeom>
        </p:spPr>
      </p:pic>
    </p:spTree>
    <p:extLst>
      <p:ext uri="{BB962C8B-B14F-4D97-AF65-F5344CB8AC3E}">
        <p14:creationId xmlns:p14="http://schemas.microsoft.com/office/powerpoint/2010/main" val="897244444"/>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500"/>
                                        <p:tgtEl>
                                          <p:spTgt spid="4"/>
                                        </p:tgtEl>
                                      </p:cBhvr>
                                    </p:animEffect>
                                    <p:anim calcmode="lin" valueType="num">
                                      <p:cBhvr>
                                        <p:cTn id="11" dur="1500" fill="hold"/>
                                        <p:tgtEl>
                                          <p:spTgt spid="4"/>
                                        </p:tgtEl>
                                        <p:attrNameLst>
                                          <p:attrName>ppt_x</p:attrName>
                                        </p:attrNameLst>
                                      </p:cBhvr>
                                      <p:tavLst>
                                        <p:tav tm="0">
                                          <p:val>
                                            <p:strVal val="#ppt_x"/>
                                          </p:val>
                                        </p:tav>
                                        <p:tav tm="100000">
                                          <p:val>
                                            <p:strVal val="#ppt_x"/>
                                          </p:val>
                                        </p:tav>
                                      </p:tavLst>
                                    </p:anim>
                                    <p:anim calcmode="lin" valueType="num">
                                      <p:cBhvr>
                                        <p:cTn id="12" dur="15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500"/>
                                        <p:tgtEl>
                                          <p:spTgt spid="5"/>
                                        </p:tgtEl>
                                      </p:cBhvr>
                                    </p:animEffect>
                                    <p:anim calcmode="lin" valueType="num">
                                      <p:cBhvr>
                                        <p:cTn id="17" dur="1500" fill="hold"/>
                                        <p:tgtEl>
                                          <p:spTgt spid="5"/>
                                        </p:tgtEl>
                                        <p:attrNameLst>
                                          <p:attrName>ppt_x</p:attrName>
                                        </p:attrNameLst>
                                      </p:cBhvr>
                                      <p:tavLst>
                                        <p:tav tm="0">
                                          <p:val>
                                            <p:strVal val="#ppt_x"/>
                                          </p:val>
                                        </p:tav>
                                        <p:tav tm="100000">
                                          <p:val>
                                            <p:strVal val="#ppt_x"/>
                                          </p:val>
                                        </p:tav>
                                      </p:tavLst>
                                    </p:anim>
                                    <p:anim calcmode="lin" valueType="num">
                                      <p:cBhvr>
                                        <p:cTn id="18" dur="1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21" presetClass="entr" presetSubtype="1"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par>
                          <p:cTn id="23" fill="hold">
                            <p:stCondLst>
                              <p:cond delay="50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1500"/>
                                        <p:tgtEl>
                                          <p:spTgt spid="8"/>
                                        </p:tgtEl>
                                      </p:cBhvr>
                                    </p:animEffect>
                                  </p:childTnLst>
                                </p:cTn>
                              </p:par>
                            </p:childTnLst>
                          </p:cTn>
                        </p:par>
                        <p:par>
                          <p:cTn id="27" fill="hold">
                            <p:stCondLst>
                              <p:cond delay="6500"/>
                            </p:stCondLst>
                            <p:childTnLst>
                              <p:par>
                                <p:cTn id="28" presetID="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0-#ppt_h/2"/>
                                          </p:val>
                                        </p:tav>
                                        <p:tav tm="100000">
                                          <p:val>
                                            <p:strVal val="#ppt_y"/>
                                          </p:val>
                                        </p:tav>
                                      </p:tavLst>
                                    </p:anim>
                                  </p:childTnLst>
                                </p:cTn>
                              </p:par>
                            </p:childTnLst>
                          </p:cTn>
                        </p:par>
                        <p:par>
                          <p:cTn id="32" fill="hold">
                            <p:stCondLst>
                              <p:cond delay="7000"/>
                            </p:stCondLst>
                            <p:childTnLst>
                              <p:par>
                                <p:cTn id="33" presetID="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par>
                          <p:cTn id="37" fill="hold">
                            <p:stCondLst>
                              <p:cond delay="7500"/>
                            </p:stCondLst>
                            <p:childTnLst>
                              <p:par>
                                <p:cTn id="38" presetID="2" presetClass="entr" presetSubtype="12"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1250" fill="hold"/>
                                        <p:tgtEl>
                                          <p:spTgt spid="13"/>
                                        </p:tgtEl>
                                        <p:attrNameLst>
                                          <p:attrName>ppt_x</p:attrName>
                                        </p:attrNameLst>
                                      </p:cBhvr>
                                      <p:tavLst>
                                        <p:tav tm="0">
                                          <p:val>
                                            <p:strVal val="0-#ppt_w/2"/>
                                          </p:val>
                                        </p:tav>
                                        <p:tav tm="100000">
                                          <p:val>
                                            <p:strVal val="#ppt_x"/>
                                          </p:val>
                                        </p:tav>
                                      </p:tavLst>
                                    </p:anim>
                                    <p:anim calcmode="lin" valueType="num">
                                      <p:cBhvr additive="base">
                                        <p:cTn id="41" dur="1250" fill="hold"/>
                                        <p:tgtEl>
                                          <p:spTgt spid="13"/>
                                        </p:tgtEl>
                                        <p:attrNameLst>
                                          <p:attrName>ppt_y</p:attrName>
                                        </p:attrNameLst>
                                      </p:cBhvr>
                                      <p:tavLst>
                                        <p:tav tm="0">
                                          <p:val>
                                            <p:strVal val="1+#ppt_h/2"/>
                                          </p:val>
                                        </p:tav>
                                        <p:tav tm="100000">
                                          <p:val>
                                            <p:strVal val="#ppt_y"/>
                                          </p:val>
                                        </p:tav>
                                      </p:tavLst>
                                    </p:anim>
                                  </p:childTnLst>
                                </p:cTn>
                              </p:par>
                            </p:childTnLst>
                          </p:cTn>
                        </p:par>
                        <p:par>
                          <p:cTn id="42" fill="hold">
                            <p:stCondLst>
                              <p:cond delay="8750"/>
                            </p:stCondLst>
                            <p:childTnLst>
                              <p:par>
                                <p:cTn id="43" presetID="42"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hold" display="0">
                  <p:stCondLst>
                    <p:cond delay="indefinite"/>
                  </p:stCondLst>
                  <p:endCondLst>
                    <p:cond evt="onStopAudio" delay="0">
                      <p:tgtEl>
                        <p:sldTgt/>
                      </p:tgtEl>
                    </p:cond>
                  </p:endCondLst>
                </p:cTn>
                <p:tgtEl>
                  <p:spTgt spid="2"/>
                </p:tgtEl>
              </p:cMediaNode>
            </p:audio>
          </p:childTnLst>
        </p:cTn>
      </p:par>
    </p:tnLst>
    <p:bldLst>
      <p:bldP spid="8" grpId="0"/>
      <p:bldP spid="9"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01 </a:t>
            </a:r>
            <a:r>
              <a:rPr lang="zh-CN" altLang="en-US" sz="3200" dirty="0" smtClean="0">
                <a:latin typeface="弥勒古楷体" panose="02010601030101010101" pitchFamily="2" charset="-122"/>
                <a:ea typeface="弥勒古楷体" panose="02010601030101010101" pitchFamily="2" charset="-122"/>
              </a:rPr>
              <a:t>年度工作概述</a:t>
            </a:r>
            <a:endParaRPr lang="zh-CN" altLang="en-US" sz="3200" dirty="0">
              <a:latin typeface="弥勒古楷体" panose="02010601030101010101" pitchFamily="2" charset="-122"/>
              <a:ea typeface="弥勒古楷体" panose="02010601030101010101" pitchFamily="2" charset="-122"/>
            </a:endParaRPr>
          </a:p>
        </p:txBody>
      </p:sp>
      <p:sp>
        <p:nvSpPr>
          <p:cNvPr id="5" name="矩形 4"/>
          <p:cNvSpPr/>
          <p:nvPr/>
        </p:nvSpPr>
        <p:spPr>
          <a:xfrm>
            <a:off x="4614355" y="1575952"/>
            <a:ext cx="3335488" cy="4595561"/>
          </a:xfrm>
          <a:prstGeom prst="rect">
            <a:avLst/>
          </a:pr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4124" tIns="47062" rIns="94124" bIns="47062" numCol="1" anchor="t" anchorCtr="0" compatLnSpc="1">
            <a:prstTxWarp prst="textNoShape">
              <a:avLst/>
            </a:prstTxWarp>
          </a:bodyPr>
          <a:lstStyle/>
          <a:p>
            <a:pPr marL="0" marR="0" lvl="0" indent="0"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black"/>
              </a:solidFill>
              <a:effectLst/>
              <a:uLnTx/>
              <a:uFillTx/>
              <a:ea typeface="方正静蕾简体" panose="02000000000000000000" pitchFamily="2" charset="-122"/>
            </a:endParaRPr>
          </a:p>
        </p:txBody>
      </p:sp>
      <p:grpSp>
        <p:nvGrpSpPr>
          <p:cNvPr id="6" name="组合 5"/>
          <p:cNvGrpSpPr/>
          <p:nvPr/>
        </p:nvGrpSpPr>
        <p:grpSpPr>
          <a:xfrm>
            <a:off x="3403684" y="1770266"/>
            <a:ext cx="963348" cy="991637"/>
            <a:chOff x="1463339" y="1072758"/>
            <a:chExt cx="1546058" cy="1546058"/>
          </a:xfrm>
          <a:effectLst>
            <a:outerShdw blurRad="330200" dist="215900" dir="6900000" sx="81000" sy="8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black"/>
                </a:solidFill>
                <a:effectLst/>
                <a:uLnTx/>
                <a:uFillTx/>
                <a:latin typeface="Calibri"/>
                <a:ea typeface="方正静蕾简体" panose="02000000000000000000" pitchFamily="2" charset="-122"/>
              </a:endParaRPr>
            </a:p>
          </p:txBody>
        </p:sp>
        <p:sp>
          <p:nvSpPr>
            <p:cNvPr id="10" name="椭圆 9"/>
            <p:cNvSpPr/>
            <p:nvPr/>
          </p:nvSpPr>
          <p:spPr>
            <a:xfrm>
              <a:off x="1484232" y="1093651"/>
              <a:ext cx="1504273" cy="1504273"/>
            </a:xfrm>
            <a:prstGeom prst="ellipse">
              <a:avLst/>
            </a:prstGeom>
            <a:gradFill>
              <a:gsLst>
                <a:gs pos="0">
                  <a:sysClr val="window" lastClr="FFFFFF"/>
                </a:gs>
                <a:gs pos="51000">
                  <a:sysClr val="window" lastClr="FFFFFF">
                    <a:lumMod val="95000"/>
                  </a:sysClr>
                </a:gs>
                <a:gs pos="100000">
                  <a:srgbClr val="C5C5C5"/>
                </a:gs>
              </a:gsLst>
              <a:lin ang="189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sp>
        <p:nvSpPr>
          <p:cNvPr id="11" name="椭圆 10"/>
          <p:cNvSpPr/>
          <p:nvPr/>
        </p:nvSpPr>
        <p:spPr>
          <a:xfrm>
            <a:off x="3520811" y="1890830"/>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dirty="0">
              <a:ln>
                <a:noFill/>
              </a:ln>
              <a:solidFill>
                <a:prstClr val="white"/>
              </a:solidFill>
              <a:effectLst/>
              <a:uLnTx/>
              <a:uFillTx/>
              <a:latin typeface="Calibri"/>
              <a:ea typeface="方正静蕾简体" panose="02000000000000000000" pitchFamily="2" charset="-122"/>
            </a:endParaRPr>
          </a:p>
        </p:txBody>
      </p:sp>
      <p:grpSp>
        <p:nvGrpSpPr>
          <p:cNvPr id="12" name="组合 11"/>
          <p:cNvGrpSpPr/>
          <p:nvPr/>
        </p:nvGrpSpPr>
        <p:grpSpPr>
          <a:xfrm>
            <a:off x="3386484" y="3416380"/>
            <a:ext cx="963348" cy="991637"/>
            <a:chOff x="1463339" y="1072758"/>
            <a:chExt cx="1546058" cy="1546058"/>
          </a:xfrm>
          <a:effectLst>
            <a:outerShdw blurRad="330200" dist="215900" dir="6900000" sx="81000" sy="81000" algn="t" rotWithShape="0">
              <a:prstClr val="black">
                <a:alpha val="49000"/>
              </a:prstClr>
            </a:outerShdw>
          </a:effectLst>
        </p:grpSpPr>
        <p:sp>
          <p:nvSpPr>
            <p:cNvPr id="13" name="同心圆 1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black"/>
                </a:solidFill>
                <a:effectLst/>
                <a:uLnTx/>
                <a:uFillTx/>
                <a:latin typeface="Calibri"/>
                <a:ea typeface="方正静蕾简体" panose="02000000000000000000" pitchFamily="2" charset="-122"/>
              </a:endParaRPr>
            </a:p>
          </p:txBody>
        </p:sp>
        <p:sp>
          <p:nvSpPr>
            <p:cNvPr id="14" name="椭圆 13"/>
            <p:cNvSpPr/>
            <p:nvPr/>
          </p:nvSpPr>
          <p:spPr>
            <a:xfrm>
              <a:off x="1484232" y="1093651"/>
              <a:ext cx="1504273" cy="1504273"/>
            </a:xfrm>
            <a:prstGeom prst="ellipse">
              <a:avLst/>
            </a:prstGeom>
            <a:gradFill>
              <a:gsLst>
                <a:gs pos="0">
                  <a:sysClr val="window" lastClr="FFFFFF"/>
                </a:gs>
                <a:gs pos="51000">
                  <a:sysClr val="window" lastClr="FFFFFF">
                    <a:lumMod val="95000"/>
                  </a:sysClr>
                </a:gs>
                <a:gs pos="100000">
                  <a:srgbClr val="C5C5C5"/>
                </a:gs>
              </a:gsLst>
              <a:lin ang="189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sp>
        <p:nvSpPr>
          <p:cNvPr id="15" name="椭圆 14"/>
          <p:cNvSpPr/>
          <p:nvPr/>
        </p:nvSpPr>
        <p:spPr>
          <a:xfrm>
            <a:off x="3503610" y="3536944"/>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nvGrpSpPr>
          <p:cNvPr id="16" name="组合 15"/>
          <p:cNvGrpSpPr/>
          <p:nvPr/>
        </p:nvGrpSpPr>
        <p:grpSpPr>
          <a:xfrm>
            <a:off x="3386484" y="4985562"/>
            <a:ext cx="963348" cy="991637"/>
            <a:chOff x="1463339" y="1072758"/>
            <a:chExt cx="1546058" cy="1546058"/>
          </a:xfrm>
          <a:effectLst>
            <a:outerShdw blurRad="330200" dist="215900" dir="6900000" sx="81000" sy="8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black"/>
                </a:solidFill>
                <a:effectLst/>
                <a:uLnTx/>
                <a:uFillTx/>
                <a:latin typeface="Calibri"/>
                <a:ea typeface="方正静蕾简体" panose="02000000000000000000" pitchFamily="2" charset="-122"/>
              </a:endParaRPr>
            </a:p>
          </p:txBody>
        </p:sp>
        <p:sp>
          <p:nvSpPr>
            <p:cNvPr id="18" name="椭圆 17"/>
            <p:cNvSpPr/>
            <p:nvPr/>
          </p:nvSpPr>
          <p:spPr>
            <a:xfrm>
              <a:off x="1484232" y="1093652"/>
              <a:ext cx="1504272" cy="1504274"/>
            </a:xfrm>
            <a:prstGeom prst="ellipse">
              <a:avLst/>
            </a:prstGeom>
            <a:gradFill>
              <a:gsLst>
                <a:gs pos="0">
                  <a:sysClr val="window" lastClr="FFFFFF"/>
                </a:gs>
                <a:gs pos="51000">
                  <a:sysClr val="window" lastClr="FFFFFF">
                    <a:lumMod val="95000"/>
                  </a:sysClr>
                </a:gs>
                <a:gs pos="100000">
                  <a:srgbClr val="C5C5C5"/>
                </a:gs>
              </a:gsLst>
              <a:lin ang="189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sp>
        <p:nvSpPr>
          <p:cNvPr id="19" name="椭圆 18"/>
          <p:cNvSpPr/>
          <p:nvPr/>
        </p:nvSpPr>
        <p:spPr>
          <a:xfrm>
            <a:off x="3503610" y="5106126"/>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nvGrpSpPr>
          <p:cNvPr id="20" name="组合 19"/>
          <p:cNvGrpSpPr/>
          <p:nvPr/>
        </p:nvGrpSpPr>
        <p:grpSpPr>
          <a:xfrm>
            <a:off x="8259697" y="1770266"/>
            <a:ext cx="963348" cy="991637"/>
            <a:chOff x="1463339" y="1072758"/>
            <a:chExt cx="1546058" cy="1546058"/>
          </a:xfrm>
          <a:effectLst>
            <a:outerShdw blurRad="330200" dist="215900" dir="6900000" sx="81000" sy="81000" algn="t" rotWithShape="0">
              <a:prstClr val="black">
                <a:alpha val="49000"/>
              </a:prstClr>
            </a:outerShdw>
          </a:effectLst>
        </p:grpSpPr>
        <p:sp>
          <p:nvSpPr>
            <p:cNvPr id="21" name="同心圆 20"/>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black"/>
                </a:solidFill>
                <a:effectLst/>
                <a:uLnTx/>
                <a:uFillTx/>
                <a:latin typeface="Calibri"/>
                <a:ea typeface="方正静蕾简体" panose="02000000000000000000" pitchFamily="2" charset="-122"/>
              </a:endParaRPr>
            </a:p>
          </p:txBody>
        </p:sp>
        <p:sp>
          <p:nvSpPr>
            <p:cNvPr id="22" name="椭圆 21"/>
            <p:cNvSpPr/>
            <p:nvPr/>
          </p:nvSpPr>
          <p:spPr>
            <a:xfrm>
              <a:off x="1484232" y="1093651"/>
              <a:ext cx="1504273" cy="1504273"/>
            </a:xfrm>
            <a:prstGeom prst="ellipse">
              <a:avLst/>
            </a:prstGeom>
            <a:gradFill>
              <a:gsLst>
                <a:gs pos="0">
                  <a:sysClr val="window" lastClr="FFFFFF"/>
                </a:gs>
                <a:gs pos="51000">
                  <a:sysClr val="window" lastClr="FFFFFF">
                    <a:lumMod val="95000"/>
                  </a:sysClr>
                </a:gs>
                <a:gs pos="100000">
                  <a:srgbClr val="C5C5C5"/>
                </a:gs>
              </a:gsLst>
              <a:lin ang="189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sp>
        <p:nvSpPr>
          <p:cNvPr id="23" name="椭圆 22"/>
          <p:cNvSpPr/>
          <p:nvPr/>
        </p:nvSpPr>
        <p:spPr>
          <a:xfrm>
            <a:off x="8376822" y="1890830"/>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nvGrpSpPr>
          <p:cNvPr id="24" name="组合 23"/>
          <p:cNvGrpSpPr/>
          <p:nvPr/>
        </p:nvGrpSpPr>
        <p:grpSpPr>
          <a:xfrm>
            <a:off x="8242497" y="3416380"/>
            <a:ext cx="963348" cy="991637"/>
            <a:chOff x="1463339" y="1072758"/>
            <a:chExt cx="1546058" cy="1546058"/>
          </a:xfrm>
          <a:effectLst>
            <a:outerShdw blurRad="330200" dist="215900" dir="6900000" sx="81000" sy="8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black"/>
                </a:solidFill>
                <a:effectLst/>
                <a:uLnTx/>
                <a:uFillTx/>
                <a:latin typeface="Calibri"/>
                <a:ea typeface="方正静蕾简体" panose="02000000000000000000" pitchFamily="2" charset="-122"/>
              </a:endParaRPr>
            </a:p>
          </p:txBody>
        </p:sp>
        <p:sp>
          <p:nvSpPr>
            <p:cNvPr id="26" name="椭圆 25"/>
            <p:cNvSpPr/>
            <p:nvPr/>
          </p:nvSpPr>
          <p:spPr>
            <a:xfrm>
              <a:off x="1484232" y="1093651"/>
              <a:ext cx="1504273" cy="1504273"/>
            </a:xfrm>
            <a:prstGeom prst="ellipse">
              <a:avLst/>
            </a:prstGeom>
            <a:gradFill>
              <a:gsLst>
                <a:gs pos="0">
                  <a:sysClr val="window" lastClr="FFFFFF"/>
                </a:gs>
                <a:gs pos="51000">
                  <a:sysClr val="window" lastClr="FFFFFF">
                    <a:lumMod val="95000"/>
                  </a:sysClr>
                </a:gs>
                <a:gs pos="100000">
                  <a:srgbClr val="C5C5C5"/>
                </a:gs>
              </a:gsLst>
              <a:lin ang="189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sp>
        <p:nvSpPr>
          <p:cNvPr id="27" name="椭圆 26"/>
          <p:cNvSpPr/>
          <p:nvPr/>
        </p:nvSpPr>
        <p:spPr>
          <a:xfrm>
            <a:off x="8359621" y="3536944"/>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nvGrpSpPr>
          <p:cNvPr id="28" name="组合 27"/>
          <p:cNvGrpSpPr/>
          <p:nvPr/>
        </p:nvGrpSpPr>
        <p:grpSpPr>
          <a:xfrm>
            <a:off x="8242497" y="4985562"/>
            <a:ext cx="963348" cy="991637"/>
            <a:chOff x="1463339" y="1072758"/>
            <a:chExt cx="1546058" cy="1546058"/>
          </a:xfrm>
          <a:effectLst>
            <a:outerShdw blurRad="330200" dist="215900" dir="6900000" sx="81000" sy="81000" algn="t" rotWithShape="0">
              <a:prstClr val="black">
                <a:alpha val="49000"/>
              </a:prstClr>
            </a:outerShdw>
          </a:effectLst>
        </p:grpSpPr>
        <p:sp>
          <p:nvSpPr>
            <p:cNvPr id="29" name="同心圆 2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black"/>
                </a:solidFill>
                <a:effectLst/>
                <a:uLnTx/>
                <a:uFillTx/>
                <a:latin typeface="Calibri"/>
                <a:ea typeface="方正静蕾简体" panose="02000000000000000000" pitchFamily="2" charset="-122"/>
              </a:endParaRPr>
            </a:p>
          </p:txBody>
        </p:sp>
        <p:sp>
          <p:nvSpPr>
            <p:cNvPr id="30" name="椭圆 29"/>
            <p:cNvSpPr/>
            <p:nvPr/>
          </p:nvSpPr>
          <p:spPr>
            <a:xfrm>
              <a:off x="1484232" y="1093651"/>
              <a:ext cx="1504273" cy="1504273"/>
            </a:xfrm>
            <a:prstGeom prst="ellipse">
              <a:avLst/>
            </a:prstGeom>
            <a:gradFill>
              <a:gsLst>
                <a:gs pos="0">
                  <a:sysClr val="window" lastClr="FFFFFF"/>
                </a:gs>
                <a:gs pos="51000">
                  <a:sysClr val="window" lastClr="FFFFFF">
                    <a:lumMod val="95000"/>
                  </a:sysClr>
                </a:gs>
                <a:gs pos="100000">
                  <a:srgbClr val="C5C5C5"/>
                </a:gs>
              </a:gsLst>
              <a:lin ang="189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grpSp>
      <p:sp>
        <p:nvSpPr>
          <p:cNvPr id="31" name="椭圆 30"/>
          <p:cNvSpPr/>
          <p:nvPr/>
        </p:nvSpPr>
        <p:spPr>
          <a:xfrm>
            <a:off x="8359621" y="5106126"/>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prstClr val="white"/>
              </a:solidFill>
              <a:effectLst/>
              <a:uLnTx/>
              <a:uFillTx/>
              <a:latin typeface="Calibri"/>
              <a:ea typeface="方正静蕾简体" panose="02000000000000000000" pitchFamily="2" charset="-122"/>
            </a:endParaRPr>
          </a:p>
        </p:txBody>
      </p:sp>
      <p:sp>
        <p:nvSpPr>
          <p:cNvPr id="52" name="Freeform 11"/>
          <p:cNvSpPr>
            <a:spLocks/>
          </p:cNvSpPr>
          <p:nvPr/>
        </p:nvSpPr>
        <p:spPr bwMode="auto">
          <a:xfrm>
            <a:off x="4762599" y="1695330"/>
            <a:ext cx="1488782" cy="2123944"/>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5"/>
            <a:stretch>
              <a:fillRect/>
            </a:stretch>
          </a:blipFill>
          <a:ln>
            <a:noFill/>
          </a:ln>
        </p:spPr>
        <p:txBody>
          <a:bodyPr vert="horz" wrap="square" lIns="140839" tIns="70419" rIns="140839" bIns="70419" numCol="1" anchor="t" anchorCtr="0" compatLnSpc="1">
            <a:prstTxWarp prst="textNoShape">
              <a:avLst/>
            </a:prstTxWarp>
          </a:bodyPr>
          <a:lstStyle/>
          <a:p>
            <a:pPr defTabSz="1068778"/>
            <a:endParaRPr lang="zh-CN" altLang="en-US" sz="2471">
              <a:solidFill>
                <a:prstClr val="black"/>
              </a:solidFill>
              <a:ea typeface="方正静蕾简体" panose="02000000000000000000" pitchFamily="2" charset="-122"/>
            </a:endParaRPr>
          </a:p>
        </p:txBody>
      </p:sp>
      <p:sp>
        <p:nvSpPr>
          <p:cNvPr id="53" name="Freeform 12"/>
          <p:cNvSpPr>
            <a:spLocks/>
          </p:cNvSpPr>
          <p:nvPr/>
        </p:nvSpPr>
        <p:spPr bwMode="auto">
          <a:xfrm>
            <a:off x="6336528" y="1695330"/>
            <a:ext cx="1487491" cy="2123944"/>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6"/>
            <a:stretch>
              <a:fillRect/>
            </a:stretch>
          </a:blipFill>
          <a:ln>
            <a:noFill/>
          </a:ln>
        </p:spPr>
        <p:txBody>
          <a:bodyPr vert="horz" wrap="square" lIns="140839" tIns="70419" rIns="140839" bIns="70419" numCol="1" anchor="t" anchorCtr="0" compatLnSpc="1">
            <a:prstTxWarp prst="textNoShape">
              <a:avLst/>
            </a:prstTxWarp>
          </a:bodyPr>
          <a:lstStyle/>
          <a:p>
            <a:pPr defTabSz="1068778"/>
            <a:endParaRPr lang="zh-CN" altLang="en-US" sz="2471">
              <a:solidFill>
                <a:prstClr val="black"/>
              </a:solidFill>
              <a:ea typeface="方正静蕾简体" panose="02000000000000000000" pitchFamily="2" charset="-122"/>
            </a:endParaRPr>
          </a:p>
        </p:txBody>
      </p:sp>
      <p:sp>
        <p:nvSpPr>
          <p:cNvPr id="54" name="Freeform 13"/>
          <p:cNvSpPr>
            <a:spLocks/>
          </p:cNvSpPr>
          <p:nvPr/>
        </p:nvSpPr>
        <p:spPr bwMode="auto">
          <a:xfrm>
            <a:off x="6336528" y="3899325"/>
            <a:ext cx="1487491" cy="2123944"/>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7"/>
            <a:stretch>
              <a:fillRect/>
            </a:stretch>
          </a:blipFill>
          <a:ln>
            <a:noFill/>
          </a:ln>
        </p:spPr>
        <p:txBody>
          <a:bodyPr vert="horz" wrap="square" lIns="140839" tIns="70419" rIns="140839" bIns="70419" numCol="1" anchor="t" anchorCtr="0" compatLnSpc="1">
            <a:prstTxWarp prst="textNoShape">
              <a:avLst/>
            </a:prstTxWarp>
          </a:bodyPr>
          <a:lstStyle/>
          <a:p>
            <a:pPr defTabSz="1068778"/>
            <a:endParaRPr lang="zh-CN" altLang="en-US" sz="2471">
              <a:solidFill>
                <a:prstClr val="black"/>
              </a:solidFill>
              <a:ea typeface="方正静蕾简体" panose="02000000000000000000" pitchFamily="2" charset="-122"/>
            </a:endParaRPr>
          </a:p>
        </p:txBody>
      </p:sp>
      <p:sp>
        <p:nvSpPr>
          <p:cNvPr id="55" name="Freeform 14"/>
          <p:cNvSpPr>
            <a:spLocks/>
          </p:cNvSpPr>
          <p:nvPr/>
        </p:nvSpPr>
        <p:spPr bwMode="auto">
          <a:xfrm>
            <a:off x="4762599" y="3899325"/>
            <a:ext cx="1488782" cy="2123944"/>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8"/>
            <a:stretch>
              <a:fillRect/>
            </a:stretch>
          </a:blipFill>
          <a:ln>
            <a:noFill/>
          </a:ln>
        </p:spPr>
        <p:txBody>
          <a:bodyPr vert="horz" wrap="square" lIns="140839" tIns="70419" rIns="140839" bIns="70419" numCol="1" anchor="t" anchorCtr="0" compatLnSpc="1">
            <a:prstTxWarp prst="textNoShape">
              <a:avLst/>
            </a:prstTxWarp>
          </a:bodyPr>
          <a:lstStyle/>
          <a:p>
            <a:pPr defTabSz="1068778"/>
            <a:endParaRPr lang="zh-CN" altLang="en-US" sz="2471">
              <a:solidFill>
                <a:prstClr val="black"/>
              </a:solidFill>
              <a:ea typeface="方正静蕾简体" panose="02000000000000000000" pitchFamily="2" charset="-122"/>
            </a:endParaRPr>
          </a:p>
        </p:txBody>
      </p:sp>
      <p:sp>
        <p:nvSpPr>
          <p:cNvPr id="56" name="Content Placeholder 2"/>
          <p:cNvSpPr txBox="1">
            <a:spLocks/>
          </p:cNvSpPr>
          <p:nvPr/>
        </p:nvSpPr>
        <p:spPr bwMode="auto">
          <a:xfrm>
            <a:off x="524716" y="1653562"/>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
        <p:nvSpPr>
          <p:cNvPr id="57" name="Content Placeholder 2"/>
          <p:cNvSpPr txBox="1">
            <a:spLocks/>
          </p:cNvSpPr>
          <p:nvPr/>
        </p:nvSpPr>
        <p:spPr bwMode="auto">
          <a:xfrm>
            <a:off x="563325" y="3524318"/>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
        <p:nvSpPr>
          <p:cNvPr id="58" name="Content Placeholder 2"/>
          <p:cNvSpPr txBox="1">
            <a:spLocks/>
          </p:cNvSpPr>
          <p:nvPr/>
        </p:nvSpPr>
        <p:spPr bwMode="auto">
          <a:xfrm>
            <a:off x="524716" y="4985562"/>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
        <p:nvSpPr>
          <p:cNvPr id="59" name="Content Placeholder 2"/>
          <p:cNvSpPr txBox="1">
            <a:spLocks/>
          </p:cNvSpPr>
          <p:nvPr/>
        </p:nvSpPr>
        <p:spPr bwMode="auto">
          <a:xfrm>
            <a:off x="9134435" y="1815376"/>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nchor="t" anchorCtr="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
        <p:nvSpPr>
          <p:cNvPr id="60" name="Content Placeholder 2"/>
          <p:cNvSpPr txBox="1">
            <a:spLocks/>
          </p:cNvSpPr>
          <p:nvPr/>
        </p:nvSpPr>
        <p:spPr bwMode="auto">
          <a:xfrm>
            <a:off x="9194240" y="3585242"/>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
        <p:nvSpPr>
          <p:cNvPr id="61" name="Content Placeholder 2"/>
          <p:cNvSpPr txBox="1">
            <a:spLocks/>
          </p:cNvSpPr>
          <p:nvPr/>
        </p:nvSpPr>
        <p:spPr bwMode="auto">
          <a:xfrm>
            <a:off x="9218863" y="5122432"/>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Tree>
    <p:extLst>
      <p:ext uri="{BB962C8B-B14F-4D97-AF65-F5344CB8AC3E}">
        <p14:creationId xmlns:p14="http://schemas.microsoft.com/office/powerpoint/2010/main" val="1236695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par>
                              <p:cTn id="24" fill="hold">
                                <p:stCondLst>
                                  <p:cond delay="3000"/>
                                </p:stCondLst>
                                <p:childTnLst>
                                  <p:par>
                                    <p:cTn id="25" presetID="2" presetClass="entr" presetSubtype="9" accel="80000" fill="hold" grpId="0" nodeType="afterEffect" p14:presetBounceEnd="32000">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14:bounceEnd="32000">
                                          <p:cBhvr additive="base">
                                            <p:cTn id="27" dur="500" fill="hold"/>
                                            <p:tgtEl>
                                              <p:spTgt spid="52"/>
                                            </p:tgtEl>
                                            <p:attrNameLst>
                                              <p:attrName>ppt_x</p:attrName>
                                            </p:attrNameLst>
                                          </p:cBhvr>
                                          <p:tavLst>
                                            <p:tav tm="0">
                                              <p:val>
                                                <p:strVal val="0-#ppt_w/2"/>
                                              </p:val>
                                            </p:tav>
                                            <p:tav tm="100000">
                                              <p:val>
                                                <p:strVal val="#ppt_x"/>
                                              </p:val>
                                            </p:tav>
                                          </p:tavLst>
                                        </p:anim>
                                        <p:anim calcmode="lin" valueType="num" p14:bounceEnd="32000">
                                          <p:cBhvr additive="base">
                                            <p:cTn id="28" dur="500" fill="hold"/>
                                            <p:tgtEl>
                                              <p:spTgt spid="52"/>
                                            </p:tgtEl>
                                            <p:attrNameLst>
                                              <p:attrName>ppt_y</p:attrName>
                                            </p:attrNameLst>
                                          </p:cBhvr>
                                          <p:tavLst>
                                            <p:tav tm="0">
                                              <p:val>
                                                <p:strVal val="0-#ppt_h/2"/>
                                              </p:val>
                                            </p:tav>
                                            <p:tav tm="100000">
                                              <p:val>
                                                <p:strVal val="#ppt_y"/>
                                              </p:val>
                                            </p:tav>
                                          </p:tavLst>
                                        </p:anim>
                                      </p:childTnLst>
                                    </p:cTn>
                                  </p:par>
                                  <p:par>
                                    <p:cTn id="29" presetID="2" presetClass="entr" presetSubtype="3" accel="80000" fill="hold" grpId="0" nodeType="withEffect" p14:presetBounceEnd="32000">
                                      <p:stCondLst>
                                        <p:cond delay="300"/>
                                      </p:stCondLst>
                                      <p:childTnLst>
                                        <p:set>
                                          <p:cBhvr>
                                            <p:cTn id="30" dur="1" fill="hold">
                                              <p:stCondLst>
                                                <p:cond delay="0"/>
                                              </p:stCondLst>
                                            </p:cTn>
                                            <p:tgtEl>
                                              <p:spTgt spid="53"/>
                                            </p:tgtEl>
                                            <p:attrNameLst>
                                              <p:attrName>style.visibility</p:attrName>
                                            </p:attrNameLst>
                                          </p:cBhvr>
                                          <p:to>
                                            <p:strVal val="visible"/>
                                          </p:to>
                                        </p:set>
                                        <p:anim calcmode="lin" valueType="num" p14:bounceEnd="32000">
                                          <p:cBhvr additive="base">
                                            <p:cTn id="31" dur="500" fill="hold"/>
                                            <p:tgtEl>
                                              <p:spTgt spid="53"/>
                                            </p:tgtEl>
                                            <p:attrNameLst>
                                              <p:attrName>ppt_x</p:attrName>
                                            </p:attrNameLst>
                                          </p:cBhvr>
                                          <p:tavLst>
                                            <p:tav tm="0">
                                              <p:val>
                                                <p:strVal val="1+#ppt_w/2"/>
                                              </p:val>
                                            </p:tav>
                                            <p:tav tm="100000">
                                              <p:val>
                                                <p:strVal val="#ppt_x"/>
                                              </p:val>
                                            </p:tav>
                                          </p:tavLst>
                                        </p:anim>
                                        <p:anim calcmode="lin" valueType="num" p14:bounceEnd="32000">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2" accel="80000" fill="hold" grpId="0" nodeType="withEffect" p14:presetBounceEnd="32000">
                                      <p:stCondLst>
                                        <p:cond delay="600"/>
                                      </p:stCondLst>
                                      <p:childTnLst>
                                        <p:set>
                                          <p:cBhvr>
                                            <p:cTn id="34" dur="1" fill="hold">
                                              <p:stCondLst>
                                                <p:cond delay="0"/>
                                              </p:stCondLst>
                                            </p:cTn>
                                            <p:tgtEl>
                                              <p:spTgt spid="55"/>
                                            </p:tgtEl>
                                            <p:attrNameLst>
                                              <p:attrName>style.visibility</p:attrName>
                                            </p:attrNameLst>
                                          </p:cBhvr>
                                          <p:to>
                                            <p:strVal val="visible"/>
                                          </p:to>
                                        </p:set>
                                        <p:anim calcmode="lin" valueType="num" p14:bounceEnd="32000">
                                          <p:cBhvr additive="base">
                                            <p:cTn id="35" dur="500" fill="hold"/>
                                            <p:tgtEl>
                                              <p:spTgt spid="55"/>
                                            </p:tgtEl>
                                            <p:attrNameLst>
                                              <p:attrName>ppt_x</p:attrName>
                                            </p:attrNameLst>
                                          </p:cBhvr>
                                          <p:tavLst>
                                            <p:tav tm="0">
                                              <p:val>
                                                <p:strVal val="0-#ppt_w/2"/>
                                              </p:val>
                                            </p:tav>
                                            <p:tav tm="100000">
                                              <p:val>
                                                <p:strVal val="#ppt_x"/>
                                              </p:val>
                                            </p:tav>
                                          </p:tavLst>
                                        </p:anim>
                                        <p:anim calcmode="lin" valueType="num" p14:bounceEnd="32000">
                                          <p:cBhvr additive="base">
                                            <p:cTn id="36" dur="500" fill="hold"/>
                                            <p:tgtEl>
                                              <p:spTgt spid="55"/>
                                            </p:tgtEl>
                                            <p:attrNameLst>
                                              <p:attrName>ppt_y</p:attrName>
                                            </p:attrNameLst>
                                          </p:cBhvr>
                                          <p:tavLst>
                                            <p:tav tm="0">
                                              <p:val>
                                                <p:strVal val="1+#ppt_h/2"/>
                                              </p:val>
                                            </p:tav>
                                            <p:tav tm="100000">
                                              <p:val>
                                                <p:strVal val="#ppt_y"/>
                                              </p:val>
                                            </p:tav>
                                          </p:tavLst>
                                        </p:anim>
                                      </p:childTnLst>
                                    </p:cTn>
                                  </p:par>
                                  <p:par>
                                    <p:cTn id="37" presetID="2" presetClass="entr" presetSubtype="6" accel="80000" fill="hold" grpId="0" nodeType="withEffect" p14:presetBounceEnd="32000">
                                      <p:stCondLst>
                                        <p:cond delay="900"/>
                                      </p:stCondLst>
                                      <p:childTnLst>
                                        <p:set>
                                          <p:cBhvr>
                                            <p:cTn id="38" dur="1" fill="hold">
                                              <p:stCondLst>
                                                <p:cond delay="0"/>
                                              </p:stCondLst>
                                            </p:cTn>
                                            <p:tgtEl>
                                              <p:spTgt spid="54"/>
                                            </p:tgtEl>
                                            <p:attrNameLst>
                                              <p:attrName>style.visibility</p:attrName>
                                            </p:attrNameLst>
                                          </p:cBhvr>
                                          <p:to>
                                            <p:strVal val="visible"/>
                                          </p:to>
                                        </p:set>
                                        <p:anim calcmode="lin" valueType="num" p14:bounceEnd="32000">
                                          <p:cBhvr additive="base">
                                            <p:cTn id="39" dur="500" fill="hold"/>
                                            <p:tgtEl>
                                              <p:spTgt spid="54"/>
                                            </p:tgtEl>
                                            <p:attrNameLst>
                                              <p:attrName>ppt_x</p:attrName>
                                            </p:attrNameLst>
                                          </p:cBhvr>
                                          <p:tavLst>
                                            <p:tav tm="0">
                                              <p:val>
                                                <p:strVal val="1+#ppt_w/2"/>
                                              </p:val>
                                            </p:tav>
                                            <p:tav tm="100000">
                                              <p:val>
                                                <p:strVal val="#ppt_x"/>
                                              </p:val>
                                            </p:tav>
                                          </p:tavLst>
                                        </p:anim>
                                        <p:anim calcmode="lin" valueType="num" p14:bounceEnd="32000">
                                          <p:cBhvr additive="base">
                                            <p:cTn id="40" dur="500" fill="hold"/>
                                            <p:tgtEl>
                                              <p:spTgt spid="54"/>
                                            </p:tgtEl>
                                            <p:attrNameLst>
                                              <p:attrName>ppt_y</p:attrName>
                                            </p:attrNameLst>
                                          </p:cBhvr>
                                          <p:tavLst>
                                            <p:tav tm="0">
                                              <p:val>
                                                <p:strVal val="1+#ppt_h/2"/>
                                              </p:val>
                                            </p:tav>
                                            <p:tav tm="100000">
                                              <p:val>
                                                <p:strVal val="#ppt_y"/>
                                              </p:val>
                                            </p:tav>
                                          </p:tavLst>
                                        </p:anim>
                                      </p:childTnLst>
                                    </p:cTn>
                                  </p:par>
                                </p:childTnLst>
                              </p:cTn>
                            </p:par>
                            <p:par>
                              <p:cTn id="41" fill="hold">
                                <p:stCondLst>
                                  <p:cond delay="4400"/>
                                </p:stCondLst>
                                <p:childTnLst>
                                  <p:par>
                                    <p:cTn id="42" presetID="23" presetClass="entr" presetSubtype="272"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strVal val="2/3*#ppt_w"/>
                                              </p:val>
                                            </p:tav>
                                            <p:tav tm="100000">
                                              <p:val>
                                                <p:strVal val="#ppt_w"/>
                                              </p:val>
                                            </p:tav>
                                          </p:tavLst>
                                        </p:anim>
                                        <p:anim calcmode="lin" valueType="num">
                                          <p:cBhvr>
                                            <p:cTn id="45" dur="500" fill="hold"/>
                                            <p:tgtEl>
                                              <p:spTgt spid="6"/>
                                            </p:tgtEl>
                                            <p:attrNameLst>
                                              <p:attrName>ppt_h</p:attrName>
                                            </p:attrNameLst>
                                          </p:cBhvr>
                                          <p:tavLst>
                                            <p:tav tm="0">
                                              <p:val>
                                                <p:strVal val="2/3*#ppt_h"/>
                                              </p:val>
                                            </p:tav>
                                            <p:tav tm="100000">
                                              <p:val>
                                                <p:strVal val="#ppt_h"/>
                                              </p:val>
                                            </p:tav>
                                          </p:tavLst>
                                        </p:anim>
                                      </p:childTnLst>
                                    </p:cTn>
                                  </p:par>
                                  <p:par>
                                    <p:cTn id="46" presetID="23" presetClass="entr" presetSubtype="288"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strVal val="4/3*#ppt_w"/>
                                              </p:val>
                                            </p:tav>
                                            <p:tav tm="100000">
                                              <p:val>
                                                <p:strVal val="#ppt_w"/>
                                              </p:val>
                                            </p:tav>
                                          </p:tavLst>
                                        </p:anim>
                                        <p:anim calcmode="lin" valueType="num">
                                          <p:cBhvr>
                                            <p:cTn id="49" dur="500" fill="hold"/>
                                            <p:tgtEl>
                                              <p:spTgt spid="11"/>
                                            </p:tgtEl>
                                            <p:attrNameLst>
                                              <p:attrName>ppt_h</p:attrName>
                                            </p:attrNameLst>
                                          </p:cBhvr>
                                          <p:tavLst>
                                            <p:tav tm="0">
                                              <p:val>
                                                <p:strVal val="4/3*#ppt_h"/>
                                              </p:val>
                                            </p:tav>
                                            <p:tav tm="100000">
                                              <p:val>
                                                <p:strVal val="#ppt_h"/>
                                              </p:val>
                                            </p:tav>
                                          </p:tavLst>
                                        </p:anim>
                                      </p:childTnLst>
                                    </p:cTn>
                                  </p:par>
                                </p:childTnLst>
                              </p:cTn>
                            </p:par>
                            <p:par>
                              <p:cTn id="50" fill="hold">
                                <p:stCondLst>
                                  <p:cond delay="4900"/>
                                </p:stCondLst>
                                <p:childTnLst>
                                  <p:par>
                                    <p:cTn id="51" presetID="23" presetClass="entr" presetSubtype="272"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strVal val="2/3*#ppt_w"/>
                                              </p:val>
                                            </p:tav>
                                            <p:tav tm="100000">
                                              <p:val>
                                                <p:strVal val="#ppt_w"/>
                                              </p:val>
                                            </p:tav>
                                          </p:tavLst>
                                        </p:anim>
                                        <p:anim calcmode="lin" valueType="num">
                                          <p:cBhvr>
                                            <p:cTn id="54" dur="500" fill="hold"/>
                                            <p:tgtEl>
                                              <p:spTgt spid="12"/>
                                            </p:tgtEl>
                                            <p:attrNameLst>
                                              <p:attrName>ppt_h</p:attrName>
                                            </p:attrNameLst>
                                          </p:cBhvr>
                                          <p:tavLst>
                                            <p:tav tm="0">
                                              <p:val>
                                                <p:strVal val="2/3*#ppt_h"/>
                                              </p:val>
                                            </p:tav>
                                            <p:tav tm="100000">
                                              <p:val>
                                                <p:strVal val="#ppt_h"/>
                                              </p:val>
                                            </p:tav>
                                          </p:tavLst>
                                        </p:anim>
                                      </p:childTnLst>
                                    </p:cTn>
                                  </p:par>
                                  <p:par>
                                    <p:cTn id="55" presetID="23" presetClass="entr" presetSubtype="28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strVal val="4/3*#ppt_w"/>
                                              </p:val>
                                            </p:tav>
                                            <p:tav tm="100000">
                                              <p:val>
                                                <p:strVal val="#ppt_w"/>
                                              </p:val>
                                            </p:tav>
                                          </p:tavLst>
                                        </p:anim>
                                        <p:anim calcmode="lin" valueType="num">
                                          <p:cBhvr>
                                            <p:cTn id="58" dur="500" fill="hold"/>
                                            <p:tgtEl>
                                              <p:spTgt spid="15"/>
                                            </p:tgtEl>
                                            <p:attrNameLst>
                                              <p:attrName>ppt_h</p:attrName>
                                            </p:attrNameLst>
                                          </p:cBhvr>
                                          <p:tavLst>
                                            <p:tav tm="0">
                                              <p:val>
                                                <p:strVal val="4/3*#ppt_h"/>
                                              </p:val>
                                            </p:tav>
                                            <p:tav tm="100000">
                                              <p:val>
                                                <p:strVal val="#ppt_h"/>
                                              </p:val>
                                            </p:tav>
                                          </p:tavLst>
                                        </p:anim>
                                      </p:childTnLst>
                                    </p:cTn>
                                  </p:par>
                                </p:childTnLst>
                              </p:cTn>
                            </p:par>
                            <p:par>
                              <p:cTn id="59" fill="hold">
                                <p:stCondLst>
                                  <p:cond delay="5400"/>
                                </p:stCondLst>
                                <p:childTnLst>
                                  <p:par>
                                    <p:cTn id="60" presetID="23" presetClass="entr" presetSubtype="272"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strVal val="2/3*#ppt_w"/>
                                              </p:val>
                                            </p:tav>
                                            <p:tav tm="100000">
                                              <p:val>
                                                <p:strVal val="#ppt_w"/>
                                              </p:val>
                                            </p:tav>
                                          </p:tavLst>
                                        </p:anim>
                                        <p:anim calcmode="lin" valueType="num">
                                          <p:cBhvr>
                                            <p:cTn id="63" dur="500" fill="hold"/>
                                            <p:tgtEl>
                                              <p:spTgt spid="16"/>
                                            </p:tgtEl>
                                            <p:attrNameLst>
                                              <p:attrName>ppt_h</p:attrName>
                                            </p:attrNameLst>
                                          </p:cBhvr>
                                          <p:tavLst>
                                            <p:tav tm="0">
                                              <p:val>
                                                <p:strVal val="2/3*#ppt_h"/>
                                              </p:val>
                                            </p:tav>
                                            <p:tav tm="100000">
                                              <p:val>
                                                <p:strVal val="#ppt_h"/>
                                              </p:val>
                                            </p:tav>
                                          </p:tavLst>
                                        </p:anim>
                                      </p:childTnLst>
                                    </p:cTn>
                                  </p:par>
                                  <p:par>
                                    <p:cTn id="64" presetID="23" presetClass="entr" presetSubtype="288"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strVal val="4/3*#ppt_w"/>
                                              </p:val>
                                            </p:tav>
                                            <p:tav tm="100000">
                                              <p:val>
                                                <p:strVal val="#ppt_w"/>
                                              </p:val>
                                            </p:tav>
                                          </p:tavLst>
                                        </p:anim>
                                        <p:anim calcmode="lin" valueType="num">
                                          <p:cBhvr>
                                            <p:cTn id="67" dur="500" fill="hold"/>
                                            <p:tgtEl>
                                              <p:spTgt spid="19"/>
                                            </p:tgtEl>
                                            <p:attrNameLst>
                                              <p:attrName>ppt_h</p:attrName>
                                            </p:attrNameLst>
                                          </p:cBhvr>
                                          <p:tavLst>
                                            <p:tav tm="0">
                                              <p:val>
                                                <p:strVal val="4/3*#ppt_h"/>
                                              </p:val>
                                            </p:tav>
                                            <p:tav tm="100000">
                                              <p:val>
                                                <p:strVal val="#ppt_h"/>
                                              </p:val>
                                            </p:tav>
                                          </p:tavLst>
                                        </p:anim>
                                      </p:childTnLst>
                                    </p:cTn>
                                  </p:par>
                                </p:childTnLst>
                              </p:cTn>
                            </p:par>
                            <p:par>
                              <p:cTn id="68" fill="hold">
                                <p:stCondLst>
                                  <p:cond delay="5900"/>
                                </p:stCondLst>
                                <p:childTnLst>
                                  <p:par>
                                    <p:cTn id="69" presetID="23" presetClass="entr" presetSubtype="272"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strVal val="2/3*#ppt_w"/>
                                              </p:val>
                                            </p:tav>
                                            <p:tav tm="100000">
                                              <p:val>
                                                <p:strVal val="#ppt_w"/>
                                              </p:val>
                                            </p:tav>
                                          </p:tavLst>
                                        </p:anim>
                                        <p:anim calcmode="lin" valueType="num">
                                          <p:cBhvr>
                                            <p:cTn id="72" dur="500" fill="hold"/>
                                            <p:tgtEl>
                                              <p:spTgt spid="20"/>
                                            </p:tgtEl>
                                            <p:attrNameLst>
                                              <p:attrName>ppt_h</p:attrName>
                                            </p:attrNameLst>
                                          </p:cBhvr>
                                          <p:tavLst>
                                            <p:tav tm="0">
                                              <p:val>
                                                <p:strVal val="2/3*#ppt_h"/>
                                              </p:val>
                                            </p:tav>
                                            <p:tav tm="100000">
                                              <p:val>
                                                <p:strVal val="#ppt_h"/>
                                              </p:val>
                                            </p:tav>
                                          </p:tavLst>
                                        </p:anim>
                                      </p:childTnLst>
                                    </p:cTn>
                                  </p:par>
                                  <p:par>
                                    <p:cTn id="73" presetID="23" presetClass="entr" presetSubtype="28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strVal val="4/3*#ppt_w"/>
                                              </p:val>
                                            </p:tav>
                                            <p:tav tm="100000">
                                              <p:val>
                                                <p:strVal val="#ppt_w"/>
                                              </p:val>
                                            </p:tav>
                                          </p:tavLst>
                                        </p:anim>
                                        <p:anim calcmode="lin" valueType="num">
                                          <p:cBhvr>
                                            <p:cTn id="76" dur="500" fill="hold"/>
                                            <p:tgtEl>
                                              <p:spTgt spid="23"/>
                                            </p:tgtEl>
                                            <p:attrNameLst>
                                              <p:attrName>ppt_h</p:attrName>
                                            </p:attrNameLst>
                                          </p:cBhvr>
                                          <p:tavLst>
                                            <p:tav tm="0">
                                              <p:val>
                                                <p:strVal val="4/3*#ppt_h"/>
                                              </p:val>
                                            </p:tav>
                                            <p:tav tm="100000">
                                              <p:val>
                                                <p:strVal val="#ppt_h"/>
                                              </p:val>
                                            </p:tav>
                                          </p:tavLst>
                                        </p:anim>
                                      </p:childTnLst>
                                    </p:cTn>
                                  </p:par>
                                </p:childTnLst>
                              </p:cTn>
                            </p:par>
                            <p:par>
                              <p:cTn id="77" fill="hold">
                                <p:stCondLst>
                                  <p:cond delay="6400"/>
                                </p:stCondLst>
                                <p:childTnLst>
                                  <p:par>
                                    <p:cTn id="78" presetID="23" presetClass="entr" presetSubtype="272"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500" fill="hold"/>
                                            <p:tgtEl>
                                              <p:spTgt spid="24"/>
                                            </p:tgtEl>
                                            <p:attrNameLst>
                                              <p:attrName>ppt_w</p:attrName>
                                            </p:attrNameLst>
                                          </p:cBhvr>
                                          <p:tavLst>
                                            <p:tav tm="0">
                                              <p:val>
                                                <p:strVal val="2/3*#ppt_w"/>
                                              </p:val>
                                            </p:tav>
                                            <p:tav tm="100000">
                                              <p:val>
                                                <p:strVal val="#ppt_w"/>
                                              </p:val>
                                            </p:tav>
                                          </p:tavLst>
                                        </p:anim>
                                        <p:anim calcmode="lin" valueType="num">
                                          <p:cBhvr>
                                            <p:cTn id="81" dur="500" fill="hold"/>
                                            <p:tgtEl>
                                              <p:spTgt spid="24"/>
                                            </p:tgtEl>
                                            <p:attrNameLst>
                                              <p:attrName>ppt_h</p:attrName>
                                            </p:attrNameLst>
                                          </p:cBhvr>
                                          <p:tavLst>
                                            <p:tav tm="0">
                                              <p:val>
                                                <p:strVal val="2/3*#ppt_h"/>
                                              </p:val>
                                            </p:tav>
                                            <p:tav tm="100000">
                                              <p:val>
                                                <p:strVal val="#ppt_h"/>
                                              </p:val>
                                            </p:tav>
                                          </p:tavLst>
                                        </p:anim>
                                      </p:childTnLst>
                                    </p:cTn>
                                  </p:par>
                                  <p:par>
                                    <p:cTn id="82" presetID="23" presetClass="entr" presetSubtype="288"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p:cTn id="84" dur="500" fill="hold"/>
                                            <p:tgtEl>
                                              <p:spTgt spid="27"/>
                                            </p:tgtEl>
                                            <p:attrNameLst>
                                              <p:attrName>ppt_w</p:attrName>
                                            </p:attrNameLst>
                                          </p:cBhvr>
                                          <p:tavLst>
                                            <p:tav tm="0">
                                              <p:val>
                                                <p:strVal val="4/3*#ppt_w"/>
                                              </p:val>
                                            </p:tav>
                                            <p:tav tm="100000">
                                              <p:val>
                                                <p:strVal val="#ppt_w"/>
                                              </p:val>
                                            </p:tav>
                                          </p:tavLst>
                                        </p:anim>
                                        <p:anim calcmode="lin" valueType="num">
                                          <p:cBhvr>
                                            <p:cTn id="85" dur="500" fill="hold"/>
                                            <p:tgtEl>
                                              <p:spTgt spid="27"/>
                                            </p:tgtEl>
                                            <p:attrNameLst>
                                              <p:attrName>ppt_h</p:attrName>
                                            </p:attrNameLst>
                                          </p:cBhvr>
                                          <p:tavLst>
                                            <p:tav tm="0">
                                              <p:val>
                                                <p:strVal val="4/3*#ppt_h"/>
                                              </p:val>
                                            </p:tav>
                                            <p:tav tm="100000">
                                              <p:val>
                                                <p:strVal val="#ppt_h"/>
                                              </p:val>
                                            </p:tav>
                                          </p:tavLst>
                                        </p:anim>
                                      </p:childTnLst>
                                    </p:cTn>
                                  </p:par>
                                </p:childTnLst>
                              </p:cTn>
                            </p:par>
                            <p:par>
                              <p:cTn id="86" fill="hold">
                                <p:stCondLst>
                                  <p:cond delay="6900"/>
                                </p:stCondLst>
                                <p:childTnLst>
                                  <p:par>
                                    <p:cTn id="87" presetID="23" presetClass="entr" presetSubtype="272"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p:cTn id="89" dur="500" fill="hold"/>
                                            <p:tgtEl>
                                              <p:spTgt spid="28"/>
                                            </p:tgtEl>
                                            <p:attrNameLst>
                                              <p:attrName>ppt_w</p:attrName>
                                            </p:attrNameLst>
                                          </p:cBhvr>
                                          <p:tavLst>
                                            <p:tav tm="0">
                                              <p:val>
                                                <p:strVal val="2/3*#ppt_w"/>
                                              </p:val>
                                            </p:tav>
                                            <p:tav tm="100000">
                                              <p:val>
                                                <p:strVal val="#ppt_w"/>
                                              </p:val>
                                            </p:tav>
                                          </p:tavLst>
                                        </p:anim>
                                        <p:anim calcmode="lin" valueType="num">
                                          <p:cBhvr>
                                            <p:cTn id="90" dur="500" fill="hold"/>
                                            <p:tgtEl>
                                              <p:spTgt spid="28"/>
                                            </p:tgtEl>
                                            <p:attrNameLst>
                                              <p:attrName>ppt_h</p:attrName>
                                            </p:attrNameLst>
                                          </p:cBhvr>
                                          <p:tavLst>
                                            <p:tav tm="0">
                                              <p:val>
                                                <p:strVal val="2/3*#ppt_h"/>
                                              </p:val>
                                            </p:tav>
                                            <p:tav tm="100000">
                                              <p:val>
                                                <p:strVal val="#ppt_h"/>
                                              </p:val>
                                            </p:tav>
                                          </p:tavLst>
                                        </p:anim>
                                      </p:childTnLst>
                                    </p:cTn>
                                  </p:par>
                                  <p:par>
                                    <p:cTn id="91" presetID="23" presetClass="entr" presetSubtype="288"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strVal val="4/3*#ppt_w"/>
                                              </p:val>
                                            </p:tav>
                                            <p:tav tm="100000">
                                              <p:val>
                                                <p:strVal val="#ppt_w"/>
                                              </p:val>
                                            </p:tav>
                                          </p:tavLst>
                                        </p:anim>
                                        <p:anim calcmode="lin" valueType="num">
                                          <p:cBhvr>
                                            <p:cTn id="94" dur="500" fill="hold"/>
                                            <p:tgtEl>
                                              <p:spTgt spid="31"/>
                                            </p:tgtEl>
                                            <p:attrNameLst>
                                              <p:attrName>ppt_h</p:attrName>
                                            </p:attrNameLst>
                                          </p:cBhvr>
                                          <p:tavLst>
                                            <p:tav tm="0">
                                              <p:val>
                                                <p:strVal val="4/3*#ppt_h"/>
                                              </p:val>
                                            </p:tav>
                                            <p:tav tm="100000">
                                              <p:val>
                                                <p:strVal val="#ppt_h"/>
                                              </p:val>
                                            </p:tav>
                                          </p:tavLst>
                                        </p:anim>
                                      </p:childTnLst>
                                    </p:cTn>
                                  </p:par>
                                </p:childTnLst>
                              </p:cTn>
                            </p:par>
                            <p:par>
                              <p:cTn id="95" fill="hold">
                                <p:stCondLst>
                                  <p:cond delay="7400"/>
                                </p:stCondLst>
                                <p:childTnLst>
                                  <p:par>
                                    <p:cTn id="96" presetID="10" presetClass="entr" presetSubtype="0" fill="hold" grpId="0" nodeType="after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fade">
                                          <p:cBhvr>
                                            <p:cTn id="98" dur="2000"/>
                                            <p:tgtEl>
                                              <p:spTgt spid="56"/>
                                            </p:tgtEl>
                                          </p:cBhvr>
                                        </p:animEffect>
                                      </p:childTnLst>
                                    </p:cTn>
                                  </p:par>
                                </p:childTnLst>
                              </p:cTn>
                            </p:par>
                            <p:par>
                              <p:cTn id="99" fill="hold">
                                <p:stCondLst>
                                  <p:cond delay="9400"/>
                                </p:stCondLst>
                                <p:childTnLst>
                                  <p:par>
                                    <p:cTn id="100" presetID="10" presetClass="entr" presetSubtype="0" fill="hold" grpId="0" nodeType="afterEffect">
                                      <p:stCondLst>
                                        <p:cond delay="0"/>
                                      </p:stCondLst>
                                      <p:childTnLst>
                                        <p:set>
                                          <p:cBhvr>
                                            <p:cTn id="101" dur="1" fill="hold">
                                              <p:stCondLst>
                                                <p:cond delay="0"/>
                                              </p:stCondLst>
                                            </p:cTn>
                                            <p:tgtEl>
                                              <p:spTgt spid="57"/>
                                            </p:tgtEl>
                                            <p:attrNameLst>
                                              <p:attrName>style.visibility</p:attrName>
                                            </p:attrNameLst>
                                          </p:cBhvr>
                                          <p:to>
                                            <p:strVal val="visible"/>
                                          </p:to>
                                        </p:set>
                                        <p:animEffect transition="in" filter="fade">
                                          <p:cBhvr>
                                            <p:cTn id="102" dur="2000"/>
                                            <p:tgtEl>
                                              <p:spTgt spid="57"/>
                                            </p:tgtEl>
                                          </p:cBhvr>
                                        </p:animEffect>
                                      </p:childTnLst>
                                    </p:cTn>
                                  </p:par>
                                </p:childTnLst>
                              </p:cTn>
                            </p:par>
                            <p:par>
                              <p:cTn id="103" fill="hold">
                                <p:stCondLst>
                                  <p:cond delay="11400"/>
                                </p:stCondLst>
                                <p:childTnLst>
                                  <p:par>
                                    <p:cTn id="104" presetID="10" presetClass="entr" presetSubtype="0" fill="hold" grpId="0" nodeType="after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fade">
                                          <p:cBhvr>
                                            <p:cTn id="106" dur="2000"/>
                                            <p:tgtEl>
                                              <p:spTgt spid="58"/>
                                            </p:tgtEl>
                                          </p:cBhvr>
                                        </p:animEffect>
                                      </p:childTnLst>
                                    </p:cTn>
                                  </p:par>
                                </p:childTnLst>
                              </p:cTn>
                            </p:par>
                            <p:par>
                              <p:cTn id="107" fill="hold">
                                <p:stCondLst>
                                  <p:cond delay="13400"/>
                                </p:stCondLst>
                                <p:childTnLst>
                                  <p:par>
                                    <p:cTn id="108" presetID="10" presetClass="entr" presetSubtype="0" fill="hold" grpId="0" nodeType="afterEffect">
                                      <p:stCondLst>
                                        <p:cond delay="0"/>
                                      </p:stCondLst>
                                      <p:childTnLst>
                                        <p:set>
                                          <p:cBhvr>
                                            <p:cTn id="109" dur="1" fill="hold">
                                              <p:stCondLst>
                                                <p:cond delay="0"/>
                                              </p:stCondLst>
                                            </p:cTn>
                                            <p:tgtEl>
                                              <p:spTgt spid="59"/>
                                            </p:tgtEl>
                                            <p:attrNameLst>
                                              <p:attrName>style.visibility</p:attrName>
                                            </p:attrNameLst>
                                          </p:cBhvr>
                                          <p:to>
                                            <p:strVal val="visible"/>
                                          </p:to>
                                        </p:set>
                                        <p:animEffect transition="in" filter="fade">
                                          <p:cBhvr>
                                            <p:cTn id="110" dur="2000"/>
                                            <p:tgtEl>
                                              <p:spTgt spid="59"/>
                                            </p:tgtEl>
                                          </p:cBhvr>
                                        </p:animEffect>
                                      </p:childTnLst>
                                    </p:cTn>
                                  </p:par>
                                </p:childTnLst>
                              </p:cTn>
                            </p:par>
                            <p:par>
                              <p:cTn id="111" fill="hold">
                                <p:stCondLst>
                                  <p:cond delay="15400"/>
                                </p:stCondLst>
                                <p:childTnLst>
                                  <p:par>
                                    <p:cTn id="112" presetID="10" presetClass="entr" presetSubtype="0" fill="hold" grpId="0" nodeType="afterEffect">
                                      <p:stCondLst>
                                        <p:cond delay="0"/>
                                      </p:stCondLst>
                                      <p:childTnLst>
                                        <p:set>
                                          <p:cBhvr>
                                            <p:cTn id="113" dur="1" fill="hold">
                                              <p:stCondLst>
                                                <p:cond delay="0"/>
                                              </p:stCondLst>
                                            </p:cTn>
                                            <p:tgtEl>
                                              <p:spTgt spid="60"/>
                                            </p:tgtEl>
                                            <p:attrNameLst>
                                              <p:attrName>style.visibility</p:attrName>
                                            </p:attrNameLst>
                                          </p:cBhvr>
                                          <p:to>
                                            <p:strVal val="visible"/>
                                          </p:to>
                                        </p:set>
                                        <p:animEffect transition="in" filter="fade">
                                          <p:cBhvr>
                                            <p:cTn id="114" dur="2000"/>
                                            <p:tgtEl>
                                              <p:spTgt spid="60"/>
                                            </p:tgtEl>
                                          </p:cBhvr>
                                        </p:animEffect>
                                      </p:childTnLst>
                                    </p:cTn>
                                  </p:par>
                                </p:childTnLst>
                              </p:cTn>
                            </p:par>
                            <p:par>
                              <p:cTn id="115" fill="hold">
                                <p:stCondLst>
                                  <p:cond delay="17400"/>
                                </p:stCondLst>
                                <p:childTnLst>
                                  <p:par>
                                    <p:cTn id="116" presetID="10" presetClass="entr" presetSubtype="0"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fade">
                                          <p:cBhvr>
                                            <p:cTn id="118"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11" grpId="0" animBg="1"/>
          <p:bldP spid="15" grpId="0" animBg="1"/>
          <p:bldP spid="19" grpId="0" animBg="1"/>
          <p:bldP spid="23" grpId="0" animBg="1"/>
          <p:bldP spid="27" grpId="0" animBg="1"/>
          <p:bldP spid="31" grpId="0" animBg="1"/>
          <p:bldP spid="52" grpId="0" animBg="1"/>
          <p:bldP spid="53" grpId="0" animBg="1"/>
          <p:bldP spid="54" grpId="0" animBg="1"/>
          <p:bldP spid="55" grpId="0" animBg="1"/>
          <p:bldP spid="56" grpId="0"/>
          <p:bldP spid="57" grpId="0"/>
          <p:bldP spid="58" grpId="0"/>
          <p:bldP spid="59" grpId="0"/>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par>
                              <p:cTn id="24" fill="hold">
                                <p:stCondLst>
                                  <p:cond delay="3000"/>
                                </p:stCondLst>
                                <p:childTnLst>
                                  <p:par>
                                    <p:cTn id="25" presetID="2" presetClass="entr" presetSubtype="9" accel="80000"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0-#ppt_h/2"/>
                                              </p:val>
                                            </p:tav>
                                            <p:tav tm="100000">
                                              <p:val>
                                                <p:strVal val="#ppt_y"/>
                                              </p:val>
                                            </p:tav>
                                          </p:tavLst>
                                        </p:anim>
                                      </p:childTnLst>
                                    </p:cTn>
                                  </p:par>
                                  <p:par>
                                    <p:cTn id="29" presetID="2" presetClass="entr" presetSubtype="3" accel="80000" fill="hold" grpId="0" nodeType="withEffect">
                                      <p:stCondLst>
                                        <p:cond delay="30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1+#ppt_w/2"/>
                                              </p:val>
                                            </p:tav>
                                            <p:tav tm="100000">
                                              <p:val>
                                                <p:strVal val="#ppt_x"/>
                                              </p:val>
                                            </p:tav>
                                          </p:tavLst>
                                        </p:anim>
                                        <p:anim calcmode="lin" valueType="num">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2" accel="80000" fill="hold" grpId="0" nodeType="withEffect">
                                      <p:stCondLst>
                                        <p:cond delay="60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0-#ppt_w/2"/>
                                              </p:val>
                                            </p:tav>
                                            <p:tav tm="100000">
                                              <p:val>
                                                <p:strVal val="#ppt_x"/>
                                              </p:val>
                                            </p:tav>
                                          </p:tavLst>
                                        </p:anim>
                                        <p:anim calcmode="lin" valueType="num">
                                          <p:cBhvr additive="base">
                                            <p:cTn id="36" dur="500" fill="hold"/>
                                            <p:tgtEl>
                                              <p:spTgt spid="55"/>
                                            </p:tgtEl>
                                            <p:attrNameLst>
                                              <p:attrName>ppt_y</p:attrName>
                                            </p:attrNameLst>
                                          </p:cBhvr>
                                          <p:tavLst>
                                            <p:tav tm="0">
                                              <p:val>
                                                <p:strVal val="1+#ppt_h/2"/>
                                              </p:val>
                                            </p:tav>
                                            <p:tav tm="100000">
                                              <p:val>
                                                <p:strVal val="#ppt_y"/>
                                              </p:val>
                                            </p:tav>
                                          </p:tavLst>
                                        </p:anim>
                                      </p:childTnLst>
                                    </p:cTn>
                                  </p:par>
                                  <p:par>
                                    <p:cTn id="37" presetID="2" presetClass="entr" presetSubtype="6" accel="80000" fill="hold" grpId="0" nodeType="withEffect">
                                      <p:stCondLst>
                                        <p:cond delay="9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1+#ppt_h/2"/>
                                              </p:val>
                                            </p:tav>
                                            <p:tav tm="100000">
                                              <p:val>
                                                <p:strVal val="#ppt_y"/>
                                              </p:val>
                                            </p:tav>
                                          </p:tavLst>
                                        </p:anim>
                                      </p:childTnLst>
                                    </p:cTn>
                                  </p:par>
                                </p:childTnLst>
                              </p:cTn>
                            </p:par>
                            <p:par>
                              <p:cTn id="41" fill="hold">
                                <p:stCondLst>
                                  <p:cond delay="4400"/>
                                </p:stCondLst>
                                <p:childTnLst>
                                  <p:par>
                                    <p:cTn id="42" presetID="23" presetClass="entr" presetSubtype="272"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strVal val="2/3*#ppt_w"/>
                                              </p:val>
                                            </p:tav>
                                            <p:tav tm="100000">
                                              <p:val>
                                                <p:strVal val="#ppt_w"/>
                                              </p:val>
                                            </p:tav>
                                          </p:tavLst>
                                        </p:anim>
                                        <p:anim calcmode="lin" valueType="num">
                                          <p:cBhvr>
                                            <p:cTn id="45" dur="500" fill="hold"/>
                                            <p:tgtEl>
                                              <p:spTgt spid="6"/>
                                            </p:tgtEl>
                                            <p:attrNameLst>
                                              <p:attrName>ppt_h</p:attrName>
                                            </p:attrNameLst>
                                          </p:cBhvr>
                                          <p:tavLst>
                                            <p:tav tm="0">
                                              <p:val>
                                                <p:strVal val="2/3*#ppt_h"/>
                                              </p:val>
                                            </p:tav>
                                            <p:tav tm="100000">
                                              <p:val>
                                                <p:strVal val="#ppt_h"/>
                                              </p:val>
                                            </p:tav>
                                          </p:tavLst>
                                        </p:anim>
                                      </p:childTnLst>
                                    </p:cTn>
                                  </p:par>
                                  <p:par>
                                    <p:cTn id="46" presetID="23" presetClass="entr" presetSubtype="288"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strVal val="4/3*#ppt_w"/>
                                              </p:val>
                                            </p:tav>
                                            <p:tav tm="100000">
                                              <p:val>
                                                <p:strVal val="#ppt_w"/>
                                              </p:val>
                                            </p:tav>
                                          </p:tavLst>
                                        </p:anim>
                                        <p:anim calcmode="lin" valueType="num">
                                          <p:cBhvr>
                                            <p:cTn id="49" dur="500" fill="hold"/>
                                            <p:tgtEl>
                                              <p:spTgt spid="11"/>
                                            </p:tgtEl>
                                            <p:attrNameLst>
                                              <p:attrName>ppt_h</p:attrName>
                                            </p:attrNameLst>
                                          </p:cBhvr>
                                          <p:tavLst>
                                            <p:tav tm="0">
                                              <p:val>
                                                <p:strVal val="4/3*#ppt_h"/>
                                              </p:val>
                                            </p:tav>
                                            <p:tav tm="100000">
                                              <p:val>
                                                <p:strVal val="#ppt_h"/>
                                              </p:val>
                                            </p:tav>
                                          </p:tavLst>
                                        </p:anim>
                                      </p:childTnLst>
                                    </p:cTn>
                                  </p:par>
                                </p:childTnLst>
                              </p:cTn>
                            </p:par>
                            <p:par>
                              <p:cTn id="50" fill="hold">
                                <p:stCondLst>
                                  <p:cond delay="4900"/>
                                </p:stCondLst>
                                <p:childTnLst>
                                  <p:par>
                                    <p:cTn id="51" presetID="23" presetClass="entr" presetSubtype="272"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strVal val="2/3*#ppt_w"/>
                                              </p:val>
                                            </p:tav>
                                            <p:tav tm="100000">
                                              <p:val>
                                                <p:strVal val="#ppt_w"/>
                                              </p:val>
                                            </p:tav>
                                          </p:tavLst>
                                        </p:anim>
                                        <p:anim calcmode="lin" valueType="num">
                                          <p:cBhvr>
                                            <p:cTn id="54" dur="500" fill="hold"/>
                                            <p:tgtEl>
                                              <p:spTgt spid="12"/>
                                            </p:tgtEl>
                                            <p:attrNameLst>
                                              <p:attrName>ppt_h</p:attrName>
                                            </p:attrNameLst>
                                          </p:cBhvr>
                                          <p:tavLst>
                                            <p:tav tm="0">
                                              <p:val>
                                                <p:strVal val="2/3*#ppt_h"/>
                                              </p:val>
                                            </p:tav>
                                            <p:tav tm="100000">
                                              <p:val>
                                                <p:strVal val="#ppt_h"/>
                                              </p:val>
                                            </p:tav>
                                          </p:tavLst>
                                        </p:anim>
                                      </p:childTnLst>
                                    </p:cTn>
                                  </p:par>
                                  <p:par>
                                    <p:cTn id="55" presetID="23" presetClass="entr" presetSubtype="28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strVal val="4/3*#ppt_w"/>
                                              </p:val>
                                            </p:tav>
                                            <p:tav tm="100000">
                                              <p:val>
                                                <p:strVal val="#ppt_w"/>
                                              </p:val>
                                            </p:tav>
                                          </p:tavLst>
                                        </p:anim>
                                        <p:anim calcmode="lin" valueType="num">
                                          <p:cBhvr>
                                            <p:cTn id="58" dur="500" fill="hold"/>
                                            <p:tgtEl>
                                              <p:spTgt spid="15"/>
                                            </p:tgtEl>
                                            <p:attrNameLst>
                                              <p:attrName>ppt_h</p:attrName>
                                            </p:attrNameLst>
                                          </p:cBhvr>
                                          <p:tavLst>
                                            <p:tav tm="0">
                                              <p:val>
                                                <p:strVal val="4/3*#ppt_h"/>
                                              </p:val>
                                            </p:tav>
                                            <p:tav tm="100000">
                                              <p:val>
                                                <p:strVal val="#ppt_h"/>
                                              </p:val>
                                            </p:tav>
                                          </p:tavLst>
                                        </p:anim>
                                      </p:childTnLst>
                                    </p:cTn>
                                  </p:par>
                                </p:childTnLst>
                              </p:cTn>
                            </p:par>
                            <p:par>
                              <p:cTn id="59" fill="hold">
                                <p:stCondLst>
                                  <p:cond delay="5400"/>
                                </p:stCondLst>
                                <p:childTnLst>
                                  <p:par>
                                    <p:cTn id="60" presetID="23" presetClass="entr" presetSubtype="272"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strVal val="2/3*#ppt_w"/>
                                              </p:val>
                                            </p:tav>
                                            <p:tav tm="100000">
                                              <p:val>
                                                <p:strVal val="#ppt_w"/>
                                              </p:val>
                                            </p:tav>
                                          </p:tavLst>
                                        </p:anim>
                                        <p:anim calcmode="lin" valueType="num">
                                          <p:cBhvr>
                                            <p:cTn id="63" dur="500" fill="hold"/>
                                            <p:tgtEl>
                                              <p:spTgt spid="16"/>
                                            </p:tgtEl>
                                            <p:attrNameLst>
                                              <p:attrName>ppt_h</p:attrName>
                                            </p:attrNameLst>
                                          </p:cBhvr>
                                          <p:tavLst>
                                            <p:tav tm="0">
                                              <p:val>
                                                <p:strVal val="2/3*#ppt_h"/>
                                              </p:val>
                                            </p:tav>
                                            <p:tav tm="100000">
                                              <p:val>
                                                <p:strVal val="#ppt_h"/>
                                              </p:val>
                                            </p:tav>
                                          </p:tavLst>
                                        </p:anim>
                                      </p:childTnLst>
                                    </p:cTn>
                                  </p:par>
                                  <p:par>
                                    <p:cTn id="64" presetID="23" presetClass="entr" presetSubtype="288"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strVal val="4/3*#ppt_w"/>
                                              </p:val>
                                            </p:tav>
                                            <p:tav tm="100000">
                                              <p:val>
                                                <p:strVal val="#ppt_w"/>
                                              </p:val>
                                            </p:tav>
                                          </p:tavLst>
                                        </p:anim>
                                        <p:anim calcmode="lin" valueType="num">
                                          <p:cBhvr>
                                            <p:cTn id="67" dur="500" fill="hold"/>
                                            <p:tgtEl>
                                              <p:spTgt spid="19"/>
                                            </p:tgtEl>
                                            <p:attrNameLst>
                                              <p:attrName>ppt_h</p:attrName>
                                            </p:attrNameLst>
                                          </p:cBhvr>
                                          <p:tavLst>
                                            <p:tav tm="0">
                                              <p:val>
                                                <p:strVal val="4/3*#ppt_h"/>
                                              </p:val>
                                            </p:tav>
                                            <p:tav tm="100000">
                                              <p:val>
                                                <p:strVal val="#ppt_h"/>
                                              </p:val>
                                            </p:tav>
                                          </p:tavLst>
                                        </p:anim>
                                      </p:childTnLst>
                                    </p:cTn>
                                  </p:par>
                                </p:childTnLst>
                              </p:cTn>
                            </p:par>
                            <p:par>
                              <p:cTn id="68" fill="hold">
                                <p:stCondLst>
                                  <p:cond delay="5900"/>
                                </p:stCondLst>
                                <p:childTnLst>
                                  <p:par>
                                    <p:cTn id="69" presetID="23" presetClass="entr" presetSubtype="272"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strVal val="2/3*#ppt_w"/>
                                              </p:val>
                                            </p:tav>
                                            <p:tav tm="100000">
                                              <p:val>
                                                <p:strVal val="#ppt_w"/>
                                              </p:val>
                                            </p:tav>
                                          </p:tavLst>
                                        </p:anim>
                                        <p:anim calcmode="lin" valueType="num">
                                          <p:cBhvr>
                                            <p:cTn id="72" dur="500" fill="hold"/>
                                            <p:tgtEl>
                                              <p:spTgt spid="20"/>
                                            </p:tgtEl>
                                            <p:attrNameLst>
                                              <p:attrName>ppt_h</p:attrName>
                                            </p:attrNameLst>
                                          </p:cBhvr>
                                          <p:tavLst>
                                            <p:tav tm="0">
                                              <p:val>
                                                <p:strVal val="2/3*#ppt_h"/>
                                              </p:val>
                                            </p:tav>
                                            <p:tav tm="100000">
                                              <p:val>
                                                <p:strVal val="#ppt_h"/>
                                              </p:val>
                                            </p:tav>
                                          </p:tavLst>
                                        </p:anim>
                                      </p:childTnLst>
                                    </p:cTn>
                                  </p:par>
                                  <p:par>
                                    <p:cTn id="73" presetID="23" presetClass="entr" presetSubtype="28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strVal val="4/3*#ppt_w"/>
                                              </p:val>
                                            </p:tav>
                                            <p:tav tm="100000">
                                              <p:val>
                                                <p:strVal val="#ppt_w"/>
                                              </p:val>
                                            </p:tav>
                                          </p:tavLst>
                                        </p:anim>
                                        <p:anim calcmode="lin" valueType="num">
                                          <p:cBhvr>
                                            <p:cTn id="76" dur="500" fill="hold"/>
                                            <p:tgtEl>
                                              <p:spTgt spid="23"/>
                                            </p:tgtEl>
                                            <p:attrNameLst>
                                              <p:attrName>ppt_h</p:attrName>
                                            </p:attrNameLst>
                                          </p:cBhvr>
                                          <p:tavLst>
                                            <p:tav tm="0">
                                              <p:val>
                                                <p:strVal val="4/3*#ppt_h"/>
                                              </p:val>
                                            </p:tav>
                                            <p:tav tm="100000">
                                              <p:val>
                                                <p:strVal val="#ppt_h"/>
                                              </p:val>
                                            </p:tav>
                                          </p:tavLst>
                                        </p:anim>
                                      </p:childTnLst>
                                    </p:cTn>
                                  </p:par>
                                </p:childTnLst>
                              </p:cTn>
                            </p:par>
                            <p:par>
                              <p:cTn id="77" fill="hold">
                                <p:stCondLst>
                                  <p:cond delay="6400"/>
                                </p:stCondLst>
                                <p:childTnLst>
                                  <p:par>
                                    <p:cTn id="78" presetID="23" presetClass="entr" presetSubtype="272"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500" fill="hold"/>
                                            <p:tgtEl>
                                              <p:spTgt spid="24"/>
                                            </p:tgtEl>
                                            <p:attrNameLst>
                                              <p:attrName>ppt_w</p:attrName>
                                            </p:attrNameLst>
                                          </p:cBhvr>
                                          <p:tavLst>
                                            <p:tav tm="0">
                                              <p:val>
                                                <p:strVal val="2/3*#ppt_w"/>
                                              </p:val>
                                            </p:tav>
                                            <p:tav tm="100000">
                                              <p:val>
                                                <p:strVal val="#ppt_w"/>
                                              </p:val>
                                            </p:tav>
                                          </p:tavLst>
                                        </p:anim>
                                        <p:anim calcmode="lin" valueType="num">
                                          <p:cBhvr>
                                            <p:cTn id="81" dur="500" fill="hold"/>
                                            <p:tgtEl>
                                              <p:spTgt spid="24"/>
                                            </p:tgtEl>
                                            <p:attrNameLst>
                                              <p:attrName>ppt_h</p:attrName>
                                            </p:attrNameLst>
                                          </p:cBhvr>
                                          <p:tavLst>
                                            <p:tav tm="0">
                                              <p:val>
                                                <p:strVal val="2/3*#ppt_h"/>
                                              </p:val>
                                            </p:tav>
                                            <p:tav tm="100000">
                                              <p:val>
                                                <p:strVal val="#ppt_h"/>
                                              </p:val>
                                            </p:tav>
                                          </p:tavLst>
                                        </p:anim>
                                      </p:childTnLst>
                                    </p:cTn>
                                  </p:par>
                                  <p:par>
                                    <p:cTn id="82" presetID="23" presetClass="entr" presetSubtype="288"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p:cTn id="84" dur="500" fill="hold"/>
                                            <p:tgtEl>
                                              <p:spTgt spid="27"/>
                                            </p:tgtEl>
                                            <p:attrNameLst>
                                              <p:attrName>ppt_w</p:attrName>
                                            </p:attrNameLst>
                                          </p:cBhvr>
                                          <p:tavLst>
                                            <p:tav tm="0">
                                              <p:val>
                                                <p:strVal val="4/3*#ppt_w"/>
                                              </p:val>
                                            </p:tav>
                                            <p:tav tm="100000">
                                              <p:val>
                                                <p:strVal val="#ppt_w"/>
                                              </p:val>
                                            </p:tav>
                                          </p:tavLst>
                                        </p:anim>
                                        <p:anim calcmode="lin" valueType="num">
                                          <p:cBhvr>
                                            <p:cTn id="85" dur="500" fill="hold"/>
                                            <p:tgtEl>
                                              <p:spTgt spid="27"/>
                                            </p:tgtEl>
                                            <p:attrNameLst>
                                              <p:attrName>ppt_h</p:attrName>
                                            </p:attrNameLst>
                                          </p:cBhvr>
                                          <p:tavLst>
                                            <p:tav tm="0">
                                              <p:val>
                                                <p:strVal val="4/3*#ppt_h"/>
                                              </p:val>
                                            </p:tav>
                                            <p:tav tm="100000">
                                              <p:val>
                                                <p:strVal val="#ppt_h"/>
                                              </p:val>
                                            </p:tav>
                                          </p:tavLst>
                                        </p:anim>
                                      </p:childTnLst>
                                    </p:cTn>
                                  </p:par>
                                </p:childTnLst>
                              </p:cTn>
                            </p:par>
                            <p:par>
                              <p:cTn id="86" fill="hold">
                                <p:stCondLst>
                                  <p:cond delay="6900"/>
                                </p:stCondLst>
                                <p:childTnLst>
                                  <p:par>
                                    <p:cTn id="87" presetID="23" presetClass="entr" presetSubtype="272"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p:cTn id="89" dur="500" fill="hold"/>
                                            <p:tgtEl>
                                              <p:spTgt spid="28"/>
                                            </p:tgtEl>
                                            <p:attrNameLst>
                                              <p:attrName>ppt_w</p:attrName>
                                            </p:attrNameLst>
                                          </p:cBhvr>
                                          <p:tavLst>
                                            <p:tav tm="0">
                                              <p:val>
                                                <p:strVal val="2/3*#ppt_w"/>
                                              </p:val>
                                            </p:tav>
                                            <p:tav tm="100000">
                                              <p:val>
                                                <p:strVal val="#ppt_w"/>
                                              </p:val>
                                            </p:tav>
                                          </p:tavLst>
                                        </p:anim>
                                        <p:anim calcmode="lin" valueType="num">
                                          <p:cBhvr>
                                            <p:cTn id="90" dur="500" fill="hold"/>
                                            <p:tgtEl>
                                              <p:spTgt spid="28"/>
                                            </p:tgtEl>
                                            <p:attrNameLst>
                                              <p:attrName>ppt_h</p:attrName>
                                            </p:attrNameLst>
                                          </p:cBhvr>
                                          <p:tavLst>
                                            <p:tav tm="0">
                                              <p:val>
                                                <p:strVal val="2/3*#ppt_h"/>
                                              </p:val>
                                            </p:tav>
                                            <p:tav tm="100000">
                                              <p:val>
                                                <p:strVal val="#ppt_h"/>
                                              </p:val>
                                            </p:tav>
                                          </p:tavLst>
                                        </p:anim>
                                      </p:childTnLst>
                                    </p:cTn>
                                  </p:par>
                                  <p:par>
                                    <p:cTn id="91" presetID="23" presetClass="entr" presetSubtype="288"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strVal val="4/3*#ppt_w"/>
                                              </p:val>
                                            </p:tav>
                                            <p:tav tm="100000">
                                              <p:val>
                                                <p:strVal val="#ppt_w"/>
                                              </p:val>
                                            </p:tav>
                                          </p:tavLst>
                                        </p:anim>
                                        <p:anim calcmode="lin" valueType="num">
                                          <p:cBhvr>
                                            <p:cTn id="94" dur="500" fill="hold"/>
                                            <p:tgtEl>
                                              <p:spTgt spid="31"/>
                                            </p:tgtEl>
                                            <p:attrNameLst>
                                              <p:attrName>ppt_h</p:attrName>
                                            </p:attrNameLst>
                                          </p:cBhvr>
                                          <p:tavLst>
                                            <p:tav tm="0">
                                              <p:val>
                                                <p:strVal val="4/3*#ppt_h"/>
                                              </p:val>
                                            </p:tav>
                                            <p:tav tm="100000">
                                              <p:val>
                                                <p:strVal val="#ppt_h"/>
                                              </p:val>
                                            </p:tav>
                                          </p:tavLst>
                                        </p:anim>
                                      </p:childTnLst>
                                    </p:cTn>
                                  </p:par>
                                </p:childTnLst>
                              </p:cTn>
                            </p:par>
                            <p:par>
                              <p:cTn id="95" fill="hold">
                                <p:stCondLst>
                                  <p:cond delay="7400"/>
                                </p:stCondLst>
                                <p:childTnLst>
                                  <p:par>
                                    <p:cTn id="96" presetID="10" presetClass="entr" presetSubtype="0" fill="hold" grpId="0" nodeType="after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fade">
                                          <p:cBhvr>
                                            <p:cTn id="98" dur="2000"/>
                                            <p:tgtEl>
                                              <p:spTgt spid="56"/>
                                            </p:tgtEl>
                                          </p:cBhvr>
                                        </p:animEffect>
                                      </p:childTnLst>
                                    </p:cTn>
                                  </p:par>
                                </p:childTnLst>
                              </p:cTn>
                            </p:par>
                            <p:par>
                              <p:cTn id="99" fill="hold">
                                <p:stCondLst>
                                  <p:cond delay="9400"/>
                                </p:stCondLst>
                                <p:childTnLst>
                                  <p:par>
                                    <p:cTn id="100" presetID="10" presetClass="entr" presetSubtype="0" fill="hold" grpId="0" nodeType="afterEffect">
                                      <p:stCondLst>
                                        <p:cond delay="0"/>
                                      </p:stCondLst>
                                      <p:childTnLst>
                                        <p:set>
                                          <p:cBhvr>
                                            <p:cTn id="101" dur="1" fill="hold">
                                              <p:stCondLst>
                                                <p:cond delay="0"/>
                                              </p:stCondLst>
                                            </p:cTn>
                                            <p:tgtEl>
                                              <p:spTgt spid="57"/>
                                            </p:tgtEl>
                                            <p:attrNameLst>
                                              <p:attrName>style.visibility</p:attrName>
                                            </p:attrNameLst>
                                          </p:cBhvr>
                                          <p:to>
                                            <p:strVal val="visible"/>
                                          </p:to>
                                        </p:set>
                                        <p:animEffect transition="in" filter="fade">
                                          <p:cBhvr>
                                            <p:cTn id="102" dur="2000"/>
                                            <p:tgtEl>
                                              <p:spTgt spid="57"/>
                                            </p:tgtEl>
                                          </p:cBhvr>
                                        </p:animEffect>
                                      </p:childTnLst>
                                    </p:cTn>
                                  </p:par>
                                </p:childTnLst>
                              </p:cTn>
                            </p:par>
                            <p:par>
                              <p:cTn id="103" fill="hold">
                                <p:stCondLst>
                                  <p:cond delay="11400"/>
                                </p:stCondLst>
                                <p:childTnLst>
                                  <p:par>
                                    <p:cTn id="104" presetID="10" presetClass="entr" presetSubtype="0" fill="hold" grpId="0" nodeType="after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fade">
                                          <p:cBhvr>
                                            <p:cTn id="106" dur="2000"/>
                                            <p:tgtEl>
                                              <p:spTgt spid="58"/>
                                            </p:tgtEl>
                                          </p:cBhvr>
                                        </p:animEffect>
                                      </p:childTnLst>
                                    </p:cTn>
                                  </p:par>
                                </p:childTnLst>
                              </p:cTn>
                            </p:par>
                            <p:par>
                              <p:cTn id="107" fill="hold">
                                <p:stCondLst>
                                  <p:cond delay="13400"/>
                                </p:stCondLst>
                                <p:childTnLst>
                                  <p:par>
                                    <p:cTn id="108" presetID="10" presetClass="entr" presetSubtype="0" fill="hold" grpId="0" nodeType="afterEffect">
                                      <p:stCondLst>
                                        <p:cond delay="0"/>
                                      </p:stCondLst>
                                      <p:childTnLst>
                                        <p:set>
                                          <p:cBhvr>
                                            <p:cTn id="109" dur="1" fill="hold">
                                              <p:stCondLst>
                                                <p:cond delay="0"/>
                                              </p:stCondLst>
                                            </p:cTn>
                                            <p:tgtEl>
                                              <p:spTgt spid="59"/>
                                            </p:tgtEl>
                                            <p:attrNameLst>
                                              <p:attrName>style.visibility</p:attrName>
                                            </p:attrNameLst>
                                          </p:cBhvr>
                                          <p:to>
                                            <p:strVal val="visible"/>
                                          </p:to>
                                        </p:set>
                                        <p:animEffect transition="in" filter="fade">
                                          <p:cBhvr>
                                            <p:cTn id="110" dur="2000"/>
                                            <p:tgtEl>
                                              <p:spTgt spid="59"/>
                                            </p:tgtEl>
                                          </p:cBhvr>
                                        </p:animEffect>
                                      </p:childTnLst>
                                    </p:cTn>
                                  </p:par>
                                </p:childTnLst>
                              </p:cTn>
                            </p:par>
                            <p:par>
                              <p:cTn id="111" fill="hold">
                                <p:stCondLst>
                                  <p:cond delay="15400"/>
                                </p:stCondLst>
                                <p:childTnLst>
                                  <p:par>
                                    <p:cTn id="112" presetID="10" presetClass="entr" presetSubtype="0" fill="hold" grpId="0" nodeType="afterEffect">
                                      <p:stCondLst>
                                        <p:cond delay="0"/>
                                      </p:stCondLst>
                                      <p:childTnLst>
                                        <p:set>
                                          <p:cBhvr>
                                            <p:cTn id="113" dur="1" fill="hold">
                                              <p:stCondLst>
                                                <p:cond delay="0"/>
                                              </p:stCondLst>
                                            </p:cTn>
                                            <p:tgtEl>
                                              <p:spTgt spid="60"/>
                                            </p:tgtEl>
                                            <p:attrNameLst>
                                              <p:attrName>style.visibility</p:attrName>
                                            </p:attrNameLst>
                                          </p:cBhvr>
                                          <p:to>
                                            <p:strVal val="visible"/>
                                          </p:to>
                                        </p:set>
                                        <p:animEffect transition="in" filter="fade">
                                          <p:cBhvr>
                                            <p:cTn id="114" dur="2000"/>
                                            <p:tgtEl>
                                              <p:spTgt spid="60"/>
                                            </p:tgtEl>
                                          </p:cBhvr>
                                        </p:animEffect>
                                      </p:childTnLst>
                                    </p:cTn>
                                  </p:par>
                                </p:childTnLst>
                              </p:cTn>
                            </p:par>
                            <p:par>
                              <p:cTn id="115" fill="hold">
                                <p:stCondLst>
                                  <p:cond delay="17400"/>
                                </p:stCondLst>
                                <p:childTnLst>
                                  <p:par>
                                    <p:cTn id="116" presetID="10" presetClass="entr" presetSubtype="0"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fade">
                                          <p:cBhvr>
                                            <p:cTn id="118"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11" grpId="0" animBg="1"/>
          <p:bldP spid="15" grpId="0" animBg="1"/>
          <p:bldP spid="19" grpId="0" animBg="1"/>
          <p:bldP spid="23" grpId="0" animBg="1"/>
          <p:bldP spid="27" grpId="0" animBg="1"/>
          <p:bldP spid="31" grpId="0" animBg="1"/>
          <p:bldP spid="52" grpId="0" animBg="1"/>
          <p:bldP spid="53" grpId="0" animBg="1"/>
          <p:bldP spid="54" grpId="0" animBg="1"/>
          <p:bldP spid="55" grpId="0" animBg="1"/>
          <p:bldP spid="56" grpId="0"/>
          <p:bldP spid="57" grpId="0"/>
          <p:bldP spid="58" grpId="0"/>
          <p:bldP spid="59" grpId="0"/>
          <p:bldP spid="60" grpId="0"/>
          <p:bldP spid="6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827399" y="719782"/>
            <a:ext cx="2437712" cy="4650285"/>
          </a:xfrm>
          <a:prstGeom prst="rect">
            <a:avLst/>
          </a:prstGeom>
        </p:spPr>
      </p:pic>
      <p:sp>
        <p:nvSpPr>
          <p:cNvPr id="2" name="文本框 1"/>
          <p:cNvSpPr txBox="1"/>
          <p:nvPr/>
        </p:nvSpPr>
        <p:spPr>
          <a:xfrm>
            <a:off x="4279903" y="2006600"/>
            <a:ext cx="965200" cy="830997"/>
          </a:xfrm>
          <a:prstGeom prst="rect">
            <a:avLst/>
          </a:prstGeom>
          <a:noFill/>
        </p:spPr>
        <p:txBody>
          <a:bodyPr wrap="square" rtlCol="0">
            <a:spAutoFit/>
          </a:bodyPr>
          <a:lstStyle/>
          <a:p>
            <a:r>
              <a:rPr lang="en-US" altLang="zh-CN" sz="4800" dirty="0" smtClean="0">
                <a:solidFill>
                  <a:prstClr val="black"/>
                </a:solidFill>
                <a:latin typeface="Capture it" panose="02000500000000000000" pitchFamily="2" charset="0"/>
                <a:ea typeface="TypeLand 康熙字典體" pitchFamily="50" charset="-120"/>
              </a:rPr>
              <a:t>02</a:t>
            </a:r>
            <a:endParaRPr lang="zh-CN" altLang="en-US" sz="4800" dirty="0">
              <a:solidFill>
                <a:prstClr val="black"/>
              </a:solidFill>
              <a:latin typeface="Capture it" panose="02000500000000000000" pitchFamily="2" charset="0"/>
              <a:ea typeface="TypeLand 康熙字典體" pitchFamily="50" charset="-120"/>
            </a:endParaRPr>
          </a:p>
        </p:txBody>
      </p:sp>
      <p:sp>
        <p:nvSpPr>
          <p:cNvPr id="3" name="文本框 2"/>
          <p:cNvSpPr txBox="1"/>
          <p:nvPr/>
        </p:nvSpPr>
        <p:spPr>
          <a:xfrm>
            <a:off x="4762503" y="2963179"/>
            <a:ext cx="3086099" cy="646331"/>
          </a:xfrm>
          <a:prstGeom prst="rect">
            <a:avLst/>
          </a:prstGeom>
          <a:noFill/>
        </p:spPr>
        <p:txBody>
          <a:bodyPr wrap="square" rtlCol="0">
            <a:spAutoFit/>
          </a:bodyPr>
          <a:lstStyle/>
          <a:p>
            <a:r>
              <a:rPr lang="zh-CN" altLang="en-US" sz="3600" dirty="0" smtClean="0">
                <a:solidFill>
                  <a:prstClr val="black"/>
                </a:solidFill>
                <a:latin typeface="弥勒古楷体" panose="02010601030101010101" pitchFamily="2" charset="-122"/>
                <a:ea typeface="弥勒古楷体" panose="02010601030101010101" pitchFamily="2" charset="-122"/>
              </a:rPr>
              <a:t>工作完成情况</a:t>
            </a:r>
            <a:endParaRPr lang="zh-CN" altLang="en-US" sz="3600" dirty="0">
              <a:solidFill>
                <a:prstClr val="black"/>
              </a:solidFill>
              <a:latin typeface="弥勒古楷体" panose="02010601030101010101" pitchFamily="2" charset="-122"/>
              <a:ea typeface="弥勒古楷体" panose="02010601030101010101" pitchFamily="2"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3447" y="2442696"/>
            <a:ext cx="1764321" cy="162823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352866">
            <a:off x="7260033" y="1867210"/>
            <a:ext cx="1555180" cy="1466818"/>
          </a:xfrm>
          <a:prstGeom prst="rect">
            <a:avLst/>
          </a:prstGeom>
        </p:spPr>
      </p:pic>
    </p:spTree>
    <p:extLst>
      <p:ext uri="{BB962C8B-B14F-4D97-AF65-F5344CB8AC3E}">
        <p14:creationId xmlns:p14="http://schemas.microsoft.com/office/powerpoint/2010/main" val="40503121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55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550"/>
                            </p:stCondLst>
                            <p:childTnLst>
                              <p:par>
                                <p:cTn id="15" presetID="2" presetClass="entr" presetSubtype="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250" fill="hold"/>
                                        <p:tgtEl>
                                          <p:spTgt spid="14"/>
                                        </p:tgtEl>
                                        <p:attrNameLst>
                                          <p:attrName>ppt_x</p:attrName>
                                        </p:attrNameLst>
                                      </p:cBhvr>
                                      <p:tavLst>
                                        <p:tav tm="0">
                                          <p:val>
                                            <p:strVal val="1+#ppt_w/2"/>
                                          </p:val>
                                        </p:tav>
                                        <p:tav tm="100000">
                                          <p:val>
                                            <p:strVal val="#ppt_x"/>
                                          </p:val>
                                        </p:tav>
                                      </p:tavLst>
                                    </p:anim>
                                    <p:anim calcmode="lin" valueType="num">
                                      <p:cBhvr additive="base">
                                        <p:cTn id="18" dur="125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48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anim calcmode="lin" valueType="num">
                                      <p:cBhvr>
                                        <p:cTn id="2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
                                        </p:tgtEl>
                                      </p:cBhvr>
                                    </p:animEffect>
                                  </p:childTnLst>
                                </p:cTn>
                              </p:par>
                            </p:childTnLst>
                          </p:cTn>
                        </p:par>
                        <p:par>
                          <p:cTn id="27" fill="hold">
                            <p:stCondLst>
                              <p:cond delay="5350"/>
                            </p:stCondLst>
                            <p:childTnLst>
                              <p:par>
                                <p:cTn id="28" presetID="2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02 </a:t>
            </a:r>
            <a:r>
              <a:rPr lang="zh-CN" altLang="en-US" sz="3200" dirty="0" smtClean="0">
                <a:latin typeface="弥勒古楷体" panose="02010601030101010101" pitchFamily="2" charset="-122"/>
                <a:ea typeface="弥勒古楷体" panose="02010601030101010101" pitchFamily="2" charset="-122"/>
              </a:rPr>
              <a:t>工作完成情况</a:t>
            </a:r>
            <a:endParaRPr lang="zh-CN" altLang="en-US" sz="3200" dirty="0">
              <a:latin typeface="弥勒古楷体" panose="02010601030101010101" pitchFamily="2" charset="-122"/>
              <a:ea typeface="弥勒古楷体" panose="02010601030101010101" pitchFamily="2" charset="-122"/>
            </a:endParaRPr>
          </a:p>
        </p:txBody>
      </p:sp>
      <p:sp>
        <p:nvSpPr>
          <p:cNvPr id="72" name="矩形 71"/>
          <p:cNvSpPr/>
          <p:nvPr/>
        </p:nvSpPr>
        <p:spPr>
          <a:xfrm>
            <a:off x="6192806" y="3530816"/>
            <a:ext cx="4405517" cy="1680187"/>
          </a:xfrm>
          <a:prstGeom prst="rect">
            <a:avLst/>
          </a:prstGeom>
          <a:noFill/>
          <a:ln w="9525">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3" name="矩形 72"/>
          <p:cNvSpPr/>
          <p:nvPr/>
        </p:nvSpPr>
        <p:spPr>
          <a:xfrm>
            <a:off x="7458320" y="1275892"/>
            <a:ext cx="3129943" cy="1680187"/>
          </a:xfrm>
          <a:prstGeom prst="rect">
            <a:avLst/>
          </a:prstGeom>
          <a:noFill/>
          <a:ln w="9525">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4" name="矩形 73"/>
          <p:cNvSpPr/>
          <p:nvPr/>
        </p:nvSpPr>
        <p:spPr>
          <a:xfrm>
            <a:off x="1296262" y="3368016"/>
            <a:ext cx="3506537" cy="1680187"/>
          </a:xfrm>
          <a:prstGeom prst="rect">
            <a:avLst/>
          </a:prstGeom>
          <a:noFill/>
          <a:ln w="9525">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5" name="矩形 74"/>
          <p:cNvSpPr/>
          <p:nvPr/>
        </p:nvSpPr>
        <p:spPr>
          <a:xfrm>
            <a:off x="1342119" y="1303787"/>
            <a:ext cx="3506537" cy="1680187"/>
          </a:xfrm>
          <a:prstGeom prst="rect">
            <a:avLst/>
          </a:prstGeom>
          <a:noFill/>
          <a:ln w="9525">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6" name="TextBox 8"/>
          <p:cNvSpPr txBox="1"/>
          <p:nvPr/>
        </p:nvSpPr>
        <p:spPr>
          <a:xfrm>
            <a:off x="1419708" y="1991631"/>
            <a:ext cx="2689229" cy="595099"/>
          </a:xfrm>
          <a:prstGeom prst="rect">
            <a:avLst/>
          </a:prstGeom>
          <a:noFill/>
        </p:spPr>
        <p:txBody>
          <a:bodyPr vert="horz" wrap="square" rtlCol="0">
            <a:spAutoFit/>
          </a:bodyPr>
          <a:lstStyle/>
          <a:p>
            <a:pPr algn="just"/>
            <a:r>
              <a:rPr lang="zh-CN" altLang="en-US" sz="1100">
                <a:solidFill>
                  <a:schemeClr val="tx1">
                    <a:lumMod val="75000"/>
                    <a:lumOff val="25000"/>
                  </a:schemeClr>
                </a:solidFill>
                <a:latin typeface="方正静蕾简体" panose="02000000000000000000" pitchFamily="2" charset="-122"/>
                <a:ea typeface="方正静蕾简体" panose="02000000000000000000" pitchFamily="2" charset="-122"/>
              </a:rPr>
              <a:t>站在时光的顶端，闭眼轻轻仰起头来，膜拜一段往事，或许已经逾越了千年。</a:t>
            </a:r>
            <a:endParaRPr lang="en-US" altLang="zh-CN" sz="1100">
              <a:solidFill>
                <a:schemeClr val="tx1">
                  <a:lumMod val="75000"/>
                  <a:lumOff val="25000"/>
                </a:schemeClr>
              </a:solidFill>
              <a:latin typeface="方正静蕾简体" panose="02000000000000000000" pitchFamily="2" charset="-122"/>
              <a:ea typeface="方正静蕾简体" panose="02000000000000000000" pitchFamily="2" charset="-122"/>
            </a:endParaRPr>
          </a:p>
          <a:p>
            <a:pPr algn="just"/>
            <a:endParaRPr lang="zh-CN" altLang="en-US" sz="1067" dirty="0">
              <a:solidFill>
                <a:schemeClr val="tx1">
                  <a:lumMod val="75000"/>
                  <a:lumOff val="25000"/>
                </a:schemeClr>
              </a:solidFill>
              <a:latin typeface="华文中宋" pitchFamily="2" charset="-122"/>
              <a:ea typeface="华文中宋" pitchFamily="2" charset="-122"/>
            </a:endParaRPr>
          </a:p>
        </p:txBody>
      </p:sp>
      <p:sp>
        <p:nvSpPr>
          <p:cNvPr id="77" name="TextBox 10"/>
          <p:cNvSpPr txBox="1"/>
          <p:nvPr/>
        </p:nvSpPr>
        <p:spPr>
          <a:xfrm>
            <a:off x="1418777" y="1611929"/>
            <a:ext cx="3120812" cy="379656"/>
          </a:xfrm>
          <a:prstGeom prst="rect">
            <a:avLst/>
          </a:prstGeom>
          <a:noFill/>
        </p:spPr>
        <p:txBody>
          <a:bodyPr wrap="square" rtlCol="0">
            <a:spAutoFit/>
          </a:bodyPr>
          <a:lstStyle/>
          <a:p>
            <a:r>
              <a:rPr lang="zh-CN" altLang="en-US" sz="1867" smtClean="0">
                <a:latin typeface="TypeLand 康熙字典體試用版" pitchFamily="50" charset="-120"/>
                <a:ea typeface="TypeLand 康熙字典體試用版" pitchFamily="50" charset="-120"/>
              </a:rPr>
              <a:t>這裡輸入文字標題</a:t>
            </a:r>
            <a:endParaRPr lang="zh-CN" altLang="en-US" sz="1867" dirty="0">
              <a:latin typeface="TypeLand 康熙字典體試用版" pitchFamily="50" charset="-120"/>
              <a:ea typeface="TypeLand 康熙字典體試用版" pitchFamily="50" charset="-120"/>
            </a:endParaRPr>
          </a:p>
        </p:txBody>
      </p:sp>
      <p:pic>
        <p:nvPicPr>
          <p:cNvPr id="7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10128" y="1062119"/>
            <a:ext cx="5543062" cy="5115498"/>
          </a:xfrm>
          <a:prstGeom prst="rect">
            <a:avLst/>
          </a:prstGeom>
          <a:noFill/>
          <a:effectLst>
            <a:outerShdw blurRad="127000" dist="38100" dir="5400000" sx="105000" sy="105000" algn="t" rotWithShape="0">
              <a:prstClr val="black">
                <a:alpha val="11000"/>
              </a:prstClr>
            </a:outerShdw>
          </a:effectLst>
          <a:extLst>
            <a:ext uri="{909E8E84-426E-40DD-AFC4-6F175D3DCCD1}">
              <a14:hiddenFill xmlns:a14="http://schemas.microsoft.com/office/drawing/2010/main">
                <a:solidFill>
                  <a:srgbClr val="FFFFFF"/>
                </a:solidFill>
              </a14:hiddenFill>
            </a:ext>
          </a:extLst>
        </p:spPr>
      </p:pic>
      <p:sp>
        <p:nvSpPr>
          <p:cNvPr id="79" name="TextBox 6"/>
          <p:cNvSpPr txBox="1"/>
          <p:nvPr/>
        </p:nvSpPr>
        <p:spPr>
          <a:xfrm>
            <a:off x="1393202" y="4055860"/>
            <a:ext cx="2615592" cy="510653"/>
          </a:xfrm>
          <a:prstGeom prst="rect">
            <a:avLst/>
          </a:prstGeom>
          <a:noFill/>
        </p:spPr>
        <p:txBody>
          <a:bodyPr vert="horz" wrap="square" rtlCol="0">
            <a:spAutoFit/>
          </a:bodyPr>
          <a:lstStyle/>
          <a:p>
            <a:pPr algn="ctr" defTabSz="1219170">
              <a:lnSpc>
                <a:spcPct val="130000"/>
              </a:lnSpc>
              <a:defRPr/>
            </a:pPr>
            <a:r>
              <a:rPr lang="zh-CN" altLang="en-US" sz="1100">
                <a:solidFill>
                  <a:schemeClr val="tx1">
                    <a:lumMod val="75000"/>
                    <a:lumOff val="25000"/>
                  </a:schemeClr>
                </a:solidFill>
                <a:latin typeface="方正静蕾简体" panose="02000000000000000000" pitchFamily="2" charset="-122"/>
                <a:ea typeface="方正静蕾简体" panose="02000000000000000000" pitchFamily="2" charset="-122"/>
              </a:rPr>
              <a:t>站在时光的顶端，闭眼轻轻仰起头来，膜拜一段往事，或许已经逾越了千年。</a:t>
            </a:r>
            <a:endParaRPr lang="en-US" altLang="zh-CN" sz="11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0" name="TextBox 7"/>
          <p:cNvSpPr txBox="1"/>
          <p:nvPr/>
        </p:nvSpPr>
        <p:spPr>
          <a:xfrm>
            <a:off x="1392272" y="3676159"/>
            <a:ext cx="3120812" cy="379656"/>
          </a:xfrm>
          <a:prstGeom prst="rect">
            <a:avLst/>
          </a:prstGeom>
          <a:noFill/>
        </p:spPr>
        <p:txBody>
          <a:bodyPr wrap="square" rtlCol="0">
            <a:spAutoFit/>
          </a:bodyPr>
          <a:lstStyle/>
          <a:p>
            <a:r>
              <a:rPr lang="zh-CN" altLang="en-US" sz="1867" smtClean="0">
                <a:latin typeface="TypeLand 康熙字典體試用版" pitchFamily="50" charset="-120"/>
                <a:ea typeface="TypeLand 康熙字典體試用版" pitchFamily="50" charset="-120"/>
              </a:rPr>
              <a:t>這裡輸入文字標題</a:t>
            </a:r>
            <a:endParaRPr lang="zh-CN" altLang="en-US" sz="1867" dirty="0">
              <a:latin typeface="TypeLand 康熙字典體試用版" pitchFamily="50" charset="-120"/>
              <a:ea typeface="TypeLand 康熙字典體試用版" pitchFamily="50" charset="-120"/>
            </a:endParaRPr>
          </a:p>
        </p:txBody>
      </p:sp>
      <p:sp>
        <p:nvSpPr>
          <p:cNvPr id="81" name="TextBox 9"/>
          <p:cNvSpPr txBox="1"/>
          <p:nvPr/>
        </p:nvSpPr>
        <p:spPr>
          <a:xfrm>
            <a:off x="7468379" y="4063134"/>
            <a:ext cx="2880320" cy="510653"/>
          </a:xfrm>
          <a:prstGeom prst="rect">
            <a:avLst/>
          </a:prstGeom>
          <a:noFill/>
        </p:spPr>
        <p:txBody>
          <a:bodyPr vert="horz" wrap="square" rtlCol="0">
            <a:spAutoFit/>
          </a:bodyPr>
          <a:lstStyle/>
          <a:p>
            <a:pPr algn="ctr" defTabSz="1219170">
              <a:lnSpc>
                <a:spcPct val="130000"/>
              </a:lnSpc>
              <a:defRPr/>
            </a:pPr>
            <a:r>
              <a:rPr lang="zh-CN" altLang="en-US" sz="1100">
                <a:solidFill>
                  <a:schemeClr val="tx1">
                    <a:lumMod val="75000"/>
                    <a:lumOff val="25000"/>
                  </a:schemeClr>
                </a:solidFill>
                <a:latin typeface="方正静蕾简体" panose="02000000000000000000" pitchFamily="2" charset="-122"/>
                <a:ea typeface="方正静蕾简体" panose="02000000000000000000" pitchFamily="2" charset="-122"/>
              </a:rPr>
              <a:t>站在时光的顶端，闭眼轻轻仰起头来，膜拜一段往事，或许已经逾越了千年。</a:t>
            </a:r>
            <a:endParaRPr lang="en-US" altLang="zh-CN" sz="11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2" name="TextBox 11"/>
          <p:cNvSpPr txBox="1"/>
          <p:nvPr/>
        </p:nvSpPr>
        <p:spPr>
          <a:xfrm>
            <a:off x="7467449" y="3683432"/>
            <a:ext cx="3120812" cy="379656"/>
          </a:xfrm>
          <a:prstGeom prst="rect">
            <a:avLst/>
          </a:prstGeom>
          <a:noFill/>
        </p:spPr>
        <p:txBody>
          <a:bodyPr wrap="square" rtlCol="0">
            <a:spAutoFit/>
          </a:bodyPr>
          <a:lstStyle/>
          <a:p>
            <a:r>
              <a:rPr lang="zh-CN" altLang="en-US" sz="1867" smtClean="0">
                <a:latin typeface="TypeLand 康熙字典體試用版" pitchFamily="50" charset="-120"/>
                <a:ea typeface="TypeLand 康熙字典體試用版" pitchFamily="50" charset="-120"/>
              </a:rPr>
              <a:t>這裡輸入文字標題</a:t>
            </a:r>
            <a:endParaRPr lang="zh-CN" altLang="en-US" sz="1867" dirty="0">
              <a:latin typeface="TypeLand 康熙字典體試用版" pitchFamily="50" charset="-120"/>
              <a:ea typeface="TypeLand 康熙字典體試用版" pitchFamily="50" charset="-120"/>
            </a:endParaRPr>
          </a:p>
        </p:txBody>
      </p:sp>
      <p:sp>
        <p:nvSpPr>
          <p:cNvPr id="83" name="TextBox 12"/>
          <p:cNvSpPr txBox="1"/>
          <p:nvPr/>
        </p:nvSpPr>
        <p:spPr>
          <a:xfrm>
            <a:off x="8188925" y="1890890"/>
            <a:ext cx="2159775" cy="752514"/>
          </a:xfrm>
          <a:prstGeom prst="rect">
            <a:avLst/>
          </a:prstGeom>
          <a:noFill/>
        </p:spPr>
        <p:txBody>
          <a:bodyPr vert="horz" wrap="square" rtlCol="0">
            <a:spAutoFit/>
          </a:bodyPr>
          <a:lstStyle/>
          <a:p>
            <a:pPr algn="ctr" defTabSz="1219170">
              <a:lnSpc>
                <a:spcPct val="130000"/>
              </a:lnSpc>
              <a:defRPr/>
            </a:pPr>
            <a:r>
              <a:rPr lang="zh-CN" altLang="en-US" sz="1100">
                <a:solidFill>
                  <a:schemeClr val="tx1">
                    <a:lumMod val="75000"/>
                    <a:lumOff val="25000"/>
                  </a:schemeClr>
                </a:solidFill>
                <a:latin typeface="方正静蕾简体" panose="02000000000000000000" pitchFamily="2" charset="-122"/>
                <a:ea typeface="方正静蕾简体" panose="02000000000000000000" pitchFamily="2" charset="-122"/>
              </a:rPr>
              <a:t>站在时光的顶端，闭眼轻轻仰起头来，膜拜一段往事，或许已经逾越了千年。</a:t>
            </a:r>
            <a:endParaRPr lang="en-US" altLang="zh-CN" sz="11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4" name="TextBox 13"/>
          <p:cNvSpPr txBox="1"/>
          <p:nvPr/>
        </p:nvSpPr>
        <p:spPr>
          <a:xfrm>
            <a:off x="8187995" y="1511190"/>
            <a:ext cx="2400267" cy="379656"/>
          </a:xfrm>
          <a:prstGeom prst="rect">
            <a:avLst/>
          </a:prstGeom>
          <a:noFill/>
        </p:spPr>
        <p:txBody>
          <a:bodyPr wrap="square" rtlCol="0">
            <a:spAutoFit/>
          </a:bodyPr>
          <a:lstStyle/>
          <a:p>
            <a:r>
              <a:rPr lang="zh-CN" altLang="en-US" sz="1867" smtClean="0">
                <a:latin typeface="TypeLand 康熙字典體試用版" pitchFamily="50" charset="-120"/>
                <a:ea typeface="TypeLand 康熙字典體試用版" pitchFamily="50" charset="-120"/>
              </a:rPr>
              <a:t>這裡輸入文字標題</a:t>
            </a:r>
            <a:endParaRPr lang="zh-CN" altLang="en-US" sz="1867" dirty="0">
              <a:latin typeface="TypeLand 康熙字典體試用版" pitchFamily="50" charset="-120"/>
              <a:ea typeface="TypeLand 康熙字典體試用版" pitchFamily="50" charset="-120"/>
            </a:endParaRPr>
          </a:p>
        </p:txBody>
      </p:sp>
    </p:spTree>
    <p:extLst>
      <p:ext uri="{BB962C8B-B14F-4D97-AF65-F5344CB8AC3E}">
        <p14:creationId xmlns:p14="http://schemas.microsoft.com/office/powerpoint/2010/main" val="4156606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1500"/>
                                        <p:tgtEl>
                                          <p:spTgt spid="78"/>
                                        </p:tgtEl>
                                      </p:cBhvr>
                                    </p:animEffect>
                                    <p:anim calcmode="lin" valueType="num">
                                      <p:cBhvr>
                                        <p:cTn id="24" dur="1500" fill="hold"/>
                                        <p:tgtEl>
                                          <p:spTgt spid="78"/>
                                        </p:tgtEl>
                                        <p:attrNameLst>
                                          <p:attrName>ppt_x</p:attrName>
                                        </p:attrNameLst>
                                      </p:cBhvr>
                                      <p:tavLst>
                                        <p:tav tm="0">
                                          <p:val>
                                            <p:strVal val="#ppt_x"/>
                                          </p:val>
                                        </p:tav>
                                        <p:tav tm="100000">
                                          <p:val>
                                            <p:strVal val="#ppt_x"/>
                                          </p:val>
                                        </p:tav>
                                      </p:tavLst>
                                    </p:anim>
                                    <p:anim calcmode="lin" valueType="num">
                                      <p:cBhvr>
                                        <p:cTn id="25" dur="150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21" presetClass="entr" presetSubtype="1" fill="hold" grpId="0" nodeType="after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wheel(1)">
                                      <p:cBhvr>
                                        <p:cTn id="29" dur="2000"/>
                                        <p:tgtEl>
                                          <p:spTgt spid="75"/>
                                        </p:tgtEl>
                                      </p:cBhvr>
                                    </p:animEffect>
                                  </p:childTnLst>
                                </p:cTn>
                              </p:par>
                            </p:childTnLst>
                          </p:cTn>
                        </p:par>
                        <p:par>
                          <p:cTn id="30" fill="hold">
                            <p:stCondLst>
                              <p:cond delay="6000"/>
                            </p:stCondLst>
                            <p:childTnLst>
                              <p:par>
                                <p:cTn id="31" presetID="21" presetClass="entr" presetSubtype="1"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wheel(1)">
                                      <p:cBhvr>
                                        <p:cTn id="33" dur="2000"/>
                                        <p:tgtEl>
                                          <p:spTgt spid="74"/>
                                        </p:tgtEl>
                                      </p:cBhvr>
                                    </p:animEffect>
                                  </p:childTnLst>
                                </p:cTn>
                              </p:par>
                            </p:childTnLst>
                          </p:cTn>
                        </p:par>
                        <p:par>
                          <p:cTn id="34" fill="hold">
                            <p:stCondLst>
                              <p:cond delay="8000"/>
                            </p:stCondLst>
                            <p:childTnLst>
                              <p:par>
                                <p:cTn id="35" presetID="21" presetClass="entr" presetSubtype="1" fill="hold" grpId="0"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wheel(1)">
                                      <p:cBhvr>
                                        <p:cTn id="37" dur="2000"/>
                                        <p:tgtEl>
                                          <p:spTgt spid="73"/>
                                        </p:tgtEl>
                                      </p:cBhvr>
                                    </p:animEffect>
                                  </p:childTnLst>
                                </p:cTn>
                              </p:par>
                            </p:childTnLst>
                          </p:cTn>
                        </p:par>
                        <p:par>
                          <p:cTn id="38" fill="hold">
                            <p:stCondLst>
                              <p:cond delay="10000"/>
                            </p:stCondLst>
                            <p:childTnLst>
                              <p:par>
                                <p:cTn id="39" presetID="21" presetClass="entr" presetSubtype="1" fill="hold" grpId="0" nodeType="afterEffect">
                                  <p:stCondLst>
                                    <p:cond delay="0"/>
                                  </p:stCondLst>
                                  <p:childTnLst>
                                    <p:set>
                                      <p:cBhvr>
                                        <p:cTn id="40" dur="1" fill="hold">
                                          <p:stCondLst>
                                            <p:cond delay="0"/>
                                          </p:stCondLst>
                                        </p:cTn>
                                        <p:tgtEl>
                                          <p:spTgt spid="72"/>
                                        </p:tgtEl>
                                        <p:attrNameLst>
                                          <p:attrName>style.visibility</p:attrName>
                                        </p:attrNameLst>
                                      </p:cBhvr>
                                      <p:to>
                                        <p:strVal val="visible"/>
                                      </p:to>
                                    </p:set>
                                    <p:animEffect transition="in" filter="wheel(1)">
                                      <p:cBhvr>
                                        <p:cTn id="41" dur="2000"/>
                                        <p:tgtEl>
                                          <p:spTgt spid="7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76"/>
                                        </p:tgtEl>
                                        <p:attrNameLst>
                                          <p:attrName>style.visibility</p:attrName>
                                        </p:attrNameLst>
                                      </p:cBhvr>
                                      <p:to>
                                        <p:strVal val="visible"/>
                                      </p:to>
                                    </p:set>
                                    <p:anim calcmode="lin" valueType="num">
                                      <p:cBhvr>
                                        <p:cTn id="44" dur="1000" fill="hold"/>
                                        <p:tgtEl>
                                          <p:spTgt spid="76"/>
                                        </p:tgtEl>
                                        <p:attrNameLst>
                                          <p:attrName>ppt_w</p:attrName>
                                        </p:attrNameLst>
                                      </p:cBhvr>
                                      <p:tavLst>
                                        <p:tav tm="0">
                                          <p:val>
                                            <p:fltVal val="0"/>
                                          </p:val>
                                        </p:tav>
                                        <p:tav tm="100000">
                                          <p:val>
                                            <p:strVal val="#ppt_w"/>
                                          </p:val>
                                        </p:tav>
                                      </p:tavLst>
                                    </p:anim>
                                    <p:anim calcmode="lin" valueType="num">
                                      <p:cBhvr>
                                        <p:cTn id="45" dur="1000" fill="hold"/>
                                        <p:tgtEl>
                                          <p:spTgt spid="76"/>
                                        </p:tgtEl>
                                        <p:attrNameLst>
                                          <p:attrName>ppt_h</p:attrName>
                                        </p:attrNameLst>
                                      </p:cBhvr>
                                      <p:tavLst>
                                        <p:tav tm="0">
                                          <p:val>
                                            <p:fltVal val="0"/>
                                          </p:val>
                                        </p:tav>
                                        <p:tav tm="100000">
                                          <p:val>
                                            <p:strVal val="#ppt_h"/>
                                          </p:val>
                                        </p:tav>
                                      </p:tavLst>
                                    </p:anim>
                                    <p:animEffect transition="in" filter="fade">
                                      <p:cBhvr>
                                        <p:cTn id="46" dur="1000"/>
                                        <p:tgtEl>
                                          <p:spTgt spid="76"/>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77">
                                            <p:txEl>
                                              <p:pRg st="0" end="0"/>
                                            </p:txEl>
                                          </p:spTgt>
                                        </p:tgtEl>
                                        <p:attrNameLst>
                                          <p:attrName>style.visibility</p:attrName>
                                        </p:attrNameLst>
                                      </p:cBhvr>
                                      <p:to>
                                        <p:strVal val="visible"/>
                                      </p:to>
                                    </p:set>
                                    <p:anim calcmode="lin" valueType="num">
                                      <p:cBhvr>
                                        <p:cTn id="49" dur="1250" fill="hold"/>
                                        <p:tgtEl>
                                          <p:spTgt spid="77">
                                            <p:txEl>
                                              <p:pRg st="0" end="0"/>
                                            </p:txEl>
                                          </p:spTgt>
                                        </p:tgtEl>
                                        <p:attrNameLst>
                                          <p:attrName>ppt_w</p:attrName>
                                        </p:attrNameLst>
                                      </p:cBhvr>
                                      <p:tavLst>
                                        <p:tav tm="0">
                                          <p:val>
                                            <p:fltVal val="0"/>
                                          </p:val>
                                        </p:tav>
                                        <p:tav tm="100000">
                                          <p:val>
                                            <p:strVal val="#ppt_w"/>
                                          </p:val>
                                        </p:tav>
                                      </p:tavLst>
                                    </p:anim>
                                    <p:anim calcmode="lin" valueType="num">
                                      <p:cBhvr>
                                        <p:cTn id="50" dur="125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51" dur="1250"/>
                                        <p:tgtEl>
                                          <p:spTgt spid="77">
                                            <p:txEl>
                                              <p:pRg st="0" end="0"/>
                                            </p:txEl>
                                          </p:spTgt>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79"/>
                                        </p:tgtEl>
                                        <p:attrNameLst>
                                          <p:attrName>style.visibility</p:attrName>
                                        </p:attrNameLst>
                                      </p:cBhvr>
                                      <p:to>
                                        <p:strVal val="visible"/>
                                      </p:to>
                                    </p:set>
                                    <p:anim calcmode="lin" valueType="num">
                                      <p:cBhvr>
                                        <p:cTn id="54" dur="1000" fill="hold"/>
                                        <p:tgtEl>
                                          <p:spTgt spid="79"/>
                                        </p:tgtEl>
                                        <p:attrNameLst>
                                          <p:attrName>ppt_w</p:attrName>
                                        </p:attrNameLst>
                                      </p:cBhvr>
                                      <p:tavLst>
                                        <p:tav tm="0">
                                          <p:val>
                                            <p:fltVal val="0"/>
                                          </p:val>
                                        </p:tav>
                                        <p:tav tm="100000">
                                          <p:val>
                                            <p:strVal val="#ppt_w"/>
                                          </p:val>
                                        </p:tav>
                                      </p:tavLst>
                                    </p:anim>
                                    <p:anim calcmode="lin" valueType="num">
                                      <p:cBhvr>
                                        <p:cTn id="55" dur="1000" fill="hold"/>
                                        <p:tgtEl>
                                          <p:spTgt spid="79"/>
                                        </p:tgtEl>
                                        <p:attrNameLst>
                                          <p:attrName>ppt_h</p:attrName>
                                        </p:attrNameLst>
                                      </p:cBhvr>
                                      <p:tavLst>
                                        <p:tav tm="0">
                                          <p:val>
                                            <p:fltVal val="0"/>
                                          </p:val>
                                        </p:tav>
                                        <p:tav tm="100000">
                                          <p:val>
                                            <p:strVal val="#ppt_h"/>
                                          </p:val>
                                        </p:tav>
                                      </p:tavLst>
                                    </p:anim>
                                    <p:animEffect transition="in" filter="fade">
                                      <p:cBhvr>
                                        <p:cTn id="56" dur="1000"/>
                                        <p:tgtEl>
                                          <p:spTgt spid="7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80">
                                            <p:txEl>
                                              <p:pRg st="0" end="0"/>
                                            </p:txEl>
                                          </p:spTgt>
                                        </p:tgtEl>
                                        <p:attrNameLst>
                                          <p:attrName>style.visibility</p:attrName>
                                        </p:attrNameLst>
                                      </p:cBhvr>
                                      <p:to>
                                        <p:strVal val="visible"/>
                                      </p:to>
                                    </p:set>
                                    <p:anim calcmode="lin" valueType="num">
                                      <p:cBhvr>
                                        <p:cTn id="59" dur="1250" fill="hold"/>
                                        <p:tgtEl>
                                          <p:spTgt spid="80">
                                            <p:txEl>
                                              <p:pRg st="0" end="0"/>
                                            </p:txEl>
                                          </p:spTgt>
                                        </p:tgtEl>
                                        <p:attrNameLst>
                                          <p:attrName>ppt_w</p:attrName>
                                        </p:attrNameLst>
                                      </p:cBhvr>
                                      <p:tavLst>
                                        <p:tav tm="0">
                                          <p:val>
                                            <p:fltVal val="0"/>
                                          </p:val>
                                        </p:tav>
                                        <p:tav tm="100000">
                                          <p:val>
                                            <p:strVal val="#ppt_w"/>
                                          </p:val>
                                        </p:tav>
                                      </p:tavLst>
                                    </p:anim>
                                    <p:anim calcmode="lin" valueType="num">
                                      <p:cBhvr>
                                        <p:cTn id="60" dur="1250" fill="hold"/>
                                        <p:tgtEl>
                                          <p:spTgt spid="80">
                                            <p:txEl>
                                              <p:pRg st="0" end="0"/>
                                            </p:txEl>
                                          </p:spTgt>
                                        </p:tgtEl>
                                        <p:attrNameLst>
                                          <p:attrName>ppt_h</p:attrName>
                                        </p:attrNameLst>
                                      </p:cBhvr>
                                      <p:tavLst>
                                        <p:tav tm="0">
                                          <p:val>
                                            <p:fltVal val="0"/>
                                          </p:val>
                                        </p:tav>
                                        <p:tav tm="100000">
                                          <p:val>
                                            <p:strVal val="#ppt_h"/>
                                          </p:val>
                                        </p:tav>
                                      </p:tavLst>
                                    </p:anim>
                                    <p:animEffect transition="in" filter="fade">
                                      <p:cBhvr>
                                        <p:cTn id="61" dur="1250"/>
                                        <p:tgtEl>
                                          <p:spTgt spid="80">
                                            <p:txEl>
                                              <p:pRg st="0" end="0"/>
                                            </p:txEl>
                                          </p:spTgt>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81"/>
                                        </p:tgtEl>
                                        <p:attrNameLst>
                                          <p:attrName>style.visibility</p:attrName>
                                        </p:attrNameLst>
                                      </p:cBhvr>
                                      <p:to>
                                        <p:strVal val="visible"/>
                                      </p:to>
                                    </p:set>
                                    <p:anim calcmode="lin" valueType="num">
                                      <p:cBhvr>
                                        <p:cTn id="64" dur="1000" fill="hold"/>
                                        <p:tgtEl>
                                          <p:spTgt spid="81"/>
                                        </p:tgtEl>
                                        <p:attrNameLst>
                                          <p:attrName>ppt_w</p:attrName>
                                        </p:attrNameLst>
                                      </p:cBhvr>
                                      <p:tavLst>
                                        <p:tav tm="0">
                                          <p:val>
                                            <p:fltVal val="0"/>
                                          </p:val>
                                        </p:tav>
                                        <p:tav tm="100000">
                                          <p:val>
                                            <p:strVal val="#ppt_w"/>
                                          </p:val>
                                        </p:tav>
                                      </p:tavLst>
                                    </p:anim>
                                    <p:anim calcmode="lin" valueType="num">
                                      <p:cBhvr>
                                        <p:cTn id="65" dur="1000" fill="hold"/>
                                        <p:tgtEl>
                                          <p:spTgt spid="81"/>
                                        </p:tgtEl>
                                        <p:attrNameLst>
                                          <p:attrName>ppt_h</p:attrName>
                                        </p:attrNameLst>
                                      </p:cBhvr>
                                      <p:tavLst>
                                        <p:tav tm="0">
                                          <p:val>
                                            <p:fltVal val="0"/>
                                          </p:val>
                                        </p:tav>
                                        <p:tav tm="100000">
                                          <p:val>
                                            <p:strVal val="#ppt_h"/>
                                          </p:val>
                                        </p:tav>
                                      </p:tavLst>
                                    </p:anim>
                                    <p:animEffect transition="in" filter="fade">
                                      <p:cBhvr>
                                        <p:cTn id="66" dur="1000"/>
                                        <p:tgtEl>
                                          <p:spTgt spid="8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82">
                                            <p:txEl>
                                              <p:pRg st="0" end="0"/>
                                            </p:txEl>
                                          </p:spTgt>
                                        </p:tgtEl>
                                        <p:attrNameLst>
                                          <p:attrName>style.visibility</p:attrName>
                                        </p:attrNameLst>
                                      </p:cBhvr>
                                      <p:to>
                                        <p:strVal val="visible"/>
                                      </p:to>
                                    </p:set>
                                    <p:anim calcmode="lin" valueType="num">
                                      <p:cBhvr>
                                        <p:cTn id="69" dur="1250" fill="hold"/>
                                        <p:tgtEl>
                                          <p:spTgt spid="82">
                                            <p:txEl>
                                              <p:pRg st="0" end="0"/>
                                            </p:txEl>
                                          </p:spTgt>
                                        </p:tgtEl>
                                        <p:attrNameLst>
                                          <p:attrName>ppt_w</p:attrName>
                                        </p:attrNameLst>
                                      </p:cBhvr>
                                      <p:tavLst>
                                        <p:tav tm="0">
                                          <p:val>
                                            <p:fltVal val="0"/>
                                          </p:val>
                                        </p:tav>
                                        <p:tav tm="100000">
                                          <p:val>
                                            <p:strVal val="#ppt_w"/>
                                          </p:val>
                                        </p:tav>
                                      </p:tavLst>
                                    </p:anim>
                                    <p:anim calcmode="lin" valueType="num">
                                      <p:cBhvr>
                                        <p:cTn id="70" dur="1250" fill="hold"/>
                                        <p:tgtEl>
                                          <p:spTgt spid="82">
                                            <p:txEl>
                                              <p:pRg st="0" end="0"/>
                                            </p:txEl>
                                          </p:spTgt>
                                        </p:tgtEl>
                                        <p:attrNameLst>
                                          <p:attrName>ppt_h</p:attrName>
                                        </p:attrNameLst>
                                      </p:cBhvr>
                                      <p:tavLst>
                                        <p:tav tm="0">
                                          <p:val>
                                            <p:fltVal val="0"/>
                                          </p:val>
                                        </p:tav>
                                        <p:tav tm="100000">
                                          <p:val>
                                            <p:strVal val="#ppt_h"/>
                                          </p:val>
                                        </p:tav>
                                      </p:tavLst>
                                    </p:anim>
                                    <p:animEffect transition="in" filter="fade">
                                      <p:cBhvr>
                                        <p:cTn id="71" dur="1250"/>
                                        <p:tgtEl>
                                          <p:spTgt spid="82">
                                            <p:txEl>
                                              <p:pRg st="0" end="0"/>
                                            </p:txEl>
                                          </p:spTgt>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 calcmode="lin" valueType="num">
                                      <p:cBhvr>
                                        <p:cTn id="74" dur="1000" fill="hold"/>
                                        <p:tgtEl>
                                          <p:spTgt spid="83"/>
                                        </p:tgtEl>
                                        <p:attrNameLst>
                                          <p:attrName>ppt_w</p:attrName>
                                        </p:attrNameLst>
                                      </p:cBhvr>
                                      <p:tavLst>
                                        <p:tav tm="0">
                                          <p:val>
                                            <p:fltVal val="0"/>
                                          </p:val>
                                        </p:tav>
                                        <p:tav tm="100000">
                                          <p:val>
                                            <p:strVal val="#ppt_w"/>
                                          </p:val>
                                        </p:tav>
                                      </p:tavLst>
                                    </p:anim>
                                    <p:anim calcmode="lin" valueType="num">
                                      <p:cBhvr>
                                        <p:cTn id="75" dur="1000" fill="hold"/>
                                        <p:tgtEl>
                                          <p:spTgt spid="83"/>
                                        </p:tgtEl>
                                        <p:attrNameLst>
                                          <p:attrName>ppt_h</p:attrName>
                                        </p:attrNameLst>
                                      </p:cBhvr>
                                      <p:tavLst>
                                        <p:tav tm="0">
                                          <p:val>
                                            <p:fltVal val="0"/>
                                          </p:val>
                                        </p:tav>
                                        <p:tav tm="100000">
                                          <p:val>
                                            <p:strVal val="#ppt_h"/>
                                          </p:val>
                                        </p:tav>
                                      </p:tavLst>
                                    </p:anim>
                                    <p:animEffect transition="in" filter="fade">
                                      <p:cBhvr>
                                        <p:cTn id="76" dur="1000"/>
                                        <p:tgtEl>
                                          <p:spTgt spid="83"/>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84">
                                            <p:txEl>
                                              <p:pRg st="0" end="0"/>
                                            </p:txEl>
                                          </p:spTgt>
                                        </p:tgtEl>
                                        <p:attrNameLst>
                                          <p:attrName>style.visibility</p:attrName>
                                        </p:attrNameLst>
                                      </p:cBhvr>
                                      <p:to>
                                        <p:strVal val="visible"/>
                                      </p:to>
                                    </p:set>
                                    <p:anim calcmode="lin" valueType="num">
                                      <p:cBhvr>
                                        <p:cTn id="79" dur="1250" fill="hold"/>
                                        <p:tgtEl>
                                          <p:spTgt spid="84">
                                            <p:txEl>
                                              <p:pRg st="0" end="0"/>
                                            </p:txEl>
                                          </p:spTgt>
                                        </p:tgtEl>
                                        <p:attrNameLst>
                                          <p:attrName>ppt_w</p:attrName>
                                        </p:attrNameLst>
                                      </p:cBhvr>
                                      <p:tavLst>
                                        <p:tav tm="0">
                                          <p:val>
                                            <p:fltVal val="0"/>
                                          </p:val>
                                        </p:tav>
                                        <p:tav tm="100000">
                                          <p:val>
                                            <p:strVal val="#ppt_w"/>
                                          </p:val>
                                        </p:tav>
                                      </p:tavLst>
                                    </p:anim>
                                    <p:anim calcmode="lin" valueType="num">
                                      <p:cBhvr>
                                        <p:cTn id="80" dur="1250" fill="hold"/>
                                        <p:tgtEl>
                                          <p:spTgt spid="84">
                                            <p:txEl>
                                              <p:pRg st="0" end="0"/>
                                            </p:txEl>
                                          </p:spTgt>
                                        </p:tgtEl>
                                        <p:attrNameLst>
                                          <p:attrName>ppt_h</p:attrName>
                                        </p:attrNameLst>
                                      </p:cBhvr>
                                      <p:tavLst>
                                        <p:tav tm="0">
                                          <p:val>
                                            <p:fltVal val="0"/>
                                          </p:val>
                                        </p:tav>
                                        <p:tav tm="100000">
                                          <p:val>
                                            <p:strVal val="#ppt_h"/>
                                          </p:val>
                                        </p:tav>
                                      </p:tavLst>
                                    </p:anim>
                                    <p:animEffect transition="in" filter="fade">
                                      <p:cBhvr>
                                        <p:cTn id="81" dur="1250"/>
                                        <p:tgtEl>
                                          <p:spTgt spid="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2" grpId="0" animBg="1"/>
      <p:bldP spid="73" grpId="0" animBg="1"/>
      <p:bldP spid="74" grpId="0" animBg="1"/>
      <p:bldP spid="75" grpId="0" animBg="1"/>
      <p:bldP spid="76" grpId="0"/>
      <p:bldP spid="77" grpId="0" build="p"/>
      <p:bldP spid="79" grpId="0"/>
      <p:bldP spid="80" grpId="0" build="p"/>
      <p:bldP spid="81" grpId="0"/>
      <p:bldP spid="82" grpId="0" build="p"/>
      <p:bldP spid="83" grpId="0"/>
      <p:bldP spid="8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02 </a:t>
            </a:r>
            <a:r>
              <a:rPr lang="zh-CN" altLang="en-US" sz="3200" dirty="0" smtClean="0">
                <a:latin typeface="弥勒古楷体" panose="02010601030101010101" pitchFamily="2" charset="-122"/>
                <a:ea typeface="弥勒古楷体" panose="02010601030101010101" pitchFamily="2" charset="-122"/>
              </a:rPr>
              <a:t>工作完成情况</a:t>
            </a:r>
            <a:endParaRPr lang="zh-CN" altLang="en-US" sz="3200" dirty="0">
              <a:latin typeface="弥勒古楷体" panose="02010601030101010101" pitchFamily="2" charset="-122"/>
              <a:ea typeface="弥勒古楷体" panose="02010601030101010101" pitchFamily="2"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0364" y="1233380"/>
            <a:ext cx="7401636" cy="4929605"/>
          </a:xfrm>
          <a:prstGeom prst="rect">
            <a:avLst/>
          </a:prstGeom>
        </p:spPr>
      </p:pic>
      <p:sp>
        <p:nvSpPr>
          <p:cNvPr id="6" name="文本框 5"/>
          <p:cNvSpPr txBox="1"/>
          <p:nvPr/>
        </p:nvSpPr>
        <p:spPr>
          <a:xfrm>
            <a:off x="315056" y="1250854"/>
            <a:ext cx="4800600" cy="461665"/>
          </a:xfrm>
          <a:prstGeom prst="rect">
            <a:avLst/>
          </a:prstGeom>
          <a:noFill/>
        </p:spPr>
        <p:txBody>
          <a:bodyPr wrap="square" rtlCol="0">
            <a:spAutoFit/>
          </a:bodyPr>
          <a:lstStyle/>
          <a:p>
            <a:r>
              <a:rPr lang="zh-CN" altLang="en-US" sz="2400" dirty="0">
                <a:solidFill>
                  <a:prstClr val="black"/>
                </a:solidFill>
                <a:latin typeface="字酷堂清楷体" panose="02010601030101010101" pitchFamily="2" charset="-122"/>
                <a:ea typeface="字酷堂清楷体" panose="02010601030101010101" pitchFamily="2" charset="-122"/>
              </a:rPr>
              <a:t>请输入您的题目</a:t>
            </a:r>
          </a:p>
        </p:txBody>
      </p:sp>
      <p:sp>
        <p:nvSpPr>
          <p:cNvPr id="11" name="矩形 10"/>
          <p:cNvSpPr/>
          <p:nvPr/>
        </p:nvSpPr>
        <p:spPr>
          <a:xfrm>
            <a:off x="247650" y="1250854"/>
            <a:ext cx="4534753" cy="4923935"/>
          </a:xfrm>
          <a:prstGeom prst="rect">
            <a:avLst/>
          </a:prstGeom>
          <a:noFill/>
          <a:ln w="38100" cap="flat" cmpd="sng" algn="ctr">
            <a:solidFill>
              <a:schemeClr val="bg1"/>
            </a:solid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Light"/>
            </a:endParaRPr>
          </a:p>
        </p:txBody>
      </p:sp>
      <p:sp>
        <p:nvSpPr>
          <p:cNvPr id="12" name="文本框 11"/>
          <p:cNvSpPr txBox="1"/>
          <p:nvPr/>
        </p:nvSpPr>
        <p:spPr>
          <a:xfrm>
            <a:off x="368300" y="1804946"/>
            <a:ext cx="4305300" cy="4893647"/>
          </a:xfrm>
          <a:prstGeom prst="rect">
            <a:avLst/>
          </a:prstGeom>
          <a:noFill/>
        </p:spPr>
        <p:txBody>
          <a:bodyPr wrap="square" rtlCol="0">
            <a:spAutoFit/>
          </a:bodyPr>
          <a:lstStyle/>
          <a:p>
            <a:pPr>
              <a:lnSpc>
                <a:spcPct val="150000"/>
              </a:lnSpc>
            </a:pPr>
            <a:r>
              <a:rPr lang="zh-CN" altLang="en-US" sz="1600" dirty="0">
                <a:latin typeface="方正静蕾简体" panose="02000000000000000000" pitchFamily="2" charset="-122"/>
                <a:ea typeface="方正静蕾简体" panose="02000000000000000000" pitchFamily="2" charset="-122"/>
              </a:rPr>
              <a:t>红尘漫漫，埋葬了谁深深的眷恋？</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一卷丹青，扰乱了谁的一纸情殇？</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相思一曲，幽怨了谁多情的眼眸？</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望不穿曲终人散的凄凉；</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写不尽缘起缘灭的沉浮；</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看不透镜花水月的虚无。</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谁倾了我的城，我负了谁的心？</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从此，那一抹容颜遗忘在天涯，</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前世焚香，</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却与你错过一世动情的流连，</a:t>
            </a:r>
            <a:endParaRPr lang="en-US" altLang="zh-CN" sz="1600" dirty="0">
              <a:latin typeface="方正静蕾简体" panose="02000000000000000000" pitchFamily="2" charset="-122"/>
              <a:ea typeface="方正静蕾简体" panose="02000000000000000000" pitchFamily="2" charset="-122"/>
            </a:endParaRPr>
          </a:p>
          <a:p>
            <a:pPr>
              <a:lnSpc>
                <a:spcPct val="150000"/>
              </a:lnSpc>
            </a:pPr>
            <a:r>
              <a:rPr lang="zh-CN" altLang="en-US" sz="1600" dirty="0">
                <a:latin typeface="方正静蕾简体" panose="02000000000000000000" pitchFamily="2" charset="-122"/>
                <a:ea typeface="方正静蕾简体" panose="02000000000000000000" pitchFamily="2" charset="-122"/>
              </a:rPr>
              <a:t>如约盟誓终是一曲美梦绕黄梁。</a:t>
            </a:r>
          </a:p>
          <a:p>
            <a:pPr>
              <a:lnSpc>
                <a:spcPct val="150000"/>
              </a:lnSpc>
            </a:pPr>
            <a:endParaRPr lang="en-US" altLang="zh-CN" sz="1600" dirty="0">
              <a:solidFill>
                <a:prstClr val="black"/>
              </a:solidFill>
              <a:latin typeface="微软雅黑 Light"/>
              <a:ea typeface="微软雅黑 Light"/>
            </a:endParaRPr>
          </a:p>
          <a:p>
            <a:pPr>
              <a:lnSpc>
                <a:spcPct val="150000"/>
              </a:lnSpc>
            </a:pPr>
            <a:endParaRPr lang="en-US" altLang="zh-CN" sz="1600" dirty="0">
              <a:solidFill>
                <a:prstClr val="black"/>
              </a:solidFill>
              <a:latin typeface="微软雅黑 Light"/>
              <a:ea typeface="微软雅黑 Light"/>
            </a:endParaRPr>
          </a:p>
        </p:txBody>
      </p:sp>
    </p:spTree>
    <p:extLst>
      <p:ext uri="{BB962C8B-B14F-4D97-AF65-F5344CB8AC3E}">
        <p14:creationId xmlns:p14="http://schemas.microsoft.com/office/powerpoint/2010/main" val="11018680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par>
                          <p:cTn id="24" fill="hold">
                            <p:stCondLst>
                              <p:cond delay="3250"/>
                            </p:stCondLst>
                            <p:childTnLst>
                              <p:par>
                                <p:cTn id="25" presetID="21"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1750"/>
                                        <p:tgtEl>
                                          <p:spTgt spid="11"/>
                                        </p:tgtEl>
                                      </p:cBhvr>
                                    </p:animEffect>
                                  </p:childTnLst>
                                </p:cTn>
                              </p:par>
                            </p:childTnLst>
                          </p:cTn>
                        </p:par>
                        <p:par>
                          <p:cTn id="28" fill="hold">
                            <p:stCondLst>
                              <p:cond delay="5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5500"/>
                            </p:stCondLst>
                            <p:childTnLst>
                              <p:par>
                                <p:cTn id="33" presetID="22" presetClass="entr" presetSubtype="8"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wipe(left)">
                                      <p:cBhvr>
                                        <p:cTn id="35" dur="1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11"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02 </a:t>
            </a:r>
            <a:r>
              <a:rPr lang="zh-CN" altLang="en-US" sz="3200" dirty="0" smtClean="0">
                <a:latin typeface="弥勒古楷体" panose="02010601030101010101" pitchFamily="2" charset="-122"/>
                <a:ea typeface="弥勒古楷体" panose="02010601030101010101" pitchFamily="2" charset="-122"/>
              </a:rPr>
              <a:t>工作完成情况</a:t>
            </a:r>
            <a:endParaRPr lang="zh-CN" altLang="en-US" sz="3200" dirty="0">
              <a:latin typeface="弥勒古楷体" panose="02010601030101010101" pitchFamily="2" charset="-122"/>
              <a:ea typeface="弥勒古楷体" panose="02010601030101010101" pitchFamily="2" charset="-122"/>
            </a:endParaRPr>
          </a:p>
        </p:txBody>
      </p:sp>
      <p:sp>
        <p:nvSpPr>
          <p:cNvPr id="16" name="文本框 15"/>
          <p:cNvSpPr txBox="1"/>
          <p:nvPr/>
        </p:nvSpPr>
        <p:spPr>
          <a:xfrm>
            <a:off x="764628" y="4327304"/>
            <a:ext cx="2952750" cy="1061829"/>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一池柔情，一抹芳菲，桥外的荻花，是老去的故事。嫣红的脸颊，寂寞绯红于三月花雨的传奇。</a:t>
            </a:r>
          </a:p>
        </p:txBody>
      </p:sp>
      <p:sp>
        <p:nvSpPr>
          <p:cNvPr id="17" name="文本框 16"/>
          <p:cNvSpPr txBox="1"/>
          <p:nvPr/>
        </p:nvSpPr>
        <p:spPr>
          <a:xfrm>
            <a:off x="4665388" y="4327304"/>
            <a:ext cx="2952751" cy="1061829"/>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一池柔情，一抹芳菲，桥外的荻花，是老去的故事。嫣红的脸颊，寂寞绯红于三月花雨的传奇。</a:t>
            </a:r>
          </a:p>
        </p:txBody>
      </p:sp>
      <p:sp>
        <p:nvSpPr>
          <p:cNvPr id="18" name="文本框 17"/>
          <p:cNvSpPr txBox="1"/>
          <p:nvPr/>
        </p:nvSpPr>
        <p:spPr>
          <a:xfrm>
            <a:off x="8562974" y="4327304"/>
            <a:ext cx="2952751" cy="1061829"/>
          </a:xfrm>
          <a:prstGeom prst="rect">
            <a:avLst/>
          </a:prstGeom>
          <a:noFill/>
        </p:spPr>
        <p:txBody>
          <a:bodyPr wrap="square" rtlCol="0">
            <a:spAutoFit/>
          </a:bodyPr>
          <a:lstStyle/>
          <a:p>
            <a:pPr algn="just">
              <a:lnSpc>
                <a:spcPct val="150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一池柔情，一抹芳菲，桥外的荻花，是老去的故事。嫣红的脸颊，寂寞绯红于三月花雨的传奇。</a:t>
            </a:r>
          </a:p>
        </p:txBody>
      </p:sp>
      <p:grpSp>
        <p:nvGrpSpPr>
          <p:cNvPr id="19" name="组合 18"/>
          <p:cNvGrpSpPr/>
          <p:nvPr/>
        </p:nvGrpSpPr>
        <p:grpSpPr>
          <a:xfrm>
            <a:off x="764627" y="2193447"/>
            <a:ext cx="2490195" cy="1907785"/>
            <a:chOff x="2686858" y="1334476"/>
            <a:chExt cx="1501584" cy="1446765"/>
          </a:xfrm>
          <a:effectLst>
            <a:outerShdw blurRad="215900" dist="152400" dir="2400000" algn="tl" rotWithShape="0">
              <a:prstClr val="black">
                <a:alpha val="13000"/>
              </a:prstClr>
            </a:outerShdw>
          </a:effectLst>
        </p:grpSpPr>
        <p:sp>
          <p:nvSpPr>
            <p:cNvPr id="20" name="椭圆 15"/>
            <p:cNvSpPr/>
            <p:nvPr/>
          </p:nvSpPr>
          <p:spPr>
            <a:xfrm>
              <a:off x="2743364" y="1336163"/>
              <a:ext cx="1445078" cy="1445078"/>
            </a:xfrm>
            <a:prstGeom prst="rect">
              <a:avLst/>
            </a:prstGeom>
            <a:noFill/>
            <a:ln w="3175"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21" name="矩形 20"/>
            <p:cNvSpPr/>
            <p:nvPr/>
          </p:nvSpPr>
          <p:spPr>
            <a:xfrm>
              <a:off x="2686858" y="1334476"/>
              <a:ext cx="1445078" cy="1445078"/>
            </a:xfrm>
            <a:prstGeom prst="rect">
              <a:avLst/>
            </a:prstGeom>
            <a:blipFill dpi="0" rotWithShape="1">
              <a:blip r:embed="rId4"/>
              <a:srcRect/>
              <a:stretch>
                <a:fillRect/>
              </a:stretch>
            </a:bli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grpSp>
        <p:nvGrpSpPr>
          <p:cNvPr id="25" name="组合 24"/>
          <p:cNvGrpSpPr/>
          <p:nvPr/>
        </p:nvGrpSpPr>
        <p:grpSpPr>
          <a:xfrm>
            <a:off x="4841323" y="2193447"/>
            <a:ext cx="2413280" cy="2132745"/>
            <a:chOff x="2743364" y="1163878"/>
            <a:chExt cx="1455204" cy="1617363"/>
          </a:xfrm>
          <a:effectLst>
            <a:outerShdw blurRad="215900" dist="152400" dir="2400000" algn="tl" rotWithShape="0">
              <a:prstClr val="black">
                <a:alpha val="13000"/>
              </a:prstClr>
            </a:outerShdw>
          </a:effectLst>
        </p:grpSpPr>
        <p:sp>
          <p:nvSpPr>
            <p:cNvPr id="26" name="椭圆 15"/>
            <p:cNvSpPr/>
            <p:nvPr/>
          </p:nvSpPr>
          <p:spPr>
            <a:xfrm>
              <a:off x="2743364" y="1336163"/>
              <a:ext cx="1445078" cy="1445078"/>
            </a:xfrm>
            <a:prstGeom prst="rect">
              <a:avLst/>
            </a:prstGeom>
            <a:noFill/>
            <a:ln w="3175"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27" name="矩形 26"/>
            <p:cNvSpPr/>
            <p:nvPr/>
          </p:nvSpPr>
          <p:spPr>
            <a:xfrm>
              <a:off x="2753490" y="1163878"/>
              <a:ext cx="1445078" cy="1445078"/>
            </a:xfrm>
            <a:prstGeom prst="rect">
              <a:avLst/>
            </a:prstGeom>
            <a:blipFill dpi="0" rotWithShape="1">
              <a:blip r:embed="rId5"/>
              <a:srcRect/>
              <a:stretch>
                <a:fillRect/>
              </a:stretch>
            </a:bli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grpSp>
        <p:nvGrpSpPr>
          <p:cNvPr id="28" name="组合 27"/>
          <p:cNvGrpSpPr/>
          <p:nvPr/>
        </p:nvGrpSpPr>
        <p:grpSpPr>
          <a:xfrm>
            <a:off x="8841105" y="2193447"/>
            <a:ext cx="2413278" cy="1907364"/>
            <a:chOff x="2743364" y="1334795"/>
            <a:chExt cx="1455203" cy="1446446"/>
          </a:xfrm>
          <a:effectLst>
            <a:outerShdw blurRad="215900" dist="152400" dir="2400000" algn="tl" rotWithShape="0">
              <a:prstClr val="black">
                <a:alpha val="13000"/>
              </a:prstClr>
            </a:outerShdw>
          </a:effectLst>
        </p:grpSpPr>
        <p:sp>
          <p:nvSpPr>
            <p:cNvPr id="29" name="椭圆 15"/>
            <p:cNvSpPr/>
            <p:nvPr/>
          </p:nvSpPr>
          <p:spPr>
            <a:xfrm>
              <a:off x="2743364" y="1336163"/>
              <a:ext cx="1445078" cy="1445078"/>
            </a:xfrm>
            <a:prstGeom prst="rect">
              <a:avLst/>
            </a:prstGeom>
            <a:noFill/>
            <a:ln w="3175" cap="flat" cmpd="sng" algn="ctr">
              <a:solidFill>
                <a:schemeClr val="bg1"/>
              </a:solid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30" name="矩形 29"/>
            <p:cNvSpPr/>
            <p:nvPr/>
          </p:nvSpPr>
          <p:spPr>
            <a:xfrm>
              <a:off x="2753489" y="1334795"/>
              <a:ext cx="1445078" cy="1445078"/>
            </a:xfrm>
            <a:prstGeom prst="rect">
              <a:avLst/>
            </a:prstGeom>
            <a:blipFill dpi="0" rotWithShape="1">
              <a:blip r:embed="rId6"/>
              <a:srcRect/>
              <a:stretch>
                <a:fillRect/>
              </a:stretch>
            </a:bli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spTree>
    <p:extLst>
      <p:ext uri="{BB962C8B-B14F-4D97-AF65-F5344CB8AC3E}">
        <p14:creationId xmlns:p14="http://schemas.microsoft.com/office/powerpoint/2010/main" val="3717174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02 </a:t>
            </a:r>
            <a:r>
              <a:rPr lang="zh-CN" altLang="en-US" sz="3200" dirty="0" smtClean="0">
                <a:latin typeface="弥勒古楷体" panose="02010601030101010101" pitchFamily="2" charset="-122"/>
                <a:ea typeface="弥勒古楷体" panose="02010601030101010101" pitchFamily="2" charset="-122"/>
              </a:rPr>
              <a:t>工作完成情况</a:t>
            </a:r>
            <a:endParaRPr lang="zh-CN" altLang="en-US" sz="3200" dirty="0">
              <a:latin typeface="弥勒古楷体" panose="02010601030101010101" pitchFamily="2" charset="-122"/>
              <a:ea typeface="弥勒古楷体" panose="02010601030101010101" pitchFamily="2" charset="-122"/>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2326449"/>
            <a:ext cx="4899163" cy="4521266"/>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14"/>
          <p:cNvSpPr txBox="1"/>
          <p:nvPr/>
        </p:nvSpPr>
        <p:spPr>
          <a:xfrm>
            <a:off x="4162013" y="1879458"/>
            <a:ext cx="2339102" cy="1086980"/>
          </a:xfrm>
          <a:prstGeom prst="rect">
            <a:avLst/>
          </a:prstGeom>
          <a:noFill/>
        </p:spPr>
        <p:txBody>
          <a:bodyPr vert="eaVert" wrap="square" rtlCol="0">
            <a:spAutoFit/>
          </a:bodyPr>
          <a:lstStyle/>
          <a:p>
            <a:pPr defTabSz="914194">
              <a:spcBef>
                <a:spcPct val="20000"/>
              </a:spcBef>
              <a:defRPr/>
            </a:pPr>
            <a:r>
              <a:rPr lang="zh-CN" altLang="en-US" sz="14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400" kern="0" dirty="0">
              <a:latin typeface="方正静蕾简体" panose="02000000000000000000" pitchFamily="2" charset="-122"/>
              <a:ea typeface="方正静蕾简体" panose="02000000000000000000" pitchFamily="2" charset="-122"/>
              <a:cs typeface="Raleway Light"/>
            </a:endParaRPr>
          </a:p>
        </p:txBody>
      </p:sp>
      <p:sp>
        <p:nvSpPr>
          <p:cNvPr id="9" name="文本框 46"/>
          <p:cNvSpPr txBox="1"/>
          <p:nvPr/>
        </p:nvSpPr>
        <p:spPr>
          <a:xfrm>
            <a:off x="5962951" y="3530310"/>
            <a:ext cx="2339102" cy="1046849"/>
          </a:xfrm>
          <a:prstGeom prst="rect">
            <a:avLst/>
          </a:prstGeom>
          <a:noFill/>
        </p:spPr>
        <p:txBody>
          <a:bodyPr vert="eaVert" wrap="square" rtlCol="0">
            <a:spAutoFit/>
          </a:bodyPr>
          <a:lstStyle/>
          <a:p>
            <a:pPr defTabSz="914194">
              <a:spcBef>
                <a:spcPct val="20000"/>
              </a:spcBef>
              <a:defRPr/>
            </a:pPr>
            <a:r>
              <a:rPr lang="zh-CN" altLang="en-US" sz="14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400" kern="0" dirty="0">
              <a:latin typeface="方正静蕾简体" panose="02000000000000000000" pitchFamily="2" charset="-122"/>
              <a:ea typeface="方正静蕾简体" panose="02000000000000000000" pitchFamily="2" charset="-122"/>
              <a:cs typeface="Raleway Light"/>
            </a:endParaRPr>
          </a:p>
        </p:txBody>
      </p:sp>
      <p:sp>
        <p:nvSpPr>
          <p:cNvPr id="10" name="文本框 60"/>
          <p:cNvSpPr txBox="1"/>
          <p:nvPr/>
        </p:nvSpPr>
        <p:spPr>
          <a:xfrm>
            <a:off x="7489876" y="4994956"/>
            <a:ext cx="2339102" cy="1122344"/>
          </a:xfrm>
          <a:prstGeom prst="rect">
            <a:avLst/>
          </a:prstGeom>
          <a:noFill/>
        </p:spPr>
        <p:txBody>
          <a:bodyPr vert="eaVert" wrap="square" rtlCol="0">
            <a:spAutoFit/>
          </a:bodyPr>
          <a:lstStyle/>
          <a:p>
            <a:pPr defTabSz="914194">
              <a:spcBef>
                <a:spcPct val="20000"/>
              </a:spcBef>
              <a:defRPr/>
            </a:pPr>
            <a:r>
              <a:rPr lang="zh-CN" altLang="en-US" sz="14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400" kern="0" dirty="0">
              <a:latin typeface="方正静蕾简体" panose="02000000000000000000" pitchFamily="2" charset="-122"/>
              <a:ea typeface="方正静蕾简体" panose="02000000000000000000" pitchFamily="2" charset="-122"/>
              <a:cs typeface="Raleway Light"/>
            </a:endParaRPr>
          </a:p>
        </p:txBody>
      </p:sp>
      <p:grpSp>
        <p:nvGrpSpPr>
          <p:cNvPr id="11" name="组合 10"/>
          <p:cNvGrpSpPr/>
          <p:nvPr/>
        </p:nvGrpSpPr>
        <p:grpSpPr>
          <a:xfrm>
            <a:off x="9992894" y="4774139"/>
            <a:ext cx="1210403" cy="1210403"/>
            <a:chOff x="4434848" y="3536914"/>
            <a:chExt cx="907802" cy="907802"/>
          </a:xfrm>
        </p:grpSpPr>
        <p:sp>
          <p:nvSpPr>
            <p:cNvPr id="12" name="椭圆 11"/>
            <p:cNvSpPr/>
            <p:nvPr/>
          </p:nvSpPr>
          <p:spPr>
            <a:xfrm>
              <a:off x="4434848" y="3536914"/>
              <a:ext cx="907802" cy="907802"/>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13" name="椭圆 12"/>
            <p:cNvSpPr/>
            <p:nvPr/>
          </p:nvSpPr>
          <p:spPr>
            <a:xfrm>
              <a:off x="4566987" y="3656051"/>
              <a:ext cx="650471" cy="650471"/>
            </a:xfrm>
            <a:prstGeom prst="ellipse">
              <a:avLst/>
            </a:prstGeom>
            <a:blipFill dpi="0" rotWithShape="1">
              <a:blip r:embed="rId5"/>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grpSp>
        <p:nvGrpSpPr>
          <p:cNvPr id="14" name="组合 13"/>
          <p:cNvGrpSpPr/>
          <p:nvPr/>
        </p:nvGrpSpPr>
        <p:grpSpPr>
          <a:xfrm>
            <a:off x="6501115" y="1707732"/>
            <a:ext cx="1210403" cy="1210403"/>
            <a:chOff x="2743364" y="1336163"/>
            <a:chExt cx="1445078" cy="1445078"/>
          </a:xfrm>
          <a:effectLst>
            <a:outerShdw blurRad="215900" dist="152400" dir="2400000" algn="tl" rotWithShape="0">
              <a:prstClr val="black">
                <a:alpha val="13000"/>
              </a:prstClr>
            </a:outerShdw>
          </a:effectLst>
        </p:grpSpPr>
        <p:sp>
          <p:nvSpPr>
            <p:cNvPr id="15" name="椭圆 14"/>
            <p:cNvSpPr/>
            <p:nvPr/>
          </p:nvSpPr>
          <p:spPr>
            <a:xfrm>
              <a:off x="2743364" y="1336163"/>
              <a:ext cx="1445078" cy="1445078"/>
            </a:xfrm>
            <a:prstGeom prst="ellipse">
              <a:avLst/>
            </a:prstGeom>
            <a:gradFill>
              <a:gsLst>
                <a:gs pos="10000">
                  <a:srgbClr val="D0D0CD"/>
                </a:gs>
                <a:gs pos="86000">
                  <a:srgbClr val="FCFCFC"/>
                </a:gs>
              </a:gsLst>
              <a:lin ang="13500000" scaled="1"/>
            </a:gradFill>
            <a:ln w="3175" cap="flat" cmpd="sng" algn="ctr">
              <a:solidFill>
                <a:sysClr val="window" lastClr="FFFFFF">
                  <a:lumMod val="75000"/>
                </a:sysClr>
              </a:solid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16" name="椭圆 15"/>
            <p:cNvSpPr/>
            <p:nvPr/>
          </p:nvSpPr>
          <p:spPr>
            <a:xfrm>
              <a:off x="2948383" y="1541182"/>
              <a:ext cx="1035448" cy="1035448"/>
            </a:xfrm>
            <a:prstGeom prst="ellipse">
              <a:avLst/>
            </a:prstGeom>
            <a:blipFill dpi="0" rotWithShape="1">
              <a:blip r:embed="rId5"/>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dirty="0">
                <a:ln>
                  <a:noFill/>
                </a:ln>
                <a:solidFill>
                  <a:prstClr val="white"/>
                </a:solidFill>
                <a:effectLst/>
                <a:uLnTx/>
                <a:uFillTx/>
                <a:latin typeface="Impact" pitchFamily="34" charset="0"/>
                <a:ea typeface="宋体" panose="02010600030101010101" pitchFamily="2" charset="-122"/>
              </a:endParaRPr>
            </a:p>
          </p:txBody>
        </p:sp>
      </p:grpSp>
      <p:grpSp>
        <p:nvGrpSpPr>
          <p:cNvPr id="17" name="组合 16"/>
          <p:cNvGrpSpPr/>
          <p:nvPr/>
        </p:nvGrpSpPr>
        <p:grpSpPr>
          <a:xfrm>
            <a:off x="8429031" y="3322271"/>
            <a:ext cx="1210403" cy="1210403"/>
            <a:chOff x="4480123" y="2843039"/>
            <a:chExt cx="1445078" cy="1445078"/>
          </a:xfrm>
          <a:effectLst>
            <a:outerShdw blurRad="215900" dist="152400" dir="2400000" algn="tl" rotWithShape="0">
              <a:prstClr val="black">
                <a:alpha val="13000"/>
              </a:prstClr>
            </a:outerShdw>
          </a:effectLst>
        </p:grpSpPr>
        <p:sp>
          <p:nvSpPr>
            <p:cNvPr id="18" name="椭圆 17"/>
            <p:cNvSpPr/>
            <p:nvPr/>
          </p:nvSpPr>
          <p:spPr>
            <a:xfrm>
              <a:off x="4480123" y="2843039"/>
              <a:ext cx="1445078" cy="1445078"/>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19" name="椭圆 18"/>
            <p:cNvSpPr/>
            <p:nvPr/>
          </p:nvSpPr>
          <p:spPr>
            <a:xfrm>
              <a:off x="4684938" y="3047854"/>
              <a:ext cx="1035448" cy="1035448"/>
            </a:xfrm>
            <a:prstGeom prst="ellipse">
              <a:avLst/>
            </a:prstGeom>
            <a:blipFill dpi="0" rotWithShape="1">
              <a:blip r:embed="rId5"/>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spTree>
    <p:extLst>
      <p:ext uri="{BB962C8B-B14F-4D97-AF65-F5344CB8AC3E}">
        <p14:creationId xmlns:p14="http://schemas.microsoft.com/office/powerpoint/2010/main" val="2740403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750"/>
                                        <p:tgtEl>
                                          <p:spTgt spid="5"/>
                                        </p:tgtEl>
                                      </p:cBhvr>
                                    </p:animEffect>
                                    <p:anim calcmode="lin" valueType="num">
                                      <p:cBhvr>
                                        <p:cTn id="25" dur="1750" fill="hold"/>
                                        <p:tgtEl>
                                          <p:spTgt spid="5"/>
                                        </p:tgtEl>
                                        <p:attrNameLst>
                                          <p:attrName>ppt_x</p:attrName>
                                        </p:attrNameLst>
                                      </p:cBhvr>
                                      <p:tavLst>
                                        <p:tav tm="0">
                                          <p:val>
                                            <p:strVal val="#ppt_x"/>
                                          </p:val>
                                        </p:tav>
                                        <p:tav tm="100000">
                                          <p:val>
                                            <p:strVal val="#ppt_x"/>
                                          </p:val>
                                        </p:tav>
                                      </p:tavLst>
                                    </p:anim>
                                    <p:anim calcmode="lin" valueType="num">
                                      <p:cBhvr>
                                        <p:cTn id="26" dur="1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0" fill="hold"/>
                                        <p:tgtEl>
                                          <p:spTgt spid="14"/>
                                        </p:tgtEl>
                                        <p:attrNameLst>
                                          <p:attrName>ppt_x</p:attrName>
                                        </p:attrNameLst>
                                      </p:cBhvr>
                                      <p:tavLst>
                                        <p:tav tm="0">
                                          <p:val>
                                            <p:strVal val="#ppt_x"/>
                                          </p:val>
                                        </p:tav>
                                        <p:tav tm="100000">
                                          <p:val>
                                            <p:strVal val="#ppt_x"/>
                                          </p:val>
                                        </p:tav>
                                      </p:tavLst>
                                    </p:anim>
                                    <p:anim calcmode="lin" valueType="num">
                                      <p:cBhvr additive="base">
                                        <p:cTn id="32" dur="25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2500" fill="hold"/>
                                        <p:tgtEl>
                                          <p:spTgt spid="17"/>
                                        </p:tgtEl>
                                        <p:attrNameLst>
                                          <p:attrName>ppt_x</p:attrName>
                                        </p:attrNameLst>
                                      </p:cBhvr>
                                      <p:tavLst>
                                        <p:tav tm="0">
                                          <p:val>
                                            <p:strVal val="#ppt_x"/>
                                          </p:val>
                                        </p:tav>
                                        <p:tav tm="100000">
                                          <p:val>
                                            <p:strVal val="#ppt_x"/>
                                          </p:val>
                                        </p:tav>
                                      </p:tavLst>
                                    </p:anim>
                                    <p:anim calcmode="lin" valueType="num">
                                      <p:cBhvr additive="base">
                                        <p:cTn id="42" dur="2500" fill="hold"/>
                                        <p:tgtEl>
                                          <p:spTgt spid="17"/>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2500" fill="hold"/>
                                        <p:tgtEl>
                                          <p:spTgt spid="11"/>
                                        </p:tgtEl>
                                        <p:attrNameLst>
                                          <p:attrName>ppt_x</p:attrName>
                                        </p:attrNameLst>
                                      </p:cBhvr>
                                      <p:tavLst>
                                        <p:tav tm="0">
                                          <p:val>
                                            <p:strVal val="#ppt_x"/>
                                          </p:val>
                                        </p:tav>
                                        <p:tav tm="100000">
                                          <p:val>
                                            <p:strVal val="#ppt_x"/>
                                          </p:val>
                                        </p:tav>
                                      </p:tavLst>
                                    </p:anim>
                                    <p:anim calcmode="lin" valueType="num">
                                      <p:cBhvr additive="base">
                                        <p:cTn id="52" dur="2500" fill="hold"/>
                                        <p:tgtEl>
                                          <p:spTgt spid="11"/>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grpSp>
        <p:nvGrpSpPr>
          <p:cNvPr id="23" name="组合 22"/>
          <p:cNvGrpSpPr/>
          <p:nvPr/>
        </p:nvGrpSpPr>
        <p:grpSpPr>
          <a:xfrm>
            <a:off x="1112400" y="1256906"/>
            <a:ext cx="5552767" cy="3321287"/>
            <a:chOff x="2743364" y="1335320"/>
            <a:chExt cx="1445078" cy="1445921"/>
          </a:xfrm>
          <a:blipFill>
            <a:blip r:embed="rId3"/>
            <a:stretch>
              <a:fillRect/>
            </a:stretch>
          </a:blipFill>
          <a:effectLst>
            <a:outerShdw blurRad="215900" dist="152400" dir="2400000" algn="tl" rotWithShape="0">
              <a:prstClr val="black">
                <a:alpha val="13000"/>
              </a:prstClr>
            </a:outerShdw>
          </a:effectLst>
        </p:grpSpPr>
        <p:sp>
          <p:nvSpPr>
            <p:cNvPr id="24" name="椭圆 15"/>
            <p:cNvSpPr/>
            <p:nvPr/>
          </p:nvSpPr>
          <p:spPr>
            <a:xfrm>
              <a:off x="2743364" y="1336163"/>
              <a:ext cx="1445078" cy="1445078"/>
            </a:xfrm>
            <a:prstGeom prst="rect">
              <a:avLst/>
            </a:prstGeom>
            <a:grpFill/>
            <a:ln w="3175" cap="flat" cmpd="sng" algn="ctr">
              <a:solidFill>
                <a:schemeClr val="bg1"/>
              </a:solid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25" name="矩形 24"/>
            <p:cNvSpPr/>
            <p:nvPr/>
          </p:nvSpPr>
          <p:spPr>
            <a:xfrm>
              <a:off x="2743364" y="1335320"/>
              <a:ext cx="1445078" cy="1445078"/>
            </a:xfrm>
            <a:prstGeom prst="rect">
              <a:avLst/>
            </a:prstGeom>
            <a:gr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02 </a:t>
            </a:r>
            <a:r>
              <a:rPr lang="zh-CN" altLang="en-US" sz="3200" dirty="0" smtClean="0">
                <a:latin typeface="弥勒古楷体" panose="02010601030101010101" pitchFamily="2" charset="-122"/>
                <a:ea typeface="弥勒古楷体" panose="02010601030101010101" pitchFamily="2" charset="-122"/>
              </a:rPr>
              <a:t>工作完成情况</a:t>
            </a:r>
            <a:endParaRPr lang="zh-CN" altLang="en-US" sz="3200" dirty="0">
              <a:latin typeface="弥勒古楷体" panose="02010601030101010101" pitchFamily="2" charset="-122"/>
              <a:ea typeface="弥勒古楷体" panose="02010601030101010101" pitchFamily="2" charset="-122"/>
            </a:endParaRPr>
          </a:p>
        </p:txBody>
      </p:sp>
      <p:sp>
        <p:nvSpPr>
          <p:cNvPr id="6" name="Rectangle 3"/>
          <p:cNvSpPr/>
          <p:nvPr/>
        </p:nvSpPr>
        <p:spPr>
          <a:xfrm>
            <a:off x="5666927" y="1919370"/>
            <a:ext cx="1996480" cy="432048"/>
          </a:xfrm>
          <a:prstGeom prst="rect">
            <a:avLst/>
          </a:prstGeom>
          <a:solidFill>
            <a:srgbClr val="3D83B6">
              <a:alpha val="7803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lumMod val="95000"/>
                </a:sysClr>
              </a:solidFill>
              <a:effectLst/>
              <a:uLnTx/>
              <a:uFillTx/>
            </a:endParaRPr>
          </a:p>
        </p:txBody>
      </p:sp>
      <p:sp>
        <p:nvSpPr>
          <p:cNvPr id="9" name="矩形 8"/>
          <p:cNvSpPr/>
          <p:nvPr/>
        </p:nvSpPr>
        <p:spPr>
          <a:xfrm>
            <a:off x="5666928" y="1961708"/>
            <a:ext cx="1996480" cy="369324"/>
          </a:xfrm>
          <a:prstGeom prst="rect">
            <a:avLst/>
          </a:prstGeom>
        </p:spPr>
        <p:txBody>
          <a:bodyPr wrap="square" lIns="91431" tIns="45716" rIns="91431" bIns="45716">
            <a:spAutoFit/>
          </a:bodyPr>
          <a:lstStyle/>
          <a:p>
            <a:pPr algn="ctr">
              <a:defRPr/>
            </a:pPr>
            <a:r>
              <a:rPr lang="zh-CN" altLang="en-US" b="1" kern="0" dirty="0">
                <a:solidFill>
                  <a:sysClr val="window" lastClr="FFFFFF"/>
                </a:solidFill>
                <a:latin typeface="字酷堂清楷体" panose="02010601030101010101" pitchFamily="2" charset="-122"/>
                <a:ea typeface="字酷堂清楷体" panose="02010601030101010101" pitchFamily="2" charset="-122"/>
              </a:rPr>
              <a:t>技术发展</a:t>
            </a:r>
            <a:endParaRPr lang="en-US" altLang="zh-CN" b="1" kern="0" dirty="0">
              <a:solidFill>
                <a:sysClr val="window" lastClr="FFFFFF"/>
              </a:solidFill>
              <a:latin typeface="字酷堂清楷体" panose="02010601030101010101" pitchFamily="2" charset="-122"/>
              <a:ea typeface="字酷堂清楷体" panose="02010601030101010101" pitchFamily="2" charset="-122"/>
            </a:endParaRPr>
          </a:p>
        </p:txBody>
      </p:sp>
      <p:sp>
        <p:nvSpPr>
          <p:cNvPr id="10" name="矩形 9"/>
          <p:cNvSpPr/>
          <p:nvPr/>
        </p:nvSpPr>
        <p:spPr>
          <a:xfrm>
            <a:off x="8024134" y="1874694"/>
            <a:ext cx="2285269" cy="369324"/>
          </a:xfrm>
          <a:prstGeom prst="rect">
            <a:avLst/>
          </a:prstGeom>
        </p:spPr>
        <p:txBody>
          <a:bodyPr wrap="square" lIns="91431" tIns="45716" rIns="91431" bIns="45716">
            <a:spAutoFit/>
          </a:bodyPr>
          <a:lstStyle/>
          <a:p>
            <a:pPr>
              <a:spcBef>
                <a:spcPct val="0"/>
              </a:spcBef>
              <a:buFont typeface="Arial" charset="0"/>
              <a:buNone/>
              <a:defRPr/>
            </a:pPr>
            <a:r>
              <a:rPr lang="zh-CN" altLang="en-US" kern="0" dirty="0">
                <a:latin typeface="字酷堂清楷体" panose="02010601030101010101" pitchFamily="2" charset="-122"/>
                <a:ea typeface="字酷堂清楷体" panose="02010601030101010101" pitchFamily="2" charset="-122"/>
                <a:cs typeface="Arial" panose="020B0604020202020204" pitchFamily="34" charset="0"/>
              </a:rPr>
              <a:t>点击输入标题</a:t>
            </a:r>
          </a:p>
        </p:txBody>
      </p:sp>
      <p:sp>
        <p:nvSpPr>
          <p:cNvPr id="11" name="矩形 47"/>
          <p:cNvSpPr>
            <a:spLocks noChangeArrowheads="1"/>
          </p:cNvSpPr>
          <p:nvPr/>
        </p:nvSpPr>
        <p:spPr bwMode="auto">
          <a:xfrm>
            <a:off x="8023446" y="2175935"/>
            <a:ext cx="346141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50000"/>
              </a:lnSpc>
            </a:pPr>
            <a:r>
              <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rPr>
              <a:t>寻找你的足迹，那种刻骨的感怀依然这样的清晰可见，千年情长，千年情觞。</a:t>
            </a:r>
          </a:p>
        </p:txBody>
      </p:sp>
      <p:sp>
        <p:nvSpPr>
          <p:cNvPr id="12" name="Rectangle 3"/>
          <p:cNvSpPr/>
          <p:nvPr/>
        </p:nvSpPr>
        <p:spPr>
          <a:xfrm>
            <a:off x="5666927" y="2855474"/>
            <a:ext cx="1996480" cy="432048"/>
          </a:xfrm>
          <a:prstGeom prst="rect">
            <a:avLst/>
          </a:prstGeom>
          <a:solidFill>
            <a:srgbClr val="3D83B6">
              <a:alpha val="7803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lumMod val="95000"/>
                </a:sysClr>
              </a:solidFill>
              <a:effectLst/>
              <a:uLnTx/>
              <a:uFillTx/>
            </a:endParaRPr>
          </a:p>
        </p:txBody>
      </p:sp>
      <p:sp>
        <p:nvSpPr>
          <p:cNvPr id="13" name="矩形 12"/>
          <p:cNvSpPr/>
          <p:nvPr/>
        </p:nvSpPr>
        <p:spPr>
          <a:xfrm>
            <a:off x="5666928" y="2897812"/>
            <a:ext cx="1996480" cy="369324"/>
          </a:xfrm>
          <a:prstGeom prst="rect">
            <a:avLst/>
          </a:prstGeom>
        </p:spPr>
        <p:txBody>
          <a:bodyPr wrap="square" lIns="91431" tIns="45716" rIns="91431" bIns="45716">
            <a:spAutoFit/>
          </a:bodyPr>
          <a:lstStyle/>
          <a:p>
            <a:pPr algn="ctr">
              <a:defRPr/>
            </a:pPr>
            <a:r>
              <a:rPr lang="zh-CN" altLang="en-US" b="1" kern="0" dirty="0">
                <a:solidFill>
                  <a:sysClr val="window" lastClr="FFFFFF"/>
                </a:solidFill>
                <a:latin typeface="字酷堂清楷体" panose="02010601030101010101" pitchFamily="2" charset="-122"/>
                <a:ea typeface="字酷堂清楷体" panose="02010601030101010101" pitchFamily="2" charset="-122"/>
              </a:rPr>
              <a:t>政策扶持</a:t>
            </a:r>
            <a:endParaRPr lang="en-US" altLang="zh-CN" b="1" kern="0" dirty="0">
              <a:solidFill>
                <a:sysClr val="window" lastClr="FFFFFF"/>
              </a:solidFill>
              <a:latin typeface="字酷堂清楷体" panose="02010601030101010101" pitchFamily="2" charset="-122"/>
              <a:ea typeface="字酷堂清楷体" panose="02010601030101010101" pitchFamily="2" charset="-122"/>
            </a:endParaRPr>
          </a:p>
        </p:txBody>
      </p:sp>
      <p:sp>
        <p:nvSpPr>
          <p:cNvPr id="14" name="矩形 13"/>
          <p:cNvSpPr/>
          <p:nvPr/>
        </p:nvSpPr>
        <p:spPr>
          <a:xfrm>
            <a:off x="8024134" y="2810798"/>
            <a:ext cx="2090389" cy="369324"/>
          </a:xfrm>
          <a:prstGeom prst="rect">
            <a:avLst/>
          </a:prstGeom>
        </p:spPr>
        <p:txBody>
          <a:bodyPr wrap="square" lIns="91431" tIns="45716" rIns="91431" bIns="45716">
            <a:spAutoFit/>
          </a:bodyPr>
          <a:lstStyle/>
          <a:p>
            <a:pPr>
              <a:spcBef>
                <a:spcPct val="0"/>
              </a:spcBef>
              <a:buFont typeface="Arial" charset="0"/>
              <a:buNone/>
              <a:defRPr/>
            </a:pPr>
            <a:r>
              <a:rPr lang="zh-CN" altLang="en-US" kern="0" dirty="0">
                <a:latin typeface="字酷堂清楷体" panose="02010601030101010101" pitchFamily="2" charset="-122"/>
                <a:ea typeface="字酷堂清楷体" panose="02010601030101010101" pitchFamily="2" charset="-122"/>
                <a:cs typeface="Arial" panose="020B0604020202020204" pitchFamily="34" charset="0"/>
              </a:rPr>
              <a:t>点击输入标题</a:t>
            </a:r>
          </a:p>
        </p:txBody>
      </p:sp>
      <p:sp>
        <p:nvSpPr>
          <p:cNvPr id="15" name="矩形 47"/>
          <p:cNvSpPr>
            <a:spLocks noChangeArrowheads="1"/>
          </p:cNvSpPr>
          <p:nvPr/>
        </p:nvSpPr>
        <p:spPr bwMode="auto">
          <a:xfrm>
            <a:off x="8023446" y="3112039"/>
            <a:ext cx="359857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50000"/>
              </a:lnSpc>
            </a:pPr>
            <a:r>
              <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rPr>
              <a:t>寻找你的足迹，那种刻骨的感怀依然这样的清晰可见，千年情长，千年情觞。</a:t>
            </a:r>
          </a:p>
        </p:txBody>
      </p:sp>
      <p:sp>
        <p:nvSpPr>
          <p:cNvPr id="16" name="Rectangle 3"/>
          <p:cNvSpPr/>
          <p:nvPr/>
        </p:nvSpPr>
        <p:spPr>
          <a:xfrm>
            <a:off x="5719191" y="3791578"/>
            <a:ext cx="1996480" cy="432048"/>
          </a:xfrm>
          <a:prstGeom prst="rect">
            <a:avLst/>
          </a:prstGeom>
          <a:solidFill>
            <a:srgbClr val="3D83B6">
              <a:alpha val="7803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lumMod val="95000"/>
                </a:sysClr>
              </a:solidFill>
              <a:effectLst/>
              <a:uLnTx/>
              <a:uFillTx/>
            </a:endParaRPr>
          </a:p>
        </p:txBody>
      </p:sp>
      <p:sp>
        <p:nvSpPr>
          <p:cNvPr id="17" name="矩形 16"/>
          <p:cNvSpPr/>
          <p:nvPr/>
        </p:nvSpPr>
        <p:spPr>
          <a:xfrm>
            <a:off x="5719192" y="3833916"/>
            <a:ext cx="1996480" cy="369324"/>
          </a:xfrm>
          <a:prstGeom prst="rect">
            <a:avLst/>
          </a:prstGeom>
        </p:spPr>
        <p:txBody>
          <a:bodyPr wrap="square" lIns="91431" tIns="45716" rIns="91431" bIns="45716">
            <a:spAutoFit/>
          </a:bodyPr>
          <a:lstStyle/>
          <a:p>
            <a:pPr algn="ctr">
              <a:defRPr/>
            </a:pPr>
            <a:r>
              <a:rPr lang="zh-CN" altLang="en-US" b="1" kern="0" dirty="0">
                <a:solidFill>
                  <a:sysClr val="window" lastClr="FFFFFF"/>
                </a:solidFill>
                <a:latin typeface="字酷堂清楷体" panose="02010601030101010101" pitchFamily="2" charset="-122"/>
                <a:ea typeface="字酷堂清楷体" panose="02010601030101010101" pitchFamily="2" charset="-122"/>
              </a:rPr>
              <a:t>发展趋势</a:t>
            </a:r>
            <a:endParaRPr lang="en-US" altLang="zh-CN" b="1" kern="0" dirty="0">
              <a:solidFill>
                <a:sysClr val="window" lastClr="FFFFFF"/>
              </a:solidFill>
              <a:latin typeface="字酷堂清楷体" panose="02010601030101010101" pitchFamily="2" charset="-122"/>
              <a:ea typeface="字酷堂清楷体" panose="02010601030101010101" pitchFamily="2" charset="-122"/>
            </a:endParaRPr>
          </a:p>
        </p:txBody>
      </p:sp>
      <p:sp>
        <p:nvSpPr>
          <p:cNvPr id="18" name="矩形 17"/>
          <p:cNvSpPr/>
          <p:nvPr/>
        </p:nvSpPr>
        <p:spPr>
          <a:xfrm>
            <a:off x="8076398" y="3746902"/>
            <a:ext cx="2351864" cy="369324"/>
          </a:xfrm>
          <a:prstGeom prst="rect">
            <a:avLst/>
          </a:prstGeom>
        </p:spPr>
        <p:txBody>
          <a:bodyPr wrap="square" lIns="91431" tIns="45716" rIns="91431" bIns="45716">
            <a:spAutoFit/>
          </a:bodyPr>
          <a:lstStyle/>
          <a:p>
            <a:pPr>
              <a:spcBef>
                <a:spcPct val="0"/>
              </a:spcBef>
              <a:buFont typeface="Arial" charset="0"/>
              <a:buNone/>
              <a:defRPr/>
            </a:pPr>
            <a:r>
              <a:rPr lang="zh-CN" altLang="en-US" kern="0" dirty="0">
                <a:latin typeface="字酷堂清楷体" panose="02010601030101010101" pitchFamily="2" charset="-122"/>
                <a:ea typeface="字酷堂清楷体" panose="02010601030101010101" pitchFamily="2" charset="-122"/>
                <a:cs typeface="Arial" panose="020B0604020202020204" pitchFamily="34" charset="0"/>
              </a:rPr>
              <a:t>点击输入标题</a:t>
            </a:r>
          </a:p>
        </p:txBody>
      </p:sp>
      <p:sp>
        <p:nvSpPr>
          <p:cNvPr id="19" name="矩形 47"/>
          <p:cNvSpPr>
            <a:spLocks noChangeArrowheads="1"/>
          </p:cNvSpPr>
          <p:nvPr/>
        </p:nvSpPr>
        <p:spPr bwMode="auto">
          <a:xfrm>
            <a:off x="8075711" y="4048143"/>
            <a:ext cx="3546312"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50000"/>
              </a:lnSpc>
            </a:pPr>
            <a:r>
              <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rPr>
              <a:t>寻找你的足迹，那种刻骨的感怀依然这样的清晰可见，千年情长，千年情觞。</a:t>
            </a:r>
          </a:p>
        </p:txBody>
      </p:sp>
      <p:sp>
        <p:nvSpPr>
          <p:cNvPr id="20" name="Freeform 12"/>
          <p:cNvSpPr>
            <a:spLocks/>
          </p:cNvSpPr>
          <p:nvPr/>
        </p:nvSpPr>
        <p:spPr bwMode="auto">
          <a:xfrm>
            <a:off x="1570409" y="474735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D83B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50000"/>
                  <a:lumOff val="50000"/>
                </a:sysClr>
              </a:solidFill>
              <a:effectLst/>
              <a:uLnTx/>
              <a:uFillTx/>
            </a:endParaRPr>
          </a:p>
        </p:txBody>
      </p:sp>
      <p:sp>
        <p:nvSpPr>
          <p:cNvPr id="21" name="Freeform 12"/>
          <p:cNvSpPr>
            <a:spLocks/>
          </p:cNvSpPr>
          <p:nvPr/>
        </p:nvSpPr>
        <p:spPr bwMode="auto">
          <a:xfrm flipH="1" flipV="1">
            <a:off x="10163943" y="566378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D83B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50000"/>
                  <a:lumOff val="50000"/>
                </a:sysClr>
              </a:solidFill>
              <a:effectLst/>
              <a:uLnTx/>
              <a:uFillTx/>
            </a:endParaRPr>
          </a:p>
        </p:txBody>
      </p:sp>
      <p:sp>
        <p:nvSpPr>
          <p:cNvPr id="22" name="TextBox 17"/>
          <p:cNvSpPr txBox="1"/>
          <p:nvPr/>
        </p:nvSpPr>
        <p:spPr>
          <a:xfrm>
            <a:off x="1930449" y="5061553"/>
            <a:ext cx="8545239" cy="932563"/>
          </a:xfrm>
          <a:prstGeom prst="rect">
            <a:avLst/>
          </a:prstGeom>
          <a:noFill/>
        </p:spPr>
        <p:txBody>
          <a:bodyPr wrap="square" rtlCol="0">
            <a:spAutoFit/>
          </a:bodyPr>
          <a:lstStyle/>
          <a:p>
            <a:pPr>
              <a:lnSpc>
                <a:spcPct val="130000"/>
              </a:lnSpc>
              <a:spcBef>
                <a:spcPct val="0"/>
              </a:spcBef>
              <a:defRPr/>
            </a:pPr>
            <a:r>
              <a:rPr lang="zh-CN" altLang="en-US" sz="1400" kern="0" dirty="0">
                <a:solidFill>
                  <a:sysClr val="windowText" lastClr="000000">
                    <a:lumMod val="65000"/>
                    <a:lumOff val="35000"/>
                  </a:sysClr>
                </a:solidFill>
                <a:latin typeface="方正静蕾简体" panose="02000000000000000000" pitchFamily="2" charset="-122"/>
                <a:ea typeface="方正静蕾简体" panose="02000000000000000000" pitchFamily="2" charset="-122"/>
                <a:sym typeface="微软雅黑" pitchFamily="34" charset="-122"/>
              </a:rPr>
              <a:t>秋夜冷峻云烟，渐次消褪，淡淡的月色，透过密集摇叶的缝隙，洒下斑驳的光点。摇曳着月影的婆娑，忽明忽暗，遥指苍穹，蓝色的天幕上散落着点点寒星。月色在灵动的云层间游弋，忽隐忽现、瞬息万变，呈现出无限的遐想</a:t>
            </a:r>
            <a:r>
              <a:rPr lang="en-US" altLang="zh-CN" sz="1400" kern="0" dirty="0">
                <a:solidFill>
                  <a:sysClr val="windowText" lastClr="000000">
                    <a:lumMod val="65000"/>
                    <a:lumOff val="35000"/>
                  </a:sysClr>
                </a:solidFill>
                <a:latin typeface="方正静蕾简体" panose="02000000000000000000" pitchFamily="2" charset="-122"/>
                <a:ea typeface="方正静蕾简体" panose="02000000000000000000" pitchFamily="2" charset="-122"/>
                <a:sym typeface="微软雅黑" pitchFamily="34" charset="-122"/>
              </a:rPr>
              <a:t>..</a:t>
            </a:r>
            <a:endParaRPr lang="zh-CN" altLang="en-US" sz="1400" kern="0" dirty="0">
              <a:solidFill>
                <a:sysClr val="windowText" lastClr="000000">
                  <a:lumMod val="65000"/>
                  <a:lumOff val="35000"/>
                </a:sysClr>
              </a:solidFill>
              <a:latin typeface="方正静蕾简体" panose="02000000000000000000" pitchFamily="2" charset="-122"/>
              <a:ea typeface="方正静蕾简体" panose="02000000000000000000" pitchFamily="2" charset="-122"/>
              <a:sym typeface="微软雅黑" pitchFamily="34" charset="-122"/>
            </a:endParaRPr>
          </a:p>
        </p:txBody>
      </p:sp>
    </p:spTree>
    <p:extLst>
      <p:ext uri="{BB962C8B-B14F-4D97-AF65-F5344CB8AC3E}">
        <p14:creationId xmlns:p14="http://schemas.microsoft.com/office/powerpoint/2010/main" val="1729790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5"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1000" fill="hold"/>
                                        <p:tgtEl>
                                          <p:spTgt spid="23"/>
                                        </p:tgtEl>
                                        <p:attrNameLst>
                                          <p:attrName>ppt_w</p:attrName>
                                        </p:attrNameLst>
                                      </p:cBhvr>
                                      <p:tavLst>
                                        <p:tav tm="0">
                                          <p:val>
                                            <p:strVal val="#ppt_w*0.70"/>
                                          </p:val>
                                        </p:tav>
                                        <p:tav tm="100000">
                                          <p:val>
                                            <p:strVal val="#ppt_w"/>
                                          </p:val>
                                        </p:tav>
                                      </p:tavLst>
                                    </p:anim>
                                    <p:anim calcmode="lin" valueType="num">
                                      <p:cBhvr>
                                        <p:cTn id="24" dur="1000" fill="hold"/>
                                        <p:tgtEl>
                                          <p:spTgt spid="23"/>
                                        </p:tgtEl>
                                        <p:attrNameLst>
                                          <p:attrName>ppt_h</p:attrName>
                                        </p:attrNameLst>
                                      </p:cBhvr>
                                      <p:tavLst>
                                        <p:tav tm="0">
                                          <p:val>
                                            <p:strVal val="#ppt_h"/>
                                          </p:val>
                                        </p:tav>
                                        <p:tav tm="100000">
                                          <p:val>
                                            <p:strVal val="#ppt_h"/>
                                          </p:val>
                                        </p:tav>
                                      </p:tavLst>
                                    </p:anim>
                                    <p:animEffect transition="in" filter="fade">
                                      <p:cBhvr>
                                        <p:cTn id="25" dur="1000"/>
                                        <p:tgtEl>
                                          <p:spTgt spid="23"/>
                                        </p:tgtEl>
                                      </p:cBhvr>
                                    </p:animEffect>
                                  </p:childTnLst>
                                </p:cTn>
                              </p:par>
                            </p:childTnLst>
                          </p:cTn>
                        </p:par>
                        <p:par>
                          <p:cTn id="26" fill="hold">
                            <p:stCondLst>
                              <p:cond delay="3500"/>
                            </p:stCondLst>
                            <p:childTnLst>
                              <p:par>
                                <p:cTn id="27" presetID="22" presetClass="entr" presetSubtype="2"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right)">
                                      <p:cBhvr>
                                        <p:cTn id="29" dur="500"/>
                                        <p:tgtEl>
                                          <p:spTgt spid="6"/>
                                        </p:tgtEl>
                                      </p:cBhvr>
                                    </p:animEffect>
                                  </p:childTnLst>
                                </p:cTn>
                              </p:par>
                              <p:par>
                                <p:cTn id="30" presetID="14" presetClass="entr" presetSubtype="10"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400"/>
                                        <p:tgtEl>
                                          <p:spTgt spid="9"/>
                                        </p:tgtEl>
                                      </p:cBhvr>
                                    </p:animEffect>
                                  </p:childTnLst>
                                </p:cTn>
                              </p:par>
                              <p:par>
                                <p:cTn id="33" presetID="14" presetClass="entr" presetSubtype="10" fill="hold" grpId="0" nodeType="withEffect">
                                  <p:stCondLst>
                                    <p:cond delay="50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400"/>
                                        <p:tgtEl>
                                          <p:spTgt spid="10"/>
                                        </p:tgtEl>
                                      </p:cBhvr>
                                    </p:animEffect>
                                  </p:childTnLst>
                                </p:cTn>
                              </p:par>
                              <p:par>
                                <p:cTn id="36" presetID="14" presetClass="entr" presetSubtype="10" fill="hold" grpId="0" nodeType="withEffect">
                                  <p:stCondLst>
                                    <p:cond delay="50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400"/>
                                        <p:tgtEl>
                                          <p:spTgt spid="11"/>
                                        </p:tgtEl>
                                      </p:cBhvr>
                                    </p:animEffect>
                                  </p:childTnLst>
                                </p:cTn>
                              </p:par>
                            </p:childTnLst>
                          </p:cTn>
                        </p:par>
                        <p:par>
                          <p:cTn id="39" fill="hold">
                            <p:stCondLst>
                              <p:cond delay="4400"/>
                            </p:stCondLst>
                            <p:childTnLst>
                              <p:par>
                                <p:cTn id="40" presetID="22" presetClass="entr" presetSubtype="2"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par>
                                <p:cTn id="43" presetID="14" presetClass="entr" presetSubtype="10" fill="hold" grpId="0" nodeType="withEffect">
                                  <p:stCondLst>
                                    <p:cond delay="50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400"/>
                                        <p:tgtEl>
                                          <p:spTgt spid="13"/>
                                        </p:tgtEl>
                                      </p:cBhvr>
                                    </p:animEffect>
                                  </p:childTnLst>
                                </p:cTn>
                              </p:par>
                              <p:par>
                                <p:cTn id="46" presetID="14" presetClass="entr" presetSubtype="10" fill="hold" grpId="0" nodeType="withEffect">
                                  <p:stCondLst>
                                    <p:cond delay="50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400"/>
                                        <p:tgtEl>
                                          <p:spTgt spid="14"/>
                                        </p:tgtEl>
                                      </p:cBhvr>
                                    </p:animEffect>
                                  </p:childTnLst>
                                </p:cTn>
                              </p:par>
                              <p:par>
                                <p:cTn id="49" presetID="14" presetClass="entr" presetSubtype="10" fill="hold" grpId="0" nodeType="withEffect">
                                  <p:stCondLst>
                                    <p:cond delay="50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400"/>
                                        <p:tgtEl>
                                          <p:spTgt spid="15"/>
                                        </p:tgtEl>
                                      </p:cBhvr>
                                    </p:animEffect>
                                  </p:childTnLst>
                                </p:cTn>
                              </p:par>
                            </p:childTnLst>
                          </p:cTn>
                        </p:par>
                        <p:par>
                          <p:cTn id="52" fill="hold">
                            <p:stCondLst>
                              <p:cond delay="5300"/>
                            </p:stCondLst>
                            <p:childTnLst>
                              <p:par>
                                <p:cTn id="53" presetID="22" presetClass="entr" presetSubtype="2"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right)">
                                      <p:cBhvr>
                                        <p:cTn id="55" dur="500"/>
                                        <p:tgtEl>
                                          <p:spTgt spid="16"/>
                                        </p:tgtEl>
                                      </p:cBhvr>
                                    </p:animEffect>
                                  </p:childTnLst>
                                </p:cTn>
                              </p:par>
                              <p:par>
                                <p:cTn id="56" presetID="14" presetClass="entr" presetSubtype="10" fill="hold" grpId="0" nodeType="withEffect">
                                  <p:stCondLst>
                                    <p:cond delay="500"/>
                                  </p:stCondLst>
                                  <p:childTnLst>
                                    <p:set>
                                      <p:cBhvr>
                                        <p:cTn id="57" dur="1" fill="hold">
                                          <p:stCondLst>
                                            <p:cond delay="0"/>
                                          </p:stCondLst>
                                        </p:cTn>
                                        <p:tgtEl>
                                          <p:spTgt spid="17"/>
                                        </p:tgtEl>
                                        <p:attrNameLst>
                                          <p:attrName>style.visibility</p:attrName>
                                        </p:attrNameLst>
                                      </p:cBhvr>
                                      <p:to>
                                        <p:strVal val="visible"/>
                                      </p:to>
                                    </p:set>
                                    <p:animEffect transition="in" filter="randombar(horizontal)">
                                      <p:cBhvr>
                                        <p:cTn id="58" dur="400"/>
                                        <p:tgtEl>
                                          <p:spTgt spid="17"/>
                                        </p:tgtEl>
                                      </p:cBhvr>
                                    </p:animEffect>
                                  </p:childTnLst>
                                </p:cTn>
                              </p:par>
                              <p:par>
                                <p:cTn id="59" presetID="14" presetClass="entr" presetSubtype="10" fill="hold" grpId="0" nodeType="withEffect">
                                  <p:stCondLst>
                                    <p:cond delay="500"/>
                                  </p:stCondLst>
                                  <p:childTnLst>
                                    <p:set>
                                      <p:cBhvr>
                                        <p:cTn id="60" dur="1" fill="hold">
                                          <p:stCondLst>
                                            <p:cond delay="0"/>
                                          </p:stCondLst>
                                        </p:cTn>
                                        <p:tgtEl>
                                          <p:spTgt spid="18"/>
                                        </p:tgtEl>
                                        <p:attrNameLst>
                                          <p:attrName>style.visibility</p:attrName>
                                        </p:attrNameLst>
                                      </p:cBhvr>
                                      <p:to>
                                        <p:strVal val="visible"/>
                                      </p:to>
                                    </p:set>
                                    <p:animEffect transition="in" filter="randombar(horizontal)">
                                      <p:cBhvr>
                                        <p:cTn id="61" dur="400"/>
                                        <p:tgtEl>
                                          <p:spTgt spid="18"/>
                                        </p:tgtEl>
                                      </p:cBhvr>
                                    </p:animEffect>
                                  </p:childTnLst>
                                </p:cTn>
                              </p:par>
                              <p:par>
                                <p:cTn id="62" presetID="14" presetClass="entr" presetSubtype="10" fill="hold" grpId="0" nodeType="withEffect">
                                  <p:stCondLst>
                                    <p:cond delay="500"/>
                                  </p:stCondLst>
                                  <p:childTnLst>
                                    <p:set>
                                      <p:cBhvr>
                                        <p:cTn id="63" dur="1" fill="hold">
                                          <p:stCondLst>
                                            <p:cond delay="0"/>
                                          </p:stCondLst>
                                        </p:cTn>
                                        <p:tgtEl>
                                          <p:spTgt spid="19"/>
                                        </p:tgtEl>
                                        <p:attrNameLst>
                                          <p:attrName>style.visibility</p:attrName>
                                        </p:attrNameLst>
                                      </p:cBhvr>
                                      <p:to>
                                        <p:strVal val="visible"/>
                                      </p:to>
                                    </p:set>
                                    <p:animEffect transition="in" filter="randombar(horizontal)">
                                      <p:cBhvr>
                                        <p:cTn id="64" dur="400"/>
                                        <p:tgtEl>
                                          <p:spTgt spid="19"/>
                                        </p:tgtEl>
                                      </p:cBhvr>
                                    </p:animEffect>
                                  </p:childTnLst>
                                </p:cTn>
                              </p:par>
                            </p:childTnLst>
                          </p:cTn>
                        </p:par>
                        <p:par>
                          <p:cTn id="65" fill="hold">
                            <p:stCondLst>
                              <p:cond delay="6200"/>
                            </p:stCondLst>
                            <p:childTnLst>
                              <p:par>
                                <p:cTn id="66" presetID="1"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6.25E-7 2.96296E-6 L 0.3668 0.15277 " pathEditMode="relative" rAng="0" ptsTypes="AA">
                                      <p:cBhvr>
                                        <p:cTn id="69" dur="500" spd="-99900" fill="hold"/>
                                        <p:tgtEl>
                                          <p:spTgt spid="20"/>
                                        </p:tgtEl>
                                        <p:attrNameLst>
                                          <p:attrName>ppt_x,ppt_y</p:attrName>
                                        </p:attrNameLst>
                                      </p:cBhvr>
                                      <p:rCtr x="18333" y="7639"/>
                                    </p:animMotion>
                                  </p:childTnLst>
                                </p:cTn>
                              </p:par>
                              <p:par>
                                <p:cTn id="70" presetID="1"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1.66667E-6 -3.33333E-6 L -0.39492 -0.11018 " pathEditMode="relative" rAng="0" ptsTypes="AA">
                                      <p:cBhvr>
                                        <p:cTn id="73" dur="500" spd="-99900" fill="hold"/>
                                        <p:tgtEl>
                                          <p:spTgt spid="21"/>
                                        </p:tgtEl>
                                        <p:attrNameLst>
                                          <p:attrName>ppt_x,ppt_y</p:attrName>
                                        </p:attrNameLst>
                                      </p:cBhvr>
                                      <p:rCtr x="-19753" y="-5509"/>
                                    </p:animMotion>
                                  </p:childTnLst>
                                </p:cTn>
                              </p:par>
                            </p:childTnLst>
                          </p:cTn>
                        </p:par>
                        <p:par>
                          <p:cTn id="74" fill="hold">
                            <p:stCondLst>
                              <p:cond delay="6700"/>
                            </p:stCondLst>
                            <p:childTnLst>
                              <p:par>
                                <p:cTn id="75" presetID="18" presetClass="entr" presetSubtype="3"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strips(upRight)">
                                      <p:cBhvr>
                                        <p:cTn id="7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animBg="1"/>
      <p:bldP spid="9" grpId="0"/>
      <p:bldP spid="10" grpId="0"/>
      <p:bldP spid="11" grpId="0"/>
      <p:bldP spid="12" grpId="0" animBg="1"/>
      <p:bldP spid="13" grpId="0"/>
      <p:bldP spid="14" grpId="0"/>
      <p:bldP spid="15" grpId="0"/>
      <p:bldP spid="16" grpId="0" animBg="1"/>
      <p:bldP spid="17" grpId="0"/>
      <p:bldP spid="18" grpId="0"/>
      <p:bldP spid="19" grpId="0"/>
      <p:bldP spid="20" grpId="0" animBg="1"/>
      <p:bldP spid="20" grpId="1" animBg="1"/>
      <p:bldP spid="21" grpId="0" animBg="1"/>
      <p:bldP spid="21" grpId="1"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02 </a:t>
            </a:r>
            <a:r>
              <a:rPr lang="zh-CN" altLang="en-US" sz="3200" dirty="0" smtClean="0">
                <a:latin typeface="弥勒古楷体" panose="02010601030101010101" pitchFamily="2" charset="-122"/>
                <a:ea typeface="弥勒古楷体" panose="02010601030101010101" pitchFamily="2" charset="-122"/>
              </a:rPr>
              <a:t>工作完成情况</a:t>
            </a:r>
            <a:endParaRPr lang="zh-CN" altLang="en-US" sz="3200" dirty="0">
              <a:latin typeface="弥勒古楷体" panose="02010601030101010101" pitchFamily="2" charset="-122"/>
              <a:ea typeface="弥勒古楷体" panose="02010601030101010101" pitchFamily="2" charset="-122"/>
            </a:endParaRPr>
          </a:p>
        </p:txBody>
      </p:sp>
      <p:sp>
        <p:nvSpPr>
          <p:cNvPr id="5" name="矩形 9"/>
          <p:cNvSpPr/>
          <p:nvPr/>
        </p:nvSpPr>
        <p:spPr>
          <a:xfrm>
            <a:off x="478583" y="3616471"/>
            <a:ext cx="11233248" cy="243836"/>
          </a:xfrm>
          <a:custGeom>
            <a:avLst/>
            <a:gdLst/>
            <a:ahLst/>
            <a:cxnLst/>
            <a:rect l="l" t="t" r="r" b="b"/>
            <a:pathLst>
              <a:path w="144016" h="869444">
                <a:moveTo>
                  <a:pt x="0" y="0"/>
                </a:moveTo>
                <a:lnTo>
                  <a:pt x="144016" y="0"/>
                </a:lnTo>
                <a:lnTo>
                  <a:pt x="144016" y="869444"/>
                </a:lnTo>
                <a:lnTo>
                  <a:pt x="0" y="869444"/>
                </a:lnTo>
                <a:close/>
              </a:path>
            </a:pathLst>
          </a:custGeom>
          <a:solidFill>
            <a:srgbClr val="3D83B6"/>
          </a:solidFill>
          <a:ln w="25400" cap="flat" cmpd="sng" algn="ctr">
            <a:noFill/>
            <a:prstDash val="solid"/>
          </a:ln>
          <a:effectLst/>
        </p:spPr>
        <p:txBody>
          <a:bodyPr lIns="121917" tIns="60958" rIns="121917" bIns="60958" rtlCol="0" anchor="ctr"/>
          <a:lstStyle/>
          <a:p>
            <a:pPr algn="ctr">
              <a:defRPr/>
            </a:pPr>
            <a:endParaRPr lang="zh-CN" altLang="en-US" kern="0">
              <a:solidFill>
                <a:sysClr val="window" lastClr="FFFFFF"/>
              </a:solidFill>
              <a:latin typeface="方正静蕾简体" panose="02000000000000000000" pitchFamily="2" charset="-122"/>
              <a:ea typeface="方正静蕾简体" panose="02000000000000000000" pitchFamily="2" charset="-122"/>
            </a:endParaRPr>
          </a:p>
        </p:txBody>
      </p:sp>
      <p:grpSp>
        <p:nvGrpSpPr>
          <p:cNvPr id="6" name="组合 5"/>
          <p:cNvGrpSpPr/>
          <p:nvPr/>
        </p:nvGrpSpPr>
        <p:grpSpPr>
          <a:xfrm>
            <a:off x="732854" y="1244396"/>
            <a:ext cx="5183901" cy="2112724"/>
            <a:chOff x="549712" y="699542"/>
            <a:chExt cx="3888432" cy="1584176"/>
          </a:xfrm>
        </p:grpSpPr>
        <p:sp>
          <p:nvSpPr>
            <p:cNvPr id="9" name="圆角矩形 8"/>
            <p:cNvSpPr/>
            <p:nvPr/>
          </p:nvSpPr>
          <p:spPr>
            <a:xfrm>
              <a:off x="549712" y="699542"/>
              <a:ext cx="3888432" cy="1584176"/>
            </a:xfrm>
            <a:prstGeom prst="roundRect">
              <a:avLst>
                <a:gd name="adj" fmla="val 8330"/>
              </a:avLst>
            </a:prstGeom>
            <a:noFill/>
            <a:ln w="6350" cap="flat" cmpd="sng" algn="ctr">
              <a:solidFill>
                <a:srgbClr val="3D83B6"/>
              </a:solidFill>
              <a:prstDash val="solid"/>
            </a:ln>
            <a:effectLst/>
          </p:spPr>
          <p:txBody>
            <a:bodyPr rtlCol="0" anchor="ctr"/>
            <a:lstStyle/>
            <a:p>
              <a:pPr algn="ctr">
                <a:defRPr/>
              </a:pPr>
              <a:endParaRPr lang="zh-CN" altLang="en-US" kern="0">
                <a:solidFill>
                  <a:sysClr val="window" lastClr="FFFFFF"/>
                </a:solidFill>
                <a:latin typeface="方正静蕾简体" panose="02000000000000000000" pitchFamily="2" charset="-122"/>
                <a:ea typeface="方正静蕾简体" panose="02000000000000000000" pitchFamily="2" charset="-122"/>
              </a:endParaRPr>
            </a:p>
          </p:txBody>
        </p:sp>
        <p:cxnSp>
          <p:nvCxnSpPr>
            <p:cNvPr id="10" name="直接连接符 9"/>
            <p:cNvCxnSpPr/>
            <p:nvPr/>
          </p:nvCxnSpPr>
          <p:spPr>
            <a:xfrm>
              <a:off x="1619672" y="915566"/>
              <a:ext cx="0" cy="1152128"/>
            </a:xfrm>
            <a:prstGeom prst="line">
              <a:avLst/>
            </a:prstGeom>
            <a:noFill/>
            <a:ln w="6350" cap="flat" cmpd="sng" algn="ctr">
              <a:solidFill>
                <a:sysClr val="window" lastClr="FFFFFF">
                  <a:lumMod val="50000"/>
                </a:sysClr>
              </a:solidFill>
              <a:prstDash val="dash"/>
            </a:ln>
            <a:effectLst/>
          </p:spPr>
        </p:cxnSp>
        <p:sp>
          <p:nvSpPr>
            <p:cNvPr id="11" name="Rectangle 13" descr="FD1DDF730CE4456e89755B07FE1653D0# #Rectangle 13"/>
            <p:cNvSpPr>
              <a:spLocks noChangeArrowheads="1"/>
            </p:cNvSpPr>
            <p:nvPr/>
          </p:nvSpPr>
          <p:spPr bwMode="auto">
            <a:xfrm>
              <a:off x="1876107" y="1085519"/>
              <a:ext cx="1460088"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 typeface="Arial" charset="0"/>
                <a:buNone/>
                <a:defRPr/>
              </a:pPr>
              <a:r>
                <a:rPr lang="zh-CN" altLang="en-US" sz="2100" kern="0" dirty="0">
                  <a:latin typeface="字酷堂清楷体" panose="02010601030101010101" pitchFamily="2" charset="-122"/>
                  <a:ea typeface="字酷堂清楷体" panose="02010601030101010101" pitchFamily="2" charset="-122"/>
                </a:rPr>
                <a:t>添加标题</a:t>
              </a:r>
              <a:endParaRPr lang="en-US" altLang="zh-CN" sz="2100" kern="0" dirty="0">
                <a:latin typeface="字酷堂清楷体" panose="02010601030101010101" pitchFamily="2" charset="-122"/>
                <a:ea typeface="字酷堂清楷体" panose="02010601030101010101" pitchFamily="2" charset="-122"/>
              </a:endParaRPr>
            </a:p>
          </p:txBody>
        </p:sp>
        <p:sp>
          <p:nvSpPr>
            <p:cNvPr id="12" name="Rectangle 13" descr="FD1DDF730CE4456e89755B07FE1653D0# #Rectangle 13"/>
            <p:cNvSpPr>
              <a:spLocks noChangeArrowheads="1"/>
            </p:cNvSpPr>
            <p:nvPr/>
          </p:nvSpPr>
          <p:spPr bwMode="auto">
            <a:xfrm>
              <a:off x="1876105" y="1353231"/>
              <a:ext cx="2391677" cy="51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Font typeface="Arial" charset="0"/>
                <a:buNone/>
                <a:defRPr/>
              </a:pPr>
              <a:r>
                <a:rPr lang="zh-CN" altLang="en-US" sz="13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此处添加计划扼要说明，添加简短说明文字。此处添加明年计划的扼要说明，添加简短说明文字。</a:t>
              </a:r>
              <a:endParaRPr lang="en-US" altLang="zh-CN" sz="13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endParaRPr>
            </a:p>
          </p:txBody>
        </p:sp>
        <p:sp>
          <p:nvSpPr>
            <p:cNvPr id="13" name="椭圆 12"/>
            <p:cNvSpPr/>
            <p:nvPr/>
          </p:nvSpPr>
          <p:spPr>
            <a:xfrm>
              <a:off x="683568" y="1056220"/>
              <a:ext cx="870820" cy="870820"/>
            </a:xfrm>
            <a:prstGeom prst="ellipse">
              <a:avLst/>
            </a:prstGeom>
            <a:blipFill>
              <a:blip r:embed="rId4"/>
              <a:stretch>
                <a:fillRect/>
              </a:stretch>
            </a:blip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kern="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17" name="组合 16"/>
          <p:cNvGrpSpPr/>
          <p:nvPr/>
        </p:nvGrpSpPr>
        <p:grpSpPr>
          <a:xfrm>
            <a:off x="732854" y="4125382"/>
            <a:ext cx="5183901" cy="2112724"/>
            <a:chOff x="549712" y="2859782"/>
            <a:chExt cx="3888432" cy="1584176"/>
          </a:xfrm>
        </p:grpSpPr>
        <p:sp>
          <p:nvSpPr>
            <p:cNvPr id="18" name="圆角矩形 17"/>
            <p:cNvSpPr/>
            <p:nvPr/>
          </p:nvSpPr>
          <p:spPr>
            <a:xfrm>
              <a:off x="549712" y="2859782"/>
              <a:ext cx="3888432" cy="1584176"/>
            </a:xfrm>
            <a:prstGeom prst="roundRect">
              <a:avLst>
                <a:gd name="adj" fmla="val 8636"/>
              </a:avLst>
            </a:prstGeom>
            <a:noFill/>
            <a:ln w="6350" cap="flat" cmpd="sng" algn="ctr">
              <a:solidFill>
                <a:srgbClr val="3D83B6"/>
              </a:solidFill>
              <a:prstDash val="solid"/>
            </a:ln>
            <a:effectLst/>
          </p:spPr>
          <p:txBody>
            <a:bodyPr rtlCol="0" anchor="ctr"/>
            <a:lstStyle/>
            <a:p>
              <a:pPr algn="ctr">
                <a:defRPr/>
              </a:pPr>
              <a:endParaRPr lang="zh-CN" altLang="en-US" kern="0">
                <a:solidFill>
                  <a:sysClr val="window" lastClr="FFFFFF"/>
                </a:solidFill>
                <a:latin typeface="方正静蕾简体" panose="02000000000000000000" pitchFamily="2" charset="-122"/>
                <a:ea typeface="方正静蕾简体" panose="02000000000000000000" pitchFamily="2" charset="-122"/>
              </a:endParaRPr>
            </a:p>
          </p:txBody>
        </p:sp>
        <p:cxnSp>
          <p:nvCxnSpPr>
            <p:cNvPr id="19" name="直接连接符 18"/>
            <p:cNvCxnSpPr/>
            <p:nvPr/>
          </p:nvCxnSpPr>
          <p:spPr>
            <a:xfrm>
              <a:off x="1619672" y="3075806"/>
              <a:ext cx="0" cy="1152128"/>
            </a:xfrm>
            <a:prstGeom prst="line">
              <a:avLst/>
            </a:prstGeom>
            <a:noFill/>
            <a:ln w="6350" cap="flat" cmpd="sng" algn="ctr">
              <a:solidFill>
                <a:sysClr val="window" lastClr="FFFFFF">
                  <a:lumMod val="50000"/>
                </a:sysClr>
              </a:solidFill>
              <a:prstDash val="dash"/>
            </a:ln>
            <a:effectLst/>
          </p:spPr>
        </p:cxnSp>
        <p:sp>
          <p:nvSpPr>
            <p:cNvPr id="20" name="Rectangle 13" descr="FD1DDF730CE4456e89755B07FE1653D0# #Rectangle 13"/>
            <p:cNvSpPr>
              <a:spLocks noChangeArrowheads="1"/>
            </p:cNvSpPr>
            <p:nvPr/>
          </p:nvSpPr>
          <p:spPr bwMode="auto">
            <a:xfrm>
              <a:off x="1876107" y="3245759"/>
              <a:ext cx="1460088"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kern="0" dirty="0">
                  <a:latin typeface="字酷堂清楷体" panose="02010601030101010101" pitchFamily="2" charset="-122"/>
                  <a:ea typeface="字酷堂清楷体" panose="02010601030101010101" pitchFamily="2" charset="-122"/>
                </a:rPr>
                <a:t>添加标题</a:t>
              </a:r>
              <a:endParaRPr lang="en-US" altLang="zh-CN" sz="2100" kern="0" dirty="0">
                <a:latin typeface="字酷堂清楷体" panose="02010601030101010101" pitchFamily="2" charset="-122"/>
                <a:ea typeface="字酷堂清楷体" panose="02010601030101010101" pitchFamily="2" charset="-122"/>
              </a:endParaRPr>
            </a:p>
          </p:txBody>
        </p:sp>
        <p:sp>
          <p:nvSpPr>
            <p:cNvPr id="21" name="Rectangle 13" descr="FD1DDF730CE4456e89755B07FE1653D0# #Rectangle 13"/>
            <p:cNvSpPr>
              <a:spLocks noChangeArrowheads="1"/>
            </p:cNvSpPr>
            <p:nvPr/>
          </p:nvSpPr>
          <p:spPr bwMode="auto">
            <a:xfrm>
              <a:off x="1876105" y="3513471"/>
              <a:ext cx="2391677" cy="51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Font typeface="Arial" charset="0"/>
                <a:buNone/>
                <a:defRPr/>
              </a:pPr>
              <a:r>
                <a:rPr lang="zh-CN" altLang="en-US" sz="13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此处添加计划扼要说明，添加简短说明文字。此处添加明年计划的扼要说明，添加简短说明文字。</a:t>
              </a:r>
              <a:endParaRPr lang="en-US" altLang="zh-CN" sz="13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endParaRPr>
            </a:p>
          </p:txBody>
        </p:sp>
        <p:sp>
          <p:nvSpPr>
            <p:cNvPr id="22" name="椭圆 21"/>
            <p:cNvSpPr/>
            <p:nvPr/>
          </p:nvSpPr>
          <p:spPr>
            <a:xfrm>
              <a:off x="683568" y="3216460"/>
              <a:ext cx="870820" cy="870820"/>
            </a:xfrm>
            <a:prstGeom prst="ellipse">
              <a:avLst/>
            </a:prstGeom>
            <a:blipFill>
              <a:blip r:embed="rId4"/>
              <a:stretch>
                <a:fillRect/>
              </a:stretch>
            </a:blip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kern="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26" name="组合 25"/>
          <p:cNvGrpSpPr/>
          <p:nvPr/>
        </p:nvGrpSpPr>
        <p:grpSpPr>
          <a:xfrm>
            <a:off x="6204750" y="1244396"/>
            <a:ext cx="5183901" cy="2112724"/>
            <a:chOff x="4654168" y="699542"/>
            <a:chExt cx="3888432" cy="1584176"/>
          </a:xfrm>
        </p:grpSpPr>
        <p:sp>
          <p:nvSpPr>
            <p:cNvPr id="27" name="圆角矩形 26"/>
            <p:cNvSpPr/>
            <p:nvPr/>
          </p:nvSpPr>
          <p:spPr>
            <a:xfrm>
              <a:off x="4654168" y="699542"/>
              <a:ext cx="3888432" cy="1584176"/>
            </a:xfrm>
            <a:prstGeom prst="roundRect">
              <a:avLst>
                <a:gd name="adj" fmla="val 9138"/>
              </a:avLst>
            </a:prstGeom>
            <a:noFill/>
            <a:ln w="6350" cap="flat" cmpd="sng" algn="ctr">
              <a:solidFill>
                <a:srgbClr val="3D83B6"/>
              </a:solidFill>
              <a:prstDash val="solid"/>
            </a:ln>
            <a:effectLst/>
          </p:spPr>
          <p:txBody>
            <a:bodyPr rtlCol="0" anchor="ctr"/>
            <a:lstStyle/>
            <a:p>
              <a:pPr algn="ctr">
                <a:defRPr/>
              </a:pPr>
              <a:endParaRPr lang="zh-CN" altLang="en-US" kern="0">
                <a:solidFill>
                  <a:sysClr val="window" lastClr="FFFFFF"/>
                </a:solidFill>
                <a:latin typeface="方正静蕾简体" panose="02000000000000000000" pitchFamily="2" charset="-122"/>
                <a:ea typeface="方正静蕾简体" panose="02000000000000000000" pitchFamily="2" charset="-122"/>
              </a:endParaRPr>
            </a:p>
          </p:txBody>
        </p:sp>
        <p:cxnSp>
          <p:nvCxnSpPr>
            <p:cNvPr id="28" name="直接连接符 27"/>
            <p:cNvCxnSpPr/>
            <p:nvPr/>
          </p:nvCxnSpPr>
          <p:spPr>
            <a:xfrm>
              <a:off x="5724128" y="915566"/>
              <a:ext cx="0" cy="1152128"/>
            </a:xfrm>
            <a:prstGeom prst="line">
              <a:avLst/>
            </a:prstGeom>
            <a:noFill/>
            <a:ln w="6350" cap="flat" cmpd="sng" algn="ctr">
              <a:solidFill>
                <a:sysClr val="window" lastClr="FFFFFF">
                  <a:lumMod val="50000"/>
                </a:sysClr>
              </a:solidFill>
              <a:prstDash val="dash"/>
            </a:ln>
            <a:effectLst/>
          </p:spPr>
        </p:cxnSp>
        <p:sp>
          <p:nvSpPr>
            <p:cNvPr id="29" name="Rectangle 13" descr="FD1DDF730CE4456e89755B07FE1653D0# #Rectangle 13"/>
            <p:cNvSpPr>
              <a:spLocks noChangeArrowheads="1"/>
            </p:cNvSpPr>
            <p:nvPr/>
          </p:nvSpPr>
          <p:spPr bwMode="auto">
            <a:xfrm>
              <a:off x="5980563" y="1085519"/>
              <a:ext cx="1460088"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kern="0" dirty="0">
                  <a:latin typeface="字酷堂清楷体" panose="02010601030101010101" pitchFamily="2" charset="-122"/>
                  <a:ea typeface="字酷堂清楷体" panose="02010601030101010101" pitchFamily="2" charset="-122"/>
                </a:rPr>
                <a:t>添加标题</a:t>
              </a:r>
              <a:endParaRPr lang="en-US" altLang="zh-CN" sz="2100" kern="0" dirty="0">
                <a:latin typeface="字酷堂清楷体" panose="02010601030101010101" pitchFamily="2" charset="-122"/>
                <a:ea typeface="字酷堂清楷体" panose="02010601030101010101" pitchFamily="2" charset="-122"/>
              </a:endParaRPr>
            </a:p>
          </p:txBody>
        </p:sp>
        <p:sp>
          <p:nvSpPr>
            <p:cNvPr id="30" name="Rectangle 13" descr="FD1DDF730CE4456e89755B07FE1653D0# #Rectangle 13"/>
            <p:cNvSpPr>
              <a:spLocks noChangeArrowheads="1"/>
            </p:cNvSpPr>
            <p:nvPr/>
          </p:nvSpPr>
          <p:spPr bwMode="auto">
            <a:xfrm>
              <a:off x="5980561" y="1353231"/>
              <a:ext cx="2391677" cy="51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Font typeface="Arial" charset="0"/>
                <a:buNone/>
                <a:defRPr/>
              </a:pPr>
              <a:r>
                <a:rPr lang="zh-CN" altLang="en-US" sz="13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此处添加计划扼要说明，添加简短说明文字。此处添加明年计划的扼要说明，添加简短说明文字。</a:t>
              </a:r>
              <a:endParaRPr lang="en-US" altLang="zh-CN" sz="13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endParaRPr>
            </a:p>
          </p:txBody>
        </p:sp>
        <p:sp>
          <p:nvSpPr>
            <p:cNvPr id="31" name="椭圆 30"/>
            <p:cNvSpPr/>
            <p:nvPr/>
          </p:nvSpPr>
          <p:spPr>
            <a:xfrm>
              <a:off x="4788024" y="1056220"/>
              <a:ext cx="870820" cy="870820"/>
            </a:xfrm>
            <a:prstGeom prst="ellipse">
              <a:avLst/>
            </a:prstGeom>
            <a:blipFill>
              <a:blip r:embed="rId4"/>
              <a:stretch>
                <a:fillRect/>
              </a:stretch>
            </a:blip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kern="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35" name="组合 34"/>
          <p:cNvGrpSpPr/>
          <p:nvPr/>
        </p:nvGrpSpPr>
        <p:grpSpPr>
          <a:xfrm>
            <a:off x="6204750" y="4125382"/>
            <a:ext cx="5183901" cy="2112724"/>
            <a:chOff x="4654168" y="2859782"/>
            <a:chExt cx="3888432" cy="1584176"/>
          </a:xfrm>
        </p:grpSpPr>
        <p:sp>
          <p:nvSpPr>
            <p:cNvPr id="36" name="圆角矩形 35"/>
            <p:cNvSpPr/>
            <p:nvPr/>
          </p:nvSpPr>
          <p:spPr>
            <a:xfrm>
              <a:off x="4654168" y="2859782"/>
              <a:ext cx="3888432" cy="1584176"/>
            </a:xfrm>
            <a:prstGeom prst="roundRect">
              <a:avLst>
                <a:gd name="adj" fmla="val 9138"/>
              </a:avLst>
            </a:prstGeom>
            <a:noFill/>
            <a:ln w="6350" cap="flat" cmpd="sng" algn="ctr">
              <a:solidFill>
                <a:srgbClr val="3D83B6"/>
              </a:solidFill>
              <a:prstDash val="solid"/>
            </a:ln>
            <a:effectLst/>
          </p:spPr>
          <p:txBody>
            <a:bodyPr rtlCol="0" anchor="ctr"/>
            <a:lstStyle/>
            <a:p>
              <a:pPr algn="ctr">
                <a:defRPr/>
              </a:pPr>
              <a:endParaRPr lang="zh-CN" altLang="en-US" kern="0">
                <a:solidFill>
                  <a:sysClr val="window" lastClr="FFFFFF"/>
                </a:solidFill>
                <a:latin typeface="方正静蕾简体" panose="02000000000000000000" pitchFamily="2" charset="-122"/>
                <a:ea typeface="方正静蕾简体" panose="02000000000000000000" pitchFamily="2" charset="-122"/>
              </a:endParaRPr>
            </a:p>
          </p:txBody>
        </p:sp>
        <p:cxnSp>
          <p:nvCxnSpPr>
            <p:cNvPr id="37" name="直接连接符 36"/>
            <p:cNvCxnSpPr/>
            <p:nvPr/>
          </p:nvCxnSpPr>
          <p:spPr>
            <a:xfrm>
              <a:off x="5724128" y="3075806"/>
              <a:ext cx="0" cy="1152128"/>
            </a:xfrm>
            <a:prstGeom prst="line">
              <a:avLst/>
            </a:prstGeom>
            <a:noFill/>
            <a:ln w="6350" cap="flat" cmpd="sng" algn="ctr">
              <a:solidFill>
                <a:sysClr val="window" lastClr="FFFFFF">
                  <a:lumMod val="50000"/>
                </a:sysClr>
              </a:solidFill>
              <a:prstDash val="dash"/>
            </a:ln>
            <a:effectLst/>
          </p:spPr>
        </p:cxnSp>
        <p:sp>
          <p:nvSpPr>
            <p:cNvPr id="38" name="Rectangle 13" descr="FD1DDF730CE4456e89755B07FE1653D0# #Rectangle 13"/>
            <p:cNvSpPr>
              <a:spLocks noChangeArrowheads="1"/>
            </p:cNvSpPr>
            <p:nvPr/>
          </p:nvSpPr>
          <p:spPr bwMode="auto">
            <a:xfrm>
              <a:off x="5980563" y="3245759"/>
              <a:ext cx="1460088"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kern="0" dirty="0">
                  <a:latin typeface="字酷堂清楷体" panose="02010601030101010101" pitchFamily="2" charset="-122"/>
                  <a:ea typeface="字酷堂清楷体" panose="02010601030101010101" pitchFamily="2" charset="-122"/>
                </a:rPr>
                <a:t>添加标题</a:t>
              </a:r>
              <a:endParaRPr lang="en-US" altLang="zh-CN" sz="2100" kern="0" dirty="0">
                <a:latin typeface="字酷堂清楷体" panose="02010601030101010101" pitchFamily="2" charset="-122"/>
                <a:ea typeface="字酷堂清楷体" panose="02010601030101010101" pitchFamily="2" charset="-122"/>
              </a:endParaRPr>
            </a:p>
          </p:txBody>
        </p:sp>
        <p:sp>
          <p:nvSpPr>
            <p:cNvPr id="39" name="Rectangle 13" descr="FD1DDF730CE4456e89755B07FE1653D0# #Rectangle 13"/>
            <p:cNvSpPr>
              <a:spLocks noChangeArrowheads="1"/>
            </p:cNvSpPr>
            <p:nvPr/>
          </p:nvSpPr>
          <p:spPr bwMode="auto">
            <a:xfrm>
              <a:off x="5980561" y="3513471"/>
              <a:ext cx="2391677" cy="51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Font typeface="Arial" charset="0"/>
                <a:buNone/>
                <a:defRPr/>
              </a:pPr>
              <a:r>
                <a:rPr lang="zh-CN" altLang="en-US" sz="13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此处添加计划扼要说明，添加简短说明文字。此处添加明年计划的扼要说明，添加简短说明文字。</a:t>
              </a:r>
              <a:endParaRPr lang="en-US" altLang="zh-CN" sz="13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endParaRPr>
            </a:p>
          </p:txBody>
        </p:sp>
        <p:sp>
          <p:nvSpPr>
            <p:cNvPr id="40" name="椭圆 39"/>
            <p:cNvSpPr/>
            <p:nvPr/>
          </p:nvSpPr>
          <p:spPr>
            <a:xfrm>
              <a:off x="4788024" y="3216460"/>
              <a:ext cx="870820" cy="870820"/>
            </a:xfrm>
            <a:prstGeom prst="ellipse">
              <a:avLst/>
            </a:prstGeom>
            <a:blipFill>
              <a:blip r:embed="rId4"/>
              <a:stretch>
                <a:fillRect/>
              </a:stretch>
            </a:blip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kern="0">
                <a:solidFill>
                  <a:sysClr val="window" lastClr="FFFFFF"/>
                </a:solidFill>
                <a:latin typeface="方正静蕾简体" panose="02000000000000000000" pitchFamily="2" charset="-122"/>
                <a:ea typeface="方正静蕾简体" panose="02000000000000000000" pitchFamily="2" charset="-122"/>
              </a:endParaRPr>
            </a:p>
          </p:txBody>
        </p:sp>
      </p:grpSp>
    </p:spTree>
    <p:extLst>
      <p:ext uri="{BB962C8B-B14F-4D97-AF65-F5344CB8AC3E}">
        <p14:creationId xmlns:p14="http://schemas.microsoft.com/office/powerpoint/2010/main" val="332414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7" presetClass="entr" presetSubtype="0"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0"/>
                                        <p:tgtEl>
                                          <p:spTgt spid="35"/>
                                        </p:tgtEl>
                                      </p:cBhvr>
                                    </p:animEffect>
                                    <p:anim calcmode="lin" valueType="num">
                                      <p:cBhvr>
                                        <p:cTn id="40" dur="1000" fill="hold"/>
                                        <p:tgtEl>
                                          <p:spTgt spid="35"/>
                                        </p:tgtEl>
                                        <p:attrNameLst>
                                          <p:attrName>ppt_x</p:attrName>
                                        </p:attrNameLst>
                                      </p:cBhvr>
                                      <p:tavLst>
                                        <p:tav tm="0">
                                          <p:val>
                                            <p:strVal val="#ppt_x"/>
                                          </p:val>
                                        </p:tav>
                                        <p:tav tm="100000">
                                          <p:val>
                                            <p:strVal val="#ppt_x"/>
                                          </p:val>
                                        </p:tav>
                                      </p:tavLst>
                                    </p:anim>
                                    <p:anim calcmode="lin" valueType="num">
                                      <p:cBhvr>
                                        <p:cTn id="41" dur="1000" fill="hold"/>
                                        <p:tgtEl>
                                          <p:spTgt spid="35"/>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827399" y="719782"/>
            <a:ext cx="2437712" cy="4650285"/>
          </a:xfrm>
          <a:prstGeom prst="rect">
            <a:avLst/>
          </a:prstGeom>
        </p:spPr>
      </p:pic>
      <p:sp>
        <p:nvSpPr>
          <p:cNvPr id="2" name="文本框 1"/>
          <p:cNvSpPr txBox="1"/>
          <p:nvPr/>
        </p:nvSpPr>
        <p:spPr>
          <a:xfrm>
            <a:off x="4279903" y="2006600"/>
            <a:ext cx="965200" cy="830997"/>
          </a:xfrm>
          <a:prstGeom prst="rect">
            <a:avLst/>
          </a:prstGeom>
          <a:noFill/>
        </p:spPr>
        <p:txBody>
          <a:bodyPr wrap="square" rtlCol="0">
            <a:spAutoFit/>
          </a:bodyPr>
          <a:lstStyle/>
          <a:p>
            <a:r>
              <a:rPr lang="en-US" altLang="zh-CN" sz="4800" dirty="0" smtClean="0">
                <a:solidFill>
                  <a:prstClr val="black"/>
                </a:solidFill>
                <a:latin typeface="Capture it" panose="02000500000000000000" pitchFamily="2" charset="0"/>
                <a:ea typeface="TypeLand 康熙字典體" pitchFamily="50" charset="-120"/>
              </a:rPr>
              <a:t>03</a:t>
            </a:r>
            <a:endParaRPr lang="zh-CN" altLang="en-US" sz="4800" dirty="0">
              <a:solidFill>
                <a:prstClr val="black"/>
              </a:solidFill>
              <a:latin typeface="Capture it" panose="02000500000000000000" pitchFamily="2" charset="0"/>
              <a:ea typeface="TypeLand 康熙字典體" pitchFamily="50" charset="-120"/>
            </a:endParaRPr>
          </a:p>
        </p:txBody>
      </p:sp>
      <p:sp>
        <p:nvSpPr>
          <p:cNvPr id="3" name="文本框 2"/>
          <p:cNvSpPr txBox="1"/>
          <p:nvPr/>
        </p:nvSpPr>
        <p:spPr>
          <a:xfrm>
            <a:off x="4762503" y="2963179"/>
            <a:ext cx="3086099" cy="646331"/>
          </a:xfrm>
          <a:prstGeom prst="rect">
            <a:avLst/>
          </a:prstGeom>
          <a:noFill/>
        </p:spPr>
        <p:txBody>
          <a:bodyPr wrap="square" rtlCol="0">
            <a:spAutoFit/>
          </a:bodyPr>
          <a:lstStyle/>
          <a:p>
            <a:r>
              <a:rPr lang="zh-CN" altLang="en-US" sz="3600" dirty="0" smtClean="0">
                <a:solidFill>
                  <a:prstClr val="black"/>
                </a:solidFill>
                <a:latin typeface="弥勒古楷体" panose="02010601030101010101" pitchFamily="2" charset="-122"/>
                <a:ea typeface="弥勒古楷体" panose="02010601030101010101" pitchFamily="2" charset="-122"/>
              </a:rPr>
              <a:t>工作成果展示</a:t>
            </a:r>
            <a:endParaRPr lang="zh-CN" altLang="en-US" sz="3600" dirty="0">
              <a:solidFill>
                <a:prstClr val="black"/>
              </a:solidFill>
              <a:latin typeface="弥勒古楷体" panose="02010601030101010101" pitchFamily="2" charset="-122"/>
              <a:ea typeface="弥勒古楷体" panose="02010601030101010101" pitchFamily="2"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3447" y="2442696"/>
            <a:ext cx="1764321" cy="162823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352866">
            <a:off x="7260033" y="1867210"/>
            <a:ext cx="1555180" cy="1466818"/>
          </a:xfrm>
          <a:prstGeom prst="rect">
            <a:avLst/>
          </a:prstGeom>
        </p:spPr>
      </p:pic>
    </p:spTree>
    <p:extLst>
      <p:ext uri="{BB962C8B-B14F-4D97-AF65-F5344CB8AC3E}">
        <p14:creationId xmlns:p14="http://schemas.microsoft.com/office/powerpoint/2010/main" val="1965954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55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550"/>
                            </p:stCondLst>
                            <p:childTnLst>
                              <p:par>
                                <p:cTn id="15" presetID="2" presetClass="entr" presetSubtype="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250" fill="hold"/>
                                        <p:tgtEl>
                                          <p:spTgt spid="14"/>
                                        </p:tgtEl>
                                        <p:attrNameLst>
                                          <p:attrName>ppt_x</p:attrName>
                                        </p:attrNameLst>
                                      </p:cBhvr>
                                      <p:tavLst>
                                        <p:tav tm="0">
                                          <p:val>
                                            <p:strVal val="1+#ppt_w/2"/>
                                          </p:val>
                                        </p:tav>
                                        <p:tav tm="100000">
                                          <p:val>
                                            <p:strVal val="#ppt_x"/>
                                          </p:val>
                                        </p:tav>
                                      </p:tavLst>
                                    </p:anim>
                                    <p:anim calcmode="lin" valueType="num">
                                      <p:cBhvr additive="base">
                                        <p:cTn id="18" dur="125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48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anim calcmode="lin" valueType="num">
                                      <p:cBhvr>
                                        <p:cTn id="2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
                                        </p:tgtEl>
                                      </p:cBhvr>
                                    </p:animEffect>
                                  </p:childTnLst>
                                </p:cTn>
                              </p:par>
                            </p:childTnLst>
                          </p:cTn>
                        </p:par>
                        <p:par>
                          <p:cTn id="27" fill="hold">
                            <p:stCondLst>
                              <p:cond delay="5350"/>
                            </p:stCondLst>
                            <p:childTnLst>
                              <p:par>
                                <p:cTn id="28" presetID="2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03 </a:t>
            </a:r>
            <a:r>
              <a:rPr lang="zh-CN" altLang="en-US" sz="3200" dirty="0" smtClean="0">
                <a:latin typeface="弥勒古楷体" panose="02010601030101010101" pitchFamily="2" charset="-122"/>
                <a:ea typeface="弥勒古楷体" panose="02010601030101010101" pitchFamily="2" charset="-122"/>
              </a:rPr>
              <a:t>工作成果展示</a:t>
            </a:r>
            <a:endParaRPr lang="zh-CN" altLang="en-US" sz="3200" dirty="0">
              <a:latin typeface="弥勒古楷体" panose="02010601030101010101" pitchFamily="2" charset="-122"/>
              <a:ea typeface="弥勒古楷体" panose="02010601030101010101" pitchFamily="2" charset="-122"/>
            </a:endParaRPr>
          </a:p>
        </p:txBody>
      </p:sp>
      <p:cxnSp>
        <p:nvCxnSpPr>
          <p:cNvPr id="44" name="Straight Connector 24"/>
          <p:cNvCxnSpPr>
            <a:stCxn id="56" idx="4"/>
            <a:endCxn id="52" idx="0"/>
          </p:cNvCxnSpPr>
          <p:nvPr/>
        </p:nvCxnSpPr>
        <p:spPr>
          <a:xfrm>
            <a:off x="2906554" y="3898245"/>
            <a:ext cx="0" cy="1163320"/>
          </a:xfrm>
          <a:prstGeom prst="line">
            <a:avLst/>
          </a:prstGeom>
          <a:noFill/>
          <a:ln w="3175" cap="flat" cmpd="sng" algn="ctr">
            <a:solidFill>
              <a:sysClr val="windowText" lastClr="000000">
                <a:lumMod val="75000"/>
                <a:lumOff val="25000"/>
              </a:sysClr>
            </a:solidFill>
            <a:prstDash val="solid"/>
          </a:ln>
          <a:effectLst/>
        </p:spPr>
      </p:cxnSp>
      <p:cxnSp>
        <p:nvCxnSpPr>
          <p:cNvPr id="45" name="Straight Connector 30"/>
          <p:cNvCxnSpPr>
            <a:stCxn id="57" idx="4"/>
            <a:endCxn id="59" idx="0"/>
          </p:cNvCxnSpPr>
          <p:nvPr/>
        </p:nvCxnSpPr>
        <p:spPr>
          <a:xfrm>
            <a:off x="5358499" y="2555432"/>
            <a:ext cx="0" cy="1085427"/>
          </a:xfrm>
          <a:prstGeom prst="line">
            <a:avLst/>
          </a:prstGeom>
          <a:noFill/>
          <a:ln w="3175" cap="flat" cmpd="sng" algn="ctr">
            <a:solidFill>
              <a:sysClr val="windowText" lastClr="000000">
                <a:lumMod val="75000"/>
                <a:lumOff val="25000"/>
              </a:sysClr>
            </a:solidFill>
            <a:prstDash val="solid"/>
          </a:ln>
          <a:effectLst/>
        </p:spPr>
      </p:cxnSp>
      <p:cxnSp>
        <p:nvCxnSpPr>
          <p:cNvPr id="46" name="Straight Connector 35"/>
          <p:cNvCxnSpPr>
            <a:stCxn id="62" idx="4"/>
            <a:endCxn id="60" idx="0"/>
          </p:cNvCxnSpPr>
          <p:nvPr/>
        </p:nvCxnSpPr>
        <p:spPr>
          <a:xfrm>
            <a:off x="4748902" y="3898246"/>
            <a:ext cx="0" cy="269241"/>
          </a:xfrm>
          <a:prstGeom prst="line">
            <a:avLst/>
          </a:prstGeom>
          <a:noFill/>
          <a:ln w="3175" cap="flat" cmpd="sng" algn="ctr">
            <a:solidFill>
              <a:sysClr val="windowText" lastClr="000000">
                <a:lumMod val="75000"/>
                <a:lumOff val="25000"/>
              </a:sysClr>
            </a:solidFill>
            <a:prstDash val="solid"/>
          </a:ln>
          <a:effectLst/>
        </p:spPr>
      </p:cxnSp>
      <p:cxnSp>
        <p:nvCxnSpPr>
          <p:cNvPr id="47" name="Straight Connector 40"/>
          <p:cNvCxnSpPr>
            <a:stCxn id="63" idx="4"/>
            <a:endCxn id="65" idx="0"/>
          </p:cNvCxnSpPr>
          <p:nvPr/>
        </p:nvCxnSpPr>
        <p:spPr>
          <a:xfrm>
            <a:off x="7302448" y="3469425"/>
            <a:ext cx="88055" cy="171434"/>
          </a:xfrm>
          <a:prstGeom prst="line">
            <a:avLst/>
          </a:prstGeom>
          <a:noFill/>
          <a:ln w="3175" cap="flat" cmpd="sng" algn="ctr">
            <a:solidFill>
              <a:sysClr val="windowText" lastClr="000000">
                <a:lumMod val="75000"/>
                <a:lumOff val="25000"/>
              </a:sysClr>
            </a:solidFill>
            <a:prstDash val="solid"/>
          </a:ln>
          <a:effectLst/>
        </p:spPr>
      </p:cxnSp>
      <p:cxnSp>
        <p:nvCxnSpPr>
          <p:cNvPr id="48" name="Straight Connector 45"/>
          <p:cNvCxnSpPr>
            <a:stCxn id="68" idx="4"/>
            <a:endCxn id="66" idx="0"/>
          </p:cNvCxnSpPr>
          <p:nvPr/>
        </p:nvCxnSpPr>
        <p:spPr>
          <a:xfrm>
            <a:off x="9171887" y="3898246"/>
            <a:ext cx="0" cy="269241"/>
          </a:xfrm>
          <a:prstGeom prst="line">
            <a:avLst/>
          </a:prstGeom>
          <a:noFill/>
          <a:ln w="3175" cap="flat" cmpd="sng" algn="ctr">
            <a:solidFill>
              <a:srgbClr val="000000"/>
            </a:solidFill>
            <a:prstDash val="solid"/>
          </a:ln>
          <a:effectLst/>
        </p:spPr>
      </p:cxnSp>
      <p:cxnSp>
        <p:nvCxnSpPr>
          <p:cNvPr id="49" name="Straight Connector 23"/>
          <p:cNvCxnSpPr>
            <a:stCxn id="51" idx="4"/>
            <a:endCxn id="55" idx="0"/>
          </p:cNvCxnSpPr>
          <p:nvPr/>
        </p:nvCxnSpPr>
        <p:spPr>
          <a:xfrm>
            <a:off x="1396102" y="2555432"/>
            <a:ext cx="0" cy="1085427"/>
          </a:xfrm>
          <a:prstGeom prst="line">
            <a:avLst/>
          </a:prstGeom>
          <a:noFill/>
          <a:ln w="3175" cap="flat" cmpd="sng" algn="ctr">
            <a:solidFill>
              <a:sysClr val="windowText" lastClr="000000"/>
            </a:solidFill>
            <a:prstDash val="solid"/>
          </a:ln>
          <a:effectLst/>
        </p:spPr>
      </p:cxnSp>
      <p:cxnSp>
        <p:nvCxnSpPr>
          <p:cNvPr id="50" name="Straight Connector 14"/>
          <p:cNvCxnSpPr/>
          <p:nvPr/>
        </p:nvCxnSpPr>
        <p:spPr>
          <a:xfrm>
            <a:off x="794" y="3769553"/>
            <a:ext cx="12192000" cy="0"/>
          </a:xfrm>
          <a:prstGeom prst="line">
            <a:avLst/>
          </a:prstGeom>
          <a:noFill/>
          <a:ln w="47625" cap="rnd" cmpd="sng" algn="ctr">
            <a:solidFill>
              <a:sysClr val="windowText" lastClr="000000"/>
            </a:solidFill>
            <a:prstDash val="sysDot"/>
          </a:ln>
          <a:effectLst/>
        </p:spPr>
      </p:cxnSp>
      <p:sp>
        <p:nvSpPr>
          <p:cNvPr id="51" name="Oval 16"/>
          <p:cNvSpPr/>
          <p:nvPr/>
        </p:nvSpPr>
        <p:spPr>
          <a:xfrm>
            <a:off x="1016796" y="1796819"/>
            <a:ext cx="758612" cy="758613"/>
          </a:xfrm>
          <a:prstGeom prst="ellipse">
            <a:avLst/>
          </a:prstGeom>
          <a:blipFill>
            <a:blip r:embed="rId4"/>
            <a:stretch>
              <a:fillRect/>
            </a:stretch>
          </a:blipFill>
          <a:ln w="57150" cap="flat" cmpd="sng" algn="ctr">
            <a:gradFill>
              <a:gsLst>
                <a:gs pos="0">
                  <a:sysClr val="window" lastClr="FFFFFF"/>
                </a:gs>
                <a:gs pos="100000">
                  <a:sysClr val="window" lastClr="FFFFFF">
                    <a:lumMod val="85000"/>
                  </a:sysClr>
                </a:gs>
              </a:gsLst>
              <a:lin ang="5400000" scaled="0"/>
            </a:gradFill>
            <a:prstDash val="solid"/>
          </a:ln>
          <a:effectLst>
            <a:outerShdw blurRad="228600" dist="114300" dir="6840000" sx="99000" sy="99000" algn="tl" rotWithShape="0">
              <a:prstClr val="black">
                <a:alpha val="40000"/>
              </a:prstClr>
            </a:outerShdw>
          </a:effectLst>
        </p:spPr>
        <p:txBody>
          <a:bodyPr wrap="none" lIns="0" tIns="60955" rIns="0" bIns="60955" rtlCol="0" anchor="ctr"/>
          <a:lstStyle/>
          <a:p>
            <a:pPr algn="ctr" defTabSz="1219062">
              <a:lnSpc>
                <a:spcPts val="1759"/>
              </a:lnSpc>
              <a:defRPr/>
            </a:pPr>
            <a:endParaRPr lang="en-US" sz="1600" kern="0" dirty="0">
              <a:solidFill>
                <a:sysClr val="window" lastClr="FFFFFF"/>
              </a:solidFill>
              <a:latin typeface="方正静蕾简体" panose="02000000000000000000" pitchFamily="2" charset="-122"/>
              <a:ea typeface="方正静蕾简体" panose="02000000000000000000" pitchFamily="2" charset="-122"/>
              <a:cs typeface="Gotham Light"/>
            </a:endParaRPr>
          </a:p>
        </p:txBody>
      </p:sp>
      <p:sp>
        <p:nvSpPr>
          <p:cNvPr id="52" name="Oval 17"/>
          <p:cNvSpPr/>
          <p:nvPr/>
        </p:nvSpPr>
        <p:spPr>
          <a:xfrm>
            <a:off x="2527251" y="5061566"/>
            <a:ext cx="758612" cy="758613"/>
          </a:xfrm>
          <a:prstGeom prst="ellipse">
            <a:avLst/>
          </a:prstGeom>
          <a:blipFill>
            <a:blip r:embed="rId4"/>
            <a:stretch>
              <a:fillRect/>
            </a:stretch>
          </a:blipFill>
          <a:ln w="57150" cap="flat" cmpd="sng" algn="ctr">
            <a:gradFill>
              <a:gsLst>
                <a:gs pos="0">
                  <a:sysClr val="window" lastClr="FFFFFF"/>
                </a:gs>
                <a:gs pos="100000">
                  <a:sysClr val="window" lastClr="FFFFFF">
                    <a:lumMod val="85000"/>
                  </a:sysClr>
                </a:gs>
              </a:gsLst>
              <a:lin ang="5400000" scaled="0"/>
            </a:gradFill>
            <a:prstDash val="solid"/>
          </a:ln>
          <a:effectLst>
            <a:outerShdw blurRad="228600" dist="114300" dir="6840000" sx="99000" sy="99000" algn="tl" rotWithShape="0">
              <a:prstClr val="black">
                <a:alpha val="40000"/>
              </a:prstClr>
            </a:outerShdw>
          </a:effectLst>
        </p:spPr>
        <p:txBody>
          <a:bodyPr wrap="none" lIns="0" tIns="60955" rIns="0" bIns="60955" rtlCol="0" anchor="ctr"/>
          <a:lstStyle/>
          <a:p>
            <a:pPr algn="ctr" defTabSz="1219062">
              <a:lnSpc>
                <a:spcPts val="1759"/>
              </a:lnSpc>
              <a:defRPr/>
            </a:pPr>
            <a:endParaRPr lang="en-US" sz="1600" kern="0" dirty="0">
              <a:solidFill>
                <a:sysClr val="window" lastClr="FFFFFF"/>
              </a:solidFill>
              <a:latin typeface="方正静蕾简体" panose="02000000000000000000" pitchFamily="2" charset="-122"/>
              <a:ea typeface="方正静蕾简体" panose="02000000000000000000" pitchFamily="2" charset="-122"/>
              <a:cs typeface="Gotham Light"/>
            </a:endParaRPr>
          </a:p>
        </p:txBody>
      </p:sp>
      <p:sp>
        <p:nvSpPr>
          <p:cNvPr id="53" name="Rectangle 18"/>
          <p:cNvSpPr/>
          <p:nvPr/>
        </p:nvSpPr>
        <p:spPr>
          <a:xfrm>
            <a:off x="1832160" y="1895214"/>
            <a:ext cx="3069964" cy="815598"/>
          </a:xfrm>
          <a:prstGeom prst="rect">
            <a:avLst/>
          </a:prstGeom>
        </p:spPr>
        <p:txBody>
          <a:bodyPr wrap="square" lIns="121908" tIns="60955" rIns="121908" bIns="60955">
            <a:spAutoFit/>
          </a:bodyPr>
          <a:lstStyle/>
          <a:p>
            <a:pPr defTabSz="1219062">
              <a:lnSpc>
                <a:spcPts val="1759"/>
              </a:lnSpc>
              <a:defRPr/>
            </a:pPr>
            <a:r>
              <a:rPr lang="zh-CN" altLang="en-US" sz="2133" kern="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rPr>
              <a:t>填写标题</a:t>
            </a:r>
            <a:endParaRPr lang="en-US" sz="1600" kern="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endParaRPr>
          </a:p>
          <a:p>
            <a:pPr defTabSz="1219062">
              <a:lnSpc>
                <a:spcPts val="1759"/>
              </a:lnSpc>
              <a:defRPr/>
            </a:pPr>
            <a:r>
              <a:rPr lang="zh-CN" altLang="en-US" sz="1600" kern="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rPr>
              <a:t>单击</a:t>
            </a:r>
            <a:r>
              <a:rPr lang="zh-CN" altLang="en-US"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rPr>
              <a:t>此处添加副标题或详细文本描述</a:t>
            </a:r>
            <a:endParaRPr lang="en-US"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endParaRPr>
          </a:p>
        </p:txBody>
      </p:sp>
      <p:sp>
        <p:nvSpPr>
          <p:cNvPr id="54" name="Rectangle 19"/>
          <p:cNvSpPr/>
          <p:nvPr/>
        </p:nvSpPr>
        <p:spPr>
          <a:xfrm>
            <a:off x="3367142" y="5158086"/>
            <a:ext cx="3556000" cy="584765"/>
          </a:xfrm>
          <a:prstGeom prst="rect">
            <a:avLst/>
          </a:prstGeom>
        </p:spPr>
        <p:txBody>
          <a:bodyPr wrap="square" lIns="121908" tIns="60955" rIns="121908" bIns="60955">
            <a:spAutoFit/>
          </a:bodyPr>
          <a:lstStyle/>
          <a:p>
            <a:pPr defTabSz="1219062">
              <a:lnSpc>
                <a:spcPts val="1759"/>
              </a:lnSpc>
              <a:defRPr/>
            </a:pPr>
            <a:r>
              <a:rPr lang="zh-CN" altLang="en-US" sz="2133"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rPr>
              <a:t>填加标题</a:t>
            </a:r>
            <a:endParaRPr lang="en-US" altLang="zh-CN" sz="16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endParaRPr>
          </a:p>
          <a:p>
            <a:pPr defTabSz="1219062">
              <a:lnSpc>
                <a:spcPts val="1759"/>
              </a:lnSpc>
              <a:defRPr/>
            </a:pPr>
            <a:r>
              <a:rPr lang="zh-CN" altLang="en-US"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rPr>
              <a:t>单击此处添加副标题或详细文本描述</a:t>
            </a:r>
            <a:endParaRPr lang="en-US" altLang="zh-CN"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endParaRPr>
          </a:p>
        </p:txBody>
      </p:sp>
      <p:sp>
        <p:nvSpPr>
          <p:cNvPr id="55" name="Oval 20"/>
          <p:cNvSpPr/>
          <p:nvPr/>
        </p:nvSpPr>
        <p:spPr>
          <a:xfrm>
            <a:off x="1267409" y="3640859"/>
            <a:ext cx="257387" cy="257388"/>
          </a:xfrm>
          <a:prstGeom prst="ellipse">
            <a:avLst/>
          </a:prstGeom>
          <a:solidFill>
            <a:sysClr val="window" lastClr="FFFFFF"/>
          </a:solidFill>
          <a:ln w="28575" cap="flat" cmpd="sng" algn="ctr">
            <a:solidFill>
              <a:sysClr val="windowText" lastClr="000000"/>
            </a:solidFill>
            <a:prstDash val="solid"/>
          </a:ln>
          <a:effectLst/>
        </p:spPr>
        <p:txBody>
          <a:bodyPr wrap="none" lIns="0" tIns="60955" rIns="0" bIns="60955" rtlCol="0" anchor="ctr"/>
          <a:lstStyle/>
          <a:p>
            <a:pPr algn="ctr" defTabSz="1219062">
              <a:lnSpc>
                <a:spcPts val="1759"/>
              </a:lnSpc>
              <a:defRPr/>
            </a:pPr>
            <a:endParaRPr lang="en-US" sz="1600" kern="0" dirty="0">
              <a:solidFill>
                <a:srgbClr val="959596"/>
              </a:solidFill>
              <a:latin typeface="方正静蕾简体" panose="02000000000000000000" pitchFamily="2" charset="-122"/>
              <a:ea typeface="方正静蕾简体" panose="02000000000000000000" pitchFamily="2" charset="-122"/>
              <a:cs typeface="Gotham Light"/>
            </a:endParaRPr>
          </a:p>
        </p:txBody>
      </p:sp>
      <p:sp>
        <p:nvSpPr>
          <p:cNvPr id="56" name="Oval 21"/>
          <p:cNvSpPr/>
          <p:nvPr/>
        </p:nvSpPr>
        <p:spPr>
          <a:xfrm>
            <a:off x="2777862" y="3640859"/>
            <a:ext cx="257387" cy="257388"/>
          </a:xfrm>
          <a:prstGeom prst="ellipse">
            <a:avLst/>
          </a:prstGeom>
          <a:solidFill>
            <a:sysClr val="window" lastClr="FFFFFF"/>
          </a:solidFill>
          <a:ln w="28575" cap="flat" cmpd="sng" algn="ctr">
            <a:solidFill>
              <a:srgbClr val="000000"/>
            </a:solidFill>
            <a:prstDash val="solid"/>
          </a:ln>
          <a:effectLst/>
        </p:spPr>
        <p:txBody>
          <a:bodyPr wrap="none" lIns="0" tIns="60955" rIns="0" bIns="60955" rtlCol="0" anchor="ctr"/>
          <a:lstStyle/>
          <a:p>
            <a:pPr algn="ctr" defTabSz="1219062">
              <a:lnSpc>
                <a:spcPts val="1759"/>
              </a:lnSpc>
              <a:defRPr/>
            </a:pPr>
            <a:endParaRPr lang="en-US" sz="1600" kern="0" dirty="0">
              <a:solidFill>
                <a:srgbClr val="959596"/>
              </a:solidFill>
              <a:latin typeface="方正静蕾简体" panose="02000000000000000000" pitchFamily="2" charset="-122"/>
              <a:ea typeface="方正静蕾简体" panose="02000000000000000000" pitchFamily="2" charset="-122"/>
              <a:cs typeface="Gotham Light"/>
            </a:endParaRPr>
          </a:p>
        </p:txBody>
      </p:sp>
      <p:sp>
        <p:nvSpPr>
          <p:cNvPr id="57" name="Oval 27"/>
          <p:cNvSpPr/>
          <p:nvPr/>
        </p:nvSpPr>
        <p:spPr>
          <a:xfrm>
            <a:off x="4979196" y="1796819"/>
            <a:ext cx="758612" cy="758613"/>
          </a:xfrm>
          <a:prstGeom prst="ellipse">
            <a:avLst/>
          </a:prstGeom>
          <a:blipFill>
            <a:blip r:embed="rId4"/>
            <a:stretch>
              <a:fillRect/>
            </a:stretch>
          </a:blipFill>
          <a:ln w="57150" cap="flat" cmpd="sng" algn="ctr">
            <a:gradFill>
              <a:gsLst>
                <a:gs pos="0">
                  <a:sysClr val="window" lastClr="FFFFFF"/>
                </a:gs>
                <a:gs pos="100000">
                  <a:sysClr val="window" lastClr="FFFFFF">
                    <a:lumMod val="85000"/>
                  </a:sysClr>
                </a:gs>
              </a:gsLst>
              <a:lin ang="5400000" scaled="0"/>
            </a:gradFill>
            <a:prstDash val="solid"/>
          </a:ln>
          <a:effectLst>
            <a:outerShdw blurRad="228600" dist="114300" dir="6840000" sx="99000" sy="99000" algn="tl" rotWithShape="0">
              <a:prstClr val="black">
                <a:alpha val="40000"/>
              </a:prstClr>
            </a:outerShdw>
          </a:effectLst>
        </p:spPr>
        <p:txBody>
          <a:bodyPr wrap="none" lIns="0" tIns="60955" rIns="0" bIns="60955" rtlCol="0" anchor="ctr"/>
          <a:lstStyle/>
          <a:p>
            <a:pPr algn="ctr" defTabSz="1219062">
              <a:lnSpc>
                <a:spcPts val="1759"/>
              </a:lnSpc>
              <a:defRPr/>
            </a:pPr>
            <a:endParaRPr lang="en-US" sz="1600" kern="0" dirty="0">
              <a:solidFill>
                <a:sysClr val="window" lastClr="FFFFFF"/>
              </a:solidFill>
              <a:latin typeface="方正静蕾简体" panose="02000000000000000000" pitchFamily="2" charset="-122"/>
              <a:ea typeface="方正静蕾简体" panose="02000000000000000000" pitchFamily="2" charset="-122"/>
              <a:cs typeface="Gotham Light"/>
            </a:endParaRPr>
          </a:p>
        </p:txBody>
      </p:sp>
      <p:sp>
        <p:nvSpPr>
          <p:cNvPr id="58" name="Rectangle 28"/>
          <p:cNvSpPr/>
          <p:nvPr/>
        </p:nvSpPr>
        <p:spPr>
          <a:xfrm>
            <a:off x="5794558" y="1895212"/>
            <a:ext cx="3512797" cy="584765"/>
          </a:xfrm>
          <a:prstGeom prst="rect">
            <a:avLst/>
          </a:prstGeom>
        </p:spPr>
        <p:txBody>
          <a:bodyPr wrap="square" lIns="121908" tIns="60955" rIns="121908" bIns="60955">
            <a:spAutoFit/>
          </a:bodyPr>
          <a:lstStyle/>
          <a:p>
            <a:pPr defTabSz="1219062">
              <a:lnSpc>
                <a:spcPts val="1759"/>
              </a:lnSpc>
              <a:defRPr/>
            </a:pPr>
            <a:r>
              <a:rPr lang="zh-CN" altLang="en-US" sz="2133"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rPr>
              <a:t>填加标题</a:t>
            </a:r>
            <a:endParaRPr lang="en-US" altLang="zh-CN" sz="16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endParaRPr>
          </a:p>
          <a:p>
            <a:pPr defTabSz="1219062">
              <a:lnSpc>
                <a:spcPts val="1759"/>
              </a:lnSpc>
              <a:defRPr/>
            </a:pPr>
            <a:r>
              <a:rPr lang="zh-CN" altLang="en-US"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rPr>
              <a:t>单击此处添加副标题或详细文本描述</a:t>
            </a:r>
            <a:endParaRPr lang="en-US"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endParaRPr>
          </a:p>
        </p:txBody>
      </p:sp>
      <p:sp>
        <p:nvSpPr>
          <p:cNvPr id="59" name="Oval 29"/>
          <p:cNvSpPr/>
          <p:nvPr/>
        </p:nvSpPr>
        <p:spPr>
          <a:xfrm>
            <a:off x="5229809" y="3640859"/>
            <a:ext cx="257387" cy="257388"/>
          </a:xfrm>
          <a:prstGeom prst="ellipse">
            <a:avLst/>
          </a:prstGeom>
          <a:solidFill>
            <a:sysClr val="window" lastClr="FFFFFF"/>
          </a:solidFill>
          <a:ln w="28575" cap="flat" cmpd="sng" algn="ctr">
            <a:solidFill>
              <a:srgbClr val="000000"/>
            </a:solidFill>
            <a:prstDash val="solid"/>
          </a:ln>
          <a:effectLst/>
        </p:spPr>
        <p:txBody>
          <a:bodyPr wrap="none" lIns="0" tIns="60955" rIns="0" bIns="60955" rtlCol="0" anchor="ctr"/>
          <a:lstStyle/>
          <a:p>
            <a:pPr algn="ctr" defTabSz="1219062">
              <a:lnSpc>
                <a:spcPts val="1759"/>
              </a:lnSpc>
              <a:defRPr/>
            </a:pPr>
            <a:endParaRPr lang="en-US" sz="1600" kern="0" dirty="0">
              <a:solidFill>
                <a:srgbClr val="959596"/>
              </a:solidFill>
              <a:latin typeface="方正静蕾简体" panose="02000000000000000000" pitchFamily="2" charset="-122"/>
              <a:ea typeface="方正静蕾简体" panose="02000000000000000000" pitchFamily="2" charset="-122"/>
              <a:cs typeface="Gotham Light"/>
            </a:endParaRPr>
          </a:p>
        </p:txBody>
      </p:sp>
      <p:sp>
        <p:nvSpPr>
          <p:cNvPr id="60" name="Oval 32"/>
          <p:cNvSpPr/>
          <p:nvPr/>
        </p:nvSpPr>
        <p:spPr>
          <a:xfrm>
            <a:off x="4369596" y="4167487"/>
            <a:ext cx="758612" cy="758613"/>
          </a:xfrm>
          <a:prstGeom prst="ellipse">
            <a:avLst/>
          </a:prstGeom>
          <a:blipFill>
            <a:blip r:embed="rId4"/>
            <a:stretch>
              <a:fillRect/>
            </a:stretch>
          </a:blipFill>
          <a:ln w="57150" cap="flat" cmpd="sng" algn="ctr">
            <a:gradFill>
              <a:gsLst>
                <a:gs pos="0">
                  <a:sysClr val="window" lastClr="FFFFFF"/>
                </a:gs>
                <a:gs pos="100000">
                  <a:sysClr val="window" lastClr="FFFFFF">
                    <a:lumMod val="85000"/>
                  </a:sysClr>
                </a:gs>
              </a:gsLst>
              <a:lin ang="5400000" scaled="0"/>
            </a:gradFill>
            <a:prstDash val="solid"/>
          </a:ln>
          <a:effectLst>
            <a:outerShdw blurRad="228600" dist="114300" dir="6840000" sx="99000" sy="99000" algn="tl" rotWithShape="0">
              <a:prstClr val="black">
                <a:alpha val="40000"/>
              </a:prstClr>
            </a:outerShdw>
          </a:effectLst>
        </p:spPr>
        <p:txBody>
          <a:bodyPr wrap="none" lIns="0" tIns="60955" rIns="0" bIns="60955" rtlCol="0" anchor="ctr"/>
          <a:lstStyle/>
          <a:p>
            <a:pPr algn="ctr" defTabSz="1219062">
              <a:lnSpc>
                <a:spcPts val="1759"/>
              </a:lnSpc>
              <a:defRPr/>
            </a:pPr>
            <a:endParaRPr lang="en-US" sz="1600" kern="0" dirty="0">
              <a:solidFill>
                <a:sysClr val="window" lastClr="FFFFFF"/>
              </a:solidFill>
              <a:latin typeface="方正静蕾简体" panose="02000000000000000000" pitchFamily="2" charset="-122"/>
              <a:ea typeface="方正静蕾简体" panose="02000000000000000000" pitchFamily="2" charset="-122"/>
              <a:cs typeface="Gotham Light"/>
            </a:endParaRPr>
          </a:p>
        </p:txBody>
      </p:sp>
      <p:sp>
        <p:nvSpPr>
          <p:cNvPr id="61" name="Rectangle 33"/>
          <p:cNvSpPr/>
          <p:nvPr/>
        </p:nvSpPr>
        <p:spPr>
          <a:xfrm>
            <a:off x="5209488" y="4264007"/>
            <a:ext cx="3069964" cy="815598"/>
          </a:xfrm>
          <a:prstGeom prst="rect">
            <a:avLst/>
          </a:prstGeom>
        </p:spPr>
        <p:txBody>
          <a:bodyPr wrap="square" lIns="121908" tIns="60955" rIns="121908" bIns="60955">
            <a:spAutoFit/>
          </a:bodyPr>
          <a:lstStyle/>
          <a:p>
            <a:pPr defTabSz="1219062">
              <a:lnSpc>
                <a:spcPts val="1759"/>
              </a:lnSpc>
              <a:defRPr/>
            </a:pPr>
            <a:r>
              <a:rPr lang="zh-CN" altLang="en-US" sz="2133"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rPr>
              <a:t>填加标题</a:t>
            </a:r>
            <a:endParaRPr lang="en-US" altLang="zh-CN" sz="16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endParaRPr>
          </a:p>
          <a:p>
            <a:pPr defTabSz="1219062">
              <a:lnSpc>
                <a:spcPts val="1759"/>
              </a:lnSpc>
              <a:defRPr/>
            </a:pPr>
            <a:r>
              <a:rPr lang="zh-CN" altLang="en-US"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rPr>
              <a:t>单击此处添加副标题或详细文本描述</a:t>
            </a:r>
            <a:endParaRPr lang="en-US" altLang="zh-CN"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endParaRPr>
          </a:p>
        </p:txBody>
      </p:sp>
      <p:sp>
        <p:nvSpPr>
          <p:cNvPr id="62" name="Oval 34"/>
          <p:cNvSpPr/>
          <p:nvPr/>
        </p:nvSpPr>
        <p:spPr>
          <a:xfrm>
            <a:off x="4620209" y="3640859"/>
            <a:ext cx="257387" cy="257388"/>
          </a:xfrm>
          <a:prstGeom prst="ellipse">
            <a:avLst/>
          </a:prstGeom>
          <a:solidFill>
            <a:sysClr val="window" lastClr="FFFFFF"/>
          </a:solidFill>
          <a:ln w="28575" cap="flat" cmpd="sng" algn="ctr">
            <a:solidFill>
              <a:srgbClr val="3F3F3F"/>
            </a:solidFill>
            <a:prstDash val="solid"/>
          </a:ln>
          <a:effectLst/>
        </p:spPr>
        <p:txBody>
          <a:bodyPr wrap="none" lIns="0" tIns="60955" rIns="0" bIns="60955" rtlCol="0" anchor="ctr"/>
          <a:lstStyle/>
          <a:p>
            <a:pPr algn="ctr" defTabSz="1219062">
              <a:lnSpc>
                <a:spcPts val="1759"/>
              </a:lnSpc>
              <a:defRPr/>
            </a:pPr>
            <a:endParaRPr lang="en-US" sz="1600" kern="0" dirty="0">
              <a:solidFill>
                <a:srgbClr val="959596"/>
              </a:solidFill>
              <a:latin typeface="方正静蕾简体" panose="02000000000000000000" pitchFamily="2" charset="-122"/>
              <a:ea typeface="方正静蕾简体" panose="02000000000000000000" pitchFamily="2" charset="-122"/>
              <a:cs typeface="Gotham Light"/>
            </a:endParaRPr>
          </a:p>
        </p:txBody>
      </p:sp>
      <p:sp>
        <p:nvSpPr>
          <p:cNvPr id="63" name="Oval 37"/>
          <p:cNvSpPr/>
          <p:nvPr/>
        </p:nvSpPr>
        <p:spPr>
          <a:xfrm>
            <a:off x="6923142" y="2710812"/>
            <a:ext cx="758612" cy="758613"/>
          </a:xfrm>
          <a:prstGeom prst="ellipse">
            <a:avLst/>
          </a:prstGeom>
          <a:blipFill>
            <a:blip r:embed="rId4"/>
            <a:stretch>
              <a:fillRect/>
            </a:stretch>
          </a:blipFill>
          <a:ln w="57150" cap="flat" cmpd="sng" algn="ctr">
            <a:gradFill>
              <a:gsLst>
                <a:gs pos="0">
                  <a:sysClr val="window" lastClr="FFFFFF"/>
                </a:gs>
                <a:gs pos="100000">
                  <a:sysClr val="window" lastClr="FFFFFF">
                    <a:lumMod val="85000"/>
                  </a:sysClr>
                </a:gs>
              </a:gsLst>
              <a:lin ang="5400000" scaled="0"/>
            </a:gradFill>
            <a:prstDash val="solid"/>
          </a:ln>
          <a:effectLst>
            <a:outerShdw blurRad="228600" dist="114300" dir="6840000" sx="99000" sy="99000" algn="tl" rotWithShape="0">
              <a:prstClr val="black">
                <a:alpha val="40000"/>
              </a:prstClr>
            </a:outerShdw>
          </a:effectLst>
        </p:spPr>
        <p:txBody>
          <a:bodyPr wrap="none" lIns="0" tIns="60955" rIns="0" bIns="60955" rtlCol="0" anchor="ctr"/>
          <a:lstStyle/>
          <a:p>
            <a:pPr algn="ctr" defTabSz="1219062">
              <a:lnSpc>
                <a:spcPts val="1759"/>
              </a:lnSpc>
              <a:defRPr/>
            </a:pPr>
            <a:endParaRPr lang="en-US" sz="1600" kern="0" dirty="0">
              <a:solidFill>
                <a:sysClr val="window" lastClr="FFFFFF"/>
              </a:solidFill>
              <a:latin typeface="方正静蕾简体" panose="02000000000000000000" pitchFamily="2" charset="-122"/>
              <a:ea typeface="方正静蕾简体" panose="02000000000000000000" pitchFamily="2" charset="-122"/>
              <a:cs typeface="Gotham Light"/>
            </a:endParaRPr>
          </a:p>
        </p:txBody>
      </p:sp>
      <p:sp>
        <p:nvSpPr>
          <p:cNvPr id="64" name="Rectangle 38"/>
          <p:cNvSpPr/>
          <p:nvPr/>
        </p:nvSpPr>
        <p:spPr>
          <a:xfrm>
            <a:off x="7826560" y="2762200"/>
            <a:ext cx="3512797" cy="584765"/>
          </a:xfrm>
          <a:prstGeom prst="rect">
            <a:avLst/>
          </a:prstGeom>
        </p:spPr>
        <p:txBody>
          <a:bodyPr wrap="square" lIns="121908" tIns="60955" rIns="121908" bIns="60955">
            <a:spAutoFit/>
          </a:bodyPr>
          <a:lstStyle/>
          <a:p>
            <a:pPr defTabSz="1219062">
              <a:lnSpc>
                <a:spcPts val="1759"/>
              </a:lnSpc>
              <a:defRPr/>
            </a:pPr>
            <a:r>
              <a:rPr lang="zh-CN" altLang="en-US" sz="2133"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rPr>
              <a:t>填加标题</a:t>
            </a:r>
            <a:endParaRPr lang="en-US" sz="16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endParaRPr>
          </a:p>
          <a:p>
            <a:pPr defTabSz="1219062">
              <a:lnSpc>
                <a:spcPts val="1759"/>
              </a:lnSpc>
              <a:defRPr/>
            </a:pPr>
            <a:r>
              <a:rPr lang="zh-CN" altLang="en-US"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rPr>
              <a:t>单击此处添加副标题或详细文本描述</a:t>
            </a:r>
            <a:endParaRPr lang="en-US" altLang="zh-CN"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endParaRPr>
          </a:p>
        </p:txBody>
      </p:sp>
      <p:sp>
        <p:nvSpPr>
          <p:cNvPr id="65" name="Oval 39"/>
          <p:cNvSpPr/>
          <p:nvPr/>
        </p:nvSpPr>
        <p:spPr>
          <a:xfrm>
            <a:off x="7261809" y="3640859"/>
            <a:ext cx="257387" cy="257388"/>
          </a:xfrm>
          <a:prstGeom prst="ellipse">
            <a:avLst/>
          </a:prstGeom>
          <a:solidFill>
            <a:sysClr val="window" lastClr="FFFFFF"/>
          </a:solidFill>
          <a:ln w="28575" cap="flat" cmpd="sng" algn="ctr">
            <a:solidFill>
              <a:sysClr val="windowText" lastClr="000000">
                <a:lumMod val="75000"/>
                <a:lumOff val="25000"/>
              </a:sysClr>
            </a:solidFill>
            <a:prstDash val="solid"/>
          </a:ln>
          <a:effectLst/>
        </p:spPr>
        <p:txBody>
          <a:bodyPr wrap="none" lIns="0" tIns="60955" rIns="0" bIns="60955" rtlCol="0" anchor="ctr"/>
          <a:lstStyle/>
          <a:p>
            <a:pPr algn="ctr" defTabSz="1219062">
              <a:lnSpc>
                <a:spcPts val="1759"/>
              </a:lnSpc>
              <a:defRPr/>
            </a:pPr>
            <a:endParaRPr lang="en-US" sz="1600" kern="0" dirty="0">
              <a:solidFill>
                <a:srgbClr val="959596"/>
              </a:solidFill>
              <a:latin typeface="方正静蕾简体" panose="02000000000000000000" pitchFamily="2" charset="-122"/>
              <a:ea typeface="方正静蕾简体" panose="02000000000000000000" pitchFamily="2" charset="-122"/>
              <a:cs typeface="Gotham Light"/>
            </a:endParaRPr>
          </a:p>
        </p:txBody>
      </p:sp>
      <p:sp>
        <p:nvSpPr>
          <p:cNvPr id="66" name="Oval 42"/>
          <p:cNvSpPr/>
          <p:nvPr/>
        </p:nvSpPr>
        <p:spPr>
          <a:xfrm>
            <a:off x="8792583" y="4167487"/>
            <a:ext cx="758612" cy="758613"/>
          </a:xfrm>
          <a:prstGeom prst="ellipse">
            <a:avLst/>
          </a:prstGeom>
          <a:blipFill>
            <a:blip r:embed="rId4"/>
            <a:stretch>
              <a:fillRect/>
            </a:stretch>
          </a:blipFill>
          <a:ln w="57150" cap="flat" cmpd="sng" algn="ctr">
            <a:gradFill>
              <a:gsLst>
                <a:gs pos="0">
                  <a:sysClr val="window" lastClr="FFFFFF"/>
                </a:gs>
                <a:gs pos="100000">
                  <a:sysClr val="window" lastClr="FFFFFF">
                    <a:lumMod val="85000"/>
                  </a:sysClr>
                </a:gs>
              </a:gsLst>
              <a:lin ang="5400000" scaled="0"/>
            </a:gradFill>
            <a:prstDash val="solid"/>
          </a:ln>
          <a:effectLst>
            <a:outerShdw blurRad="228600" dist="114300" dir="6840000" sx="99000" sy="99000" algn="tl" rotWithShape="0">
              <a:prstClr val="black">
                <a:alpha val="40000"/>
              </a:prstClr>
            </a:outerShdw>
          </a:effectLst>
        </p:spPr>
        <p:txBody>
          <a:bodyPr wrap="none" lIns="0" tIns="60955" rIns="0" bIns="60955" rtlCol="0" anchor="ctr"/>
          <a:lstStyle/>
          <a:p>
            <a:pPr algn="ctr" defTabSz="1219062">
              <a:lnSpc>
                <a:spcPts val="1759"/>
              </a:lnSpc>
              <a:defRPr/>
            </a:pPr>
            <a:endParaRPr lang="en-US" sz="1600" kern="0" dirty="0">
              <a:solidFill>
                <a:sysClr val="window" lastClr="FFFFFF"/>
              </a:solidFill>
              <a:latin typeface="方正静蕾简体" panose="02000000000000000000" pitchFamily="2" charset="-122"/>
              <a:ea typeface="方正静蕾简体" panose="02000000000000000000" pitchFamily="2" charset="-122"/>
              <a:cs typeface="Gotham Light"/>
            </a:endParaRPr>
          </a:p>
        </p:txBody>
      </p:sp>
      <p:sp>
        <p:nvSpPr>
          <p:cNvPr id="67" name="Rectangle 43"/>
          <p:cNvSpPr/>
          <p:nvPr/>
        </p:nvSpPr>
        <p:spPr>
          <a:xfrm>
            <a:off x="9632477" y="4264007"/>
            <a:ext cx="2384213" cy="815598"/>
          </a:xfrm>
          <a:prstGeom prst="rect">
            <a:avLst/>
          </a:prstGeom>
        </p:spPr>
        <p:txBody>
          <a:bodyPr wrap="square" lIns="121908" tIns="60955" rIns="121908" bIns="60955">
            <a:spAutoFit/>
          </a:bodyPr>
          <a:lstStyle/>
          <a:p>
            <a:pPr defTabSz="1219062">
              <a:lnSpc>
                <a:spcPts val="1759"/>
              </a:lnSpc>
              <a:defRPr/>
            </a:pPr>
            <a:r>
              <a:rPr lang="zh-CN" altLang="en-US" sz="2133"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rPr>
              <a:t>填加标题</a:t>
            </a:r>
            <a:endParaRPr lang="en-US" sz="2133"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Gotham Medium"/>
            </a:endParaRPr>
          </a:p>
          <a:p>
            <a:pPr defTabSz="1219062">
              <a:lnSpc>
                <a:spcPts val="1759"/>
              </a:lnSpc>
              <a:defRPr/>
            </a:pPr>
            <a:r>
              <a:rPr lang="zh-CN" altLang="en-US"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rPr>
              <a:t>单击此处添加副标题或详细文本描述</a:t>
            </a:r>
            <a:endParaRPr lang="en-US" altLang="zh-CN"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cs typeface="Gotham Light"/>
            </a:endParaRPr>
          </a:p>
        </p:txBody>
      </p:sp>
      <p:sp>
        <p:nvSpPr>
          <p:cNvPr id="68" name="Oval 44"/>
          <p:cNvSpPr/>
          <p:nvPr/>
        </p:nvSpPr>
        <p:spPr>
          <a:xfrm>
            <a:off x="9043194" y="3640859"/>
            <a:ext cx="257387" cy="257388"/>
          </a:xfrm>
          <a:prstGeom prst="ellipse">
            <a:avLst/>
          </a:prstGeom>
          <a:solidFill>
            <a:sysClr val="window" lastClr="FFFFFF"/>
          </a:solidFill>
          <a:ln w="28575" cap="flat" cmpd="sng" algn="ctr">
            <a:solidFill>
              <a:srgbClr val="000000"/>
            </a:solidFill>
            <a:prstDash val="solid"/>
          </a:ln>
          <a:effectLst/>
        </p:spPr>
        <p:txBody>
          <a:bodyPr wrap="none" lIns="0" tIns="60955" rIns="0" bIns="60955" rtlCol="0" anchor="ctr"/>
          <a:lstStyle/>
          <a:p>
            <a:pPr algn="ctr" defTabSz="1219062">
              <a:lnSpc>
                <a:spcPts val="1759"/>
              </a:lnSpc>
              <a:defRPr/>
            </a:pPr>
            <a:endParaRPr lang="en-US" sz="1600" kern="0" dirty="0">
              <a:solidFill>
                <a:srgbClr val="000000"/>
              </a:solidFill>
              <a:latin typeface="方正静蕾简体" panose="02000000000000000000" pitchFamily="2" charset="-122"/>
              <a:ea typeface="方正静蕾简体" panose="02000000000000000000" pitchFamily="2" charset="-122"/>
              <a:cs typeface="Gotham Light"/>
            </a:endParaRPr>
          </a:p>
        </p:txBody>
      </p:sp>
    </p:spTree>
    <p:extLst>
      <p:ext uri="{BB962C8B-B14F-4D97-AF65-F5344CB8AC3E}">
        <p14:creationId xmlns:p14="http://schemas.microsoft.com/office/powerpoint/2010/main" val="29618014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500"/>
                                        <p:tgtEl>
                                          <p:spTgt spid="5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250"/>
                                        <p:tgtEl>
                                          <p:spTgt spid="55"/>
                                        </p:tgtEl>
                                      </p:cBhvr>
                                    </p:animEffect>
                                  </p:childTnLst>
                                </p:cTn>
                              </p:par>
                              <p:par>
                                <p:cTn id="30" presetID="10" presetClass="entr" presetSubtype="0" fill="hold" nodeType="withEffect">
                                  <p:stCondLst>
                                    <p:cond delay="10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250"/>
                                        <p:tgtEl>
                                          <p:spTgt spid="4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250"/>
                                        <p:tgtEl>
                                          <p:spTgt spid="5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250"/>
                                        <p:tgtEl>
                                          <p:spTgt spid="5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250"/>
                                        <p:tgtEl>
                                          <p:spTgt spid="56"/>
                                        </p:tgtEl>
                                      </p:cBhvr>
                                    </p:animEffect>
                                  </p:childTnLst>
                                </p:cTn>
                              </p:par>
                              <p:par>
                                <p:cTn id="44" presetID="10" presetClass="entr" presetSubtype="0" fill="hold" nodeType="withEffect">
                                  <p:stCondLst>
                                    <p:cond delay="1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25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50"/>
                                        <p:tgtEl>
                                          <p:spTgt spid="5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250"/>
                                        <p:tgtEl>
                                          <p:spTgt spid="5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250"/>
                                        <p:tgtEl>
                                          <p:spTgt spid="62"/>
                                        </p:tgtEl>
                                      </p:cBhvr>
                                    </p:animEffect>
                                  </p:childTnLst>
                                </p:cTn>
                              </p:par>
                              <p:par>
                                <p:cTn id="58" presetID="10" presetClass="entr" presetSubtype="0" fill="hold" nodeType="withEffect">
                                  <p:stCondLst>
                                    <p:cond delay="10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250"/>
                                        <p:tgtEl>
                                          <p:spTgt spid="4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250"/>
                                        <p:tgtEl>
                                          <p:spTgt spid="6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fade">
                                      <p:cBhvr>
                                        <p:cTn id="66" dur="250"/>
                                        <p:tgtEl>
                                          <p:spTgt spid="61"/>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fade">
                                      <p:cBhvr>
                                        <p:cTn id="71" dur="250"/>
                                        <p:tgtEl>
                                          <p:spTgt spid="59"/>
                                        </p:tgtEl>
                                      </p:cBhvr>
                                    </p:animEffect>
                                  </p:childTnLst>
                                </p:cTn>
                              </p:par>
                              <p:par>
                                <p:cTn id="72" presetID="10" presetClass="entr" presetSubtype="0" fill="hold" nodeType="withEffect">
                                  <p:stCondLst>
                                    <p:cond delay="10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250"/>
                                        <p:tgtEl>
                                          <p:spTgt spid="4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250"/>
                                        <p:tgtEl>
                                          <p:spTgt spid="5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fade">
                                      <p:cBhvr>
                                        <p:cTn id="80" dur="250"/>
                                        <p:tgtEl>
                                          <p:spTgt spid="5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fade">
                                      <p:cBhvr>
                                        <p:cTn id="85" dur="250"/>
                                        <p:tgtEl>
                                          <p:spTgt spid="65"/>
                                        </p:tgtEl>
                                      </p:cBhvr>
                                    </p:animEffect>
                                  </p:childTnLst>
                                </p:cTn>
                              </p:par>
                              <p:par>
                                <p:cTn id="86" presetID="10" presetClass="entr" presetSubtype="0" fill="hold" nodeType="withEffect">
                                  <p:stCondLst>
                                    <p:cond delay="10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250"/>
                                        <p:tgtEl>
                                          <p:spTgt spid="4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fade">
                                      <p:cBhvr>
                                        <p:cTn id="91" dur="250"/>
                                        <p:tgtEl>
                                          <p:spTgt spid="6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fade">
                                      <p:cBhvr>
                                        <p:cTn id="94" dur="250"/>
                                        <p:tgtEl>
                                          <p:spTgt spid="64"/>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68"/>
                                        </p:tgtEl>
                                        <p:attrNameLst>
                                          <p:attrName>style.visibility</p:attrName>
                                        </p:attrNameLst>
                                      </p:cBhvr>
                                      <p:to>
                                        <p:strVal val="visible"/>
                                      </p:to>
                                    </p:set>
                                    <p:animEffect transition="in" filter="fade">
                                      <p:cBhvr>
                                        <p:cTn id="99" dur="250"/>
                                        <p:tgtEl>
                                          <p:spTgt spid="68"/>
                                        </p:tgtEl>
                                      </p:cBhvr>
                                    </p:animEffect>
                                  </p:childTnLst>
                                </p:cTn>
                              </p:par>
                              <p:par>
                                <p:cTn id="100" presetID="10" presetClass="entr" presetSubtype="0" fill="hold" nodeType="withEffect">
                                  <p:stCondLst>
                                    <p:cond delay="10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250"/>
                                        <p:tgtEl>
                                          <p:spTgt spid="4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250"/>
                                        <p:tgtEl>
                                          <p:spTgt spid="6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67"/>
                                        </p:tgtEl>
                                        <p:attrNameLst>
                                          <p:attrName>style.visibility</p:attrName>
                                        </p:attrNameLst>
                                      </p:cBhvr>
                                      <p:to>
                                        <p:strVal val="visible"/>
                                      </p:to>
                                    </p:set>
                                    <p:animEffect transition="in" filter="fade">
                                      <p:cBhvr>
                                        <p:cTn id="108"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1" grpId="0" animBg="1"/>
      <p:bldP spid="52" grpId="0" animBg="1"/>
      <p:bldP spid="53" grpId="0"/>
      <p:bldP spid="54" grpId="0"/>
      <p:bldP spid="55" grpId="0" animBg="1"/>
      <p:bldP spid="56" grpId="0" animBg="1"/>
      <p:bldP spid="57" grpId="0" animBg="1"/>
      <p:bldP spid="58" grpId="0"/>
      <p:bldP spid="59" grpId="0" animBg="1"/>
      <p:bldP spid="60" grpId="0" animBg="1"/>
      <p:bldP spid="61" grpId="0"/>
      <p:bldP spid="62" grpId="0" animBg="1"/>
      <p:bldP spid="63" grpId="0" animBg="1"/>
      <p:bldP spid="64" grpId="0"/>
      <p:bldP spid="65" grpId="0" animBg="1"/>
      <p:bldP spid="66" grpId="0" animBg="1"/>
      <p:bldP spid="67" grpId="0"/>
      <p:bldP spid="6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1" y="3663408"/>
            <a:ext cx="3461603" cy="3194592"/>
          </a:xfrm>
          <a:prstGeom prst="rect">
            <a:avLst/>
          </a:prstGeom>
        </p:spPr>
      </p:pic>
      <p:sp>
        <p:nvSpPr>
          <p:cNvPr id="2" name="文本框 1"/>
          <p:cNvSpPr txBox="1"/>
          <p:nvPr/>
        </p:nvSpPr>
        <p:spPr>
          <a:xfrm>
            <a:off x="3454400" y="1625600"/>
            <a:ext cx="1498600" cy="2800767"/>
          </a:xfrm>
          <a:prstGeom prst="rect">
            <a:avLst/>
          </a:prstGeom>
          <a:noFill/>
        </p:spPr>
        <p:txBody>
          <a:bodyPr wrap="square" rtlCol="0">
            <a:spAutoFit/>
          </a:bodyPr>
          <a:lstStyle/>
          <a:p>
            <a:r>
              <a:rPr lang="zh-CN" altLang="en-US" sz="8800" dirty="0">
                <a:latin typeface="弥勒古楷体" panose="02010601030101010101" pitchFamily="2" charset="-122"/>
                <a:ea typeface="弥勒古楷体" panose="02010601030101010101" pitchFamily="2" charset="-122"/>
              </a:rPr>
              <a:t>目录</a:t>
            </a:r>
          </a:p>
        </p:txBody>
      </p:sp>
      <p:cxnSp>
        <p:nvCxnSpPr>
          <p:cNvPr id="8" name="直接连接符 7"/>
          <p:cNvCxnSpPr/>
          <p:nvPr/>
        </p:nvCxnSpPr>
        <p:spPr>
          <a:xfrm>
            <a:off x="4800600" y="1501983"/>
            <a:ext cx="0" cy="353350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7509" y="1293635"/>
            <a:ext cx="742450" cy="700265"/>
          </a:xfrm>
          <a:prstGeom prst="rect">
            <a:avLst/>
          </a:prstGeom>
        </p:spPr>
      </p:pic>
      <p:sp>
        <p:nvSpPr>
          <p:cNvPr id="11" name="文本框 10"/>
          <p:cNvSpPr txBox="1"/>
          <p:nvPr/>
        </p:nvSpPr>
        <p:spPr>
          <a:xfrm>
            <a:off x="5819959" y="1347569"/>
            <a:ext cx="3086099" cy="646331"/>
          </a:xfrm>
          <a:prstGeom prst="rect">
            <a:avLst/>
          </a:prstGeom>
          <a:noFill/>
        </p:spPr>
        <p:txBody>
          <a:bodyPr wrap="square" rtlCol="0">
            <a:spAutoFit/>
          </a:bodyPr>
          <a:lstStyle/>
          <a:p>
            <a:r>
              <a:rPr lang="zh-CN" altLang="en-US" sz="3600" dirty="0" smtClean="0">
                <a:latin typeface="弥勒古楷体" panose="02010601030101010101" pitchFamily="2" charset="-122"/>
                <a:ea typeface="弥勒古楷体" panose="02010601030101010101" pitchFamily="2" charset="-122"/>
              </a:rPr>
              <a:t>年度工作概述</a:t>
            </a:r>
            <a:endParaRPr lang="zh-CN" altLang="en-US" sz="3600" dirty="0">
              <a:latin typeface="弥勒古楷体" panose="02010601030101010101" pitchFamily="2" charset="-122"/>
              <a:ea typeface="弥勒古楷体" panose="02010601030101010101" pitchFamily="2" charset="-122"/>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7509" y="2009983"/>
            <a:ext cx="742450" cy="700265"/>
          </a:xfrm>
          <a:prstGeom prst="rect">
            <a:avLst/>
          </a:prstGeom>
        </p:spPr>
      </p:pic>
      <p:sp>
        <p:nvSpPr>
          <p:cNvPr id="13" name="文本框 12"/>
          <p:cNvSpPr txBox="1"/>
          <p:nvPr/>
        </p:nvSpPr>
        <p:spPr>
          <a:xfrm>
            <a:off x="5819959" y="2063917"/>
            <a:ext cx="3086099" cy="646331"/>
          </a:xfrm>
          <a:prstGeom prst="rect">
            <a:avLst/>
          </a:prstGeom>
          <a:noFill/>
        </p:spPr>
        <p:txBody>
          <a:bodyPr wrap="square" rtlCol="0">
            <a:spAutoFit/>
          </a:bodyPr>
          <a:lstStyle/>
          <a:p>
            <a:r>
              <a:rPr lang="zh-CN" altLang="en-US" sz="3600" dirty="0" smtClean="0">
                <a:latin typeface="弥勒古楷体" panose="02010601030101010101" pitchFamily="2" charset="-122"/>
                <a:ea typeface="弥勒古楷体" panose="02010601030101010101" pitchFamily="2" charset="-122"/>
              </a:rPr>
              <a:t>工作完成情况</a:t>
            </a:r>
            <a:endParaRPr lang="zh-CN" altLang="en-US" sz="3600" dirty="0">
              <a:latin typeface="弥勒古楷体" panose="02010601030101010101" pitchFamily="2" charset="-122"/>
              <a:ea typeface="弥勒古楷体" panose="02010601030101010101" pitchFamily="2" charset="-122"/>
            </a:endParaRP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7509" y="2751731"/>
            <a:ext cx="742450" cy="700265"/>
          </a:xfrm>
          <a:prstGeom prst="rect">
            <a:avLst/>
          </a:prstGeom>
        </p:spPr>
      </p:pic>
      <p:sp>
        <p:nvSpPr>
          <p:cNvPr id="15" name="文本框 14"/>
          <p:cNvSpPr txBox="1"/>
          <p:nvPr/>
        </p:nvSpPr>
        <p:spPr>
          <a:xfrm>
            <a:off x="5819959" y="2805665"/>
            <a:ext cx="3086099" cy="646331"/>
          </a:xfrm>
          <a:prstGeom prst="rect">
            <a:avLst/>
          </a:prstGeom>
          <a:noFill/>
        </p:spPr>
        <p:txBody>
          <a:bodyPr wrap="square" rtlCol="0">
            <a:spAutoFit/>
          </a:bodyPr>
          <a:lstStyle/>
          <a:p>
            <a:r>
              <a:rPr lang="zh-CN" altLang="en-US" sz="3600" dirty="0" smtClean="0">
                <a:latin typeface="弥勒古楷体" panose="02010601030101010101" pitchFamily="2" charset="-122"/>
                <a:ea typeface="弥勒古楷体" panose="02010601030101010101" pitchFamily="2" charset="-122"/>
              </a:rPr>
              <a:t>工作成果展示</a:t>
            </a:r>
            <a:endParaRPr lang="zh-CN" altLang="en-US" sz="3600" dirty="0">
              <a:latin typeface="弥勒古楷体" panose="02010601030101010101" pitchFamily="2" charset="-122"/>
              <a:ea typeface="弥勒古楷体" panose="02010601030101010101" pitchFamily="2"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7509" y="3522262"/>
            <a:ext cx="742450" cy="700265"/>
          </a:xfrm>
          <a:prstGeom prst="rect">
            <a:avLst/>
          </a:prstGeom>
        </p:spPr>
      </p:pic>
      <p:sp>
        <p:nvSpPr>
          <p:cNvPr id="17" name="文本框 16"/>
          <p:cNvSpPr txBox="1"/>
          <p:nvPr/>
        </p:nvSpPr>
        <p:spPr>
          <a:xfrm>
            <a:off x="5819959" y="3576196"/>
            <a:ext cx="3086099" cy="646331"/>
          </a:xfrm>
          <a:prstGeom prst="rect">
            <a:avLst/>
          </a:prstGeom>
          <a:noFill/>
        </p:spPr>
        <p:txBody>
          <a:bodyPr wrap="square" rtlCol="0">
            <a:spAutoFit/>
          </a:bodyPr>
          <a:lstStyle/>
          <a:p>
            <a:r>
              <a:rPr lang="zh-CN" altLang="en-US" sz="3600" dirty="0" smtClean="0">
                <a:latin typeface="弥勒古楷体" panose="02010601030101010101" pitchFamily="2" charset="-122"/>
                <a:ea typeface="弥勒古楷体" panose="02010601030101010101" pitchFamily="2" charset="-122"/>
              </a:rPr>
              <a:t>工作不足之处</a:t>
            </a:r>
            <a:endParaRPr lang="zh-CN" altLang="en-US" sz="3600" dirty="0">
              <a:latin typeface="弥勒古楷体" panose="02010601030101010101" pitchFamily="2" charset="-122"/>
              <a:ea typeface="弥勒古楷体" panose="02010601030101010101" pitchFamily="2"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7509" y="4168593"/>
            <a:ext cx="742450" cy="700265"/>
          </a:xfrm>
          <a:prstGeom prst="rect">
            <a:avLst/>
          </a:prstGeom>
        </p:spPr>
      </p:pic>
      <p:sp>
        <p:nvSpPr>
          <p:cNvPr id="19" name="文本框 18"/>
          <p:cNvSpPr txBox="1"/>
          <p:nvPr/>
        </p:nvSpPr>
        <p:spPr>
          <a:xfrm>
            <a:off x="5819959" y="4222527"/>
            <a:ext cx="3086099" cy="646331"/>
          </a:xfrm>
          <a:prstGeom prst="rect">
            <a:avLst/>
          </a:prstGeom>
          <a:noFill/>
        </p:spPr>
        <p:txBody>
          <a:bodyPr wrap="square" rtlCol="0">
            <a:spAutoFit/>
          </a:bodyPr>
          <a:lstStyle/>
          <a:p>
            <a:r>
              <a:rPr lang="zh-CN" altLang="en-US" sz="3600" dirty="0" smtClean="0">
                <a:latin typeface="弥勒古楷体" panose="02010601030101010101" pitchFamily="2" charset="-122"/>
                <a:ea typeface="弥勒古楷体" panose="02010601030101010101" pitchFamily="2" charset="-122"/>
              </a:rPr>
              <a:t>明年工作计划</a:t>
            </a:r>
            <a:endParaRPr lang="zh-CN" altLang="en-US" sz="3600" dirty="0">
              <a:latin typeface="弥勒古楷体" panose="02010601030101010101" pitchFamily="2" charset="-122"/>
              <a:ea typeface="弥勒古楷体" panose="02010601030101010101" pitchFamily="2" charset="-122"/>
            </a:endParaRPr>
          </a:p>
        </p:txBody>
      </p:sp>
    </p:spTree>
    <p:extLst>
      <p:ext uri="{BB962C8B-B14F-4D97-AF65-F5344CB8AC3E}">
        <p14:creationId xmlns:p14="http://schemas.microsoft.com/office/powerpoint/2010/main" val="8725423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8" presetClass="entr" presetSubtype="0" accel="50000" fill="hold" grpId="1" nodeType="clickEffect">
                                  <p:stCondLst>
                                    <p:cond delay="0"/>
                                  </p:stCondLst>
                                  <p:iterate type="lt">
                                    <p:tmPct val="50000"/>
                                  </p:iterate>
                                  <p:childTnLst>
                                    <p:set>
                                      <p:cBhvr>
                                        <p:cTn id="13" dur="1" fill="hold">
                                          <p:stCondLst>
                                            <p:cond delay="0"/>
                                          </p:stCondLst>
                                        </p:cTn>
                                        <p:tgtEl>
                                          <p:spTgt spid="2"/>
                                        </p:tgtEl>
                                        <p:attrNameLst>
                                          <p:attrName>style.visibility</p:attrName>
                                        </p:attrNameLst>
                                      </p:cBhvr>
                                      <p:to>
                                        <p:strVal val="visible"/>
                                      </p:to>
                                    </p:set>
                                    <p:set>
                                      <p:cBhvr>
                                        <p:cTn id="14" dur="455" fill="hold">
                                          <p:stCondLst>
                                            <p:cond delay="0"/>
                                          </p:stCondLst>
                                        </p:cTn>
                                        <p:tgtEl>
                                          <p:spTgt spid="2"/>
                                        </p:tgtEl>
                                        <p:attrNameLst>
                                          <p:attrName>style.rotation</p:attrName>
                                        </p:attrNameLst>
                                      </p:cBhvr>
                                      <p:to>
                                        <p:strVal val="-45.0"/>
                                      </p:to>
                                    </p:set>
                                    <p:anim calcmode="lin" valueType="num">
                                      <p:cBhvr>
                                        <p:cTn id="15"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par>
                          <p:cTn id="23" fill="hold">
                            <p:stCondLst>
                              <p:cond delay="2000"/>
                            </p:stCondLst>
                            <p:childTnLst>
                              <p:par>
                                <p:cTn id="24" presetID="2" presetClass="entr" presetSubtype="12"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750"/>
                                        <p:tgtEl>
                                          <p:spTgt spid="11"/>
                                        </p:tgtEl>
                                      </p:cBhvr>
                                    </p:animEffect>
                                  </p:childTnLst>
                                </p:cTn>
                              </p:par>
                            </p:childTnLst>
                          </p:cTn>
                        </p:par>
                        <p:par>
                          <p:cTn id="32" fill="hold">
                            <p:stCondLst>
                              <p:cond delay="3250"/>
                            </p:stCondLst>
                            <p:childTnLst>
                              <p:par>
                                <p:cTn id="33" presetID="2" presetClass="entr" presetSubtype="1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750"/>
                                        <p:tgtEl>
                                          <p:spTgt spid="13"/>
                                        </p:tgtEl>
                                      </p:cBhvr>
                                    </p:animEffect>
                                  </p:childTnLst>
                                </p:cTn>
                              </p:par>
                            </p:childTnLst>
                          </p:cTn>
                        </p:par>
                        <p:par>
                          <p:cTn id="41" fill="hold">
                            <p:stCondLst>
                              <p:cond delay="4500"/>
                            </p:stCondLst>
                            <p:childTnLst>
                              <p:par>
                                <p:cTn id="42" presetID="2" presetClass="entr" presetSubtype="12"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0-#ppt_w/2"/>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750"/>
                                        <p:tgtEl>
                                          <p:spTgt spid="15"/>
                                        </p:tgtEl>
                                      </p:cBhvr>
                                    </p:animEffect>
                                  </p:childTnLst>
                                </p:cTn>
                              </p:par>
                            </p:childTnLst>
                          </p:cTn>
                        </p:par>
                        <p:par>
                          <p:cTn id="50" fill="hold">
                            <p:stCondLst>
                              <p:cond delay="5750"/>
                            </p:stCondLst>
                            <p:childTnLst>
                              <p:par>
                                <p:cTn id="51" presetID="2" presetClass="entr" presetSubtype="12"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childTnLst>
                          </p:cTn>
                        </p:par>
                        <p:par>
                          <p:cTn id="55" fill="hold">
                            <p:stCondLst>
                              <p:cond delay="625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750"/>
                                        <p:tgtEl>
                                          <p:spTgt spid="17"/>
                                        </p:tgtEl>
                                      </p:cBhvr>
                                    </p:animEffect>
                                  </p:childTnLst>
                                </p:cTn>
                              </p:par>
                            </p:childTnLst>
                          </p:cTn>
                        </p:par>
                        <p:par>
                          <p:cTn id="59" fill="hold">
                            <p:stCondLst>
                              <p:cond delay="7000"/>
                            </p:stCondLst>
                            <p:childTnLst>
                              <p:par>
                                <p:cTn id="60" presetID="2" presetClass="entr" presetSubtype="12"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11" grpId="0"/>
      <p:bldP spid="13" grpId="0"/>
      <p:bldP spid="15" grpId="0"/>
      <p:bldP spid="17"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r="9269"/>
          <a:stretch/>
        </p:blipFill>
        <p:spPr>
          <a:xfrm>
            <a:off x="6349" y="-2"/>
            <a:ext cx="9329675" cy="6855209"/>
          </a:xfrm>
          <a:prstGeom prst="rect">
            <a:avLst/>
          </a:prstGeom>
        </p:spPr>
      </p:pic>
      <p:sp>
        <p:nvSpPr>
          <p:cNvPr id="6" name="矩形 5"/>
          <p:cNvSpPr/>
          <p:nvPr/>
        </p:nvSpPr>
        <p:spPr>
          <a:xfrm>
            <a:off x="9334500" y="-36512"/>
            <a:ext cx="2857500" cy="6894512"/>
          </a:xfrm>
          <a:prstGeom prst="rect">
            <a:avLst/>
          </a:prstGeom>
          <a:solidFill>
            <a:srgbClr val="3D83B6">
              <a:alpha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ea typeface="微软雅黑 Light"/>
            </a:endParaRPr>
          </a:p>
        </p:txBody>
      </p:sp>
      <p:sp>
        <p:nvSpPr>
          <p:cNvPr id="9" name="文本框 8"/>
          <p:cNvSpPr txBox="1"/>
          <p:nvPr/>
        </p:nvSpPr>
        <p:spPr>
          <a:xfrm>
            <a:off x="11488003" y="0"/>
            <a:ext cx="551597" cy="2677656"/>
          </a:xfrm>
          <a:prstGeom prst="rect">
            <a:avLst/>
          </a:prstGeom>
          <a:noFill/>
        </p:spPr>
        <p:txBody>
          <a:bodyPr wrap="square" rtlCol="0">
            <a:spAutoFit/>
          </a:bodyPr>
          <a:lstStyle/>
          <a:p>
            <a:r>
              <a:rPr lang="zh-CN" altLang="en-US" sz="2400" dirty="0">
                <a:solidFill>
                  <a:prstClr val="white"/>
                </a:solidFill>
                <a:latin typeface="字酷堂清楷体" panose="02010601030101010101" pitchFamily="2" charset="-122"/>
                <a:ea typeface="字酷堂清楷体" panose="02010601030101010101" pitchFamily="2" charset="-122"/>
              </a:rPr>
              <a:t>请</a:t>
            </a:r>
            <a:endParaRPr lang="en-US" altLang="zh-CN" sz="2400" dirty="0">
              <a:solidFill>
                <a:prstClr val="white"/>
              </a:solidFill>
              <a:latin typeface="字酷堂清楷体" panose="02010601030101010101" pitchFamily="2" charset="-122"/>
              <a:ea typeface="字酷堂清楷体" panose="02010601030101010101" pitchFamily="2" charset="-122"/>
            </a:endParaRPr>
          </a:p>
          <a:p>
            <a:r>
              <a:rPr lang="zh-CN" altLang="en-US" sz="2400" dirty="0">
                <a:solidFill>
                  <a:prstClr val="white"/>
                </a:solidFill>
                <a:latin typeface="字酷堂清楷体" panose="02010601030101010101" pitchFamily="2" charset="-122"/>
                <a:ea typeface="字酷堂清楷体" panose="02010601030101010101" pitchFamily="2" charset="-122"/>
              </a:rPr>
              <a:t>输</a:t>
            </a:r>
            <a:endParaRPr lang="en-US" altLang="zh-CN" sz="2400" dirty="0">
              <a:solidFill>
                <a:prstClr val="white"/>
              </a:solidFill>
              <a:latin typeface="字酷堂清楷体" panose="02010601030101010101" pitchFamily="2" charset="-122"/>
              <a:ea typeface="字酷堂清楷体" panose="02010601030101010101" pitchFamily="2" charset="-122"/>
            </a:endParaRPr>
          </a:p>
          <a:p>
            <a:r>
              <a:rPr lang="zh-CN" altLang="en-US" sz="2400" dirty="0">
                <a:solidFill>
                  <a:prstClr val="white"/>
                </a:solidFill>
                <a:latin typeface="字酷堂清楷体" panose="02010601030101010101" pitchFamily="2" charset="-122"/>
                <a:ea typeface="字酷堂清楷体" panose="02010601030101010101" pitchFamily="2" charset="-122"/>
              </a:rPr>
              <a:t>入</a:t>
            </a:r>
            <a:endParaRPr lang="en-US" altLang="zh-CN" sz="2400" dirty="0">
              <a:solidFill>
                <a:prstClr val="white"/>
              </a:solidFill>
              <a:latin typeface="字酷堂清楷体" panose="02010601030101010101" pitchFamily="2" charset="-122"/>
              <a:ea typeface="字酷堂清楷体" panose="02010601030101010101" pitchFamily="2" charset="-122"/>
            </a:endParaRPr>
          </a:p>
          <a:p>
            <a:r>
              <a:rPr lang="zh-CN" altLang="en-US" sz="2400" dirty="0">
                <a:solidFill>
                  <a:prstClr val="white"/>
                </a:solidFill>
                <a:latin typeface="字酷堂清楷体" panose="02010601030101010101" pitchFamily="2" charset="-122"/>
                <a:ea typeface="字酷堂清楷体" panose="02010601030101010101" pitchFamily="2" charset="-122"/>
              </a:rPr>
              <a:t>您</a:t>
            </a:r>
            <a:endParaRPr lang="en-US" altLang="zh-CN" sz="2400" dirty="0">
              <a:solidFill>
                <a:prstClr val="white"/>
              </a:solidFill>
              <a:latin typeface="字酷堂清楷体" panose="02010601030101010101" pitchFamily="2" charset="-122"/>
              <a:ea typeface="字酷堂清楷体" panose="02010601030101010101" pitchFamily="2" charset="-122"/>
            </a:endParaRPr>
          </a:p>
          <a:p>
            <a:r>
              <a:rPr lang="zh-CN" altLang="en-US" sz="2400" dirty="0">
                <a:solidFill>
                  <a:prstClr val="white"/>
                </a:solidFill>
                <a:latin typeface="字酷堂清楷体" panose="02010601030101010101" pitchFamily="2" charset="-122"/>
                <a:ea typeface="字酷堂清楷体" panose="02010601030101010101" pitchFamily="2" charset="-122"/>
              </a:rPr>
              <a:t>的</a:t>
            </a:r>
            <a:endParaRPr lang="en-US" altLang="zh-CN" sz="2400" dirty="0">
              <a:solidFill>
                <a:prstClr val="white"/>
              </a:solidFill>
              <a:latin typeface="字酷堂清楷体" panose="02010601030101010101" pitchFamily="2" charset="-122"/>
              <a:ea typeface="字酷堂清楷体" panose="02010601030101010101" pitchFamily="2" charset="-122"/>
            </a:endParaRPr>
          </a:p>
          <a:p>
            <a:r>
              <a:rPr lang="zh-CN" altLang="en-US" sz="2400" dirty="0">
                <a:solidFill>
                  <a:prstClr val="white"/>
                </a:solidFill>
                <a:latin typeface="字酷堂清楷体" panose="02010601030101010101" pitchFamily="2" charset="-122"/>
                <a:ea typeface="字酷堂清楷体" panose="02010601030101010101" pitchFamily="2" charset="-122"/>
              </a:rPr>
              <a:t>题</a:t>
            </a:r>
            <a:endParaRPr lang="en-US" altLang="zh-CN" sz="2400" dirty="0">
              <a:solidFill>
                <a:prstClr val="white"/>
              </a:solidFill>
              <a:latin typeface="字酷堂清楷体" panose="02010601030101010101" pitchFamily="2" charset="-122"/>
              <a:ea typeface="字酷堂清楷体" panose="02010601030101010101" pitchFamily="2" charset="-122"/>
            </a:endParaRPr>
          </a:p>
          <a:p>
            <a:r>
              <a:rPr lang="zh-CN" altLang="en-US" sz="2400" dirty="0">
                <a:solidFill>
                  <a:prstClr val="white"/>
                </a:solidFill>
                <a:latin typeface="字酷堂清楷体" panose="02010601030101010101" pitchFamily="2" charset="-122"/>
                <a:ea typeface="字酷堂清楷体" panose="02010601030101010101" pitchFamily="2" charset="-122"/>
              </a:rPr>
              <a:t>目</a:t>
            </a:r>
          </a:p>
        </p:txBody>
      </p:sp>
      <p:sp>
        <p:nvSpPr>
          <p:cNvPr id="10" name="文本框 9"/>
          <p:cNvSpPr txBox="1"/>
          <p:nvPr/>
        </p:nvSpPr>
        <p:spPr>
          <a:xfrm>
            <a:off x="10226119" y="76199"/>
            <a:ext cx="1261884" cy="2947463"/>
          </a:xfrm>
          <a:prstGeom prst="rect">
            <a:avLst/>
          </a:prstGeom>
          <a:noFill/>
        </p:spPr>
        <p:txBody>
          <a:bodyPr vert="eaVert" wrap="square" rtlCol="0">
            <a:spAutoFit/>
          </a:bodyPr>
          <a:lstStyle/>
          <a:p>
            <a:r>
              <a:rPr lang="zh-CN" altLang="en-US" sz="1400" dirty="0">
                <a:solidFill>
                  <a:prstClr val="white"/>
                </a:solidFill>
                <a:latin typeface="方正静蕾简体" panose="02000000000000000000" pitchFamily="2" charset="-122"/>
                <a:ea typeface="方正静蕾简体" panose="02000000000000000000" pitchFamily="2" charset="-122"/>
              </a:rPr>
              <a:t>蹉跎岁月，总想把所有的记忆遗忘，可是，这一次，却很想把你放在心上，如同掌心划过的温柔，在这些字字句句里，表白着读不懂，写不尽的心音。</a:t>
            </a:r>
          </a:p>
        </p:txBody>
      </p:sp>
      <p:sp>
        <p:nvSpPr>
          <p:cNvPr id="11" name="椭圆 10"/>
          <p:cNvSpPr/>
          <p:nvPr/>
        </p:nvSpPr>
        <p:spPr>
          <a:xfrm>
            <a:off x="10172700" y="3410744"/>
            <a:ext cx="1181100" cy="1181100"/>
          </a:xfrm>
          <a:prstGeom prst="ellipse">
            <a:avLst/>
          </a:prstGeom>
          <a:noFill/>
          <a:ln w="2032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方正静蕾简体" panose="02000000000000000000" pitchFamily="2" charset="-122"/>
              <a:ea typeface="方正静蕾简体" panose="02000000000000000000" pitchFamily="2" charset="-122"/>
              <a:cs typeface="微软雅黑" charset="0"/>
            </a:endParaRPr>
          </a:p>
        </p:txBody>
      </p:sp>
      <p:sp>
        <p:nvSpPr>
          <p:cNvPr id="12" name="弧形 11"/>
          <p:cNvSpPr>
            <a:spLocks noChangeAspect="1"/>
          </p:cNvSpPr>
          <p:nvPr/>
        </p:nvSpPr>
        <p:spPr>
          <a:xfrm rot="5400000">
            <a:off x="10172700" y="3410744"/>
            <a:ext cx="1181100" cy="1181100"/>
          </a:xfrm>
          <a:prstGeom prst="arc">
            <a:avLst>
              <a:gd name="adj1" fmla="val 16200000"/>
              <a:gd name="adj2" fmla="val 10750181"/>
            </a:avLst>
          </a:prstGeom>
          <a:noFill/>
          <a:ln w="28575" cap="rnd"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方正静蕾简体" panose="02000000000000000000" pitchFamily="2" charset="-122"/>
              <a:ea typeface="方正静蕾简体" panose="02000000000000000000" pitchFamily="2" charset="-122"/>
              <a:cs typeface="微软雅黑" charset="0"/>
            </a:endParaRPr>
          </a:p>
        </p:txBody>
      </p:sp>
      <p:sp>
        <p:nvSpPr>
          <p:cNvPr id="13" name="文本框 12"/>
          <p:cNvSpPr txBox="1"/>
          <p:nvPr/>
        </p:nvSpPr>
        <p:spPr>
          <a:xfrm>
            <a:off x="10333871" y="3709915"/>
            <a:ext cx="858758" cy="630942"/>
          </a:xfrm>
          <a:prstGeom prst="rect">
            <a:avLst/>
          </a:prstGeom>
          <a:noFill/>
        </p:spPr>
        <p:txBody>
          <a:bodyPr wrap="square" rtlCol="0">
            <a:spAutoFit/>
          </a:bodyPr>
          <a:lstStyle/>
          <a:p>
            <a:pPr algn="ctr"/>
            <a:r>
              <a:rPr lang="en-US" altLang="zh-CN" sz="2400" dirty="0">
                <a:solidFill>
                  <a:prstClr val="white"/>
                </a:solidFill>
                <a:latin typeface="华文细黑"/>
                <a:ea typeface="方正静蕾简体" panose="02000000000000000000" pitchFamily="2" charset="-122"/>
                <a:cs typeface="微软雅黑" charset="0"/>
              </a:rPr>
              <a:t>75%</a:t>
            </a:r>
          </a:p>
          <a:p>
            <a:pPr algn="ctr"/>
            <a:r>
              <a:rPr lang="en-US" altLang="zh-CN" sz="1100" dirty="0">
                <a:solidFill>
                  <a:prstClr val="white"/>
                </a:solidFill>
                <a:latin typeface="华文细黑"/>
                <a:ea typeface="方正静蕾简体" panose="02000000000000000000" pitchFamily="2" charset="-122"/>
                <a:cs typeface="微软雅黑" charset="0"/>
              </a:rPr>
              <a:t>Your title</a:t>
            </a:r>
            <a:endParaRPr lang="zh-CN" altLang="en-US" sz="1100" dirty="0">
              <a:solidFill>
                <a:prstClr val="white"/>
              </a:solidFill>
              <a:latin typeface="华文细黑"/>
              <a:ea typeface="方正静蕾简体" panose="02000000000000000000" pitchFamily="2" charset="-122"/>
              <a:cs typeface="微软雅黑" charset="0"/>
            </a:endParaRPr>
          </a:p>
        </p:txBody>
      </p:sp>
      <p:sp>
        <p:nvSpPr>
          <p:cNvPr id="14" name="椭圆 13"/>
          <p:cNvSpPr/>
          <p:nvPr/>
        </p:nvSpPr>
        <p:spPr>
          <a:xfrm>
            <a:off x="10172700" y="5089128"/>
            <a:ext cx="1181100" cy="1181100"/>
          </a:xfrm>
          <a:prstGeom prst="ellipse">
            <a:avLst/>
          </a:prstGeom>
          <a:noFill/>
          <a:ln w="2032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方正静蕾简体" panose="02000000000000000000" pitchFamily="2" charset="-122"/>
              <a:ea typeface="方正静蕾简体" panose="02000000000000000000" pitchFamily="2" charset="-122"/>
              <a:cs typeface="微软雅黑" charset="0"/>
            </a:endParaRPr>
          </a:p>
        </p:txBody>
      </p:sp>
      <p:sp>
        <p:nvSpPr>
          <p:cNvPr id="15" name="弧形 14"/>
          <p:cNvSpPr>
            <a:spLocks noChangeAspect="1"/>
          </p:cNvSpPr>
          <p:nvPr/>
        </p:nvSpPr>
        <p:spPr>
          <a:xfrm rot="5400000">
            <a:off x="10172700" y="5089128"/>
            <a:ext cx="1181100" cy="1181100"/>
          </a:xfrm>
          <a:prstGeom prst="arc">
            <a:avLst>
              <a:gd name="adj1" fmla="val 22853"/>
              <a:gd name="adj2" fmla="val 10750181"/>
            </a:avLst>
          </a:prstGeom>
          <a:noFill/>
          <a:ln w="28575" cap="rnd"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方正静蕾简体" panose="02000000000000000000" pitchFamily="2" charset="-122"/>
              <a:ea typeface="方正静蕾简体" panose="02000000000000000000" pitchFamily="2" charset="-122"/>
              <a:cs typeface="微软雅黑" charset="0"/>
            </a:endParaRPr>
          </a:p>
        </p:txBody>
      </p:sp>
      <p:sp>
        <p:nvSpPr>
          <p:cNvPr id="16" name="文本框 15"/>
          <p:cNvSpPr txBox="1"/>
          <p:nvPr/>
        </p:nvSpPr>
        <p:spPr>
          <a:xfrm>
            <a:off x="10333871" y="5388299"/>
            <a:ext cx="858758" cy="630942"/>
          </a:xfrm>
          <a:prstGeom prst="rect">
            <a:avLst/>
          </a:prstGeom>
          <a:noFill/>
        </p:spPr>
        <p:txBody>
          <a:bodyPr wrap="square" rtlCol="0">
            <a:spAutoFit/>
          </a:bodyPr>
          <a:lstStyle/>
          <a:p>
            <a:pPr algn="ctr"/>
            <a:r>
              <a:rPr lang="en-US" altLang="zh-CN" sz="2400" dirty="0">
                <a:solidFill>
                  <a:prstClr val="white"/>
                </a:solidFill>
                <a:latin typeface="华文细黑"/>
                <a:ea typeface="方正静蕾简体" panose="02000000000000000000" pitchFamily="2" charset="-122"/>
                <a:cs typeface="微软雅黑" charset="0"/>
              </a:rPr>
              <a:t>50%</a:t>
            </a:r>
          </a:p>
          <a:p>
            <a:pPr algn="ctr"/>
            <a:r>
              <a:rPr lang="en-US" altLang="zh-CN" sz="1100" dirty="0">
                <a:solidFill>
                  <a:prstClr val="white"/>
                </a:solidFill>
                <a:latin typeface="华文细黑"/>
                <a:ea typeface="方正静蕾简体" panose="02000000000000000000" pitchFamily="2" charset="-122"/>
                <a:cs typeface="微软雅黑" charset="0"/>
              </a:rPr>
              <a:t>Your title</a:t>
            </a:r>
            <a:endParaRPr lang="zh-CN" altLang="en-US" sz="1100" dirty="0">
              <a:solidFill>
                <a:prstClr val="white"/>
              </a:solidFill>
              <a:latin typeface="华文细黑"/>
              <a:ea typeface="方正静蕾简体" panose="02000000000000000000" pitchFamily="2" charset="-122"/>
              <a:cs typeface="微软雅黑" charset="0"/>
            </a:endParaRPr>
          </a:p>
        </p:txBody>
      </p:sp>
    </p:spTree>
    <p:extLst>
      <p:ext uri="{BB962C8B-B14F-4D97-AF65-F5344CB8AC3E}">
        <p14:creationId xmlns:p14="http://schemas.microsoft.com/office/powerpoint/2010/main" val="4293586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ppt_w</p:attrName>
                                        </p:attrNameLst>
                                      </p:cBhvr>
                                      <p:tavLst>
                                        <p:tav tm="0">
                                          <p:val>
                                            <p:fltVal val="0"/>
                                          </p:val>
                                        </p:tav>
                                        <p:tav tm="100000">
                                          <p:val>
                                            <p:strVal val="#ppt_w"/>
                                          </p:val>
                                        </p:tav>
                                      </p:tavLst>
                                    </p:anim>
                                    <p:anim calcmode="lin" valueType="num">
                                      <p:cBhvr>
                                        <p:cTn id="21" dur="250" fill="hold"/>
                                        <p:tgtEl>
                                          <p:spTgt spid="10"/>
                                        </p:tgtEl>
                                        <p:attrNameLst>
                                          <p:attrName>ppt_h</p:attrName>
                                        </p:attrNameLst>
                                      </p:cBhvr>
                                      <p:tavLst>
                                        <p:tav tm="0">
                                          <p:val>
                                            <p:fltVal val="0"/>
                                          </p:val>
                                        </p:tav>
                                        <p:tav tm="100000">
                                          <p:val>
                                            <p:strVal val="#ppt_h"/>
                                          </p:val>
                                        </p:tav>
                                      </p:tavLst>
                                    </p:anim>
                                    <p:animEffect transition="in" filter="fade">
                                      <p:cBhvr>
                                        <p:cTn id="22" dur="250"/>
                                        <p:tgtEl>
                                          <p:spTgt spid="10"/>
                                        </p:tgtEl>
                                      </p:cBhvr>
                                    </p:animEffect>
                                  </p:childTnLst>
                                </p:cTn>
                              </p:par>
                            </p:childTnLst>
                          </p:cTn>
                        </p:par>
                        <p:par>
                          <p:cTn id="23" fill="hold">
                            <p:stCondLst>
                              <p:cond delay="3375"/>
                            </p:stCondLst>
                            <p:childTnLst>
                              <p:par>
                                <p:cTn id="24" presetID="31"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1000" fill="hold"/>
                                        <p:tgtEl>
                                          <p:spTgt spid="12"/>
                                        </p:tgtEl>
                                        <p:attrNameLst>
                                          <p:attrName>ppt_w</p:attrName>
                                        </p:attrNameLst>
                                      </p:cBhvr>
                                      <p:tavLst>
                                        <p:tav tm="0">
                                          <p:val>
                                            <p:fltVal val="0"/>
                                          </p:val>
                                        </p:tav>
                                        <p:tav tm="100000">
                                          <p:val>
                                            <p:strVal val="#ppt_w"/>
                                          </p:val>
                                        </p:tav>
                                      </p:tavLst>
                                    </p:anim>
                                    <p:anim calcmode="lin" valueType="num">
                                      <p:cBhvr>
                                        <p:cTn id="27" dur="1000" fill="hold"/>
                                        <p:tgtEl>
                                          <p:spTgt spid="12"/>
                                        </p:tgtEl>
                                        <p:attrNameLst>
                                          <p:attrName>ppt_h</p:attrName>
                                        </p:attrNameLst>
                                      </p:cBhvr>
                                      <p:tavLst>
                                        <p:tav tm="0">
                                          <p:val>
                                            <p:fltVal val="0"/>
                                          </p:val>
                                        </p:tav>
                                        <p:tav tm="100000">
                                          <p:val>
                                            <p:strVal val="#ppt_h"/>
                                          </p:val>
                                        </p:tav>
                                      </p:tavLst>
                                    </p:anim>
                                    <p:anim calcmode="lin" valueType="num">
                                      <p:cBhvr>
                                        <p:cTn id="28" dur="1000" fill="hold"/>
                                        <p:tgtEl>
                                          <p:spTgt spid="12"/>
                                        </p:tgtEl>
                                        <p:attrNameLst>
                                          <p:attrName>style.rotation</p:attrName>
                                        </p:attrNameLst>
                                      </p:cBhvr>
                                      <p:tavLst>
                                        <p:tav tm="0">
                                          <p:val>
                                            <p:fltVal val="90"/>
                                          </p:val>
                                        </p:tav>
                                        <p:tav tm="100000">
                                          <p:val>
                                            <p:fltVal val="0"/>
                                          </p:val>
                                        </p:tav>
                                      </p:tavLst>
                                    </p:anim>
                                    <p:animEffect transition="in" filter="fade">
                                      <p:cBhvr>
                                        <p:cTn id="29" dur="10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4375"/>
                            </p:stCondLst>
                            <p:childTnLst>
                              <p:par>
                                <p:cTn id="34" presetID="31"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style.rotation</p:attrName>
                                        </p:attrNameLst>
                                      </p:cBhvr>
                                      <p:tavLst>
                                        <p:tav tm="0">
                                          <p:val>
                                            <p:fltVal val="90"/>
                                          </p:val>
                                        </p:tav>
                                        <p:tav tm="100000">
                                          <p:val>
                                            <p:fltVal val="0"/>
                                          </p:val>
                                        </p:tav>
                                      </p:tavLst>
                                    </p:anim>
                                    <p:animEffect transition="in" filter="fade">
                                      <p:cBhvr>
                                        <p:cTn id="39" dur="10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P spid="12" grpId="0" animBg="1"/>
      <p:bldP spid="13"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03 </a:t>
            </a:r>
            <a:r>
              <a:rPr lang="zh-CN" altLang="en-US" sz="3200" dirty="0" smtClean="0">
                <a:latin typeface="弥勒古楷体" panose="02010601030101010101" pitchFamily="2" charset="-122"/>
                <a:ea typeface="弥勒古楷体" panose="02010601030101010101" pitchFamily="2" charset="-122"/>
              </a:rPr>
              <a:t>工作成果展示</a:t>
            </a:r>
            <a:endParaRPr lang="zh-CN" altLang="en-US" sz="3200" dirty="0">
              <a:latin typeface="弥勒古楷体" panose="02010601030101010101" pitchFamily="2" charset="-122"/>
              <a:ea typeface="弥勒古楷体" panose="02010601030101010101" pitchFamily="2" charset="-122"/>
            </a:endParaRPr>
          </a:p>
        </p:txBody>
      </p:sp>
      <p:sp>
        <p:nvSpPr>
          <p:cNvPr id="28" name="平行四边形 27"/>
          <p:cNvSpPr/>
          <p:nvPr/>
        </p:nvSpPr>
        <p:spPr>
          <a:xfrm>
            <a:off x="1749633" y="2070300"/>
            <a:ext cx="2773376" cy="1390557"/>
          </a:xfrm>
          <a:prstGeom prst="parallelogram">
            <a:avLst>
              <a:gd name="adj" fmla="val 35443"/>
            </a:avLst>
          </a:prstGeom>
          <a:blipFill dpi="0" rotWithShape="0">
            <a:blip r:embed="rId4"/>
            <a:srcRect/>
            <a:stretch>
              <a:fillRect/>
            </a:stretch>
          </a:blipFill>
          <a:ln w="38100">
            <a:gradFill>
              <a:gsLst>
                <a:gs pos="0">
                  <a:schemeClr val="accent1">
                    <a:lumMod val="5000"/>
                    <a:lumOff val="95000"/>
                  </a:schemeClr>
                </a:gs>
                <a:gs pos="100000">
                  <a:schemeClr val="bg1">
                    <a:lumMod val="85000"/>
                  </a:schemeClr>
                </a:gs>
              </a:gsLst>
              <a:lin ang="5400000" scaled="1"/>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3755" tIns="21877" rIns="43755" bIns="21877" rtlCol="0" anchor="ctr"/>
          <a:lstStyle/>
          <a:p>
            <a:pPr algn="ctr" defTabSz="1157719"/>
            <a:endParaRPr lang="zh-CN" altLang="en-US" sz="667" dirty="0">
              <a:solidFill>
                <a:prstClr val="white"/>
              </a:solidFill>
              <a:latin typeface="思源黑体 CN Light" pitchFamily="34" charset="-122"/>
              <a:ea typeface="思源黑体 CN Light" pitchFamily="34" charset="-122"/>
            </a:endParaRPr>
          </a:p>
        </p:txBody>
      </p:sp>
      <p:sp>
        <p:nvSpPr>
          <p:cNvPr id="29" name="平行四边形 28"/>
          <p:cNvSpPr/>
          <p:nvPr/>
        </p:nvSpPr>
        <p:spPr>
          <a:xfrm>
            <a:off x="4809930" y="2070300"/>
            <a:ext cx="2773376" cy="1390557"/>
          </a:xfrm>
          <a:prstGeom prst="parallelogram">
            <a:avLst>
              <a:gd name="adj" fmla="val 35443"/>
            </a:avLst>
          </a:prstGeom>
          <a:blipFill dpi="0" rotWithShape="0">
            <a:blip r:embed="rId4"/>
            <a:srcRect/>
            <a:stretch>
              <a:fillRect/>
            </a:stretch>
          </a:blipFill>
          <a:ln w="38100">
            <a:gradFill>
              <a:gsLst>
                <a:gs pos="0">
                  <a:schemeClr val="accent1">
                    <a:lumMod val="5000"/>
                    <a:lumOff val="95000"/>
                  </a:schemeClr>
                </a:gs>
                <a:gs pos="100000">
                  <a:schemeClr val="bg1">
                    <a:lumMod val="85000"/>
                  </a:schemeClr>
                </a:gs>
              </a:gsLst>
              <a:lin ang="5400000" scaled="1"/>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3755" tIns="21877" rIns="43755" bIns="21877" rtlCol="0" anchor="ctr"/>
          <a:lstStyle/>
          <a:p>
            <a:pPr algn="ctr" defTabSz="1157719"/>
            <a:endParaRPr lang="zh-CN" altLang="en-US" sz="667" dirty="0">
              <a:solidFill>
                <a:prstClr val="white"/>
              </a:solidFill>
              <a:latin typeface="思源黑体 CN Light" pitchFamily="34" charset="-122"/>
              <a:ea typeface="思源黑体 CN Light" pitchFamily="34" charset="-122"/>
            </a:endParaRPr>
          </a:p>
        </p:txBody>
      </p:sp>
      <p:sp>
        <p:nvSpPr>
          <p:cNvPr id="30" name="平行四边形 29"/>
          <p:cNvSpPr/>
          <p:nvPr/>
        </p:nvSpPr>
        <p:spPr>
          <a:xfrm>
            <a:off x="7900131" y="2070300"/>
            <a:ext cx="2773376" cy="1390557"/>
          </a:xfrm>
          <a:prstGeom prst="parallelogram">
            <a:avLst>
              <a:gd name="adj" fmla="val 35443"/>
            </a:avLst>
          </a:prstGeom>
          <a:blipFill dpi="0" rotWithShape="0">
            <a:blip r:embed="rId4"/>
            <a:srcRect/>
            <a:stretch>
              <a:fillRect/>
            </a:stretch>
          </a:blipFill>
          <a:ln w="38100">
            <a:gradFill>
              <a:gsLst>
                <a:gs pos="0">
                  <a:schemeClr val="accent1">
                    <a:lumMod val="5000"/>
                    <a:lumOff val="95000"/>
                  </a:schemeClr>
                </a:gs>
                <a:gs pos="100000">
                  <a:schemeClr val="bg1">
                    <a:lumMod val="85000"/>
                  </a:schemeClr>
                </a:gs>
              </a:gsLst>
              <a:lin ang="5400000" scaled="1"/>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3755" tIns="21877" rIns="43755" bIns="21877" rtlCol="0" anchor="ctr"/>
          <a:lstStyle/>
          <a:p>
            <a:pPr algn="ctr" defTabSz="1157719"/>
            <a:endParaRPr lang="zh-CN" altLang="en-US" sz="667" dirty="0">
              <a:solidFill>
                <a:prstClr val="white"/>
              </a:solidFill>
              <a:latin typeface="思源黑体 CN Light" pitchFamily="34" charset="-122"/>
              <a:ea typeface="思源黑体 CN Light" pitchFamily="34" charset="-122"/>
            </a:endParaRPr>
          </a:p>
        </p:txBody>
      </p:sp>
      <p:sp>
        <p:nvSpPr>
          <p:cNvPr id="31" name="平行四边形 30"/>
          <p:cNvSpPr/>
          <p:nvPr/>
        </p:nvSpPr>
        <p:spPr>
          <a:xfrm>
            <a:off x="3660572" y="1884178"/>
            <a:ext cx="1251545" cy="372244"/>
          </a:xfrm>
          <a:prstGeom prst="parallelogram">
            <a:avLst>
              <a:gd name="adj" fmla="val 35443"/>
            </a:avLst>
          </a:prstGeom>
          <a:solidFill>
            <a:srgbClr val="7692EA"/>
          </a:solidFill>
          <a:ln>
            <a:noFill/>
          </a:ln>
        </p:spPr>
        <p:style>
          <a:lnRef idx="2">
            <a:schemeClr val="accent1">
              <a:shade val="50000"/>
            </a:schemeClr>
          </a:lnRef>
          <a:fillRef idx="1">
            <a:schemeClr val="accent1"/>
          </a:fillRef>
          <a:effectRef idx="0">
            <a:schemeClr val="accent1"/>
          </a:effectRef>
          <a:fontRef idx="minor">
            <a:schemeClr val="lt1"/>
          </a:fontRef>
        </p:style>
        <p:txBody>
          <a:bodyPr lIns="17224" tIns="21877" rIns="17224" bIns="21877" rtlCol="0" anchor="ctr"/>
          <a:lstStyle/>
          <a:p>
            <a:pPr algn="ctr" defTabSz="1157719"/>
            <a:r>
              <a:rPr lang="zh-CN" altLang="en-US" sz="1467" dirty="0">
                <a:solidFill>
                  <a:prstClr val="white"/>
                </a:solidFill>
                <a:latin typeface="思源黑体 CN Medium" pitchFamily="34" charset="-122"/>
                <a:ea typeface="思源黑体 CN Medium" pitchFamily="34" charset="-122"/>
              </a:rPr>
              <a:t>添加内容</a:t>
            </a:r>
          </a:p>
        </p:txBody>
      </p:sp>
      <p:sp>
        <p:nvSpPr>
          <p:cNvPr id="32" name="平行四边形 31"/>
          <p:cNvSpPr/>
          <p:nvPr/>
        </p:nvSpPr>
        <p:spPr>
          <a:xfrm>
            <a:off x="6717631" y="1884178"/>
            <a:ext cx="1251545" cy="372244"/>
          </a:xfrm>
          <a:prstGeom prst="parallelogram">
            <a:avLst>
              <a:gd name="adj" fmla="val 35443"/>
            </a:avLst>
          </a:prstGeom>
          <a:solidFill>
            <a:srgbClr val="7692EA"/>
          </a:solidFill>
          <a:ln>
            <a:noFill/>
          </a:ln>
        </p:spPr>
        <p:style>
          <a:lnRef idx="2">
            <a:schemeClr val="accent1">
              <a:shade val="50000"/>
            </a:schemeClr>
          </a:lnRef>
          <a:fillRef idx="1">
            <a:schemeClr val="accent1"/>
          </a:fillRef>
          <a:effectRef idx="0">
            <a:schemeClr val="accent1"/>
          </a:effectRef>
          <a:fontRef idx="minor">
            <a:schemeClr val="lt1"/>
          </a:fontRef>
        </p:style>
        <p:txBody>
          <a:bodyPr lIns="17224" tIns="21877" rIns="17224" bIns="21877" rtlCol="0" anchor="ctr"/>
          <a:lstStyle/>
          <a:p>
            <a:pPr algn="ctr" defTabSz="1157719"/>
            <a:r>
              <a:rPr lang="zh-CN" altLang="en-US" sz="1467" dirty="0">
                <a:solidFill>
                  <a:prstClr val="white"/>
                </a:solidFill>
                <a:latin typeface="思源黑体 CN Medium" pitchFamily="34" charset="-122"/>
                <a:ea typeface="思源黑体 CN Medium" pitchFamily="34" charset="-122"/>
              </a:rPr>
              <a:t>添加内容</a:t>
            </a:r>
          </a:p>
        </p:txBody>
      </p:sp>
      <p:sp>
        <p:nvSpPr>
          <p:cNvPr id="33" name="平行四边形 32"/>
          <p:cNvSpPr/>
          <p:nvPr/>
        </p:nvSpPr>
        <p:spPr>
          <a:xfrm>
            <a:off x="9816059" y="1884178"/>
            <a:ext cx="1251545" cy="372244"/>
          </a:xfrm>
          <a:prstGeom prst="parallelogram">
            <a:avLst>
              <a:gd name="adj" fmla="val 35443"/>
            </a:avLst>
          </a:prstGeom>
          <a:solidFill>
            <a:srgbClr val="7692EA"/>
          </a:solidFill>
          <a:ln>
            <a:noFill/>
          </a:ln>
        </p:spPr>
        <p:style>
          <a:lnRef idx="2">
            <a:schemeClr val="accent1">
              <a:shade val="50000"/>
            </a:schemeClr>
          </a:lnRef>
          <a:fillRef idx="1">
            <a:schemeClr val="accent1"/>
          </a:fillRef>
          <a:effectRef idx="0">
            <a:schemeClr val="accent1"/>
          </a:effectRef>
          <a:fontRef idx="minor">
            <a:schemeClr val="lt1"/>
          </a:fontRef>
        </p:style>
        <p:txBody>
          <a:bodyPr lIns="17224" tIns="21877" rIns="17224" bIns="21877" rtlCol="0" anchor="ctr"/>
          <a:lstStyle/>
          <a:p>
            <a:pPr algn="ctr" defTabSz="1157719"/>
            <a:r>
              <a:rPr lang="zh-CN" altLang="en-US" sz="1200" dirty="0">
                <a:solidFill>
                  <a:prstClr val="white"/>
                </a:solidFill>
                <a:latin typeface="思源黑体 CN Medium" pitchFamily="34" charset="-122"/>
                <a:ea typeface="思源黑体 CN Medium" pitchFamily="34" charset="-122"/>
              </a:rPr>
              <a:t>添加内容</a:t>
            </a:r>
          </a:p>
        </p:txBody>
      </p:sp>
      <p:sp>
        <p:nvSpPr>
          <p:cNvPr id="34" name="TextBox 72"/>
          <p:cNvSpPr txBox="1"/>
          <p:nvPr/>
        </p:nvSpPr>
        <p:spPr>
          <a:xfrm>
            <a:off x="1649846" y="3735922"/>
            <a:ext cx="2428013" cy="764378"/>
          </a:xfrm>
          <a:prstGeom prst="rect">
            <a:avLst/>
          </a:prstGeom>
          <a:noFill/>
        </p:spPr>
        <p:txBody>
          <a:bodyPr wrap="square" lIns="43755" tIns="21877" rIns="43755" bIns="21877" rtlCol="0">
            <a:spAutoFit/>
          </a:bodyPr>
          <a:lstStyle/>
          <a:p>
            <a:pPr algn="just" defTabSz="1157719">
              <a:lnSpc>
                <a:spcPct val="130000"/>
              </a:lnSpc>
            </a:pPr>
            <a:r>
              <a:rPr lang="zh-CN" altLang="en-US" sz="1200" dirty="0">
                <a:solidFill>
                  <a:prstClr val="black">
                    <a:lumMod val="75000"/>
                    <a:lumOff val="25000"/>
                  </a:prstClr>
                </a:solidFill>
                <a:latin typeface="方正静蕾简体" panose="02000000000000000000" pitchFamily="2" charset="-122"/>
                <a:ea typeface="方正静蕾简体" panose="02000000000000000000" pitchFamily="2" charset="-122"/>
              </a:rPr>
              <a:t>您的内容打在这里，或者通过复制您的文本后，在此框中选择粘贴，并选择只保留</a:t>
            </a:r>
            <a:r>
              <a:rPr lang="zh-CN" altLang="en-US" sz="1200">
                <a:solidFill>
                  <a:prstClr val="black">
                    <a:lumMod val="75000"/>
                    <a:lumOff val="25000"/>
                  </a:prstClr>
                </a:solidFill>
                <a:latin typeface="方正静蕾简体" panose="02000000000000000000" pitchFamily="2" charset="-122"/>
                <a:ea typeface="方正静蕾简体" panose="02000000000000000000" pitchFamily="2" charset="-122"/>
              </a:rPr>
              <a:t>文字</a:t>
            </a:r>
            <a:r>
              <a:rPr lang="zh-CN" altLang="en-US" sz="1200" smtClean="0">
                <a:solidFill>
                  <a:prstClr val="black">
                    <a:lumMod val="75000"/>
                    <a:lumOff val="25000"/>
                  </a:prstClr>
                </a:solidFill>
                <a:latin typeface="方正静蕾简体" panose="02000000000000000000" pitchFamily="2" charset="-122"/>
                <a:ea typeface="方正静蕾简体" panose="02000000000000000000" pitchFamily="2" charset="-122"/>
              </a:rPr>
              <a:t>。</a:t>
            </a:r>
            <a:endParaRPr lang="zh-CN" altLang="en-US" sz="1200" dirty="0">
              <a:solidFill>
                <a:prstClr val="black">
                  <a:lumMod val="75000"/>
                  <a:lumOff val="25000"/>
                </a:prstClr>
              </a:solidFill>
              <a:latin typeface="方正静蕾简体" panose="02000000000000000000" pitchFamily="2" charset="-122"/>
              <a:ea typeface="方正静蕾简体" panose="02000000000000000000" pitchFamily="2" charset="-122"/>
            </a:endParaRPr>
          </a:p>
        </p:txBody>
      </p:sp>
      <p:sp>
        <p:nvSpPr>
          <p:cNvPr id="35" name="TextBox 73"/>
          <p:cNvSpPr txBox="1"/>
          <p:nvPr/>
        </p:nvSpPr>
        <p:spPr>
          <a:xfrm>
            <a:off x="4795510" y="3735923"/>
            <a:ext cx="2298976" cy="764378"/>
          </a:xfrm>
          <a:prstGeom prst="rect">
            <a:avLst/>
          </a:prstGeom>
          <a:noFill/>
        </p:spPr>
        <p:txBody>
          <a:bodyPr wrap="square" lIns="43755" tIns="21877" rIns="43755" bIns="21877" rtlCol="0">
            <a:spAutoFit/>
          </a:bodyPr>
          <a:lstStyle/>
          <a:p>
            <a:pPr algn="just" defTabSz="1157719">
              <a:lnSpc>
                <a:spcPct val="130000"/>
              </a:lnSpc>
            </a:pPr>
            <a:r>
              <a:rPr lang="zh-CN" altLang="en-US" sz="1200" dirty="0">
                <a:solidFill>
                  <a:prstClr val="black">
                    <a:lumMod val="75000"/>
                    <a:lumOff val="25000"/>
                  </a:prstClr>
                </a:solidFill>
                <a:latin typeface="方正静蕾简体" panose="02000000000000000000" pitchFamily="2" charset="-122"/>
                <a:ea typeface="方正静蕾简体" panose="02000000000000000000" pitchFamily="2" charset="-122"/>
              </a:rPr>
              <a:t>您的内容打在这里，或者通过复制您的文本后，在此框中选择粘贴，并选择只保留文字。</a:t>
            </a:r>
          </a:p>
        </p:txBody>
      </p:sp>
      <p:sp>
        <p:nvSpPr>
          <p:cNvPr id="36" name="TextBox 74"/>
          <p:cNvSpPr txBox="1"/>
          <p:nvPr/>
        </p:nvSpPr>
        <p:spPr>
          <a:xfrm>
            <a:off x="7900133" y="3735923"/>
            <a:ext cx="2284555" cy="764378"/>
          </a:xfrm>
          <a:prstGeom prst="rect">
            <a:avLst/>
          </a:prstGeom>
          <a:noFill/>
        </p:spPr>
        <p:txBody>
          <a:bodyPr wrap="square" lIns="43755" tIns="21877" rIns="43755" bIns="21877" rtlCol="0">
            <a:spAutoFit/>
          </a:bodyPr>
          <a:lstStyle/>
          <a:p>
            <a:pPr algn="just" defTabSz="1157719">
              <a:lnSpc>
                <a:spcPct val="130000"/>
              </a:lnSpc>
            </a:pPr>
            <a:r>
              <a:rPr lang="zh-CN" altLang="en-US" sz="1200" dirty="0">
                <a:solidFill>
                  <a:prstClr val="black">
                    <a:lumMod val="75000"/>
                    <a:lumOff val="25000"/>
                  </a:prstClr>
                </a:solidFill>
                <a:latin typeface="方正静蕾简体" panose="02000000000000000000" pitchFamily="2" charset="-122"/>
                <a:ea typeface="方正静蕾简体" panose="02000000000000000000" pitchFamily="2" charset="-122"/>
              </a:rPr>
              <a:t>您的内容打在这里，或者通过复制您的文本后，在此框中选择粘贴，并选择只保留文字。</a:t>
            </a:r>
          </a:p>
        </p:txBody>
      </p:sp>
      <p:sp>
        <p:nvSpPr>
          <p:cNvPr id="37" name="矩形 30"/>
          <p:cNvSpPr>
            <a:spLocks noChangeArrowheads="1"/>
          </p:cNvSpPr>
          <p:nvPr/>
        </p:nvSpPr>
        <p:spPr bwMode="auto">
          <a:xfrm>
            <a:off x="3268526" y="5190652"/>
            <a:ext cx="5886096" cy="862259"/>
          </a:xfrm>
          <a:prstGeom prst="rect">
            <a:avLst/>
          </a:prstGeom>
          <a:noFill/>
          <a:ln w="9525">
            <a:noFill/>
            <a:miter lim="800000"/>
            <a:headEnd/>
            <a:tailEnd/>
          </a:ln>
        </p:spPr>
        <p:txBody>
          <a:bodyPr wrap="square" lIns="49245" tIns="24624" rIns="49245" bIns="24624">
            <a:spAutoFit/>
          </a:bodyPr>
          <a:lstStyle/>
          <a:p>
            <a:pPr algn="ctr" defTabSz="1157719">
              <a:lnSpc>
                <a:spcPct val="130000"/>
              </a:lnSpc>
            </a:pPr>
            <a:r>
              <a:rPr lang="zh-CN" altLang="en-US" sz="1400" dirty="0">
                <a:solidFill>
                  <a:prstClr val="black">
                    <a:lumMod val="75000"/>
                    <a:lumOff val="25000"/>
                  </a:prstClr>
                </a:solidFill>
                <a:latin typeface="方正静蕾简体" panose="02000000000000000000" pitchFamily="2" charset="-122"/>
                <a:ea typeface="方正静蕾简体" panose="02000000000000000000" pitchFamily="2" charset="-122"/>
              </a:rPr>
              <a:t>您的内容打在这里，或者通过复制您的文本后，在此框中选择粘贴，并选择只保留文字。您的内容打在这里，或者通过复制您的文本后，在此框中选择粘贴。</a:t>
            </a:r>
          </a:p>
        </p:txBody>
      </p:sp>
      <p:sp>
        <p:nvSpPr>
          <p:cNvPr id="38" name="丁字箭头 37"/>
          <p:cNvSpPr/>
          <p:nvPr/>
        </p:nvSpPr>
        <p:spPr>
          <a:xfrm flipV="1">
            <a:off x="1749636" y="4775883"/>
            <a:ext cx="8435052" cy="306888"/>
          </a:xfrm>
          <a:prstGeom prst="leftRightUpArrow">
            <a:avLst/>
          </a:prstGeom>
          <a:solidFill>
            <a:srgbClr val="7692E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3755" tIns="21877" rIns="43755" bIns="21877" rtlCol="0" anchor="ctr"/>
          <a:lstStyle/>
          <a:p>
            <a:pPr algn="ctr" defTabSz="1157719"/>
            <a:endParaRPr lang="zh-CN" altLang="en-US" sz="3023">
              <a:solidFill>
                <a:prstClr val="white"/>
              </a:solidFill>
            </a:endParaRPr>
          </a:p>
        </p:txBody>
      </p:sp>
    </p:spTree>
    <p:extLst>
      <p:ext uri="{BB962C8B-B14F-4D97-AF65-F5344CB8AC3E}">
        <p14:creationId xmlns:p14="http://schemas.microsoft.com/office/powerpoint/2010/main" val="3085679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anim calcmode="lin" valueType="num">
                                      <p:cBhvr>
                                        <p:cTn id="30" dur="500" fill="hold"/>
                                        <p:tgtEl>
                                          <p:spTgt spid="29"/>
                                        </p:tgtEl>
                                        <p:attrNameLst>
                                          <p:attrName>ppt_x</p:attrName>
                                        </p:attrNameLst>
                                      </p:cBhvr>
                                      <p:tavLst>
                                        <p:tav tm="0">
                                          <p:val>
                                            <p:strVal val="#ppt_x"/>
                                          </p:val>
                                        </p:tav>
                                        <p:tav tm="100000">
                                          <p:val>
                                            <p:strVal val="#ppt_x"/>
                                          </p:val>
                                        </p:tav>
                                      </p:tavLst>
                                    </p:anim>
                                    <p:anim calcmode="lin" valueType="num">
                                      <p:cBhvr>
                                        <p:cTn id="31" dur="5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anim calcmode="lin" valueType="num">
                                      <p:cBhvr>
                                        <p:cTn id="36" dur="500" fill="hold"/>
                                        <p:tgtEl>
                                          <p:spTgt spid="30"/>
                                        </p:tgtEl>
                                        <p:attrNameLst>
                                          <p:attrName>ppt_x</p:attrName>
                                        </p:attrNameLst>
                                      </p:cBhvr>
                                      <p:tavLst>
                                        <p:tav tm="0">
                                          <p:val>
                                            <p:strVal val="#ppt_x"/>
                                          </p:val>
                                        </p:tav>
                                        <p:tav tm="100000">
                                          <p:val>
                                            <p:strVal val="#ppt_x"/>
                                          </p:val>
                                        </p:tav>
                                      </p:tavLst>
                                    </p:anim>
                                    <p:anim calcmode="lin" valueType="num">
                                      <p:cBhvr>
                                        <p:cTn id="37" dur="500" fill="hold"/>
                                        <p:tgtEl>
                                          <p:spTgt spid="30"/>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 presetClass="entr" presetSubtype="2"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1+#ppt_w/2"/>
                                          </p:val>
                                        </p:tav>
                                        <p:tav tm="100000">
                                          <p:val>
                                            <p:strVal val="#ppt_x"/>
                                          </p:val>
                                        </p:tav>
                                      </p:tavLst>
                                    </p:anim>
                                    <p:anim calcmode="lin" valueType="num">
                                      <p:cBhvr additive="base">
                                        <p:cTn id="42" dur="500" fill="hold"/>
                                        <p:tgtEl>
                                          <p:spTgt spid="3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1+#ppt_w/2"/>
                                          </p:val>
                                        </p:tav>
                                        <p:tav tm="100000">
                                          <p:val>
                                            <p:strVal val="#ppt_x"/>
                                          </p:val>
                                        </p:tav>
                                      </p:tavLst>
                                    </p:anim>
                                    <p:anim calcmode="lin" valueType="num">
                                      <p:cBhvr additive="base">
                                        <p:cTn id="46" dur="500" fill="hold"/>
                                        <p:tgtEl>
                                          <p:spTgt spid="32"/>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1+#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14" presetClass="entr" presetSubtype="1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randombar(horizontal)">
                                      <p:cBhvr>
                                        <p:cTn id="54" dur="500"/>
                                        <p:tgtEl>
                                          <p:spTgt spid="34"/>
                                        </p:tgtEl>
                                      </p:cBhvr>
                                    </p:animEffect>
                                  </p:childTnLst>
                                </p:cTn>
                              </p:par>
                            </p:childTnLst>
                          </p:cTn>
                        </p:par>
                        <p:par>
                          <p:cTn id="55" fill="hold">
                            <p:stCondLst>
                              <p:cond delay="5000"/>
                            </p:stCondLst>
                            <p:childTnLst>
                              <p:par>
                                <p:cTn id="56" presetID="14" presetClass="entr" presetSubtype="10"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randombar(horizontal)">
                                      <p:cBhvr>
                                        <p:cTn id="58" dur="500"/>
                                        <p:tgtEl>
                                          <p:spTgt spid="35"/>
                                        </p:tgtEl>
                                      </p:cBhvr>
                                    </p:animEffect>
                                  </p:childTnLst>
                                </p:cTn>
                              </p:par>
                            </p:childTnLst>
                          </p:cTn>
                        </p:par>
                        <p:par>
                          <p:cTn id="59" fill="hold">
                            <p:stCondLst>
                              <p:cond delay="5500"/>
                            </p:stCondLst>
                            <p:childTnLst>
                              <p:par>
                                <p:cTn id="60" presetID="14" presetClass="entr" presetSubtype="1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randombar(horizontal)">
                                      <p:cBhvr>
                                        <p:cTn id="62" dur="500"/>
                                        <p:tgtEl>
                                          <p:spTgt spid="36"/>
                                        </p:tgtEl>
                                      </p:cBhvr>
                                    </p:animEffect>
                                  </p:childTnLst>
                                </p:cTn>
                              </p:par>
                            </p:childTnLst>
                          </p:cTn>
                        </p:par>
                        <p:par>
                          <p:cTn id="63" fill="hold">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up)">
                                      <p:cBhvr>
                                        <p:cTn id="66" dur="500"/>
                                        <p:tgtEl>
                                          <p:spTgt spid="38"/>
                                        </p:tgtEl>
                                      </p:cBhvr>
                                    </p:animEffect>
                                  </p:childTnLst>
                                </p:cTn>
                              </p:par>
                            </p:childTnLst>
                          </p:cTn>
                        </p:par>
                        <p:par>
                          <p:cTn id="67" fill="hold">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animBg="1"/>
      <p:bldP spid="29" grpId="0" animBg="1"/>
      <p:bldP spid="30" grpId="0" animBg="1"/>
      <p:bldP spid="31" grpId="0" animBg="1"/>
      <p:bldP spid="32" grpId="0" animBg="1"/>
      <p:bldP spid="33" grpId="0" animBg="1"/>
      <p:bldP spid="34" grpId="0"/>
      <p:bldP spid="35" grpId="0"/>
      <p:bldP spid="36" grpId="0"/>
      <p:bldP spid="37" grpId="0"/>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03 </a:t>
            </a:r>
            <a:r>
              <a:rPr lang="zh-CN" altLang="en-US" sz="3200" dirty="0" smtClean="0">
                <a:latin typeface="弥勒古楷体" panose="02010601030101010101" pitchFamily="2" charset="-122"/>
                <a:ea typeface="弥勒古楷体" panose="02010601030101010101" pitchFamily="2" charset="-122"/>
              </a:rPr>
              <a:t>工作成果展示</a:t>
            </a:r>
            <a:endParaRPr lang="zh-CN" altLang="en-US" sz="3200" dirty="0">
              <a:latin typeface="弥勒古楷体" panose="02010601030101010101" pitchFamily="2" charset="-122"/>
              <a:ea typeface="弥勒古楷体" panose="02010601030101010101" pitchFamily="2" charset="-122"/>
            </a:endParaRPr>
          </a:p>
        </p:txBody>
      </p:sp>
      <p:sp>
        <p:nvSpPr>
          <p:cNvPr id="26" name="椭圆 22"/>
          <p:cNvSpPr>
            <a:spLocks noChangeArrowheads="1"/>
          </p:cNvSpPr>
          <p:nvPr/>
        </p:nvSpPr>
        <p:spPr bwMode="auto">
          <a:xfrm flipH="1">
            <a:off x="4252411" y="1872612"/>
            <a:ext cx="3389444" cy="3393648"/>
          </a:xfrm>
          <a:prstGeom prst="ellipse">
            <a:avLst/>
          </a:prstGeom>
          <a:blipFill dpi="0" rotWithShape="1">
            <a:blip r:embed="rId4"/>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sz="3200">
              <a:solidFill>
                <a:srgbClr val="FFFFFF"/>
              </a:solidFill>
              <a:latin typeface="宋体" charset="-122"/>
              <a:sym typeface="宋体" charset="-122"/>
            </a:endParaRPr>
          </a:p>
        </p:txBody>
      </p:sp>
      <p:sp>
        <p:nvSpPr>
          <p:cNvPr id="27" name="椭圆 22"/>
          <p:cNvSpPr>
            <a:spLocks noChangeArrowheads="1"/>
          </p:cNvSpPr>
          <p:nvPr/>
        </p:nvSpPr>
        <p:spPr bwMode="auto">
          <a:xfrm flipH="1">
            <a:off x="3740727" y="1899959"/>
            <a:ext cx="1358471" cy="1360156"/>
          </a:xfrm>
          <a:prstGeom prst="ellipse">
            <a:avLst/>
          </a:prstGeom>
          <a:blipFill dpi="0" rotWithShape="1">
            <a:blip r:embed="rId5"/>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sz="3200">
              <a:solidFill>
                <a:srgbClr val="FFFFFF"/>
              </a:solidFill>
              <a:latin typeface="宋体" charset="-122"/>
              <a:sym typeface="宋体" charset="-122"/>
            </a:endParaRPr>
          </a:p>
        </p:txBody>
      </p:sp>
      <p:sp>
        <p:nvSpPr>
          <p:cNvPr id="28" name="椭圆 22"/>
          <p:cNvSpPr>
            <a:spLocks noChangeArrowheads="1"/>
          </p:cNvSpPr>
          <p:nvPr/>
        </p:nvSpPr>
        <p:spPr bwMode="auto">
          <a:xfrm flipH="1">
            <a:off x="3714312" y="3838653"/>
            <a:ext cx="1358471" cy="1360156"/>
          </a:xfrm>
          <a:prstGeom prst="ellipse">
            <a:avLst/>
          </a:prstGeom>
          <a:blipFill dpi="0" rotWithShape="1">
            <a:blip r:embed="rId6"/>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sz="3200">
              <a:solidFill>
                <a:srgbClr val="FFFFFF"/>
              </a:solidFill>
              <a:latin typeface="宋体" charset="-122"/>
              <a:sym typeface="宋体" charset="-122"/>
            </a:endParaRPr>
          </a:p>
        </p:txBody>
      </p:sp>
      <p:sp>
        <p:nvSpPr>
          <p:cNvPr id="29" name="椭圆 22"/>
          <p:cNvSpPr>
            <a:spLocks noChangeArrowheads="1"/>
          </p:cNvSpPr>
          <p:nvPr/>
        </p:nvSpPr>
        <p:spPr bwMode="auto">
          <a:xfrm flipH="1">
            <a:off x="6930172" y="1899959"/>
            <a:ext cx="1358471" cy="1360156"/>
          </a:xfrm>
          <a:prstGeom prst="ellipse">
            <a:avLst/>
          </a:prstGeom>
          <a:blipFill dpi="0" rotWithShape="1">
            <a:blip r:embed="rId7"/>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sz="3200">
              <a:solidFill>
                <a:srgbClr val="FFFFFF"/>
              </a:solidFill>
              <a:latin typeface="宋体" charset="-122"/>
              <a:sym typeface="宋体" charset="-122"/>
            </a:endParaRPr>
          </a:p>
        </p:txBody>
      </p:sp>
      <p:sp>
        <p:nvSpPr>
          <p:cNvPr id="30" name="椭圆 22"/>
          <p:cNvSpPr>
            <a:spLocks noChangeArrowheads="1"/>
          </p:cNvSpPr>
          <p:nvPr/>
        </p:nvSpPr>
        <p:spPr bwMode="auto">
          <a:xfrm flipH="1">
            <a:off x="6930172" y="3838653"/>
            <a:ext cx="1358471" cy="1360156"/>
          </a:xfrm>
          <a:prstGeom prst="ellipse">
            <a:avLst/>
          </a:prstGeom>
          <a:blipFill dpi="0" rotWithShape="1">
            <a:blip r:embed="rId8"/>
            <a:srcRect/>
            <a:stretch>
              <a:fillRect/>
            </a:stretch>
          </a:blip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sz="3200">
              <a:solidFill>
                <a:srgbClr val="FFFFFF"/>
              </a:solidFill>
              <a:latin typeface="宋体" charset="-122"/>
              <a:sym typeface="宋体" charset="-122"/>
            </a:endParaRPr>
          </a:p>
        </p:txBody>
      </p:sp>
      <p:sp>
        <p:nvSpPr>
          <p:cNvPr id="31" name="Content Placeholder 2"/>
          <p:cNvSpPr txBox="1">
            <a:spLocks/>
          </p:cNvSpPr>
          <p:nvPr/>
        </p:nvSpPr>
        <p:spPr bwMode="auto">
          <a:xfrm>
            <a:off x="979049" y="2100072"/>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rPr>
              <a:t>输入标题</a:t>
            </a:r>
            <a:endParaRPr lang="en-US" altLang="zh-CN"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endParaRPr>
          </a:p>
          <a:p>
            <a:pPr algn="r" defTabSz="914194">
              <a:spcBef>
                <a:spcPct val="20000"/>
              </a:spcBef>
              <a:defRPr/>
            </a:pPr>
            <a:r>
              <a:rPr lang="zh-CN" altLang="en-US"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rPr>
              <a:t>   </a:t>
            </a:r>
            <a:endParaRPr lang="en-US" altLang="zh-CN"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rPr>
              <a:t>这里输入简单的文字概述里输入简单文字概述输入简单的文字概述里输入输入里这里输入简单的文字概述里输入简单</a:t>
            </a:r>
            <a:endParaRPr lang="en-US" altLang="zh-CN"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endParaRPr>
          </a:p>
        </p:txBody>
      </p:sp>
      <p:sp>
        <p:nvSpPr>
          <p:cNvPr id="32" name="Content Placeholder 2"/>
          <p:cNvSpPr txBox="1">
            <a:spLocks/>
          </p:cNvSpPr>
          <p:nvPr/>
        </p:nvSpPr>
        <p:spPr bwMode="auto">
          <a:xfrm>
            <a:off x="996718" y="4061393"/>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rPr>
              <a:t>输入标题</a:t>
            </a:r>
            <a:endParaRPr lang="en-US" altLang="zh-CN"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endParaRPr>
          </a:p>
          <a:p>
            <a:pPr algn="r" defTabSz="914194">
              <a:spcBef>
                <a:spcPct val="20000"/>
              </a:spcBef>
              <a:defRPr/>
            </a:pPr>
            <a:endParaRPr lang="en-US" altLang="zh-CN"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rPr>
              <a:t>这里输入简单的文字概述里输入简单文字概述输入简单的文字概述里输入输入里这里输入简单的文字概述里输入简单</a:t>
            </a:r>
            <a:endParaRPr lang="en-US" altLang="zh-CN"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endParaRPr>
          </a:p>
        </p:txBody>
      </p:sp>
      <p:sp>
        <p:nvSpPr>
          <p:cNvPr id="33" name="Content Placeholder 2"/>
          <p:cNvSpPr txBox="1">
            <a:spLocks/>
          </p:cNvSpPr>
          <p:nvPr/>
        </p:nvSpPr>
        <p:spPr bwMode="auto">
          <a:xfrm>
            <a:off x="8373761" y="2188419"/>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rPr>
              <a:t>输入标题</a:t>
            </a:r>
            <a:endParaRPr lang="en-US" altLang="zh-CN"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endParaRPr>
          </a:p>
          <a:p>
            <a:pPr defTabSz="914194">
              <a:spcBef>
                <a:spcPct val="20000"/>
              </a:spcBef>
              <a:defRPr/>
            </a:pPr>
            <a:endParaRPr lang="en-US" altLang="zh-CN"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rPr>
              <a:t>这里输入简单的文字概述里输入简单文字概述输入简单的文字概述里输入输入里这里输入简单的文字概述里输入简单</a:t>
            </a:r>
            <a:endParaRPr lang="en-US" altLang="zh-CN"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endParaRPr>
          </a:p>
        </p:txBody>
      </p:sp>
      <p:sp>
        <p:nvSpPr>
          <p:cNvPr id="34" name="Content Placeholder 2"/>
          <p:cNvSpPr txBox="1">
            <a:spLocks/>
          </p:cNvSpPr>
          <p:nvPr/>
        </p:nvSpPr>
        <p:spPr bwMode="auto">
          <a:xfrm>
            <a:off x="8364926" y="4105567"/>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rPr>
              <a:t>输入标题</a:t>
            </a:r>
            <a:endParaRPr lang="en-US" altLang="zh-CN"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endParaRPr>
          </a:p>
          <a:p>
            <a:pPr defTabSz="914194">
              <a:spcBef>
                <a:spcPct val="20000"/>
              </a:spcBef>
              <a:defRPr/>
            </a:pPr>
            <a:endParaRPr lang="en-US" altLang="zh-CN"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rPr>
              <a:t>这里输入简单的文字概述里输入简单文字概述输入简单的文字概述里输入输入里这里输入简单的文字概述里输入简单</a:t>
            </a:r>
            <a:endParaRPr lang="en-US" altLang="zh-CN"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endParaRPr>
          </a:p>
        </p:txBody>
      </p:sp>
    </p:spTree>
    <p:extLst>
      <p:ext uri="{BB962C8B-B14F-4D97-AF65-F5344CB8AC3E}">
        <p14:creationId xmlns:p14="http://schemas.microsoft.com/office/powerpoint/2010/main" val="3815777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000"/>
                                        <p:tgtEl>
                                          <p:spTgt spid="26"/>
                                        </p:tgtEl>
                                      </p:cBhvr>
                                    </p:animEffect>
                                    <p:anim calcmode="lin" valueType="num">
                                      <p:cBhvr>
                                        <p:cTn id="25" dur="2000" fill="hold"/>
                                        <p:tgtEl>
                                          <p:spTgt spid="26"/>
                                        </p:tgtEl>
                                        <p:attrNameLst>
                                          <p:attrName>ppt_w</p:attrName>
                                        </p:attrNameLst>
                                      </p:cBhvr>
                                      <p:tavLst>
                                        <p:tav tm="0" fmla="#ppt_w*sin(2.5*pi*$)">
                                          <p:val>
                                            <p:fltVal val="0"/>
                                          </p:val>
                                        </p:tav>
                                        <p:tav tm="100000">
                                          <p:val>
                                            <p:fltVal val="1"/>
                                          </p:val>
                                        </p:tav>
                                      </p:tavLst>
                                    </p:anim>
                                    <p:anim calcmode="lin" valueType="num">
                                      <p:cBhvr>
                                        <p:cTn id="26" dur="20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3500" fill="hold"/>
                                        <p:tgtEl>
                                          <p:spTgt spid="29"/>
                                        </p:tgtEl>
                                        <p:attrNameLst>
                                          <p:attrName>ppt_x</p:attrName>
                                        </p:attrNameLst>
                                      </p:cBhvr>
                                      <p:tavLst>
                                        <p:tav tm="0">
                                          <p:val>
                                            <p:strVal val="0-#ppt_w/2"/>
                                          </p:val>
                                        </p:tav>
                                        <p:tav tm="100000">
                                          <p:val>
                                            <p:strVal val="#ppt_x"/>
                                          </p:val>
                                        </p:tav>
                                      </p:tavLst>
                                    </p:anim>
                                    <p:anim calcmode="lin" valueType="num">
                                      <p:cBhvr additive="base">
                                        <p:cTn id="32" dur="350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3500" fill="hold"/>
                                        <p:tgtEl>
                                          <p:spTgt spid="27"/>
                                        </p:tgtEl>
                                        <p:attrNameLst>
                                          <p:attrName>ppt_x</p:attrName>
                                        </p:attrNameLst>
                                      </p:cBhvr>
                                      <p:tavLst>
                                        <p:tav tm="0">
                                          <p:val>
                                            <p:strVal val="1+#ppt_w/2"/>
                                          </p:val>
                                        </p:tav>
                                        <p:tav tm="100000">
                                          <p:val>
                                            <p:strVal val="#ppt_x"/>
                                          </p:val>
                                        </p:tav>
                                      </p:tavLst>
                                    </p:anim>
                                    <p:anim calcmode="lin" valueType="num">
                                      <p:cBhvr additive="base">
                                        <p:cTn id="36" dur="3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3500" fill="hold"/>
                                        <p:tgtEl>
                                          <p:spTgt spid="28"/>
                                        </p:tgtEl>
                                        <p:attrNameLst>
                                          <p:attrName>ppt_x</p:attrName>
                                        </p:attrNameLst>
                                      </p:cBhvr>
                                      <p:tavLst>
                                        <p:tav tm="0">
                                          <p:val>
                                            <p:strVal val="1+#ppt_w/2"/>
                                          </p:val>
                                        </p:tav>
                                        <p:tav tm="100000">
                                          <p:val>
                                            <p:strVal val="#ppt_x"/>
                                          </p:val>
                                        </p:tav>
                                      </p:tavLst>
                                    </p:anim>
                                    <p:anim calcmode="lin" valueType="num">
                                      <p:cBhvr additive="base">
                                        <p:cTn id="40" dur="3500" fill="hold"/>
                                        <p:tgtEl>
                                          <p:spTgt spid="28"/>
                                        </p:tgtEl>
                                        <p:attrNameLst>
                                          <p:attrName>ppt_y</p:attrName>
                                        </p:attrNameLst>
                                      </p:cBhvr>
                                      <p:tavLst>
                                        <p:tav tm="0">
                                          <p:val>
                                            <p:strVal val="0-#ppt_h/2"/>
                                          </p:val>
                                        </p:tav>
                                        <p:tav tm="100000">
                                          <p:val>
                                            <p:strVal val="#ppt_y"/>
                                          </p:val>
                                        </p:tav>
                                      </p:tavLst>
                                    </p:anim>
                                  </p:childTnLst>
                                </p:cTn>
                              </p:par>
                              <p:par>
                                <p:cTn id="41" presetID="2" presetClass="entr" presetSubtype="9"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3500" fill="hold"/>
                                        <p:tgtEl>
                                          <p:spTgt spid="30"/>
                                        </p:tgtEl>
                                        <p:attrNameLst>
                                          <p:attrName>ppt_x</p:attrName>
                                        </p:attrNameLst>
                                      </p:cBhvr>
                                      <p:tavLst>
                                        <p:tav tm="0">
                                          <p:val>
                                            <p:strVal val="0-#ppt_w/2"/>
                                          </p:val>
                                        </p:tav>
                                        <p:tav tm="100000">
                                          <p:val>
                                            <p:strVal val="#ppt_x"/>
                                          </p:val>
                                        </p:tav>
                                      </p:tavLst>
                                    </p:anim>
                                    <p:anim calcmode="lin" valueType="num">
                                      <p:cBhvr additive="base">
                                        <p:cTn id="44" dur="3500" fill="hold"/>
                                        <p:tgtEl>
                                          <p:spTgt spid="30"/>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2000"/>
                                        <p:tgtEl>
                                          <p:spTgt spid="31"/>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2000"/>
                                        <p:tgtEl>
                                          <p:spTgt spid="33"/>
                                        </p:tgtEl>
                                      </p:cBhvr>
                                    </p:animEffect>
                                  </p:childTnLst>
                                </p:cTn>
                              </p:par>
                            </p:childTnLst>
                          </p:cTn>
                        </p:par>
                        <p:par>
                          <p:cTn id="53" fill="hold">
                            <p:stCondLst>
                              <p:cond delay="7500"/>
                            </p:stCondLst>
                            <p:childTnLst>
                              <p:par>
                                <p:cTn id="54" presetID="10"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2000"/>
                                        <p:tgtEl>
                                          <p:spTgt spid="32"/>
                                        </p:tgtEl>
                                      </p:cBhvr>
                                    </p:animEffect>
                                  </p:childTnLst>
                                </p:cTn>
                              </p:par>
                            </p:childTnLst>
                          </p:cTn>
                        </p:par>
                        <p:par>
                          <p:cTn id="57" fill="hold">
                            <p:stCondLst>
                              <p:cond delay="9500"/>
                            </p:stCondLst>
                            <p:childTnLst>
                              <p:par>
                                <p:cTn id="58" presetID="10" presetClass="entr" presetSubtype="0"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6" grpId="0" animBg="1"/>
      <p:bldP spid="27" grpId="0" animBg="1"/>
      <p:bldP spid="28" grpId="0" animBg="1"/>
      <p:bldP spid="29" grpId="0" animBg="1"/>
      <p:bldP spid="30" grpId="0" animBg="1"/>
      <p:bldP spid="31" grpId="0"/>
      <p:bldP spid="32" grpId="0"/>
      <p:bldP spid="33"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03 </a:t>
            </a:r>
            <a:r>
              <a:rPr lang="zh-CN" altLang="en-US" sz="3200" dirty="0" smtClean="0">
                <a:latin typeface="弥勒古楷体" panose="02010601030101010101" pitchFamily="2" charset="-122"/>
                <a:ea typeface="弥勒古楷体" panose="02010601030101010101" pitchFamily="2" charset="-122"/>
              </a:rPr>
              <a:t>工作成果展示</a:t>
            </a:r>
            <a:endParaRPr lang="zh-CN" altLang="en-US" sz="3200" dirty="0">
              <a:latin typeface="弥勒古楷体" panose="02010601030101010101" pitchFamily="2" charset="-122"/>
              <a:ea typeface="弥勒古楷体" panose="02010601030101010101" pitchFamily="2" charset="-122"/>
            </a:endParaRPr>
          </a:p>
        </p:txBody>
      </p:sp>
      <p:sp>
        <p:nvSpPr>
          <p:cNvPr id="15" name="文本框 7"/>
          <p:cNvSpPr txBox="1">
            <a:spLocks noChangeArrowheads="1"/>
          </p:cNvSpPr>
          <p:nvPr/>
        </p:nvSpPr>
        <p:spPr bwMode="auto">
          <a:xfrm>
            <a:off x="3398973" y="1842254"/>
            <a:ext cx="2644094" cy="12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088" tIns="59044" rIns="118088" bIns="59044"/>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050"/>
            <a:r>
              <a:rPr lang="zh-CN" altLang="en-US" sz="2000" b="1" dirty="0">
                <a:solidFill>
                  <a:srgbClr val="220900"/>
                </a:solidFill>
                <a:latin typeface="字酷堂清楷体" panose="02010601030101010101" pitchFamily="2" charset="-122"/>
                <a:ea typeface="字酷堂清楷体" panose="02010601030101010101" pitchFamily="2" charset="-122"/>
              </a:rPr>
              <a:t>添加文本信息</a:t>
            </a:r>
            <a:endParaRPr lang="en-US" altLang="zh-CN" sz="2000" b="1" dirty="0">
              <a:solidFill>
                <a:srgbClr val="220900"/>
              </a:solidFill>
              <a:latin typeface="字酷堂清楷体" panose="02010601030101010101" pitchFamily="2" charset="-122"/>
              <a:ea typeface="字酷堂清楷体" panose="02010601030101010101" pitchFamily="2" charset="-122"/>
            </a:endParaRPr>
          </a:p>
          <a:p>
            <a:pPr defTabSz="1219050">
              <a:lnSpc>
                <a:spcPct val="150000"/>
              </a:lnSpc>
              <a:spcBef>
                <a:spcPts val="388"/>
              </a:spcBef>
            </a:pPr>
            <a:r>
              <a:rPr lang="zh-CN" altLang="en-US" sz="1400" dirty="0">
                <a:solidFill>
                  <a:srgbClr val="220900"/>
                </a:solidFill>
                <a:latin typeface="方正静蕾简体" panose="02000000000000000000" pitchFamily="2" charset="-122"/>
                <a:ea typeface="方正静蕾简体" panose="02000000000000000000" pitchFamily="2" charset="-122"/>
              </a:rPr>
              <a:t>添加对图片的说明文字添加对图片的说明文字添加对图片的说明文字</a:t>
            </a:r>
          </a:p>
        </p:txBody>
      </p:sp>
      <p:sp>
        <p:nvSpPr>
          <p:cNvPr id="16" name="文本框 7"/>
          <p:cNvSpPr txBox="1">
            <a:spLocks noChangeArrowheads="1"/>
          </p:cNvSpPr>
          <p:nvPr/>
        </p:nvSpPr>
        <p:spPr bwMode="auto">
          <a:xfrm>
            <a:off x="3398973" y="3955475"/>
            <a:ext cx="2644094" cy="12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088" tIns="59044" rIns="118088" bIns="59044"/>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050"/>
            <a:r>
              <a:rPr lang="zh-CN" altLang="en-US" sz="2000" b="1" dirty="0">
                <a:solidFill>
                  <a:srgbClr val="220900"/>
                </a:solidFill>
                <a:latin typeface="字酷堂清楷体" panose="02010601030101010101" pitchFamily="2" charset="-122"/>
                <a:ea typeface="字酷堂清楷体" panose="02010601030101010101" pitchFamily="2" charset="-122"/>
              </a:rPr>
              <a:t>添加文本信息</a:t>
            </a:r>
            <a:endParaRPr lang="en-US" altLang="zh-CN" sz="2000" b="1" dirty="0">
              <a:solidFill>
                <a:srgbClr val="220900"/>
              </a:solidFill>
              <a:latin typeface="字酷堂清楷体" panose="02010601030101010101" pitchFamily="2" charset="-122"/>
              <a:ea typeface="字酷堂清楷体" panose="02010601030101010101" pitchFamily="2" charset="-122"/>
            </a:endParaRPr>
          </a:p>
          <a:p>
            <a:pPr defTabSz="1219050">
              <a:lnSpc>
                <a:spcPct val="150000"/>
              </a:lnSpc>
              <a:spcBef>
                <a:spcPts val="388"/>
              </a:spcBef>
            </a:pPr>
            <a:r>
              <a:rPr lang="zh-CN" altLang="en-US" sz="1400" dirty="0">
                <a:solidFill>
                  <a:srgbClr val="220900"/>
                </a:solidFill>
                <a:latin typeface="方正静蕾简体" panose="02000000000000000000" pitchFamily="2" charset="-122"/>
                <a:ea typeface="方正静蕾简体" panose="02000000000000000000" pitchFamily="2" charset="-122"/>
              </a:rPr>
              <a:t>添加对图片的说明文字添加对图片的说明文字添加对图片的说明文字</a:t>
            </a:r>
          </a:p>
        </p:txBody>
      </p:sp>
      <p:sp>
        <p:nvSpPr>
          <p:cNvPr id="17" name="文本框 7"/>
          <p:cNvSpPr txBox="1">
            <a:spLocks noChangeArrowheads="1"/>
          </p:cNvSpPr>
          <p:nvPr/>
        </p:nvSpPr>
        <p:spPr bwMode="auto">
          <a:xfrm>
            <a:off x="9211007" y="1842254"/>
            <a:ext cx="2644094" cy="12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088" tIns="59044" rIns="118088" bIns="59044"/>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050"/>
            <a:r>
              <a:rPr lang="zh-CN" altLang="en-US" sz="2000" b="1" dirty="0">
                <a:solidFill>
                  <a:srgbClr val="220900"/>
                </a:solidFill>
                <a:latin typeface="字酷堂清楷体" panose="02010601030101010101" pitchFamily="2" charset="-122"/>
                <a:ea typeface="字酷堂清楷体" panose="02010601030101010101" pitchFamily="2" charset="-122"/>
              </a:rPr>
              <a:t>添加文本信息</a:t>
            </a:r>
            <a:endParaRPr lang="en-US" altLang="zh-CN" sz="2000" b="1" dirty="0">
              <a:solidFill>
                <a:srgbClr val="220900"/>
              </a:solidFill>
              <a:latin typeface="字酷堂清楷体" panose="02010601030101010101" pitchFamily="2" charset="-122"/>
              <a:ea typeface="字酷堂清楷体" panose="02010601030101010101" pitchFamily="2" charset="-122"/>
            </a:endParaRPr>
          </a:p>
          <a:p>
            <a:pPr defTabSz="1219050">
              <a:lnSpc>
                <a:spcPct val="150000"/>
              </a:lnSpc>
              <a:spcBef>
                <a:spcPts val="388"/>
              </a:spcBef>
            </a:pPr>
            <a:r>
              <a:rPr lang="zh-CN" altLang="en-US" sz="1400" dirty="0">
                <a:solidFill>
                  <a:srgbClr val="220900"/>
                </a:solidFill>
                <a:latin typeface="方正静蕾简体" panose="02000000000000000000" pitchFamily="2" charset="-122"/>
                <a:ea typeface="方正静蕾简体" panose="02000000000000000000" pitchFamily="2" charset="-122"/>
              </a:rPr>
              <a:t>添加对图片的说明文字添加对图片的说明文字添加对图片的说明文字</a:t>
            </a:r>
          </a:p>
        </p:txBody>
      </p:sp>
      <p:sp>
        <p:nvSpPr>
          <p:cNvPr id="18" name="文本框 7"/>
          <p:cNvSpPr txBox="1">
            <a:spLocks noChangeArrowheads="1"/>
          </p:cNvSpPr>
          <p:nvPr/>
        </p:nvSpPr>
        <p:spPr bwMode="auto">
          <a:xfrm>
            <a:off x="9211007" y="3955475"/>
            <a:ext cx="2644094" cy="12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088" tIns="59044" rIns="118088" bIns="59044"/>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050"/>
            <a:r>
              <a:rPr lang="zh-CN" altLang="en-US" sz="2000" b="1" dirty="0">
                <a:solidFill>
                  <a:srgbClr val="220900"/>
                </a:solidFill>
                <a:latin typeface="字酷堂清楷体" panose="02010601030101010101" pitchFamily="2" charset="-122"/>
                <a:ea typeface="字酷堂清楷体" panose="02010601030101010101" pitchFamily="2" charset="-122"/>
              </a:rPr>
              <a:t>添加文本信息</a:t>
            </a:r>
            <a:endParaRPr lang="en-US" altLang="zh-CN" sz="2000" b="1" dirty="0">
              <a:solidFill>
                <a:srgbClr val="220900"/>
              </a:solidFill>
              <a:latin typeface="字酷堂清楷体" panose="02010601030101010101" pitchFamily="2" charset="-122"/>
              <a:ea typeface="字酷堂清楷体" panose="02010601030101010101" pitchFamily="2" charset="-122"/>
            </a:endParaRPr>
          </a:p>
          <a:p>
            <a:pPr defTabSz="1219050">
              <a:lnSpc>
                <a:spcPct val="150000"/>
              </a:lnSpc>
              <a:spcBef>
                <a:spcPts val="388"/>
              </a:spcBef>
            </a:pPr>
            <a:r>
              <a:rPr lang="zh-CN" altLang="en-US" sz="1400" dirty="0">
                <a:solidFill>
                  <a:srgbClr val="220900"/>
                </a:solidFill>
                <a:latin typeface="方正静蕾简体" panose="02000000000000000000" pitchFamily="2" charset="-122"/>
                <a:ea typeface="方正静蕾简体" panose="02000000000000000000" pitchFamily="2" charset="-122"/>
              </a:rPr>
              <a:t>添加对图片的说明文字添加对图片的说明文字添加对图片的说明文字</a:t>
            </a:r>
          </a:p>
        </p:txBody>
      </p:sp>
      <p:sp>
        <p:nvSpPr>
          <p:cNvPr id="19" name="Rectangle 4"/>
          <p:cNvSpPr>
            <a:spLocks noChangeAspect="1"/>
          </p:cNvSpPr>
          <p:nvPr/>
        </p:nvSpPr>
        <p:spPr bwMode="auto">
          <a:xfrm>
            <a:off x="1194534" y="1979530"/>
            <a:ext cx="2015376" cy="1418309"/>
          </a:xfrm>
          <a:prstGeom prst="rect">
            <a:avLst/>
          </a:prstGeom>
          <a:blipFill>
            <a:blip r:embed="rId4"/>
            <a:stretch>
              <a:fillRect/>
            </a:stretch>
          </a:blipFill>
          <a:ln w="38100" cap="flat" cmpd="sng" algn="ctr">
            <a:gradFill>
              <a:gsLst>
                <a:gs pos="0">
                  <a:schemeClr val="accent1">
                    <a:lumMod val="5000"/>
                    <a:lumOff val="95000"/>
                  </a:schemeClr>
                </a:gs>
                <a:gs pos="100000">
                  <a:schemeClr val="bg1">
                    <a:lumMod val="85000"/>
                  </a:schemeClr>
                </a:gs>
              </a:gsLst>
              <a:lin ang="5400000" scaled="1"/>
            </a:gradFill>
            <a:prstDash val="solid"/>
            <a:headEnd type="none" w="med" len="med"/>
            <a:tailEnd type="none" w="med" len="med"/>
          </a:ln>
          <a:effectLst>
            <a:outerShdw blurRad="50800" dist="38100" dir="5400000" algn="t" rotWithShape="0">
              <a:prstClr val="black">
                <a:alpha val="40000"/>
              </a:prstClr>
            </a:outerShdw>
          </a:effectLst>
        </p:spPr>
        <p:txBody>
          <a:bodyPr rot="0" spcFirstLastPara="0" vertOverflow="overflow" horzOverflow="overflow" vert="horz" wrap="square" lIns="66675" tIns="33338" rIns="33338" bIns="66675" numCol="1" spcCol="0" rtlCol="0" fromWordArt="0" anchor="b" anchorCtr="0" forceAA="0" compatLnSpc="1">
            <a:prstTxWarp prst="textNoShape">
              <a:avLst/>
            </a:prstTxWarp>
            <a:noAutofit/>
          </a:bodyPr>
          <a:lstStyle/>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p:txBody>
      </p:sp>
      <p:sp>
        <p:nvSpPr>
          <p:cNvPr id="20" name="Rectangle 4"/>
          <p:cNvSpPr>
            <a:spLocks noChangeAspect="1"/>
          </p:cNvSpPr>
          <p:nvPr/>
        </p:nvSpPr>
        <p:spPr bwMode="auto">
          <a:xfrm>
            <a:off x="6880959" y="1979530"/>
            <a:ext cx="2015376" cy="1418309"/>
          </a:xfrm>
          <a:prstGeom prst="rect">
            <a:avLst/>
          </a:prstGeom>
          <a:blipFill>
            <a:blip r:embed="rId4"/>
            <a:stretch>
              <a:fillRect/>
            </a:stretch>
          </a:blipFill>
          <a:ln w="38100" cap="flat" cmpd="sng" algn="ctr">
            <a:gradFill>
              <a:gsLst>
                <a:gs pos="0">
                  <a:schemeClr val="accent1">
                    <a:lumMod val="5000"/>
                    <a:lumOff val="95000"/>
                  </a:schemeClr>
                </a:gs>
                <a:gs pos="100000">
                  <a:schemeClr val="bg1">
                    <a:lumMod val="85000"/>
                  </a:schemeClr>
                </a:gs>
              </a:gsLst>
              <a:lin ang="5400000" scaled="1"/>
            </a:gradFill>
            <a:prstDash val="solid"/>
            <a:headEnd type="none" w="med" len="med"/>
            <a:tailEnd type="none" w="med" len="med"/>
          </a:ln>
          <a:effectLst>
            <a:outerShdw blurRad="50800" dist="38100" dir="5400000" algn="t" rotWithShape="0">
              <a:prstClr val="black">
                <a:alpha val="40000"/>
              </a:prstClr>
            </a:outerShdw>
          </a:effectLst>
        </p:spPr>
        <p:txBody>
          <a:bodyPr rot="0" spcFirstLastPara="0" vertOverflow="overflow" horzOverflow="overflow" vert="horz" wrap="square" lIns="66675" tIns="33338" rIns="33338" bIns="66675" numCol="1" spcCol="0" rtlCol="0" fromWordArt="0" anchor="b" anchorCtr="0" forceAA="0" compatLnSpc="1">
            <a:prstTxWarp prst="textNoShape">
              <a:avLst/>
            </a:prstTxWarp>
            <a:noAutofit/>
          </a:bodyPr>
          <a:lstStyle/>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p:txBody>
      </p:sp>
      <p:sp>
        <p:nvSpPr>
          <p:cNvPr id="21" name="Rectangle 4"/>
          <p:cNvSpPr>
            <a:spLocks noChangeAspect="1"/>
          </p:cNvSpPr>
          <p:nvPr/>
        </p:nvSpPr>
        <p:spPr bwMode="auto">
          <a:xfrm>
            <a:off x="1194534" y="4132180"/>
            <a:ext cx="2015376" cy="1418309"/>
          </a:xfrm>
          <a:prstGeom prst="rect">
            <a:avLst/>
          </a:prstGeom>
          <a:blipFill>
            <a:blip r:embed="rId4"/>
            <a:stretch>
              <a:fillRect/>
            </a:stretch>
          </a:blipFill>
          <a:ln w="38100" cap="flat" cmpd="sng" algn="ctr">
            <a:gradFill>
              <a:gsLst>
                <a:gs pos="0">
                  <a:schemeClr val="accent1">
                    <a:lumMod val="5000"/>
                    <a:lumOff val="95000"/>
                  </a:schemeClr>
                </a:gs>
                <a:gs pos="100000">
                  <a:schemeClr val="bg1">
                    <a:lumMod val="85000"/>
                  </a:schemeClr>
                </a:gs>
              </a:gsLst>
              <a:lin ang="5400000" scaled="1"/>
            </a:gradFill>
            <a:prstDash val="solid"/>
            <a:headEnd type="none" w="med" len="med"/>
            <a:tailEnd type="none" w="med" len="med"/>
          </a:ln>
          <a:effectLst>
            <a:outerShdw blurRad="50800" dist="38100" dir="5400000" algn="t" rotWithShape="0">
              <a:prstClr val="black">
                <a:alpha val="40000"/>
              </a:prstClr>
            </a:outerShdw>
          </a:effectLst>
        </p:spPr>
        <p:txBody>
          <a:bodyPr rot="0" spcFirstLastPara="0" vertOverflow="overflow" horzOverflow="overflow" vert="horz" wrap="square" lIns="66675" tIns="33338" rIns="33338" bIns="66675" numCol="1" spcCol="0" rtlCol="0" fromWordArt="0" anchor="b" anchorCtr="0" forceAA="0" compatLnSpc="1">
            <a:prstTxWarp prst="textNoShape">
              <a:avLst/>
            </a:prstTxWarp>
            <a:noAutofit/>
          </a:bodyPr>
          <a:lstStyle/>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p:txBody>
      </p:sp>
      <p:sp>
        <p:nvSpPr>
          <p:cNvPr id="22" name="Rectangle 4"/>
          <p:cNvSpPr>
            <a:spLocks noChangeAspect="1"/>
          </p:cNvSpPr>
          <p:nvPr/>
        </p:nvSpPr>
        <p:spPr bwMode="auto">
          <a:xfrm>
            <a:off x="6880959" y="4132179"/>
            <a:ext cx="2015376" cy="1418309"/>
          </a:xfrm>
          <a:prstGeom prst="rect">
            <a:avLst/>
          </a:prstGeom>
          <a:blipFill>
            <a:blip r:embed="rId4"/>
            <a:stretch>
              <a:fillRect/>
            </a:stretch>
          </a:blipFill>
          <a:ln w="38100" cap="flat" cmpd="sng" algn="ctr">
            <a:gradFill>
              <a:gsLst>
                <a:gs pos="0">
                  <a:schemeClr val="accent1">
                    <a:lumMod val="5000"/>
                    <a:lumOff val="95000"/>
                  </a:schemeClr>
                </a:gs>
                <a:gs pos="100000">
                  <a:schemeClr val="bg1">
                    <a:lumMod val="85000"/>
                  </a:schemeClr>
                </a:gs>
              </a:gsLst>
              <a:lin ang="5400000" scaled="1"/>
            </a:gradFill>
            <a:prstDash val="solid"/>
            <a:headEnd type="none" w="med" len="med"/>
            <a:tailEnd type="none" w="med" len="med"/>
          </a:ln>
          <a:effectLst>
            <a:outerShdw blurRad="50800" dist="38100" dir="5400000" algn="t" rotWithShape="0">
              <a:prstClr val="black">
                <a:alpha val="40000"/>
              </a:prstClr>
            </a:outerShdw>
          </a:effectLst>
        </p:spPr>
        <p:txBody>
          <a:bodyPr rot="0" spcFirstLastPara="0" vertOverflow="overflow" horzOverflow="overflow" vert="horz" wrap="square" lIns="66675" tIns="33338" rIns="33338" bIns="66675" numCol="1" spcCol="0" rtlCol="0" fromWordArt="0" anchor="b" anchorCtr="0" forceAA="0" compatLnSpc="1">
            <a:prstTxWarp prst="textNoShape">
              <a:avLst/>
            </a:prstTxWarp>
            <a:noAutofit/>
          </a:bodyPr>
          <a:lstStyle/>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p:txBody>
      </p:sp>
    </p:spTree>
    <p:extLst>
      <p:ext uri="{BB962C8B-B14F-4D97-AF65-F5344CB8AC3E}">
        <p14:creationId xmlns:p14="http://schemas.microsoft.com/office/powerpoint/2010/main" val="2941529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250"/>
                                        <p:tgtEl>
                                          <p:spTgt spid="19"/>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250"/>
                                        <p:tgtEl>
                                          <p:spTgt spid="2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250"/>
                                        <p:tgtEl>
                                          <p:spTgt spid="21"/>
                                        </p:tgtEl>
                                      </p:cBhvr>
                                    </p:animEffect>
                                  </p:childTnLst>
                                </p:cTn>
                              </p:par>
                            </p:childTnLst>
                          </p:cTn>
                        </p:par>
                        <p:par>
                          <p:cTn id="32" fill="hold">
                            <p:stCondLst>
                              <p:cond delay="325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250"/>
                                        <p:tgtEl>
                                          <p:spTgt spid="22"/>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par>
                          <p:cTn id="40" fill="hold">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P spid="17" grpId="0"/>
      <p:bldP spid="18" grpId="0"/>
      <p:bldP spid="19" grpId="0" animBg="1"/>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03 </a:t>
            </a:r>
            <a:r>
              <a:rPr lang="zh-CN" altLang="en-US" sz="3200" dirty="0" smtClean="0">
                <a:latin typeface="弥勒古楷体" panose="02010601030101010101" pitchFamily="2" charset="-122"/>
                <a:ea typeface="弥勒古楷体" panose="02010601030101010101" pitchFamily="2" charset="-122"/>
              </a:rPr>
              <a:t>工作成果展示</a:t>
            </a:r>
            <a:endParaRPr lang="zh-CN" altLang="en-US" sz="3200" dirty="0">
              <a:latin typeface="弥勒古楷体" panose="02010601030101010101" pitchFamily="2" charset="-122"/>
              <a:ea typeface="弥勒古楷体" panose="02010601030101010101" pitchFamily="2" charset="-122"/>
            </a:endParaRPr>
          </a:p>
        </p:txBody>
      </p:sp>
      <p:sp>
        <p:nvSpPr>
          <p:cNvPr id="5" name="Rectangle 29" descr="cA4aKEIPQrerBnp1yGHv_IMG_9534-3-2-op"/>
          <p:cNvSpPr>
            <a:spLocks noChangeArrowheads="1"/>
          </p:cNvSpPr>
          <p:nvPr/>
        </p:nvSpPr>
        <p:spPr bwMode="auto">
          <a:xfrm>
            <a:off x="3722733" y="1556591"/>
            <a:ext cx="2330146" cy="2134753"/>
          </a:xfrm>
          <a:prstGeom prst="rect">
            <a:avLst/>
          </a:prstGeom>
          <a:blipFill dpi="0" rotWithShape="1">
            <a:blip r:embed="rId4"/>
            <a:srcRect/>
            <a:stretch>
              <a:fillRect r="-37330"/>
            </a:stretch>
          </a:blipFill>
          <a:ln>
            <a:noFill/>
          </a:ln>
          <a:extLst/>
        </p:spPr>
        <p:txBody>
          <a:bodyPr lIns="121906" tIns="60953" rIns="121906" bIns="60953"/>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lumMod val="50000"/>
                </a:prstClr>
              </a:solidFill>
              <a:effectLst/>
              <a:uLnTx/>
              <a:uFillTx/>
            </a:endParaRPr>
          </a:p>
        </p:txBody>
      </p:sp>
      <p:sp>
        <p:nvSpPr>
          <p:cNvPr id="6" name="Rectangle 30" descr="photo-1416339276121-ba1dfa199912"/>
          <p:cNvSpPr>
            <a:spLocks noChangeArrowheads="1"/>
          </p:cNvSpPr>
          <p:nvPr/>
        </p:nvSpPr>
        <p:spPr bwMode="auto">
          <a:xfrm>
            <a:off x="6122722" y="1556591"/>
            <a:ext cx="2330146" cy="2134753"/>
          </a:xfrm>
          <a:prstGeom prst="rect">
            <a:avLst/>
          </a:prstGeom>
          <a:blipFill dpi="0" rotWithShape="1">
            <a:blip r:embed="rId5"/>
            <a:srcRect/>
            <a:stretch>
              <a:fillRect r="-20065"/>
            </a:stretch>
          </a:blipFill>
          <a:ln>
            <a:noFill/>
          </a:ln>
          <a:extLst/>
        </p:spPr>
        <p:txBody>
          <a:bodyPr lIns="121906" tIns="60953" rIns="121906" bIns="60953"/>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lumMod val="50000"/>
                </a:prstClr>
              </a:solidFill>
              <a:effectLst/>
              <a:uLnTx/>
              <a:uFillTx/>
            </a:endParaRPr>
          </a:p>
        </p:txBody>
      </p:sp>
      <p:sp>
        <p:nvSpPr>
          <p:cNvPr id="9" name="Rectangle 31" descr="psb"/>
          <p:cNvSpPr>
            <a:spLocks noChangeArrowheads="1"/>
          </p:cNvSpPr>
          <p:nvPr/>
        </p:nvSpPr>
        <p:spPr bwMode="auto">
          <a:xfrm>
            <a:off x="3722733" y="3756995"/>
            <a:ext cx="2330146" cy="2136871"/>
          </a:xfrm>
          <a:prstGeom prst="rect">
            <a:avLst/>
          </a:prstGeom>
          <a:blipFill dpi="0" rotWithShape="1">
            <a:blip r:embed="rId6"/>
            <a:srcRect/>
            <a:stretch>
              <a:fillRect r="-36680"/>
            </a:stretch>
          </a:blipFill>
          <a:ln>
            <a:noFill/>
          </a:ln>
          <a:extLst/>
        </p:spPr>
        <p:txBody>
          <a:bodyPr lIns="121906" tIns="60953" rIns="121906" bIns="60953"/>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lumMod val="50000"/>
                </a:prstClr>
              </a:solidFill>
              <a:effectLst/>
              <a:uLnTx/>
              <a:uFillTx/>
            </a:endParaRPr>
          </a:p>
        </p:txBody>
      </p:sp>
      <p:sp>
        <p:nvSpPr>
          <p:cNvPr id="10" name="Rectangle 32" descr="Money"/>
          <p:cNvSpPr>
            <a:spLocks noChangeArrowheads="1"/>
          </p:cNvSpPr>
          <p:nvPr/>
        </p:nvSpPr>
        <p:spPr bwMode="auto">
          <a:xfrm>
            <a:off x="6122722" y="3756995"/>
            <a:ext cx="2330146" cy="2136871"/>
          </a:xfrm>
          <a:prstGeom prst="rect">
            <a:avLst/>
          </a:prstGeom>
          <a:blipFill dpi="0" rotWithShape="1">
            <a:blip r:embed="rId7"/>
            <a:srcRect/>
            <a:stretch>
              <a:fillRect r="-38513"/>
            </a:stretch>
          </a:blipFill>
          <a:ln>
            <a:noFill/>
          </a:ln>
          <a:extLst/>
        </p:spPr>
        <p:txBody>
          <a:bodyPr lIns="121906" tIns="60953" rIns="121906" bIns="60953"/>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lumMod val="50000"/>
                </a:prstClr>
              </a:solidFill>
              <a:effectLst/>
              <a:uLnTx/>
              <a:uFillTx/>
            </a:endParaRPr>
          </a:p>
        </p:txBody>
      </p:sp>
      <p:grpSp>
        <p:nvGrpSpPr>
          <p:cNvPr id="23" name="组合 22"/>
          <p:cNvGrpSpPr/>
          <p:nvPr/>
        </p:nvGrpSpPr>
        <p:grpSpPr>
          <a:xfrm>
            <a:off x="5472988" y="3100475"/>
            <a:ext cx="1244438" cy="1249508"/>
            <a:chOff x="5472988" y="3100475"/>
            <a:chExt cx="1244438" cy="1249508"/>
          </a:xfrm>
        </p:grpSpPr>
        <p:sp>
          <p:nvSpPr>
            <p:cNvPr id="24" name="Rectangle 37"/>
            <p:cNvSpPr>
              <a:spLocks noChangeArrowheads="1"/>
            </p:cNvSpPr>
            <p:nvPr/>
          </p:nvSpPr>
          <p:spPr bwMode="auto">
            <a:xfrm>
              <a:off x="5472988" y="3100475"/>
              <a:ext cx="1244438" cy="1249508"/>
            </a:xfrm>
            <a:prstGeom prst="rect">
              <a:avLst/>
            </a:prstGeom>
            <a:solidFill>
              <a:srgbClr val="3D83B6">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lumMod val="50000"/>
                  </a:prstClr>
                </a:solidFill>
                <a:effectLst/>
                <a:uLnTx/>
                <a:uFillTx/>
              </a:endParaRPr>
            </a:p>
          </p:txBody>
        </p:sp>
        <p:sp>
          <p:nvSpPr>
            <p:cNvPr id="25" name="Freeform 42"/>
            <p:cNvSpPr>
              <a:spLocks noEditPoints="1"/>
            </p:cNvSpPr>
            <p:nvPr/>
          </p:nvSpPr>
          <p:spPr bwMode="auto">
            <a:xfrm>
              <a:off x="5860288" y="3473209"/>
              <a:ext cx="469839" cy="432033"/>
            </a:xfrm>
            <a:custGeom>
              <a:avLst/>
              <a:gdLst>
                <a:gd name="T0" fmla="*/ 44 w 168"/>
                <a:gd name="T1" fmla="*/ 73 h 154"/>
                <a:gd name="T2" fmla="*/ 16 w 168"/>
                <a:gd name="T3" fmla="*/ 73 h 154"/>
                <a:gd name="T4" fmla="*/ 20 w 168"/>
                <a:gd name="T5" fmla="*/ 64 h 154"/>
                <a:gd name="T6" fmla="*/ 40 w 168"/>
                <a:gd name="T7" fmla="*/ 57 h 154"/>
                <a:gd name="T8" fmla="*/ 20 w 168"/>
                <a:gd name="T9" fmla="*/ 64 h 154"/>
                <a:gd name="T10" fmla="*/ 120 w 168"/>
                <a:gd name="T11" fmla="*/ 18 h 154"/>
                <a:gd name="T12" fmla="*/ 54 w 168"/>
                <a:gd name="T13" fmla="*/ 0 h 154"/>
                <a:gd name="T14" fmla="*/ 6 w 168"/>
                <a:gd name="T15" fmla="*/ 18 h 154"/>
                <a:gd name="T16" fmla="*/ 6 w 168"/>
                <a:gd name="T17" fmla="*/ 146 h 154"/>
                <a:gd name="T18" fmla="*/ 54 w 168"/>
                <a:gd name="T19" fmla="*/ 154 h 154"/>
                <a:gd name="T20" fmla="*/ 120 w 168"/>
                <a:gd name="T21" fmla="*/ 146 h 154"/>
                <a:gd name="T22" fmla="*/ 168 w 168"/>
                <a:gd name="T23" fmla="*/ 24 h 154"/>
                <a:gd name="T24" fmla="*/ 48 w 168"/>
                <a:gd name="T25" fmla="*/ 134 h 154"/>
                <a:gd name="T26" fmla="*/ 48 w 168"/>
                <a:gd name="T27" fmla="*/ 30 h 154"/>
                <a:gd name="T28" fmla="*/ 108 w 168"/>
                <a:gd name="T29" fmla="*/ 142 h 154"/>
                <a:gd name="T30" fmla="*/ 108 w 168"/>
                <a:gd name="T31" fmla="*/ 12 h 154"/>
                <a:gd name="T32" fmla="*/ 156 w 168"/>
                <a:gd name="T33" fmla="*/ 134 h 154"/>
                <a:gd name="T34" fmla="*/ 156 w 168"/>
                <a:gd name="T35" fmla="*/ 30 h 154"/>
                <a:gd name="T36" fmla="*/ 20 w 168"/>
                <a:gd name="T37" fmla="*/ 51 h 154"/>
                <a:gd name="T38" fmla="*/ 40 w 168"/>
                <a:gd name="T39" fmla="*/ 44 h 154"/>
                <a:gd name="T40" fmla="*/ 20 w 168"/>
                <a:gd name="T41" fmla="*/ 51 h 154"/>
                <a:gd name="T42" fmla="*/ 30 w 168"/>
                <a:gd name="T43" fmla="*/ 101 h 154"/>
                <a:gd name="T44" fmla="*/ 20 w 168"/>
                <a:gd name="T45" fmla="*/ 123 h 154"/>
                <a:gd name="T46" fmla="*/ 39 w 168"/>
                <a:gd name="T47" fmla="*/ 123 h 154"/>
                <a:gd name="T48" fmla="*/ 39 w 168"/>
                <a:gd name="T49" fmla="*/ 104 h 154"/>
                <a:gd name="T50" fmla="*/ 30 w 168"/>
                <a:gd name="T51" fmla="*/ 120 h 154"/>
                <a:gd name="T52" fmla="*/ 24 w 168"/>
                <a:gd name="T53" fmla="*/ 114 h 154"/>
                <a:gd name="T54" fmla="*/ 30 w 168"/>
                <a:gd name="T55" fmla="*/ 108 h 154"/>
                <a:gd name="T56" fmla="*/ 36 w 168"/>
                <a:gd name="T57" fmla="*/ 114 h 154"/>
                <a:gd name="T58" fmla="*/ 128 w 168"/>
                <a:gd name="T59" fmla="*/ 64 h 154"/>
                <a:gd name="T60" fmla="*/ 148 w 168"/>
                <a:gd name="T61" fmla="*/ 57 h 154"/>
                <a:gd name="T62" fmla="*/ 128 w 168"/>
                <a:gd name="T63" fmla="*/ 64 h 154"/>
                <a:gd name="T64" fmla="*/ 148 w 168"/>
                <a:gd name="T65" fmla="*/ 77 h 154"/>
                <a:gd name="T66" fmla="*/ 128 w 168"/>
                <a:gd name="T67" fmla="*/ 70 h 154"/>
                <a:gd name="T68" fmla="*/ 128 w 168"/>
                <a:gd name="T69" fmla="*/ 51 h 154"/>
                <a:gd name="T70" fmla="*/ 152 w 168"/>
                <a:gd name="T71" fmla="*/ 47 h 154"/>
                <a:gd name="T72" fmla="*/ 124 w 168"/>
                <a:gd name="T73" fmla="*/ 47 h 154"/>
                <a:gd name="T74" fmla="*/ 71 w 168"/>
                <a:gd name="T75" fmla="*/ 70 h 154"/>
                <a:gd name="T76" fmla="*/ 97 w 168"/>
                <a:gd name="T77" fmla="*/ 63 h 154"/>
                <a:gd name="T78" fmla="*/ 71 w 168"/>
                <a:gd name="T79" fmla="*/ 70 h 154"/>
                <a:gd name="T80" fmla="*/ 138 w 168"/>
                <a:gd name="T81" fmla="*/ 101 h 154"/>
                <a:gd name="T82" fmla="*/ 128 w 168"/>
                <a:gd name="T83" fmla="*/ 123 h 154"/>
                <a:gd name="T84" fmla="*/ 147 w 168"/>
                <a:gd name="T85" fmla="*/ 123 h 154"/>
                <a:gd name="T86" fmla="*/ 147 w 168"/>
                <a:gd name="T87" fmla="*/ 104 h 154"/>
                <a:gd name="T88" fmla="*/ 138 w 168"/>
                <a:gd name="T89" fmla="*/ 120 h 154"/>
                <a:gd name="T90" fmla="*/ 132 w 168"/>
                <a:gd name="T91" fmla="*/ 114 h 154"/>
                <a:gd name="T92" fmla="*/ 138 w 168"/>
                <a:gd name="T93" fmla="*/ 108 h 154"/>
                <a:gd name="T94" fmla="*/ 144 w 168"/>
                <a:gd name="T95" fmla="*/ 114 h 154"/>
                <a:gd name="T96" fmla="*/ 71 w 168"/>
                <a:gd name="T97" fmla="*/ 38 h 154"/>
                <a:gd name="T98" fmla="*/ 97 w 168"/>
                <a:gd name="T99" fmla="*/ 31 h 154"/>
                <a:gd name="T100" fmla="*/ 71 w 168"/>
                <a:gd name="T101" fmla="*/ 38 h 154"/>
                <a:gd name="T102" fmla="*/ 97 w 168"/>
                <a:gd name="T103" fmla="*/ 54 h 154"/>
                <a:gd name="T104" fmla="*/ 71 w 168"/>
                <a:gd name="T105" fmla="*/ 47 h 154"/>
                <a:gd name="T106" fmla="*/ 95 w 168"/>
                <a:gd name="T107" fmla="*/ 106 h 154"/>
                <a:gd name="T108" fmla="*/ 84 w 168"/>
                <a:gd name="T109" fmla="*/ 101 h 154"/>
                <a:gd name="T110" fmla="*/ 68 w 168"/>
                <a:gd name="T111" fmla="*/ 116 h 154"/>
                <a:gd name="T112" fmla="*/ 95 w 168"/>
                <a:gd name="T113" fmla="*/ 127 h 154"/>
                <a:gd name="T114" fmla="*/ 95 w 168"/>
                <a:gd name="T115" fmla="*/ 106 h 154"/>
                <a:gd name="T116" fmla="*/ 84 w 168"/>
                <a:gd name="T117" fmla="*/ 125 h 154"/>
                <a:gd name="T118" fmla="*/ 78 w 168"/>
                <a:gd name="T119" fmla="*/ 122 h 154"/>
                <a:gd name="T120" fmla="*/ 78 w 168"/>
                <a:gd name="T121" fmla="*/ 110 h 154"/>
                <a:gd name="T122" fmla="*/ 90 w 168"/>
                <a:gd name="T123"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 h="154">
                  <a:moveTo>
                    <a:pt x="20" y="77"/>
                  </a:moveTo>
                  <a:cubicBezTo>
                    <a:pt x="40" y="77"/>
                    <a:pt x="40" y="77"/>
                    <a:pt x="40" y="77"/>
                  </a:cubicBezTo>
                  <a:cubicBezTo>
                    <a:pt x="42" y="77"/>
                    <a:pt x="44" y="75"/>
                    <a:pt x="44" y="73"/>
                  </a:cubicBezTo>
                  <a:cubicBezTo>
                    <a:pt x="44" y="71"/>
                    <a:pt x="42" y="70"/>
                    <a:pt x="40" y="70"/>
                  </a:cubicBezTo>
                  <a:cubicBezTo>
                    <a:pt x="20" y="70"/>
                    <a:pt x="20" y="70"/>
                    <a:pt x="20" y="70"/>
                  </a:cubicBezTo>
                  <a:cubicBezTo>
                    <a:pt x="18" y="70"/>
                    <a:pt x="16" y="71"/>
                    <a:pt x="16" y="73"/>
                  </a:cubicBezTo>
                  <a:cubicBezTo>
                    <a:pt x="16" y="75"/>
                    <a:pt x="18" y="77"/>
                    <a:pt x="20" y="77"/>
                  </a:cubicBezTo>
                  <a:close/>
                  <a:moveTo>
                    <a:pt x="20" y="64"/>
                  </a:moveTo>
                  <a:cubicBezTo>
                    <a:pt x="20" y="64"/>
                    <a:pt x="20" y="64"/>
                    <a:pt x="20" y="64"/>
                  </a:cubicBezTo>
                  <a:cubicBezTo>
                    <a:pt x="40" y="64"/>
                    <a:pt x="40" y="64"/>
                    <a:pt x="40" y="64"/>
                  </a:cubicBezTo>
                  <a:cubicBezTo>
                    <a:pt x="42" y="64"/>
                    <a:pt x="44" y="62"/>
                    <a:pt x="44" y="60"/>
                  </a:cubicBezTo>
                  <a:cubicBezTo>
                    <a:pt x="44" y="58"/>
                    <a:pt x="42" y="57"/>
                    <a:pt x="40" y="57"/>
                  </a:cubicBezTo>
                  <a:cubicBezTo>
                    <a:pt x="20" y="57"/>
                    <a:pt x="20" y="57"/>
                    <a:pt x="20" y="57"/>
                  </a:cubicBezTo>
                  <a:cubicBezTo>
                    <a:pt x="18" y="57"/>
                    <a:pt x="16" y="58"/>
                    <a:pt x="16" y="60"/>
                  </a:cubicBezTo>
                  <a:cubicBezTo>
                    <a:pt x="16" y="62"/>
                    <a:pt x="18" y="64"/>
                    <a:pt x="20" y="64"/>
                  </a:cubicBezTo>
                  <a:close/>
                  <a:moveTo>
                    <a:pt x="162" y="18"/>
                  </a:moveTo>
                  <a:cubicBezTo>
                    <a:pt x="162" y="18"/>
                    <a:pt x="162" y="18"/>
                    <a:pt x="162" y="18"/>
                  </a:cubicBezTo>
                  <a:cubicBezTo>
                    <a:pt x="120" y="18"/>
                    <a:pt x="120" y="18"/>
                    <a:pt x="120" y="18"/>
                  </a:cubicBezTo>
                  <a:cubicBezTo>
                    <a:pt x="120" y="6"/>
                    <a:pt x="120" y="6"/>
                    <a:pt x="120" y="6"/>
                  </a:cubicBezTo>
                  <a:cubicBezTo>
                    <a:pt x="120" y="3"/>
                    <a:pt x="117" y="0"/>
                    <a:pt x="114" y="0"/>
                  </a:cubicBezTo>
                  <a:cubicBezTo>
                    <a:pt x="54" y="0"/>
                    <a:pt x="54" y="0"/>
                    <a:pt x="54" y="0"/>
                  </a:cubicBezTo>
                  <a:cubicBezTo>
                    <a:pt x="51" y="0"/>
                    <a:pt x="48" y="3"/>
                    <a:pt x="48" y="6"/>
                  </a:cubicBezTo>
                  <a:cubicBezTo>
                    <a:pt x="48" y="18"/>
                    <a:pt x="48" y="18"/>
                    <a:pt x="48" y="18"/>
                  </a:cubicBezTo>
                  <a:cubicBezTo>
                    <a:pt x="6" y="18"/>
                    <a:pt x="6" y="18"/>
                    <a:pt x="6" y="18"/>
                  </a:cubicBezTo>
                  <a:cubicBezTo>
                    <a:pt x="2" y="18"/>
                    <a:pt x="0" y="21"/>
                    <a:pt x="0" y="24"/>
                  </a:cubicBezTo>
                  <a:cubicBezTo>
                    <a:pt x="0" y="140"/>
                    <a:pt x="0" y="140"/>
                    <a:pt x="0" y="140"/>
                  </a:cubicBezTo>
                  <a:cubicBezTo>
                    <a:pt x="0" y="143"/>
                    <a:pt x="2" y="146"/>
                    <a:pt x="6" y="146"/>
                  </a:cubicBezTo>
                  <a:cubicBezTo>
                    <a:pt x="48" y="146"/>
                    <a:pt x="48" y="146"/>
                    <a:pt x="48" y="146"/>
                  </a:cubicBezTo>
                  <a:cubicBezTo>
                    <a:pt x="48" y="148"/>
                    <a:pt x="48" y="148"/>
                    <a:pt x="48" y="148"/>
                  </a:cubicBezTo>
                  <a:cubicBezTo>
                    <a:pt x="48" y="151"/>
                    <a:pt x="51" y="154"/>
                    <a:pt x="54" y="154"/>
                  </a:cubicBezTo>
                  <a:cubicBezTo>
                    <a:pt x="114" y="154"/>
                    <a:pt x="114" y="154"/>
                    <a:pt x="114" y="154"/>
                  </a:cubicBezTo>
                  <a:cubicBezTo>
                    <a:pt x="117" y="154"/>
                    <a:pt x="120" y="151"/>
                    <a:pt x="120" y="148"/>
                  </a:cubicBezTo>
                  <a:cubicBezTo>
                    <a:pt x="120" y="146"/>
                    <a:pt x="120" y="146"/>
                    <a:pt x="120" y="146"/>
                  </a:cubicBezTo>
                  <a:cubicBezTo>
                    <a:pt x="162" y="146"/>
                    <a:pt x="162" y="146"/>
                    <a:pt x="162" y="146"/>
                  </a:cubicBezTo>
                  <a:cubicBezTo>
                    <a:pt x="165" y="146"/>
                    <a:pt x="168" y="143"/>
                    <a:pt x="168" y="140"/>
                  </a:cubicBezTo>
                  <a:cubicBezTo>
                    <a:pt x="168" y="24"/>
                    <a:pt x="168" y="24"/>
                    <a:pt x="168" y="24"/>
                  </a:cubicBezTo>
                  <a:cubicBezTo>
                    <a:pt x="168" y="21"/>
                    <a:pt x="165" y="18"/>
                    <a:pt x="162" y="18"/>
                  </a:cubicBezTo>
                  <a:close/>
                  <a:moveTo>
                    <a:pt x="48" y="134"/>
                  </a:moveTo>
                  <a:cubicBezTo>
                    <a:pt x="48" y="134"/>
                    <a:pt x="48" y="134"/>
                    <a:pt x="48" y="134"/>
                  </a:cubicBezTo>
                  <a:cubicBezTo>
                    <a:pt x="12" y="134"/>
                    <a:pt x="12" y="134"/>
                    <a:pt x="12" y="134"/>
                  </a:cubicBezTo>
                  <a:cubicBezTo>
                    <a:pt x="12" y="30"/>
                    <a:pt x="12" y="30"/>
                    <a:pt x="12" y="30"/>
                  </a:cubicBezTo>
                  <a:cubicBezTo>
                    <a:pt x="48" y="30"/>
                    <a:pt x="48" y="30"/>
                    <a:pt x="48" y="30"/>
                  </a:cubicBezTo>
                  <a:cubicBezTo>
                    <a:pt x="48" y="134"/>
                    <a:pt x="48" y="134"/>
                    <a:pt x="48" y="134"/>
                  </a:cubicBezTo>
                  <a:close/>
                  <a:moveTo>
                    <a:pt x="108" y="142"/>
                  </a:moveTo>
                  <a:cubicBezTo>
                    <a:pt x="108" y="142"/>
                    <a:pt x="108" y="142"/>
                    <a:pt x="108" y="142"/>
                  </a:cubicBezTo>
                  <a:cubicBezTo>
                    <a:pt x="60" y="142"/>
                    <a:pt x="60" y="142"/>
                    <a:pt x="60" y="142"/>
                  </a:cubicBezTo>
                  <a:cubicBezTo>
                    <a:pt x="60" y="12"/>
                    <a:pt x="60" y="12"/>
                    <a:pt x="60" y="12"/>
                  </a:cubicBezTo>
                  <a:cubicBezTo>
                    <a:pt x="108" y="12"/>
                    <a:pt x="108" y="12"/>
                    <a:pt x="108" y="12"/>
                  </a:cubicBezTo>
                  <a:cubicBezTo>
                    <a:pt x="108" y="142"/>
                    <a:pt x="108" y="142"/>
                    <a:pt x="108" y="142"/>
                  </a:cubicBezTo>
                  <a:close/>
                  <a:moveTo>
                    <a:pt x="156" y="134"/>
                  </a:moveTo>
                  <a:cubicBezTo>
                    <a:pt x="156" y="134"/>
                    <a:pt x="156" y="134"/>
                    <a:pt x="156" y="134"/>
                  </a:cubicBezTo>
                  <a:cubicBezTo>
                    <a:pt x="120" y="134"/>
                    <a:pt x="120" y="134"/>
                    <a:pt x="120" y="134"/>
                  </a:cubicBezTo>
                  <a:cubicBezTo>
                    <a:pt x="120" y="30"/>
                    <a:pt x="120" y="30"/>
                    <a:pt x="120" y="30"/>
                  </a:cubicBezTo>
                  <a:cubicBezTo>
                    <a:pt x="156" y="30"/>
                    <a:pt x="156" y="30"/>
                    <a:pt x="156" y="30"/>
                  </a:cubicBezTo>
                  <a:cubicBezTo>
                    <a:pt x="156" y="134"/>
                    <a:pt x="156" y="134"/>
                    <a:pt x="156" y="134"/>
                  </a:cubicBezTo>
                  <a:close/>
                  <a:moveTo>
                    <a:pt x="20" y="51"/>
                  </a:moveTo>
                  <a:cubicBezTo>
                    <a:pt x="20" y="51"/>
                    <a:pt x="20" y="51"/>
                    <a:pt x="20" y="51"/>
                  </a:cubicBezTo>
                  <a:cubicBezTo>
                    <a:pt x="40" y="51"/>
                    <a:pt x="40" y="51"/>
                    <a:pt x="40" y="51"/>
                  </a:cubicBezTo>
                  <a:cubicBezTo>
                    <a:pt x="42" y="51"/>
                    <a:pt x="44" y="49"/>
                    <a:pt x="44" y="47"/>
                  </a:cubicBezTo>
                  <a:cubicBezTo>
                    <a:pt x="44" y="45"/>
                    <a:pt x="42" y="44"/>
                    <a:pt x="40" y="44"/>
                  </a:cubicBezTo>
                  <a:cubicBezTo>
                    <a:pt x="20" y="44"/>
                    <a:pt x="20" y="44"/>
                    <a:pt x="20" y="44"/>
                  </a:cubicBezTo>
                  <a:cubicBezTo>
                    <a:pt x="18" y="44"/>
                    <a:pt x="16" y="45"/>
                    <a:pt x="16" y="47"/>
                  </a:cubicBezTo>
                  <a:cubicBezTo>
                    <a:pt x="16" y="49"/>
                    <a:pt x="18" y="51"/>
                    <a:pt x="20" y="51"/>
                  </a:cubicBezTo>
                  <a:close/>
                  <a:moveTo>
                    <a:pt x="39" y="104"/>
                  </a:moveTo>
                  <a:cubicBezTo>
                    <a:pt x="39" y="104"/>
                    <a:pt x="39" y="104"/>
                    <a:pt x="39" y="104"/>
                  </a:cubicBezTo>
                  <a:cubicBezTo>
                    <a:pt x="37" y="102"/>
                    <a:pt x="34" y="101"/>
                    <a:pt x="30" y="101"/>
                  </a:cubicBezTo>
                  <a:cubicBezTo>
                    <a:pt x="26" y="101"/>
                    <a:pt x="23" y="102"/>
                    <a:pt x="21" y="104"/>
                  </a:cubicBezTo>
                  <a:cubicBezTo>
                    <a:pt x="18" y="107"/>
                    <a:pt x="17" y="110"/>
                    <a:pt x="17" y="114"/>
                  </a:cubicBezTo>
                  <a:cubicBezTo>
                    <a:pt x="17" y="117"/>
                    <a:pt x="18" y="121"/>
                    <a:pt x="20" y="123"/>
                  </a:cubicBezTo>
                  <a:cubicBezTo>
                    <a:pt x="21" y="123"/>
                    <a:pt x="21" y="123"/>
                    <a:pt x="21" y="123"/>
                  </a:cubicBezTo>
                  <a:cubicBezTo>
                    <a:pt x="23" y="125"/>
                    <a:pt x="26" y="127"/>
                    <a:pt x="30" y="127"/>
                  </a:cubicBezTo>
                  <a:cubicBezTo>
                    <a:pt x="34" y="127"/>
                    <a:pt x="37" y="125"/>
                    <a:pt x="39" y="123"/>
                  </a:cubicBezTo>
                  <a:cubicBezTo>
                    <a:pt x="42" y="121"/>
                    <a:pt x="43" y="117"/>
                    <a:pt x="43" y="114"/>
                  </a:cubicBezTo>
                  <a:cubicBezTo>
                    <a:pt x="43" y="110"/>
                    <a:pt x="42" y="107"/>
                    <a:pt x="39" y="105"/>
                  </a:cubicBezTo>
                  <a:cubicBezTo>
                    <a:pt x="39" y="104"/>
                    <a:pt x="39" y="104"/>
                    <a:pt x="39" y="104"/>
                  </a:cubicBezTo>
                  <a:close/>
                  <a:moveTo>
                    <a:pt x="34" y="118"/>
                  </a:moveTo>
                  <a:cubicBezTo>
                    <a:pt x="34" y="118"/>
                    <a:pt x="34" y="118"/>
                    <a:pt x="34" y="118"/>
                  </a:cubicBezTo>
                  <a:cubicBezTo>
                    <a:pt x="33" y="119"/>
                    <a:pt x="32" y="120"/>
                    <a:pt x="30" y="120"/>
                  </a:cubicBezTo>
                  <a:cubicBezTo>
                    <a:pt x="28" y="120"/>
                    <a:pt x="27" y="119"/>
                    <a:pt x="26" y="118"/>
                  </a:cubicBezTo>
                  <a:cubicBezTo>
                    <a:pt x="25" y="118"/>
                    <a:pt x="25" y="118"/>
                    <a:pt x="25" y="118"/>
                  </a:cubicBezTo>
                  <a:cubicBezTo>
                    <a:pt x="24" y="117"/>
                    <a:pt x="24" y="115"/>
                    <a:pt x="24" y="114"/>
                  </a:cubicBezTo>
                  <a:cubicBezTo>
                    <a:pt x="24" y="112"/>
                    <a:pt x="24" y="111"/>
                    <a:pt x="26" y="109"/>
                  </a:cubicBezTo>
                  <a:cubicBezTo>
                    <a:pt x="26" y="109"/>
                    <a:pt x="26" y="109"/>
                    <a:pt x="26" y="109"/>
                  </a:cubicBezTo>
                  <a:cubicBezTo>
                    <a:pt x="27" y="108"/>
                    <a:pt x="28" y="108"/>
                    <a:pt x="30" y="108"/>
                  </a:cubicBezTo>
                  <a:cubicBezTo>
                    <a:pt x="32" y="108"/>
                    <a:pt x="33" y="108"/>
                    <a:pt x="34" y="109"/>
                  </a:cubicBezTo>
                  <a:cubicBezTo>
                    <a:pt x="34" y="110"/>
                    <a:pt x="34" y="110"/>
                    <a:pt x="34" y="110"/>
                  </a:cubicBezTo>
                  <a:cubicBezTo>
                    <a:pt x="35" y="111"/>
                    <a:pt x="36" y="112"/>
                    <a:pt x="36" y="114"/>
                  </a:cubicBezTo>
                  <a:cubicBezTo>
                    <a:pt x="36" y="115"/>
                    <a:pt x="35" y="117"/>
                    <a:pt x="34" y="118"/>
                  </a:cubicBezTo>
                  <a:close/>
                  <a:moveTo>
                    <a:pt x="128" y="64"/>
                  </a:moveTo>
                  <a:cubicBezTo>
                    <a:pt x="128" y="64"/>
                    <a:pt x="128" y="64"/>
                    <a:pt x="128" y="64"/>
                  </a:cubicBezTo>
                  <a:cubicBezTo>
                    <a:pt x="148" y="64"/>
                    <a:pt x="148" y="64"/>
                    <a:pt x="148" y="64"/>
                  </a:cubicBezTo>
                  <a:cubicBezTo>
                    <a:pt x="150" y="64"/>
                    <a:pt x="152" y="62"/>
                    <a:pt x="152" y="60"/>
                  </a:cubicBezTo>
                  <a:cubicBezTo>
                    <a:pt x="152" y="58"/>
                    <a:pt x="150" y="57"/>
                    <a:pt x="148" y="57"/>
                  </a:cubicBezTo>
                  <a:cubicBezTo>
                    <a:pt x="128" y="57"/>
                    <a:pt x="128" y="57"/>
                    <a:pt x="128" y="57"/>
                  </a:cubicBezTo>
                  <a:cubicBezTo>
                    <a:pt x="126" y="57"/>
                    <a:pt x="124" y="58"/>
                    <a:pt x="124" y="60"/>
                  </a:cubicBezTo>
                  <a:cubicBezTo>
                    <a:pt x="124" y="62"/>
                    <a:pt x="126" y="64"/>
                    <a:pt x="128" y="64"/>
                  </a:cubicBezTo>
                  <a:close/>
                  <a:moveTo>
                    <a:pt x="128" y="77"/>
                  </a:moveTo>
                  <a:cubicBezTo>
                    <a:pt x="128" y="77"/>
                    <a:pt x="128" y="77"/>
                    <a:pt x="128" y="77"/>
                  </a:cubicBezTo>
                  <a:cubicBezTo>
                    <a:pt x="148" y="77"/>
                    <a:pt x="148" y="77"/>
                    <a:pt x="148" y="77"/>
                  </a:cubicBezTo>
                  <a:cubicBezTo>
                    <a:pt x="150" y="77"/>
                    <a:pt x="152" y="75"/>
                    <a:pt x="152" y="73"/>
                  </a:cubicBezTo>
                  <a:cubicBezTo>
                    <a:pt x="152" y="71"/>
                    <a:pt x="150" y="70"/>
                    <a:pt x="148" y="70"/>
                  </a:cubicBezTo>
                  <a:cubicBezTo>
                    <a:pt x="128" y="70"/>
                    <a:pt x="128" y="70"/>
                    <a:pt x="128" y="70"/>
                  </a:cubicBezTo>
                  <a:cubicBezTo>
                    <a:pt x="126" y="70"/>
                    <a:pt x="124" y="71"/>
                    <a:pt x="124" y="73"/>
                  </a:cubicBezTo>
                  <a:cubicBezTo>
                    <a:pt x="124" y="75"/>
                    <a:pt x="126" y="77"/>
                    <a:pt x="128" y="77"/>
                  </a:cubicBezTo>
                  <a:close/>
                  <a:moveTo>
                    <a:pt x="128" y="51"/>
                  </a:moveTo>
                  <a:cubicBezTo>
                    <a:pt x="128" y="51"/>
                    <a:pt x="128" y="51"/>
                    <a:pt x="128" y="51"/>
                  </a:cubicBezTo>
                  <a:cubicBezTo>
                    <a:pt x="148" y="51"/>
                    <a:pt x="148" y="51"/>
                    <a:pt x="148" y="51"/>
                  </a:cubicBezTo>
                  <a:cubicBezTo>
                    <a:pt x="150" y="51"/>
                    <a:pt x="152" y="49"/>
                    <a:pt x="152" y="47"/>
                  </a:cubicBezTo>
                  <a:cubicBezTo>
                    <a:pt x="152" y="45"/>
                    <a:pt x="150" y="44"/>
                    <a:pt x="148" y="44"/>
                  </a:cubicBezTo>
                  <a:cubicBezTo>
                    <a:pt x="128" y="44"/>
                    <a:pt x="128" y="44"/>
                    <a:pt x="128" y="44"/>
                  </a:cubicBezTo>
                  <a:cubicBezTo>
                    <a:pt x="126" y="44"/>
                    <a:pt x="124" y="45"/>
                    <a:pt x="124" y="47"/>
                  </a:cubicBezTo>
                  <a:cubicBezTo>
                    <a:pt x="124" y="49"/>
                    <a:pt x="126" y="51"/>
                    <a:pt x="128" y="51"/>
                  </a:cubicBezTo>
                  <a:close/>
                  <a:moveTo>
                    <a:pt x="71" y="70"/>
                  </a:moveTo>
                  <a:cubicBezTo>
                    <a:pt x="71" y="70"/>
                    <a:pt x="71" y="70"/>
                    <a:pt x="71" y="70"/>
                  </a:cubicBezTo>
                  <a:cubicBezTo>
                    <a:pt x="97" y="70"/>
                    <a:pt x="97" y="70"/>
                    <a:pt x="97" y="70"/>
                  </a:cubicBezTo>
                  <a:cubicBezTo>
                    <a:pt x="99" y="70"/>
                    <a:pt x="100" y="68"/>
                    <a:pt x="100" y="66"/>
                  </a:cubicBezTo>
                  <a:cubicBezTo>
                    <a:pt x="100" y="64"/>
                    <a:pt x="99" y="63"/>
                    <a:pt x="97" y="63"/>
                  </a:cubicBezTo>
                  <a:cubicBezTo>
                    <a:pt x="71" y="63"/>
                    <a:pt x="71" y="63"/>
                    <a:pt x="71" y="63"/>
                  </a:cubicBezTo>
                  <a:cubicBezTo>
                    <a:pt x="69" y="63"/>
                    <a:pt x="68" y="64"/>
                    <a:pt x="68" y="66"/>
                  </a:cubicBezTo>
                  <a:cubicBezTo>
                    <a:pt x="68" y="68"/>
                    <a:pt x="69" y="70"/>
                    <a:pt x="71" y="70"/>
                  </a:cubicBezTo>
                  <a:close/>
                  <a:moveTo>
                    <a:pt x="147" y="104"/>
                  </a:moveTo>
                  <a:cubicBezTo>
                    <a:pt x="147" y="104"/>
                    <a:pt x="147" y="104"/>
                    <a:pt x="147" y="104"/>
                  </a:cubicBezTo>
                  <a:cubicBezTo>
                    <a:pt x="145" y="102"/>
                    <a:pt x="142" y="101"/>
                    <a:pt x="138" y="101"/>
                  </a:cubicBezTo>
                  <a:cubicBezTo>
                    <a:pt x="134" y="101"/>
                    <a:pt x="131" y="102"/>
                    <a:pt x="129" y="104"/>
                  </a:cubicBezTo>
                  <a:cubicBezTo>
                    <a:pt x="126" y="107"/>
                    <a:pt x="125" y="110"/>
                    <a:pt x="125" y="114"/>
                  </a:cubicBezTo>
                  <a:cubicBezTo>
                    <a:pt x="125" y="117"/>
                    <a:pt x="126" y="121"/>
                    <a:pt x="128" y="123"/>
                  </a:cubicBezTo>
                  <a:cubicBezTo>
                    <a:pt x="129" y="123"/>
                    <a:pt x="129" y="123"/>
                    <a:pt x="129" y="123"/>
                  </a:cubicBezTo>
                  <a:cubicBezTo>
                    <a:pt x="131" y="125"/>
                    <a:pt x="134" y="127"/>
                    <a:pt x="138" y="127"/>
                  </a:cubicBezTo>
                  <a:cubicBezTo>
                    <a:pt x="142" y="127"/>
                    <a:pt x="145" y="125"/>
                    <a:pt x="147" y="123"/>
                  </a:cubicBezTo>
                  <a:cubicBezTo>
                    <a:pt x="150" y="121"/>
                    <a:pt x="151" y="117"/>
                    <a:pt x="151" y="114"/>
                  </a:cubicBezTo>
                  <a:cubicBezTo>
                    <a:pt x="151" y="110"/>
                    <a:pt x="150" y="107"/>
                    <a:pt x="147" y="105"/>
                  </a:cubicBezTo>
                  <a:cubicBezTo>
                    <a:pt x="147" y="104"/>
                    <a:pt x="147" y="104"/>
                    <a:pt x="147" y="104"/>
                  </a:cubicBezTo>
                  <a:close/>
                  <a:moveTo>
                    <a:pt x="142" y="118"/>
                  </a:moveTo>
                  <a:cubicBezTo>
                    <a:pt x="142" y="118"/>
                    <a:pt x="142" y="118"/>
                    <a:pt x="142" y="118"/>
                  </a:cubicBezTo>
                  <a:cubicBezTo>
                    <a:pt x="141" y="119"/>
                    <a:pt x="140" y="120"/>
                    <a:pt x="138" y="120"/>
                  </a:cubicBezTo>
                  <a:cubicBezTo>
                    <a:pt x="136" y="120"/>
                    <a:pt x="135" y="119"/>
                    <a:pt x="134" y="118"/>
                  </a:cubicBezTo>
                  <a:cubicBezTo>
                    <a:pt x="133" y="118"/>
                    <a:pt x="133" y="118"/>
                    <a:pt x="133" y="118"/>
                  </a:cubicBezTo>
                  <a:cubicBezTo>
                    <a:pt x="132" y="117"/>
                    <a:pt x="132" y="115"/>
                    <a:pt x="132" y="114"/>
                  </a:cubicBezTo>
                  <a:cubicBezTo>
                    <a:pt x="132" y="112"/>
                    <a:pt x="132" y="111"/>
                    <a:pt x="134" y="109"/>
                  </a:cubicBezTo>
                  <a:cubicBezTo>
                    <a:pt x="134" y="109"/>
                    <a:pt x="134" y="109"/>
                    <a:pt x="134" y="109"/>
                  </a:cubicBezTo>
                  <a:cubicBezTo>
                    <a:pt x="135" y="108"/>
                    <a:pt x="136" y="108"/>
                    <a:pt x="138" y="108"/>
                  </a:cubicBezTo>
                  <a:cubicBezTo>
                    <a:pt x="140" y="108"/>
                    <a:pt x="141" y="108"/>
                    <a:pt x="142" y="109"/>
                  </a:cubicBezTo>
                  <a:cubicBezTo>
                    <a:pt x="142" y="110"/>
                    <a:pt x="142" y="110"/>
                    <a:pt x="142" y="110"/>
                  </a:cubicBezTo>
                  <a:cubicBezTo>
                    <a:pt x="143" y="111"/>
                    <a:pt x="144" y="112"/>
                    <a:pt x="144" y="114"/>
                  </a:cubicBezTo>
                  <a:cubicBezTo>
                    <a:pt x="144" y="115"/>
                    <a:pt x="143" y="117"/>
                    <a:pt x="142" y="118"/>
                  </a:cubicBezTo>
                  <a:close/>
                  <a:moveTo>
                    <a:pt x="71" y="38"/>
                  </a:moveTo>
                  <a:cubicBezTo>
                    <a:pt x="71" y="38"/>
                    <a:pt x="71" y="38"/>
                    <a:pt x="71" y="38"/>
                  </a:cubicBezTo>
                  <a:cubicBezTo>
                    <a:pt x="97" y="38"/>
                    <a:pt x="97" y="38"/>
                    <a:pt x="97" y="38"/>
                  </a:cubicBezTo>
                  <a:cubicBezTo>
                    <a:pt x="99" y="38"/>
                    <a:pt x="100" y="36"/>
                    <a:pt x="100" y="34"/>
                  </a:cubicBezTo>
                  <a:cubicBezTo>
                    <a:pt x="100" y="33"/>
                    <a:pt x="99" y="31"/>
                    <a:pt x="97" y="31"/>
                  </a:cubicBezTo>
                  <a:cubicBezTo>
                    <a:pt x="71" y="31"/>
                    <a:pt x="71" y="31"/>
                    <a:pt x="71" y="31"/>
                  </a:cubicBezTo>
                  <a:cubicBezTo>
                    <a:pt x="69" y="31"/>
                    <a:pt x="68" y="33"/>
                    <a:pt x="68" y="34"/>
                  </a:cubicBezTo>
                  <a:cubicBezTo>
                    <a:pt x="68" y="36"/>
                    <a:pt x="69" y="38"/>
                    <a:pt x="71" y="38"/>
                  </a:cubicBezTo>
                  <a:close/>
                  <a:moveTo>
                    <a:pt x="71" y="54"/>
                  </a:moveTo>
                  <a:cubicBezTo>
                    <a:pt x="71" y="54"/>
                    <a:pt x="71" y="54"/>
                    <a:pt x="71" y="54"/>
                  </a:cubicBezTo>
                  <a:cubicBezTo>
                    <a:pt x="97" y="54"/>
                    <a:pt x="97" y="54"/>
                    <a:pt x="97" y="54"/>
                  </a:cubicBezTo>
                  <a:cubicBezTo>
                    <a:pt x="99" y="54"/>
                    <a:pt x="100" y="52"/>
                    <a:pt x="100" y="50"/>
                  </a:cubicBezTo>
                  <a:cubicBezTo>
                    <a:pt x="100" y="48"/>
                    <a:pt x="99" y="47"/>
                    <a:pt x="97" y="47"/>
                  </a:cubicBezTo>
                  <a:cubicBezTo>
                    <a:pt x="71" y="47"/>
                    <a:pt x="71" y="47"/>
                    <a:pt x="71" y="47"/>
                  </a:cubicBezTo>
                  <a:cubicBezTo>
                    <a:pt x="69" y="47"/>
                    <a:pt x="68" y="48"/>
                    <a:pt x="68" y="50"/>
                  </a:cubicBezTo>
                  <a:cubicBezTo>
                    <a:pt x="68" y="52"/>
                    <a:pt x="69" y="54"/>
                    <a:pt x="71" y="54"/>
                  </a:cubicBezTo>
                  <a:close/>
                  <a:moveTo>
                    <a:pt x="95" y="106"/>
                  </a:moveTo>
                  <a:cubicBezTo>
                    <a:pt x="95" y="106"/>
                    <a:pt x="95" y="106"/>
                    <a:pt x="95" y="106"/>
                  </a:cubicBezTo>
                  <a:cubicBezTo>
                    <a:pt x="95" y="105"/>
                    <a:pt x="95" y="105"/>
                    <a:pt x="95" y="105"/>
                  </a:cubicBezTo>
                  <a:cubicBezTo>
                    <a:pt x="92" y="103"/>
                    <a:pt x="88" y="101"/>
                    <a:pt x="84" y="101"/>
                  </a:cubicBezTo>
                  <a:cubicBezTo>
                    <a:pt x="80" y="101"/>
                    <a:pt x="76" y="103"/>
                    <a:pt x="73" y="105"/>
                  </a:cubicBezTo>
                  <a:cubicBezTo>
                    <a:pt x="73" y="105"/>
                    <a:pt x="73" y="105"/>
                    <a:pt x="73" y="105"/>
                  </a:cubicBezTo>
                  <a:cubicBezTo>
                    <a:pt x="70" y="108"/>
                    <a:pt x="68" y="112"/>
                    <a:pt x="68" y="116"/>
                  </a:cubicBezTo>
                  <a:cubicBezTo>
                    <a:pt x="68" y="121"/>
                    <a:pt x="70" y="124"/>
                    <a:pt x="73" y="127"/>
                  </a:cubicBezTo>
                  <a:cubicBezTo>
                    <a:pt x="76" y="130"/>
                    <a:pt x="80" y="132"/>
                    <a:pt x="84" y="132"/>
                  </a:cubicBezTo>
                  <a:cubicBezTo>
                    <a:pt x="88" y="132"/>
                    <a:pt x="92" y="130"/>
                    <a:pt x="95" y="127"/>
                  </a:cubicBezTo>
                  <a:cubicBezTo>
                    <a:pt x="95" y="127"/>
                    <a:pt x="95" y="127"/>
                    <a:pt x="95" y="127"/>
                  </a:cubicBezTo>
                  <a:cubicBezTo>
                    <a:pt x="98" y="124"/>
                    <a:pt x="99" y="121"/>
                    <a:pt x="99" y="116"/>
                  </a:cubicBezTo>
                  <a:cubicBezTo>
                    <a:pt x="99" y="112"/>
                    <a:pt x="98" y="108"/>
                    <a:pt x="95" y="106"/>
                  </a:cubicBezTo>
                  <a:close/>
                  <a:moveTo>
                    <a:pt x="90" y="122"/>
                  </a:moveTo>
                  <a:cubicBezTo>
                    <a:pt x="90" y="122"/>
                    <a:pt x="90" y="122"/>
                    <a:pt x="90" y="122"/>
                  </a:cubicBezTo>
                  <a:cubicBezTo>
                    <a:pt x="88" y="124"/>
                    <a:pt x="86" y="125"/>
                    <a:pt x="84" y="125"/>
                  </a:cubicBezTo>
                  <a:cubicBezTo>
                    <a:pt x="82" y="125"/>
                    <a:pt x="79" y="124"/>
                    <a:pt x="78" y="122"/>
                  </a:cubicBezTo>
                  <a:cubicBezTo>
                    <a:pt x="78" y="122"/>
                    <a:pt x="78" y="122"/>
                    <a:pt x="78" y="122"/>
                  </a:cubicBezTo>
                  <a:cubicBezTo>
                    <a:pt x="78" y="122"/>
                    <a:pt x="78" y="122"/>
                    <a:pt x="78" y="122"/>
                  </a:cubicBezTo>
                  <a:cubicBezTo>
                    <a:pt x="76" y="121"/>
                    <a:pt x="76" y="119"/>
                    <a:pt x="76" y="116"/>
                  </a:cubicBezTo>
                  <a:cubicBezTo>
                    <a:pt x="76" y="114"/>
                    <a:pt x="76" y="112"/>
                    <a:pt x="78" y="110"/>
                  </a:cubicBezTo>
                  <a:cubicBezTo>
                    <a:pt x="78" y="110"/>
                    <a:pt x="78" y="110"/>
                    <a:pt x="78" y="110"/>
                  </a:cubicBezTo>
                  <a:cubicBezTo>
                    <a:pt x="80" y="109"/>
                    <a:pt x="82" y="108"/>
                    <a:pt x="84" y="108"/>
                  </a:cubicBezTo>
                  <a:cubicBezTo>
                    <a:pt x="86" y="108"/>
                    <a:pt x="88" y="109"/>
                    <a:pt x="90" y="110"/>
                  </a:cubicBezTo>
                  <a:cubicBezTo>
                    <a:pt x="90" y="111"/>
                    <a:pt x="90" y="111"/>
                    <a:pt x="90" y="111"/>
                  </a:cubicBezTo>
                  <a:cubicBezTo>
                    <a:pt x="91" y="112"/>
                    <a:pt x="92" y="114"/>
                    <a:pt x="92" y="116"/>
                  </a:cubicBezTo>
                  <a:cubicBezTo>
                    <a:pt x="92" y="119"/>
                    <a:pt x="91" y="121"/>
                    <a:pt x="90"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6" tIns="60963" rIns="121926" bIns="60963"/>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lumMod val="50000"/>
                  </a:prstClr>
                </a:solidFill>
                <a:effectLst/>
                <a:uLnTx/>
                <a:uFillTx/>
              </a:endParaRPr>
            </a:p>
          </p:txBody>
        </p:sp>
      </p:grpSp>
      <p:sp>
        <p:nvSpPr>
          <p:cNvPr id="26" name="Rectangle 44"/>
          <p:cNvSpPr>
            <a:spLocks noChangeArrowheads="1"/>
          </p:cNvSpPr>
          <p:nvPr/>
        </p:nvSpPr>
        <p:spPr bwMode="auto">
          <a:xfrm>
            <a:off x="9210534" y="2158049"/>
            <a:ext cx="259258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defTabSz="1219170">
              <a:lnSpc>
                <a:spcPct val="120000"/>
              </a:lnSpc>
              <a:defRPr/>
            </a:pPr>
            <a:r>
              <a:rPr lang="zh-CN" altLang="en-US" sz="2100" kern="0" dirty="0">
                <a:latin typeface="字酷堂清楷体" panose="02010601030101010101" pitchFamily="2" charset="-122"/>
                <a:ea typeface="字酷堂清楷体" panose="02010601030101010101" pitchFamily="2" charset="-122"/>
              </a:rPr>
              <a:t>添加标题</a:t>
            </a:r>
          </a:p>
          <a:p>
            <a:pPr marL="0" marR="0" lvl="0" indent="0" defTabSz="1219170" eaLnBrk="1" fontAlgn="auto" latinLnBrk="0" hangingPunct="1">
              <a:lnSpc>
                <a:spcPct val="130000"/>
              </a:lnSpc>
              <a:spcBef>
                <a:spcPct val="0"/>
              </a:spcBef>
              <a:spcAft>
                <a:spcPts val="533"/>
              </a:spcAft>
              <a:buClrTx/>
              <a:buSzTx/>
              <a:buFontTx/>
              <a:buNone/>
              <a:tabLst/>
              <a:defRPr/>
            </a:pPr>
            <a:r>
              <a:rPr lang="zh-CN" altLang="en-US" sz="1200" dirty="0">
                <a:solidFill>
                  <a:srgbClr val="220900"/>
                </a:solidFill>
                <a:latin typeface="方正静蕾简体" panose="02000000000000000000" pitchFamily="2" charset="-122"/>
                <a:ea typeface="方正静蕾简体" panose="02000000000000000000" pitchFamily="2" charset="-122"/>
                <a:sym typeface="微软雅黑" pitchFamily="34" charset="-122"/>
              </a:rPr>
              <a:t>在此录入上述图表的综合描述说明，在此录入上述图表的详细描述说明，在此录入上述图表的详细描述说明。</a:t>
            </a:r>
            <a:endParaRPr lang="en-US" altLang="zh-CN" sz="1200" dirty="0">
              <a:solidFill>
                <a:srgbClr val="220900"/>
              </a:solidFill>
              <a:latin typeface="方正静蕾简体" panose="02000000000000000000" pitchFamily="2" charset="-122"/>
              <a:ea typeface="方正静蕾简体" panose="02000000000000000000" pitchFamily="2" charset="-122"/>
              <a:sym typeface="微软雅黑" pitchFamily="34" charset="-122"/>
            </a:endParaRPr>
          </a:p>
        </p:txBody>
      </p:sp>
      <p:sp>
        <p:nvSpPr>
          <p:cNvPr id="27" name="Rectangle 45"/>
          <p:cNvSpPr>
            <a:spLocks noChangeArrowheads="1"/>
          </p:cNvSpPr>
          <p:nvPr/>
        </p:nvSpPr>
        <p:spPr bwMode="auto">
          <a:xfrm>
            <a:off x="9210534" y="4339394"/>
            <a:ext cx="259258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defTabSz="1219170">
              <a:lnSpc>
                <a:spcPct val="120000"/>
              </a:lnSpc>
              <a:defRPr/>
            </a:pPr>
            <a:r>
              <a:rPr lang="zh-CN" altLang="en-US" sz="2100" kern="0" dirty="0">
                <a:latin typeface="字酷堂清楷体" panose="02010601030101010101" pitchFamily="2" charset="-122"/>
                <a:ea typeface="字酷堂清楷体" panose="02010601030101010101" pitchFamily="2" charset="-122"/>
              </a:rPr>
              <a:t>添加标题</a:t>
            </a:r>
          </a:p>
          <a:p>
            <a:pPr marL="0" marR="0" lvl="0" indent="0" defTabSz="1219170" eaLnBrk="1" fontAlgn="auto" latinLnBrk="0" hangingPunct="1">
              <a:lnSpc>
                <a:spcPct val="130000"/>
              </a:lnSpc>
              <a:spcBef>
                <a:spcPct val="0"/>
              </a:spcBef>
              <a:spcAft>
                <a:spcPts val="533"/>
              </a:spcAft>
              <a:buClrTx/>
              <a:buSzTx/>
              <a:buFontTx/>
              <a:buNone/>
              <a:tabLst/>
              <a:defRPr/>
            </a:pPr>
            <a:r>
              <a:rPr lang="zh-CN" altLang="en-US" sz="1200" dirty="0">
                <a:solidFill>
                  <a:srgbClr val="220900"/>
                </a:solidFill>
                <a:latin typeface="方正静蕾简体" panose="02000000000000000000" pitchFamily="2" charset="-122"/>
                <a:ea typeface="方正静蕾简体" panose="02000000000000000000" pitchFamily="2" charset="-122"/>
                <a:sym typeface="微软雅黑" pitchFamily="34" charset="-122"/>
              </a:rPr>
              <a:t>在此录入上述图表的综合描述说明，在此录入上述图表的详细描述说明，在此录入上述图表的详细描述说明。</a:t>
            </a:r>
            <a:endParaRPr lang="en-US" altLang="zh-CN" sz="1200" dirty="0">
              <a:solidFill>
                <a:srgbClr val="220900"/>
              </a:solidFill>
              <a:latin typeface="方正静蕾简体" panose="02000000000000000000" pitchFamily="2" charset="-122"/>
              <a:ea typeface="方正静蕾简体" panose="02000000000000000000" pitchFamily="2" charset="-122"/>
              <a:sym typeface="微软雅黑" pitchFamily="34" charset="-122"/>
            </a:endParaRPr>
          </a:p>
        </p:txBody>
      </p:sp>
      <p:sp>
        <p:nvSpPr>
          <p:cNvPr id="28" name="Rectangle 46"/>
          <p:cNvSpPr>
            <a:spLocks noChangeArrowheads="1"/>
          </p:cNvSpPr>
          <p:nvPr/>
        </p:nvSpPr>
        <p:spPr bwMode="auto">
          <a:xfrm>
            <a:off x="438096" y="2158049"/>
            <a:ext cx="259257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r" defTabSz="1219170" eaLnBrk="1" fontAlgn="auto" latinLnBrk="0" hangingPunct="1">
              <a:lnSpc>
                <a:spcPct val="120000"/>
              </a:lnSpc>
              <a:spcBef>
                <a:spcPts val="0"/>
              </a:spcBef>
              <a:spcAft>
                <a:spcPts val="0"/>
              </a:spcAft>
              <a:buClrTx/>
              <a:buSzTx/>
              <a:buFont typeface="Arial" charset="0"/>
              <a:buNone/>
              <a:tabLst/>
              <a:defRPr/>
            </a:pPr>
            <a:r>
              <a:rPr lang="zh-CN" altLang="en-US" sz="2100" kern="0" dirty="0">
                <a:latin typeface="字酷堂清楷体" panose="02010601030101010101" pitchFamily="2" charset="-122"/>
                <a:ea typeface="字酷堂清楷体" panose="02010601030101010101" pitchFamily="2" charset="-122"/>
              </a:rPr>
              <a:t>添加标题</a:t>
            </a:r>
          </a:p>
          <a:p>
            <a:pPr marL="0" marR="0" lvl="0" indent="0" defTabSz="1219170" eaLnBrk="1" fontAlgn="auto" latinLnBrk="0" hangingPunct="1">
              <a:lnSpc>
                <a:spcPct val="130000"/>
              </a:lnSpc>
              <a:spcBef>
                <a:spcPct val="0"/>
              </a:spcBef>
              <a:spcAft>
                <a:spcPts val="533"/>
              </a:spcAft>
              <a:buClrTx/>
              <a:buSzTx/>
              <a:buFontTx/>
              <a:buNone/>
              <a:tabLst/>
              <a:defRPr/>
            </a:pPr>
            <a:r>
              <a:rPr lang="zh-CN" altLang="en-US" sz="1200" dirty="0">
                <a:solidFill>
                  <a:srgbClr val="220900"/>
                </a:solidFill>
                <a:latin typeface="方正静蕾简体" panose="02000000000000000000" pitchFamily="2" charset="-122"/>
                <a:ea typeface="方正静蕾简体" panose="02000000000000000000" pitchFamily="2" charset="-122"/>
                <a:sym typeface="微软雅黑" pitchFamily="34" charset="-122"/>
              </a:rPr>
              <a:t>在此录入上述图表的综合描述说明，在此录入上述图表的详细描述说明，在此录入上述图表的详细描述说明。</a:t>
            </a:r>
            <a:endParaRPr lang="en-US" altLang="zh-CN" sz="1200" dirty="0">
              <a:solidFill>
                <a:srgbClr val="220900"/>
              </a:solidFill>
              <a:latin typeface="方正静蕾简体" panose="02000000000000000000" pitchFamily="2" charset="-122"/>
              <a:ea typeface="方正静蕾简体" panose="02000000000000000000" pitchFamily="2" charset="-122"/>
              <a:sym typeface="微软雅黑" pitchFamily="34" charset="-122"/>
            </a:endParaRPr>
          </a:p>
        </p:txBody>
      </p:sp>
      <p:sp>
        <p:nvSpPr>
          <p:cNvPr id="29" name="Rectangle 47"/>
          <p:cNvSpPr>
            <a:spLocks noChangeArrowheads="1"/>
          </p:cNvSpPr>
          <p:nvPr/>
        </p:nvSpPr>
        <p:spPr bwMode="auto">
          <a:xfrm>
            <a:off x="438096" y="4339394"/>
            <a:ext cx="2592578"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lgn="r" defTabSz="1219170">
              <a:lnSpc>
                <a:spcPct val="120000"/>
              </a:lnSpc>
              <a:defRPr/>
            </a:pPr>
            <a:r>
              <a:rPr lang="zh-CN" altLang="en-US" sz="2100" kern="0" dirty="0">
                <a:latin typeface="字酷堂清楷体" panose="02010601030101010101" pitchFamily="2" charset="-122"/>
                <a:ea typeface="字酷堂清楷体" panose="02010601030101010101" pitchFamily="2" charset="-122"/>
              </a:rPr>
              <a:t>添加标题</a:t>
            </a:r>
          </a:p>
          <a:p>
            <a:pPr marL="0" marR="0" lvl="0" indent="0" defTabSz="1219170" eaLnBrk="1" fontAlgn="auto" latinLnBrk="0" hangingPunct="1">
              <a:lnSpc>
                <a:spcPct val="130000"/>
              </a:lnSpc>
              <a:spcBef>
                <a:spcPct val="0"/>
              </a:spcBef>
              <a:spcAft>
                <a:spcPts val="533"/>
              </a:spcAft>
              <a:buClrTx/>
              <a:buSzTx/>
              <a:buFontTx/>
              <a:buNone/>
              <a:tabLst/>
              <a:defRPr/>
            </a:pPr>
            <a:r>
              <a:rPr lang="zh-CN" altLang="en-US" sz="1400" dirty="0">
                <a:solidFill>
                  <a:srgbClr val="220900"/>
                </a:solidFill>
                <a:latin typeface="方正静蕾简体" panose="02000000000000000000" pitchFamily="2" charset="-122"/>
                <a:ea typeface="方正静蕾简体" panose="02000000000000000000" pitchFamily="2" charset="-122"/>
                <a:sym typeface="微软雅黑" pitchFamily="34" charset="-122"/>
              </a:rPr>
              <a:t>在此录入上述图表的综合描述说明，在此录入上述图表的详细描述说明，在此录入上述图表的详细描述说明。</a:t>
            </a:r>
            <a:endParaRPr lang="en-US" altLang="zh-CN" sz="1400" dirty="0">
              <a:solidFill>
                <a:srgbClr val="220900"/>
              </a:solidFill>
              <a:latin typeface="方正静蕾简体" panose="02000000000000000000" pitchFamily="2" charset="-122"/>
              <a:ea typeface="方正静蕾简体" panose="02000000000000000000" pitchFamily="2" charset="-122"/>
              <a:sym typeface="微软雅黑" pitchFamily="34" charset="-122"/>
            </a:endParaRPr>
          </a:p>
        </p:txBody>
      </p:sp>
      <p:grpSp>
        <p:nvGrpSpPr>
          <p:cNvPr id="30" name="组合 29"/>
          <p:cNvGrpSpPr/>
          <p:nvPr/>
        </p:nvGrpSpPr>
        <p:grpSpPr>
          <a:xfrm>
            <a:off x="3169764" y="2134224"/>
            <a:ext cx="966251" cy="966251"/>
            <a:chOff x="2743364" y="1336163"/>
            <a:chExt cx="1445078" cy="1445078"/>
          </a:xfrm>
          <a:effectLst>
            <a:outerShdw blurRad="215900" dist="152400" dir="2400000" algn="tl" rotWithShape="0">
              <a:prstClr val="black">
                <a:alpha val="13000"/>
              </a:prstClr>
            </a:outerShdw>
          </a:effectLst>
        </p:grpSpPr>
        <p:sp>
          <p:nvSpPr>
            <p:cNvPr id="31" name="椭圆 30"/>
            <p:cNvSpPr/>
            <p:nvPr/>
          </p:nvSpPr>
          <p:spPr>
            <a:xfrm>
              <a:off x="2743364" y="1336163"/>
              <a:ext cx="1445078" cy="1445078"/>
            </a:xfrm>
            <a:prstGeom prst="ellipse">
              <a:avLst/>
            </a:prstGeom>
            <a:gradFill>
              <a:gsLst>
                <a:gs pos="10000">
                  <a:srgbClr val="D0D0CD"/>
                </a:gs>
                <a:gs pos="86000">
                  <a:srgbClr val="FCFCFC"/>
                </a:gs>
              </a:gsLst>
              <a:lin ang="13500000" scaled="1"/>
            </a:gradFill>
            <a:ln w="3175" cap="flat" cmpd="sng" algn="ctr">
              <a:solidFill>
                <a:sysClr val="window" lastClr="FFFFFF">
                  <a:lumMod val="75000"/>
                </a:sysClr>
              </a:solid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32" name="椭圆 31"/>
            <p:cNvSpPr/>
            <p:nvPr/>
          </p:nvSpPr>
          <p:spPr>
            <a:xfrm>
              <a:off x="2948383" y="1541182"/>
              <a:ext cx="1035448" cy="1035448"/>
            </a:xfrm>
            <a:prstGeom prst="ellipse">
              <a:avLst/>
            </a:prstGeom>
            <a:blipFill dpi="0" rotWithShape="1">
              <a:blip r:embed="rId8"/>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dirty="0">
                <a:ln>
                  <a:noFill/>
                </a:ln>
                <a:solidFill>
                  <a:prstClr val="white"/>
                </a:solidFill>
                <a:effectLst/>
                <a:uLnTx/>
                <a:uFillTx/>
                <a:latin typeface="Impact" pitchFamily="34" charset="0"/>
                <a:ea typeface="宋体" panose="02010600030101010101" pitchFamily="2" charset="-122"/>
              </a:endParaRPr>
            </a:p>
          </p:txBody>
        </p:sp>
      </p:grpSp>
      <p:grpSp>
        <p:nvGrpSpPr>
          <p:cNvPr id="33" name="组合 32"/>
          <p:cNvGrpSpPr/>
          <p:nvPr/>
        </p:nvGrpSpPr>
        <p:grpSpPr>
          <a:xfrm>
            <a:off x="3207465" y="4410266"/>
            <a:ext cx="966251" cy="966251"/>
            <a:chOff x="2743364" y="1336163"/>
            <a:chExt cx="1445078" cy="1445078"/>
          </a:xfrm>
          <a:effectLst>
            <a:outerShdw blurRad="215900" dist="152400" dir="2400000" algn="tl" rotWithShape="0">
              <a:prstClr val="black">
                <a:alpha val="13000"/>
              </a:prstClr>
            </a:outerShdw>
          </a:effectLst>
        </p:grpSpPr>
        <p:sp>
          <p:nvSpPr>
            <p:cNvPr id="34" name="椭圆 33"/>
            <p:cNvSpPr/>
            <p:nvPr/>
          </p:nvSpPr>
          <p:spPr>
            <a:xfrm>
              <a:off x="2743364" y="1336163"/>
              <a:ext cx="1445078" cy="1445078"/>
            </a:xfrm>
            <a:prstGeom prst="ellipse">
              <a:avLst/>
            </a:prstGeom>
            <a:gradFill>
              <a:gsLst>
                <a:gs pos="10000">
                  <a:srgbClr val="D0D0CD"/>
                </a:gs>
                <a:gs pos="86000">
                  <a:srgbClr val="FCFCFC"/>
                </a:gs>
              </a:gsLst>
              <a:lin ang="13500000" scaled="1"/>
            </a:gradFill>
            <a:ln w="3175" cap="flat" cmpd="sng" algn="ctr">
              <a:solidFill>
                <a:sysClr val="window" lastClr="FFFFFF">
                  <a:lumMod val="75000"/>
                </a:sysClr>
              </a:solid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35" name="椭圆 34"/>
            <p:cNvSpPr/>
            <p:nvPr/>
          </p:nvSpPr>
          <p:spPr>
            <a:xfrm>
              <a:off x="2948383" y="1541182"/>
              <a:ext cx="1035448" cy="1035448"/>
            </a:xfrm>
            <a:prstGeom prst="ellipse">
              <a:avLst/>
            </a:prstGeom>
            <a:blipFill dpi="0" rotWithShape="1">
              <a:blip r:embed="rId8"/>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dirty="0">
                <a:ln>
                  <a:noFill/>
                </a:ln>
                <a:solidFill>
                  <a:prstClr val="white"/>
                </a:solidFill>
                <a:effectLst/>
                <a:uLnTx/>
                <a:uFillTx/>
                <a:latin typeface="Impact" pitchFamily="34" charset="0"/>
                <a:ea typeface="宋体" panose="02010600030101010101" pitchFamily="2" charset="-122"/>
              </a:endParaRPr>
            </a:p>
          </p:txBody>
        </p:sp>
      </p:grpSp>
      <p:grpSp>
        <p:nvGrpSpPr>
          <p:cNvPr id="36" name="组合 35"/>
          <p:cNvGrpSpPr/>
          <p:nvPr/>
        </p:nvGrpSpPr>
        <p:grpSpPr>
          <a:xfrm>
            <a:off x="7865450" y="2158049"/>
            <a:ext cx="966251" cy="966251"/>
            <a:chOff x="2743364" y="1336163"/>
            <a:chExt cx="1445078" cy="1445078"/>
          </a:xfrm>
          <a:effectLst>
            <a:outerShdw blurRad="215900" dist="152400" dir="2400000" algn="tl" rotWithShape="0">
              <a:prstClr val="black">
                <a:alpha val="13000"/>
              </a:prstClr>
            </a:outerShdw>
          </a:effectLst>
        </p:grpSpPr>
        <p:sp>
          <p:nvSpPr>
            <p:cNvPr id="37" name="椭圆 36"/>
            <p:cNvSpPr/>
            <p:nvPr/>
          </p:nvSpPr>
          <p:spPr>
            <a:xfrm>
              <a:off x="2743364" y="1336163"/>
              <a:ext cx="1445078" cy="1445078"/>
            </a:xfrm>
            <a:prstGeom prst="ellipse">
              <a:avLst/>
            </a:prstGeom>
            <a:gradFill>
              <a:gsLst>
                <a:gs pos="10000">
                  <a:srgbClr val="D0D0CD"/>
                </a:gs>
                <a:gs pos="86000">
                  <a:srgbClr val="FCFCFC"/>
                </a:gs>
              </a:gsLst>
              <a:lin ang="13500000" scaled="1"/>
            </a:gradFill>
            <a:ln w="3175" cap="flat" cmpd="sng" algn="ctr">
              <a:solidFill>
                <a:sysClr val="window" lastClr="FFFFFF">
                  <a:lumMod val="75000"/>
                </a:sysClr>
              </a:solid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38" name="椭圆 37"/>
            <p:cNvSpPr/>
            <p:nvPr/>
          </p:nvSpPr>
          <p:spPr>
            <a:xfrm>
              <a:off x="2948383" y="1541182"/>
              <a:ext cx="1035448" cy="1035448"/>
            </a:xfrm>
            <a:prstGeom prst="ellipse">
              <a:avLst/>
            </a:prstGeom>
            <a:blipFill dpi="0" rotWithShape="1">
              <a:blip r:embed="rId8"/>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dirty="0">
                <a:ln>
                  <a:noFill/>
                </a:ln>
                <a:solidFill>
                  <a:prstClr val="white"/>
                </a:solidFill>
                <a:effectLst/>
                <a:uLnTx/>
                <a:uFillTx/>
                <a:latin typeface="Impact" pitchFamily="34" charset="0"/>
                <a:ea typeface="宋体" panose="02010600030101010101" pitchFamily="2" charset="-122"/>
              </a:endParaRPr>
            </a:p>
          </p:txBody>
        </p:sp>
      </p:grpSp>
      <p:grpSp>
        <p:nvGrpSpPr>
          <p:cNvPr id="39" name="组合 38"/>
          <p:cNvGrpSpPr/>
          <p:nvPr/>
        </p:nvGrpSpPr>
        <p:grpSpPr>
          <a:xfrm>
            <a:off x="7865450" y="4407686"/>
            <a:ext cx="966251" cy="966251"/>
            <a:chOff x="2743364" y="1336163"/>
            <a:chExt cx="1445078" cy="1445078"/>
          </a:xfrm>
          <a:effectLst>
            <a:outerShdw blurRad="215900" dist="152400" dir="2400000" algn="tl" rotWithShape="0">
              <a:prstClr val="black">
                <a:alpha val="13000"/>
              </a:prstClr>
            </a:outerShdw>
          </a:effectLst>
        </p:grpSpPr>
        <p:sp>
          <p:nvSpPr>
            <p:cNvPr id="40" name="椭圆 39"/>
            <p:cNvSpPr/>
            <p:nvPr/>
          </p:nvSpPr>
          <p:spPr>
            <a:xfrm>
              <a:off x="2743364" y="1336163"/>
              <a:ext cx="1445078" cy="1445078"/>
            </a:xfrm>
            <a:prstGeom prst="ellipse">
              <a:avLst/>
            </a:prstGeom>
            <a:gradFill>
              <a:gsLst>
                <a:gs pos="10000">
                  <a:srgbClr val="D0D0CD"/>
                </a:gs>
                <a:gs pos="86000">
                  <a:srgbClr val="FCFCFC"/>
                </a:gs>
              </a:gsLst>
              <a:lin ang="13500000" scaled="1"/>
            </a:gradFill>
            <a:ln w="3175" cap="flat" cmpd="sng" algn="ctr">
              <a:solidFill>
                <a:sysClr val="window" lastClr="FFFFFF">
                  <a:lumMod val="75000"/>
                </a:sysClr>
              </a:solid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41" name="椭圆 40"/>
            <p:cNvSpPr/>
            <p:nvPr/>
          </p:nvSpPr>
          <p:spPr>
            <a:xfrm>
              <a:off x="2948383" y="1541182"/>
              <a:ext cx="1035448" cy="1035448"/>
            </a:xfrm>
            <a:prstGeom prst="ellipse">
              <a:avLst/>
            </a:prstGeom>
            <a:blipFill dpi="0" rotWithShape="1">
              <a:blip r:embed="rId8"/>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dirty="0">
                <a:ln>
                  <a:noFill/>
                </a:ln>
                <a:solidFill>
                  <a:prstClr val="white"/>
                </a:solidFill>
                <a:effectLst/>
                <a:uLnTx/>
                <a:uFillTx/>
                <a:latin typeface="Impact" pitchFamily="34" charset="0"/>
                <a:ea typeface="宋体" panose="02010600030101010101" pitchFamily="2" charset="-122"/>
              </a:endParaRPr>
            </a:p>
          </p:txBody>
        </p:sp>
      </p:grpSp>
    </p:spTree>
    <p:extLst>
      <p:ext uri="{BB962C8B-B14F-4D97-AF65-F5344CB8AC3E}">
        <p14:creationId xmlns:p14="http://schemas.microsoft.com/office/powerpoint/2010/main" val="2586803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3000"/>
                            </p:stCondLst>
                            <p:childTnLst>
                              <p:par>
                                <p:cTn id="27" presetID="2" presetClass="entr" presetSubtype="9"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0-#ppt_h/2"/>
                                          </p:val>
                                        </p:tav>
                                        <p:tav tm="100000">
                                          <p:val>
                                            <p:strVal val="#ppt_y"/>
                                          </p:val>
                                        </p:tav>
                                      </p:tavLst>
                                    </p:anim>
                                  </p:childTnLst>
                                </p:cTn>
                              </p:par>
                              <p:par>
                                <p:cTn id="31" presetID="2" presetClass="entr" presetSubtype="3"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par>
                                <p:cTn id="35" presetID="2" presetClass="entr" presetSubtype="12"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35"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2000"/>
                                        <p:tgtEl>
                                          <p:spTgt spid="30"/>
                                        </p:tgtEl>
                                      </p:cBhvr>
                                    </p:animEffect>
                                    <p:anim calcmode="lin" valueType="num">
                                      <p:cBhvr>
                                        <p:cTn id="47" dur="2000" fill="hold"/>
                                        <p:tgtEl>
                                          <p:spTgt spid="30"/>
                                        </p:tgtEl>
                                        <p:attrNameLst>
                                          <p:attrName>style.rotation</p:attrName>
                                        </p:attrNameLst>
                                      </p:cBhvr>
                                      <p:tavLst>
                                        <p:tav tm="0">
                                          <p:val>
                                            <p:fltVal val="720"/>
                                          </p:val>
                                        </p:tav>
                                        <p:tav tm="100000">
                                          <p:val>
                                            <p:fltVal val="0"/>
                                          </p:val>
                                        </p:tav>
                                      </p:tavLst>
                                    </p:anim>
                                    <p:anim calcmode="lin" valueType="num">
                                      <p:cBhvr>
                                        <p:cTn id="48" dur="2000" fill="hold"/>
                                        <p:tgtEl>
                                          <p:spTgt spid="30"/>
                                        </p:tgtEl>
                                        <p:attrNameLst>
                                          <p:attrName>ppt_h</p:attrName>
                                        </p:attrNameLst>
                                      </p:cBhvr>
                                      <p:tavLst>
                                        <p:tav tm="0">
                                          <p:val>
                                            <p:fltVal val="0"/>
                                          </p:val>
                                        </p:tav>
                                        <p:tav tm="100000">
                                          <p:val>
                                            <p:strVal val="#ppt_h"/>
                                          </p:val>
                                        </p:tav>
                                      </p:tavLst>
                                    </p:anim>
                                    <p:anim calcmode="lin" valueType="num">
                                      <p:cBhvr>
                                        <p:cTn id="49" dur="2000" fill="hold"/>
                                        <p:tgtEl>
                                          <p:spTgt spid="30"/>
                                        </p:tgtEl>
                                        <p:attrNameLst>
                                          <p:attrName>ppt_w</p:attrName>
                                        </p:attrNameLst>
                                      </p:cBhvr>
                                      <p:tavLst>
                                        <p:tav tm="0">
                                          <p:val>
                                            <p:fltVal val="0"/>
                                          </p:val>
                                        </p:tav>
                                        <p:tav tm="100000">
                                          <p:val>
                                            <p:strVal val="#ppt_w"/>
                                          </p:val>
                                        </p:tav>
                                      </p:tavLst>
                                    </p:anim>
                                  </p:childTnLst>
                                </p:cTn>
                              </p:par>
                            </p:childTnLst>
                          </p:cTn>
                        </p:par>
                        <p:par>
                          <p:cTn id="50" fill="hold">
                            <p:stCondLst>
                              <p:cond delay="5500"/>
                            </p:stCondLst>
                            <p:childTnLst>
                              <p:par>
                                <p:cTn id="51" presetID="35" presetClass="entr" presetSubtype="0"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2000"/>
                                        <p:tgtEl>
                                          <p:spTgt spid="33"/>
                                        </p:tgtEl>
                                      </p:cBhvr>
                                    </p:animEffect>
                                    <p:anim calcmode="lin" valueType="num">
                                      <p:cBhvr>
                                        <p:cTn id="54" dur="2000" fill="hold"/>
                                        <p:tgtEl>
                                          <p:spTgt spid="33"/>
                                        </p:tgtEl>
                                        <p:attrNameLst>
                                          <p:attrName>style.rotation</p:attrName>
                                        </p:attrNameLst>
                                      </p:cBhvr>
                                      <p:tavLst>
                                        <p:tav tm="0">
                                          <p:val>
                                            <p:fltVal val="720"/>
                                          </p:val>
                                        </p:tav>
                                        <p:tav tm="100000">
                                          <p:val>
                                            <p:fltVal val="0"/>
                                          </p:val>
                                        </p:tav>
                                      </p:tavLst>
                                    </p:anim>
                                    <p:anim calcmode="lin" valueType="num">
                                      <p:cBhvr>
                                        <p:cTn id="55" dur="2000" fill="hold"/>
                                        <p:tgtEl>
                                          <p:spTgt spid="33"/>
                                        </p:tgtEl>
                                        <p:attrNameLst>
                                          <p:attrName>ppt_h</p:attrName>
                                        </p:attrNameLst>
                                      </p:cBhvr>
                                      <p:tavLst>
                                        <p:tav tm="0">
                                          <p:val>
                                            <p:fltVal val="0"/>
                                          </p:val>
                                        </p:tav>
                                        <p:tav tm="100000">
                                          <p:val>
                                            <p:strVal val="#ppt_h"/>
                                          </p:val>
                                        </p:tav>
                                      </p:tavLst>
                                    </p:anim>
                                    <p:anim calcmode="lin" valueType="num">
                                      <p:cBhvr>
                                        <p:cTn id="56" dur="2000" fill="hold"/>
                                        <p:tgtEl>
                                          <p:spTgt spid="33"/>
                                        </p:tgtEl>
                                        <p:attrNameLst>
                                          <p:attrName>ppt_w</p:attrName>
                                        </p:attrNameLst>
                                      </p:cBhvr>
                                      <p:tavLst>
                                        <p:tav tm="0">
                                          <p:val>
                                            <p:fltVal val="0"/>
                                          </p:val>
                                        </p:tav>
                                        <p:tav tm="100000">
                                          <p:val>
                                            <p:strVal val="#ppt_w"/>
                                          </p:val>
                                        </p:tav>
                                      </p:tavLst>
                                    </p:anim>
                                  </p:childTnLst>
                                </p:cTn>
                              </p:par>
                            </p:childTnLst>
                          </p:cTn>
                        </p:par>
                        <p:par>
                          <p:cTn id="57" fill="hold">
                            <p:stCondLst>
                              <p:cond delay="7500"/>
                            </p:stCondLst>
                            <p:childTnLst>
                              <p:par>
                                <p:cTn id="58" presetID="35" presetClass="entr" presetSubtype="0"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2000"/>
                                        <p:tgtEl>
                                          <p:spTgt spid="36"/>
                                        </p:tgtEl>
                                      </p:cBhvr>
                                    </p:animEffect>
                                    <p:anim calcmode="lin" valueType="num">
                                      <p:cBhvr>
                                        <p:cTn id="61" dur="2000" fill="hold"/>
                                        <p:tgtEl>
                                          <p:spTgt spid="36"/>
                                        </p:tgtEl>
                                        <p:attrNameLst>
                                          <p:attrName>style.rotation</p:attrName>
                                        </p:attrNameLst>
                                      </p:cBhvr>
                                      <p:tavLst>
                                        <p:tav tm="0">
                                          <p:val>
                                            <p:fltVal val="720"/>
                                          </p:val>
                                        </p:tav>
                                        <p:tav tm="100000">
                                          <p:val>
                                            <p:fltVal val="0"/>
                                          </p:val>
                                        </p:tav>
                                      </p:tavLst>
                                    </p:anim>
                                    <p:anim calcmode="lin" valueType="num">
                                      <p:cBhvr>
                                        <p:cTn id="62" dur="2000" fill="hold"/>
                                        <p:tgtEl>
                                          <p:spTgt spid="36"/>
                                        </p:tgtEl>
                                        <p:attrNameLst>
                                          <p:attrName>ppt_h</p:attrName>
                                        </p:attrNameLst>
                                      </p:cBhvr>
                                      <p:tavLst>
                                        <p:tav tm="0">
                                          <p:val>
                                            <p:fltVal val="0"/>
                                          </p:val>
                                        </p:tav>
                                        <p:tav tm="100000">
                                          <p:val>
                                            <p:strVal val="#ppt_h"/>
                                          </p:val>
                                        </p:tav>
                                      </p:tavLst>
                                    </p:anim>
                                    <p:anim calcmode="lin" valueType="num">
                                      <p:cBhvr>
                                        <p:cTn id="63" dur="2000" fill="hold"/>
                                        <p:tgtEl>
                                          <p:spTgt spid="36"/>
                                        </p:tgtEl>
                                        <p:attrNameLst>
                                          <p:attrName>ppt_w</p:attrName>
                                        </p:attrNameLst>
                                      </p:cBhvr>
                                      <p:tavLst>
                                        <p:tav tm="0">
                                          <p:val>
                                            <p:fltVal val="0"/>
                                          </p:val>
                                        </p:tav>
                                        <p:tav tm="100000">
                                          <p:val>
                                            <p:strVal val="#ppt_w"/>
                                          </p:val>
                                        </p:tav>
                                      </p:tavLst>
                                    </p:anim>
                                  </p:childTnLst>
                                </p:cTn>
                              </p:par>
                            </p:childTnLst>
                          </p:cTn>
                        </p:par>
                        <p:par>
                          <p:cTn id="64" fill="hold">
                            <p:stCondLst>
                              <p:cond delay="9500"/>
                            </p:stCondLst>
                            <p:childTnLst>
                              <p:par>
                                <p:cTn id="65" presetID="35" presetClass="entr" presetSubtype="0"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2000"/>
                                        <p:tgtEl>
                                          <p:spTgt spid="39"/>
                                        </p:tgtEl>
                                      </p:cBhvr>
                                    </p:animEffect>
                                    <p:anim calcmode="lin" valueType="num">
                                      <p:cBhvr>
                                        <p:cTn id="68" dur="2000" fill="hold"/>
                                        <p:tgtEl>
                                          <p:spTgt spid="39"/>
                                        </p:tgtEl>
                                        <p:attrNameLst>
                                          <p:attrName>style.rotation</p:attrName>
                                        </p:attrNameLst>
                                      </p:cBhvr>
                                      <p:tavLst>
                                        <p:tav tm="0">
                                          <p:val>
                                            <p:fltVal val="720"/>
                                          </p:val>
                                        </p:tav>
                                        <p:tav tm="100000">
                                          <p:val>
                                            <p:fltVal val="0"/>
                                          </p:val>
                                        </p:tav>
                                      </p:tavLst>
                                    </p:anim>
                                    <p:anim calcmode="lin" valueType="num">
                                      <p:cBhvr>
                                        <p:cTn id="69" dur="2000" fill="hold"/>
                                        <p:tgtEl>
                                          <p:spTgt spid="39"/>
                                        </p:tgtEl>
                                        <p:attrNameLst>
                                          <p:attrName>ppt_h</p:attrName>
                                        </p:attrNameLst>
                                      </p:cBhvr>
                                      <p:tavLst>
                                        <p:tav tm="0">
                                          <p:val>
                                            <p:fltVal val="0"/>
                                          </p:val>
                                        </p:tav>
                                        <p:tav tm="100000">
                                          <p:val>
                                            <p:strVal val="#ppt_h"/>
                                          </p:val>
                                        </p:tav>
                                      </p:tavLst>
                                    </p:anim>
                                    <p:anim calcmode="lin" valueType="num">
                                      <p:cBhvr>
                                        <p:cTn id="70" dur="2000" fill="hold"/>
                                        <p:tgtEl>
                                          <p:spTgt spid="39"/>
                                        </p:tgtEl>
                                        <p:attrNameLst>
                                          <p:attrName>ppt_w</p:attrName>
                                        </p:attrNameLst>
                                      </p:cBhvr>
                                      <p:tavLst>
                                        <p:tav tm="0">
                                          <p:val>
                                            <p:fltVal val="0"/>
                                          </p:val>
                                        </p:tav>
                                        <p:tav tm="100000">
                                          <p:val>
                                            <p:strVal val="#ppt_w"/>
                                          </p:val>
                                        </p:tav>
                                      </p:tavLst>
                                    </p:anim>
                                  </p:childTnLst>
                                </p:cTn>
                              </p:par>
                            </p:childTnLst>
                          </p:cTn>
                        </p:par>
                        <p:par>
                          <p:cTn id="71" fill="hold">
                            <p:stCondLst>
                              <p:cond delay="11500"/>
                            </p:stCondLst>
                            <p:childTnLst>
                              <p:par>
                                <p:cTn id="72" presetID="22" presetClass="entr" presetSubtype="2"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right)">
                                      <p:cBhvr>
                                        <p:cTn id="74" dur="500"/>
                                        <p:tgtEl>
                                          <p:spTgt spid="28"/>
                                        </p:tgtEl>
                                      </p:cBhvr>
                                    </p:animEffect>
                                  </p:childTnLst>
                                </p:cTn>
                              </p:par>
                            </p:childTnLst>
                          </p:cTn>
                        </p:par>
                        <p:par>
                          <p:cTn id="75" fill="hold">
                            <p:stCondLst>
                              <p:cond delay="12000"/>
                            </p:stCondLst>
                            <p:childTnLst>
                              <p:par>
                                <p:cTn id="76" presetID="22" presetClass="entr" presetSubtype="8"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left)">
                                      <p:cBhvr>
                                        <p:cTn id="78" dur="500"/>
                                        <p:tgtEl>
                                          <p:spTgt spid="26"/>
                                        </p:tgtEl>
                                      </p:cBhvr>
                                    </p:animEffect>
                                  </p:childTnLst>
                                </p:cTn>
                              </p:par>
                            </p:childTnLst>
                          </p:cTn>
                        </p:par>
                        <p:par>
                          <p:cTn id="79" fill="hold">
                            <p:stCondLst>
                              <p:cond delay="12500"/>
                            </p:stCondLst>
                            <p:childTnLst>
                              <p:par>
                                <p:cTn id="80" presetID="22" presetClass="entr" presetSubtype="2"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ipe(right)">
                                      <p:cBhvr>
                                        <p:cTn id="82" dur="500"/>
                                        <p:tgtEl>
                                          <p:spTgt spid="29"/>
                                        </p:tgtEl>
                                      </p:cBhvr>
                                    </p:animEffect>
                                  </p:childTnLst>
                                </p:cTn>
                              </p:par>
                            </p:childTnLst>
                          </p:cTn>
                        </p:par>
                        <p:par>
                          <p:cTn id="83" fill="hold">
                            <p:stCondLst>
                              <p:cond delay="13000"/>
                            </p:stCondLst>
                            <p:childTnLst>
                              <p:par>
                                <p:cTn id="84" presetID="22" presetClass="entr" presetSubtype="8"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left)">
                                      <p:cBhvr>
                                        <p:cTn id="8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animBg="1"/>
      <p:bldP spid="9" grpId="0" animBg="1"/>
      <p:bldP spid="10" grpId="0" animBg="1"/>
      <p:bldP spid="26"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65"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66" name="直接连接符 65"/>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03 </a:t>
            </a:r>
            <a:r>
              <a:rPr lang="zh-CN" altLang="en-US" sz="3200" dirty="0" smtClean="0">
                <a:latin typeface="弥勒古楷体" panose="02010601030101010101" pitchFamily="2" charset="-122"/>
                <a:ea typeface="弥勒古楷体" panose="02010601030101010101" pitchFamily="2" charset="-122"/>
              </a:rPr>
              <a:t>工作成果展示</a:t>
            </a:r>
            <a:endParaRPr lang="zh-CN" altLang="en-US" sz="3200" dirty="0">
              <a:latin typeface="弥勒古楷体" panose="02010601030101010101" pitchFamily="2" charset="-122"/>
              <a:ea typeface="弥勒古楷体" panose="02010601030101010101" pitchFamily="2" charset="-122"/>
            </a:endParaRPr>
          </a:p>
        </p:txBody>
      </p:sp>
      <p:grpSp>
        <p:nvGrpSpPr>
          <p:cNvPr id="68" name="组合 67"/>
          <p:cNvGrpSpPr/>
          <p:nvPr/>
        </p:nvGrpSpPr>
        <p:grpSpPr>
          <a:xfrm>
            <a:off x="1387654" y="2799944"/>
            <a:ext cx="9510363" cy="2006136"/>
            <a:chOff x="1362075" y="2755900"/>
            <a:chExt cx="9509125" cy="2006600"/>
          </a:xfrm>
        </p:grpSpPr>
        <p:grpSp>
          <p:nvGrpSpPr>
            <p:cNvPr id="69" name="组合 68"/>
            <p:cNvGrpSpPr/>
            <p:nvPr/>
          </p:nvGrpSpPr>
          <p:grpSpPr>
            <a:xfrm>
              <a:off x="1703539" y="2755900"/>
              <a:ext cx="8826197" cy="2006600"/>
              <a:chOff x="1703539" y="2755900"/>
              <a:chExt cx="8826197" cy="2006600"/>
            </a:xfrm>
          </p:grpSpPr>
          <p:cxnSp>
            <p:nvCxnSpPr>
              <p:cNvPr id="72" name="直接连接符 71"/>
              <p:cNvCxnSpPr/>
              <p:nvPr/>
            </p:nvCxnSpPr>
            <p:spPr>
              <a:xfrm>
                <a:off x="8785225" y="2844800"/>
                <a:ext cx="1479550" cy="19177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1703539" y="2755900"/>
                <a:ext cx="8826197" cy="2006600"/>
                <a:chOff x="1703539" y="2755900"/>
                <a:chExt cx="8826197" cy="2006600"/>
              </a:xfrm>
            </p:grpSpPr>
            <p:cxnSp>
              <p:nvCxnSpPr>
                <p:cNvPr id="74" name="直接连接符 73"/>
                <p:cNvCxnSpPr>
                  <a:stCxn id="71" idx="5"/>
                </p:cNvCxnSpPr>
                <p:nvPr/>
              </p:nvCxnSpPr>
              <p:spPr>
                <a:xfrm flipV="1">
                  <a:off x="1703539" y="2755900"/>
                  <a:ext cx="658661" cy="96028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362200" y="2755900"/>
                  <a:ext cx="1357313" cy="189865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3719513" y="2755900"/>
                  <a:ext cx="1969293" cy="189865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688806" y="2755900"/>
                  <a:ext cx="2210594" cy="20066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7891066" y="2844800"/>
                  <a:ext cx="894159" cy="19177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70" idx="1"/>
                </p:cNvCxnSpPr>
                <p:nvPr/>
              </p:nvCxnSpPr>
              <p:spPr>
                <a:xfrm flipV="1">
                  <a:off x="10264775" y="4005414"/>
                  <a:ext cx="264961" cy="75708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sp>
          <p:nvSpPr>
            <p:cNvPr id="70" name="椭圆 69"/>
            <p:cNvSpPr/>
            <p:nvPr/>
          </p:nvSpPr>
          <p:spPr>
            <a:xfrm flipV="1">
              <a:off x="10471150" y="3663950"/>
              <a:ext cx="400050" cy="400050"/>
            </a:xfrm>
            <a:prstGeom prst="ellipse">
              <a:avLst/>
            </a:prstGeom>
            <a:solidFill>
              <a:srgbClr val="7692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endParaRPr>
            </a:p>
          </p:txBody>
        </p:sp>
        <p:sp>
          <p:nvSpPr>
            <p:cNvPr id="71" name="椭圆 70"/>
            <p:cNvSpPr/>
            <p:nvPr/>
          </p:nvSpPr>
          <p:spPr>
            <a:xfrm flipV="1">
              <a:off x="1362075" y="3657600"/>
              <a:ext cx="400050" cy="400050"/>
            </a:xfrm>
            <a:prstGeom prst="ellipse">
              <a:avLst/>
            </a:prstGeom>
            <a:solidFill>
              <a:srgbClr val="7692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a:solidFill>
                  <a:schemeClr val="tx1">
                    <a:lumMod val="75000"/>
                    <a:lumOff val="25000"/>
                  </a:schemeClr>
                </a:solidFill>
              </a:endParaRPr>
            </a:p>
          </p:txBody>
        </p:sp>
      </p:grpSp>
      <p:sp>
        <p:nvSpPr>
          <p:cNvPr id="92" name="矩形 91"/>
          <p:cNvSpPr/>
          <p:nvPr/>
        </p:nvSpPr>
        <p:spPr>
          <a:xfrm>
            <a:off x="1772829" y="1572336"/>
            <a:ext cx="1210545" cy="400087"/>
          </a:xfrm>
          <a:prstGeom prst="rect">
            <a:avLst/>
          </a:prstGeom>
        </p:spPr>
        <p:txBody>
          <a:bodyPr wrap="none" lIns="91419" tIns="45709" rIns="91419" bIns="45709">
            <a:spAutoFit/>
          </a:bodyPr>
          <a:lstStyle/>
          <a:p>
            <a:pPr algn="ctr"/>
            <a:r>
              <a:rPr lang="zh-CN" altLang="en-US" sz="2000" b="1" dirty="0">
                <a:solidFill>
                  <a:schemeClr val="tx1">
                    <a:lumMod val="75000"/>
                    <a:lumOff val="25000"/>
                  </a:schemeClr>
                </a:solidFill>
                <a:latin typeface="字酷堂清楷体" panose="02010601030101010101" pitchFamily="2" charset="-122"/>
                <a:ea typeface="字酷堂清楷体" panose="02010601030101010101" pitchFamily="2" charset="-122"/>
              </a:rPr>
              <a:t>添加标题</a:t>
            </a:r>
            <a:endParaRPr lang="en-US" altLang="zh-CN" sz="2000" b="1"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93" name="矩形 47"/>
          <p:cNvSpPr>
            <a:spLocks noChangeArrowheads="1"/>
          </p:cNvSpPr>
          <p:nvPr/>
        </p:nvSpPr>
        <p:spPr bwMode="auto">
          <a:xfrm>
            <a:off x="1315926" y="1927718"/>
            <a:ext cx="2124353"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charset="0"/>
              <a:buNone/>
            </a:pPr>
            <a:r>
              <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rPr>
              <a:t>在此录入本图表的综合描述说明，在此录入本图表的综合描述说明。</a:t>
            </a:r>
          </a:p>
        </p:txBody>
      </p:sp>
      <p:sp>
        <p:nvSpPr>
          <p:cNvPr id="94" name="矩形 93"/>
          <p:cNvSpPr/>
          <p:nvPr/>
        </p:nvSpPr>
        <p:spPr>
          <a:xfrm>
            <a:off x="3151349" y="4883533"/>
            <a:ext cx="1210545" cy="400087"/>
          </a:xfrm>
          <a:prstGeom prst="rect">
            <a:avLst/>
          </a:prstGeom>
        </p:spPr>
        <p:txBody>
          <a:bodyPr wrap="none" lIns="91419" tIns="45709" rIns="91419" bIns="45709">
            <a:spAutoFit/>
          </a:bodyPr>
          <a:lstStyle/>
          <a:p>
            <a:pPr algn="ctr"/>
            <a:r>
              <a:rPr lang="zh-CN" altLang="en-US" sz="2000" b="1" dirty="0">
                <a:solidFill>
                  <a:schemeClr val="tx1">
                    <a:lumMod val="75000"/>
                    <a:lumOff val="25000"/>
                  </a:schemeClr>
                </a:solidFill>
                <a:latin typeface="字酷堂清楷体" panose="02010601030101010101" pitchFamily="2" charset="-122"/>
                <a:ea typeface="字酷堂清楷体" panose="02010601030101010101" pitchFamily="2" charset="-122"/>
              </a:rPr>
              <a:t>添加标题</a:t>
            </a:r>
            <a:endParaRPr lang="en-US" altLang="zh-CN" sz="2000" b="1"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95" name="矩形 47"/>
          <p:cNvSpPr>
            <a:spLocks noChangeArrowheads="1"/>
          </p:cNvSpPr>
          <p:nvPr/>
        </p:nvSpPr>
        <p:spPr bwMode="auto">
          <a:xfrm>
            <a:off x="2697112" y="5254679"/>
            <a:ext cx="211902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charset="0"/>
              <a:buNone/>
            </a:pPr>
            <a:r>
              <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rPr>
              <a:t>在此录入本图表的综合描述说明，在此录入本图表的综合描述说明。</a:t>
            </a:r>
          </a:p>
        </p:txBody>
      </p:sp>
      <p:sp>
        <p:nvSpPr>
          <p:cNvPr id="96" name="矩形 95"/>
          <p:cNvSpPr/>
          <p:nvPr/>
        </p:nvSpPr>
        <p:spPr>
          <a:xfrm>
            <a:off x="5080386" y="1572336"/>
            <a:ext cx="1210545" cy="400087"/>
          </a:xfrm>
          <a:prstGeom prst="rect">
            <a:avLst/>
          </a:prstGeom>
        </p:spPr>
        <p:txBody>
          <a:bodyPr wrap="none" lIns="91419" tIns="45709" rIns="91419" bIns="45709">
            <a:spAutoFit/>
          </a:bodyPr>
          <a:lstStyle/>
          <a:p>
            <a:pPr algn="ctr"/>
            <a:r>
              <a:rPr lang="zh-CN" altLang="en-US" sz="2000" b="1" dirty="0">
                <a:solidFill>
                  <a:schemeClr val="tx1">
                    <a:lumMod val="75000"/>
                    <a:lumOff val="25000"/>
                  </a:schemeClr>
                </a:solidFill>
                <a:latin typeface="字酷堂清楷体" panose="02010601030101010101" pitchFamily="2" charset="-122"/>
                <a:ea typeface="字酷堂清楷体" panose="02010601030101010101" pitchFamily="2" charset="-122"/>
              </a:rPr>
              <a:t>添加标题</a:t>
            </a:r>
            <a:endParaRPr lang="en-US" altLang="zh-CN" sz="2000" b="1"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97" name="矩形 47"/>
          <p:cNvSpPr>
            <a:spLocks noChangeArrowheads="1"/>
          </p:cNvSpPr>
          <p:nvPr/>
        </p:nvSpPr>
        <p:spPr bwMode="auto">
          <a:xfrm>
            <a:off x="4730175" y="1927718"/>
            <a:ext cx="2018487"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charset="0"/>
              <a:buNone/>
            </a:pPr>
            <a:r>
              <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rPr>
              <a:t>在此录入本图表的综合描述说明，在此录入本图表的综合描述说明。</a:t>
            </a:r>
          </a:p>
        </p:txBody>
      </p:sp>
      <p:sp>
        <p:nvSpPr>
          <p:cNvPr id="98" name="矩形 97"/>
          <p:cNvSpPr/>
          <p:nvPr/>
        </p:nvSpPr>
        <p:spPr>
          <a:xfrm>
            <a:off x="8229613" y="1572336"/>
            <a:ext cx="1210545" cy="400087"/>
          </a:xfrm>
          <a:prstGeom prst="rect">
            <a:avLst/>
          </a:prstGeom>
        </p:spPr>
        <p:txBody>
          <a:bodyPr wrap="none" lIns="91419" tIns="45709" rIns="91419" bIns="45709">
            <a:spAutoFit/>
          </a:bodyPr>
          <a:lstStyle/>
          <a:p>
            <a:pPr algn="ctr"/>
            <a:r>
              <a:rPr lang="zh-CN" altLang="en-US" sz="2000" b="1" dirty="0">
                <a:solidFill>
                  <a:schemeClr val="tx1">
                    <a:lumMod val="75000"/>
                    <a:lumOff val="25000"/>
                  </a:schemeClr>
                </a:solidFill>
                <a:latin typeface="字酷堂清楷体" panose="02010601030101010101" pitchFamily="2" charset="-122"/>
                <a:ea typeface="字酷堂清楷体" panose="02010601030101010101" pitchFamily="2" charset="-122"/>
              </a:rPr>
              <a:t>添加标题</a:t>
            </a:r>
            <a:endParaRPr lang="en-US" altLang="zh-CN" sz="2000" b="1"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99" name="矩形 47"/>
          <p:cNvSpPr>
            <a:spLocks noChangeArrowheads="1"/>
          </p:cNvSpPr>
          <p:nvPr/>
        </p:nvSpPr>
        <p:spPr bwMode="auto">
          <a:xfrm>
            <a:off x="7756935" y="1927718"/>
            <a:ext cx="2155908"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charset="0"/>
              <a:buNone/>
            </a:pPr>
            <a:r>
              <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rPr>
              <a:t>在此录入本图表的综合描述说明，在此录入本图表的综合描述说明。</a:t>
            </a:r>
          </a:p>
        </p:txBody>
      </p:sp>
      <p:sp>
        <p:nvSpPr>
          <p:cNvPr id="100" name="矩形 99"/>
          <p:cNvSpPr/>
          <p:nvPr/>
        </p:nvSpPr>
        <p:spPr>
          <a:xfrm>
            <a:off x="7295118" y="4883533"/>
            <a:ext cx="1210545" cy="400087"/>
          </a:xfrm>
          <a:prstGeom prst="rect">
            <a:avLst/>
          </a:prstGeom>
        </p:spPr>
        <p:txBody>
          <a:bodyPr wrap="none" lIns="91419" tIns="45709" rIns="91419" bIns="45709">
            <a:spAutoFit/>
          </a:bodyPr>
          <a:lstStyle/>
          <a:p>
            <a:pPr algn="ctr"/>
            <a:r>
              <a:rPr lang="zh-CN" altLang="en-US" sz="2000" b="1" dirty="0">
                <a:solidFill>
                  <a:schemeClr val="tx1">
                    <a:lumMod val="75000"/>
                    <a:lumOff val="25000"/>
                  </a:schemeClr>
                </a:solidFill>
                <a:latin typeface="字酷堂清楷体" panose="02010601030101010101" pitchFamily="2" charset="-122"/>
                <a:ea typeface="字酷堂清楷体" panose="02010601030101010101" pitchFamily="2" charset="-122"/>
              </a:rPr>
              <a:t>添加标题</a:t>
            </a:r>
            <a:endParaRPr lang="en-US" altLang="zh-CN" sz="2000" b="1"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101" name="矩形 47"/>
          <p:cNvSpPr>
            <a:spLocks noChangeArrowheads="1"/>
          </p:cNvSpPr>
          <p:nvPr/>
        </p:nvSpPr>
        <p:spPr bwMode="auto">
          <a:xfrm>
            <a:off x="6748661" y="5254681"/>
            <a:ext cx="230346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charset="0"/>
              <a:buNone/>
            </a:pPr>
            <a:r>
              <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rPr>
              <a:t>在此录入本图表的综合描述说明，在此录入本图表的综合描述说明。</a:t>
            </a:r>
          </a:p>
        </p:txBody>
      </p:sp>
      <p:grpSp>
        <p:nvGrpSpPr>
          <p:cNvPr id="105" name="组合 104"/>
          <p:cNvGrpSpPr/>
          <p:nvPr/>
        </p:nvGrpSpPr>
        <p:grpSpPr>
          <a:xfrm>
            <a:off x="1928697" y="2684826"/>
            <a:ext cx="963348" cy="991637"/>
            <a:chOff x="1463339" y="1072758"/>
            <a:chExt cx="1546058" cy="1546058"/>
          </a:xfrm>
          <a:effectLst>
            <a:outerShdw blurRad="330200" dist="215900" dir="6900000" sx="81000" sy="81000" algn="t" rotWithShape="0">
              <a:prstClr val="black">
                <a:alpha val="49000"/>
              </a:prstClr>
            </a:outerShdw>
          </a:effectLst>
        </p:grpSpPr>
        <p:sp>
          <p:nvSpPr>
            <p:cNvPr id="106" name="同心圆 10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sp>
          <p:nvSpPr>
            <p:cNvPr id="107" name="椭圆 106"/>
            <p:cNvSpPr/>
            <p:nvPr/>
          </p:nvSpPr>
          <p:spPr>
            <a:xfrm>
              <a:off x="1484232" y="1093651"/>
              <a:ext cx="1504273" cy="1504273"/>
            </a:xfrm>
            <a:prstGeom prst="ellipse">
              <a:avLst/>
            </a:prstGeom>
            <a:no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grpSp>
      <p:sp>
        <p:nvSpPr>
          <p:cNvPr id="108" name="椭圆 107"/>
          <p:cNvSpPr/>
          <p:nvPr/>
        </p:nvSpPr>
        <p:spPr>
          <a:xfrm>
            <a:off x="2000316" y="2684826"/>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dirty="0">
              <a:ln>
                <a:noFill/>
              </a:ln>
              <a:solidFill>
                <a:schemeClr val="tx1">
                  <a:lumMod val="75000"/>
                  <a:lumOff val="25000"/>
                </a:schemeClr>
              </a:solidFill>
              <a:effectLst/>
              <a:uLnTx/>
              <a:uFillTx/>
              <a:latin typeface="Calibri"/>
              <a:ea typeface="方正静蕾简体" panose="02000000000000000000" pitchFamily="2" charset="-122"/>
            </a:endParaRPr>
          </a:p>
        </p:txBody>
      </p:sp>
      <p:grpSp>
        <p:nvGrpSpPr>
          <p:cNvPr id="109" name="组合 108"/>
          <p:cNvGrpSpPr/>
          <p:nvPr/>
        </p:nvGrpSpPr>
        <p:grpSpPr>
          <a:xfrm>
            <a:off x="3359842" y="3891896"/>
            <a:ext cx="963348" cy="991637"/>
            <a:chOff x="1463339" y="1072758"/>
            <a:chExt cx="1546058" cy="1546058"/>
          </a:xfrm>
          <a:effectLst>
            <a:outerShdw blurRad="330200" dist="215900" dir="6900000" sx="81000" sy="81000" algn="t" rotWithShape="0">
              <a:prstClr val="black">
                <a:alpha val="49000"/>
              </a:prstClr>
            </a:outerShdw>
          </a:effectLst>
        </p:grpSpPr>
        <p:sp>
          <p:nvSpPr>
            <p:cNvPr id="110" name="同心圆 10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sp>
          <p:nvSpPr>
            <p:cNvPr id="111" name="椭圆 110"/>
            <p:cNvSpPr/>
            <p:nvPr/>
          </p:nvSpPr>
          <p:spPr>
            <a:xfrm>
              <a:off x="1484232" y="1093651"/>
              <a:ext cx="1504273" cy="1504273"/>
            </a:xfrm>
            <a:prstGeom prst="ellipse">
              <a:avLst/>
            </a:prstGeom>
            <a:no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grpSp>
      <p:sp>
        <p:nvSpPr>
          <p:cNvPr id="112" name="椭圆 111"/>
          <p:cNvSpPr/>
          <p:nvPr/>
        </p:nvSpPr>
        <p:spPr>
          <a:xfrm>
            <a:off x="3476969" y="4012460"/>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dirty="0">
              <a:ln>
                <a:noFill/>
              </a:ln>
              <a:solidFill>
                <a:schemeClr val="tx1">
                  <a:lumMod val="75000"/>
                  <a:lumOff val="25000"/>
                </a:schemeClr>
              </a:solidFill>
              <a:effectLst/>
              <a:uLnTx/>
              <a:uFillTx/>
              <a:latin typeface="Calibri"/>
              <a:ea typeface="方正静蕾简体" panose="02000000000000000000" pitchFamily="2" charset="-122"/>
            </a:endParaRPr>
          </a:p>
        </p:txBody>
      </p:sp>
      <p:grpSp>
        <p:nvGrpSpPr>
          <p:cNvPr id="113" name="组合 112"/>
          <p:cNvGrpSpPr/>
          <p:nvPr/>
        </p:nvGrpSpPr>
        <p:grpSpPr>
          <a:xfrm>
            <a:off x="5239649" y="2661236"/>
            <a:ext cx="963348" cy="991637"/>
            <a:chOff x="1463339" y="1072758"/>
            <a:chExt cx="1546058" cy="1546058"/>
          </a:xfrm>
          <a:effectLst>
            <a:outerShdw blurRad="330200" dist="215900" dir="6900000" sx="81000" sy="81000" algn="t" rotWithShape="0">
              <a:prstClr val="black">
                <a:alpha val="49000"/>
              </a:prstClr>
            </a:outerShdw>
          </a:effectLst>
        </p:grpSpPr>
        <p:sp>
          <p:nvSpPr>
            <p:cNvPr id="114" name="同心圆 113"/>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sp>
          <p:nvSpPr>
            <p:cNvPr id="115" name="椭圆 114"/>
            <p:cNvSpPr/>
            <p:nvPr/>
          </p:nvSpPr>
          <p:spPr>
            <a:xfrm>
              <a:off x="1484232" y="1093651"/>
              <a:ext cx="1504273" cy="1504273"/>
            </a:xfrm>
            <a:prstGeom prst="ellipse">
              <a:avLst/>
            </a:prstGeom>
            <a:no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grpSp>
      <p:sp>
        <p:nvSpPr>
          <p:cNvPr id="116" name="椭圆 115"/>
          <p:cNvSpPr/>
          <p:nvPr/>
        </p:nvSpPr>
        <p:spPr>
          <a:xfrm>
            <a:off x="5300024" y="2722491"/>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dirty="0">
              <a:ln>
                <a:noFill/>
              </a:ln>
              <a:solidFill>
                <a:schemeClr val="tx1">
                  <a:lumMod val="75000"/>
                  <a:lumOff val="25000"/>
                </a:schemeClr>
              </a:solidFill>
              <a:effectLst/>
              <a:uLnTx/>
              <a:uFillTx/>
              <a:latin typeface="Calibri"/>
              <a:ea typeface="方正静蕾简体" panose="02000000000000000000" pitchFamily="2" charset="-122"/>
            </a:endParaRPr>
          </a:p>
        </p:txBody>
      </p:sp>
      <p:grpSp>
        <p:nvGrpSpPr>
          <p:cNvPr id="117" name="组合 116"/>
          <p:cNvGrpSpPr/>
          <p:nvPr/>
        </p:nvGrpSpPr>
        <p:grpSpPr>
          <a:xfrm>
            <a:off x="7405452" y="3929561"/>
            <a:ext cx="963348" cy="991637"/>
            <a:chOff x="1463339" y="1072758"/>
            <a:chExt cx="1546058" cy="1546058"/>
          </a:xfrm>
          <a:effectLst>
            <a:outerShdw blurRad="330200" dist="215900" dir="6900000" sx="81000" sy="81000" algn="t" rotWithShape="0">
              <a:prstClr val="black">
                <a:alpha val="49000"/>
              </a:prstClr>
            </a:outerShdw>
          </a:effectLst>
        </p:grpSpPr>
        <p:sp>
          <p:nvSpPr>
            <p:cNvPr id="118" name="同心圆 11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sp>
          <p:nvSpPr>
            <p:cNvPr id="119" name="椭圆 118"/>
            <p:cNvSpPr/>
            <p:nvPr/>
          </p:nvSpPr>
          <p:spPr>
            <a:xfrm>
              <a:off x="1484232" y="1093651"/>
              <a:ext cx="1504273" cy="1504273"/>
            </a:xfrm>
            <a:prstGeom prst="ellipse">
              <a:avLst/>
            </a:prstGeom>
            <a:no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grpSp>
      <p:sp>
        <p:nvSpPr>
          <p:cNvPr id="120" name="椭圆 119"/>
          <p:cNvSpPr/>
          <p:nvPr/>
        </p:nvSpPr>
        <p:spPr>
          <a:xfrm>
            <a:off x="7522579" y="4050125"/>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dirty="0">
              <a:ln>
                <a:noFill/>
              </a:ln>
              <a:solidFill>
                <a:schemeClr val="tx1">
                  <a:lumMod val="75000"/>
                  <a:lumOff val="25000"/>
                </a:schemeClr>
              </a:solidFill>
              <a:effectLst/>
              <a:uLnTx/>
              <a:uFillTx/>
              <a:latin typeface="Calibri"/>
              <a:ea typeface="方正静蕾简体" panose="02000000000000000000" pitchFamily="2" charset="-122"/>
            </a:endParaRPr>
          </a:p>
        </p:txBody>
      </p:sp>
      <p:grpSp>
        <p:nvGrpSpPr>
          <p:cNvPr id="121" name="组合 120"/>
          <p:cNvGrpSpPr/>
          <p:nvPr/>
        </p:nvGrpSpPr>
        <p:grpSpPr>
          <a:xfrm>
            <a:off x="8474196" y="2606968"/>
            <a:ext cx="963348" cy="991637"/>
            <a:chOff x="1463339" y="1072758"/>
            <a:chExt cx="1546058" cy="1546058"/>
          </a:xfrm>
          <a:effectLst>
            <a:outerShdw blurRad="330200" dist="215900" dir="6900000" sx="81000" sy="8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sp>
          <p:nvSpPr>
            <p:cNvPr id="123" name="椭圆 122"/>
            <p:cNvSpPr/>
            <p:nvPr/>
          </p:nvSpPr>
          <p:spPr>
            <a:xfrm>
              <a:off x="1484232" y="1093651"/>
              <a:ext cx="1504273" cy="1504273"/>
            </a:xfrm>
            <a:prstGeom prst="ellipse">
              <a:avLst/>
            </a:prstGeom>
            <a:noFill/>
            <a:ln w="25400" cap="flat" cmpd="sng" algn="ctr">
              <a:noFill/>
              <a:prstDash val="solid"/>
            </a:ln>
            <a:effectLst/>
          </p:spPr>
          <p:txBody>
            <a:bodyPr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a:ln>
                  <a:noFill/>
                </a:ln>
                <a:solidFill>
                  <a:schemeClr val="tx1">
                    <a:lumMod val="75000"/>
                    <a:lumOff val="25000"/>
                  </a:schemeClr>
                </a:solidFill>
                <a:effectLst/>
                <a:uLnTx/>
                <a:uFillTx/>
                <a:latin typeface="Calibri"/>
                <a:ea typeface="方正静蕾简体" panose="02000000000000000000" pitchFamily="2" charset="-122"/>
              </a:endParaRPr>
            </a:p>
          </p:txBody>
        </p:sp>
      </p:grpSp>
      <p:sp>
        <p:nvSpPr>
          <p:cNvPr id="124" name="椭圆 123"/>
          <p:cNvSpPr/>
          <p:nvPr/>
        </p:nvSpPr>
        <p:spPr>
          <a:xfrm>
            <a:off x="8509652" y="2689734"/>
            <a:ext cx="729101" cy="750512"/>
          </a:xfrm>
          <a:prstGeom prst="ellipse">
            <a:avLst/>
          </a:prstGeom>
          <a:blipFill>
            <a:blip r:embed="rId4"/>
            <a:stretch>
              <a:fillRect/>
            </a:stretch>
          </a:blipFill>
          <a:ln w="25400" cap="flat" cmpd="sng" algn="ctr">
            <a:noFill/>
            <a:prstDash val="solid"/>
          </a:ln>
          <a:effectLst/>
        </p:spPr>
        <p:txBody>
          <a:bodyPr lIns="142249" tIns="71124" rIns="142249" bIns="71124" rtlCol="0" anchor="ctr"/>
          <a:lstStyle/>
          <a:p>
            <a:pPr marL="0" marR="0" lvl="0" indent="0" algn="ctr" defTabSz="1068778" eaLnBrk="1" fontAlgn="auto" latinLnBrk="0" hangingPunct="1">
              <a:lnSpc>
                <a:spcPct val="100000"/>
              </a:lnSpc>
              <a:spcBef>
                <a:spcPts val="0"/>
              </a:spcBef>
              <a:spcAft>
                <a:spcPts val="0"/>
              </a:spcAft>
              <a:buClrTx/>
              <a:buSzTx/>
              <a:buFontTx/>
              <a:buNone/>
              <a:tabLst/>
              <a:defRPr/>
            </a:pPr>
            <a:endParaRPr kumimoji="0" lang="zh-CN" altLang="en-US" sz="2471" b="0" i="0" u="none" strike="noStrike" kern="0" cap="none" spc="0" normalizeH="0" baseline="0" noProof="0" dirty="0">
              <a:ln>
                <a:noFill/>
              </a:ln>
              <a:solidFill>
                <a:schemeClr val="tx1">
                  <a:lumMod val="75000"/>
                  <a:lumOff val="25000"/>
                </a:schemeClr>
              </a:solidFill>
              <a:effectLst/>
              <a:uLnTx/>
              <a:uFillTx/>
              <a:latin typeface="Calibri"/>
              <a:ea typeface="方正静蕾简体" panose="02000000000000000000" pitchFamily="2" charset="-122"/>
            </a:endParaRPr>
          </a:p>
        </p:txBody>
      </p:sp>
    </p:spTree>
    <p:extLst>
      <p:ext uri="{BB962C8B-B14F-4D97-AF65-F5344CB8AC3E}">
        <p14:creationId xmlns:p14="http://schemas.microsoft.com/office/powerpoint/2010/main" val="2172123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wipe(left)">
                                      <p:cBhvr>
                                        <p:cTn id="13" dur="500"/>
                                        <p:tgtEl>
                                          <p:spTgt spid="66"/>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1000"/>
                                        <p:tgtEl>
                                          <p:spTgt spid="67"/>
                                        </p:tgtEl>
                                      </p:cBhvr>
                                    </p:animEffect>
                                    <p:anim calcmode="lin" valueType="num">
                                      <p:cBhvr>
                                        <p:cTn id="18" dur="1000" fill="hold"/>
                                        <p:tgtEl>
                                          <p:spTgt spid="67"/>
                                        </p:tgtEl>
                                        <p:attrNameLst>
                                          <p:attrName>ppt_x</p:attrName>
                                        </p:attrNameLst>
                                      </p:cBhvr>
                                      <p:tavLst>
                                        <p:tav tm="0">
                                          <p:val>
                                            <p:strVal val="#ppt_x"/>
                                          </p:val>
                                        </p:tav>
                                        <p:tav tm="100000">
                                          <p:val>
                                            <p:strVal val="#ppt_x"/>
                                          </p:val>
                                        </p:tav>
                                      </p:tavLst>
                                    </p:anim>
                                    <p:anim calcmode="lin" valueType="num">
                                      <p:cBhvr>
                                        <p:cTn id="19" dur="1000" fill="hold"/>
                                        <p:tgtEl>
                                          <p:spTgt spid="6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25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1000"/>
                                        <p:tgtEl>
                                          <p:spTgt spid="68"/>
                                        </p:tgtEl>
                                      </p:cBhvr>
                                    </p:animEffect>
                                  </p:childTnLst>
                                </p:cTn>
                              </p:par>
                            </p:childTnLst>
                          </p:cTn>
                        </p:par>
                        <p:par>
                          <p:cTn id="24" fill="hold">
                            <p:stCondLst>
                              <p:cond delay="7750"/>
                            </p:stCondLst>
                            <p:childTnLst>
                              <p:par>
                                <p:cTn id="25" presetID="23" presetClass="entr" presetSubtype="27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ppt_w</p:attrName>
                                        </p:attrNameLst>
                                      </p:cBhvr>
                                      <p:tavLst>
                                        <p:tav tm="0">
                                          <p:val>
                                            <p:strVal val="2/3*#ppt_w"/>
                                          </p:val>
                                        </p:tav>
                                        <p:tav tm="100000">
                                          <p:val>
                                            <p:strVal val="#ppt_w"/>
                                          </p:val>
                                        </p:tav>
                                      </p:tavLst>
                                    </p:anim>
                                    <p:anim calcmode="lin" valueType="num">
                                      <p:cBhvr>
                                        <p:cTn id="28" dur="500" fill="hold"/>
                                        <p:tgtEl>
                                          <p:spTgt spid="105"/>
                                        </p:tgtEl>
                                        <p:attrNameLst>
                                          <p:attrName>ppt_h</p:attrName>
                                        </p:attrNameLst>
                                      </p:cBhvr>
                                      <p:tavLst>
                                        <p:tav tm="0">
                                          <p:val>
                                            <p:strVal val="2/3*#ppt_h"/>
                                          </p:val>
                                        </p:tav>
                                        <p:tav tm="100000">
                                          <p:val>
                                            <p:strVal val="#ppt_h"/>
                                          </p:val>
                                        </p:tav>
                                      </p:tavLst>
                                    </p:anim>
                                  </p:childTnLst>
                                </p:cTn>
                              </p:par>
                              <p:par>
                                <p:cTn id="29" presetID="23" presetClass="entr" presetSubtype="288" fill="hold" grpId="0" nodeType="withEffect">
                                  <p:stCondLst>
                                    <p:cond delay="0"/>
                                  </p:stCondLst>
                                  <p:childTnLst>
                                    <p:set>
                                      <p:cBhvr>
                                        <p:cTn id="30" dur="1" fill="hold">
                                          <p:stCondLst>
                                            <p:cond delay="0"/>
                                          </p:stCondLst>
                                        </p:cTn>
                                        <p:tgtEl>
                                          <p:spTgt spid="108"/>
                                        </p:tgtEl>
                                        <p:attrNameLst>
                                          <p:attrName>style.visibility</p:attrName>
                                        </p:attrNameLst>
                                      </p:cBhvr>
                                      <p:to>
                                        <p:strVal val="visible"/>
                                      </p:to>
                                    </p:set>
                                    <p:anim calcmode="lin" valueType="num">
                                      <p:cBhvr>
                                        <p:cTn id="31" dur="500" fill="hold"/>
                                        <p:tgtEl>
                                          <p:spTgt spid="108"/>
                                        </p:tgtEl>
                                        <p:attrNameLst>
                                          <p:attrName>ppt_w</p:attrName>
                                        </p:attrNameLst>
                                      </p:cBhvr>
                                      <p:tavLst>
                                        <p:tav tm="0">
                                          <p:val>
                                            <p:strVal val="4/3*#ppt_w"/>
                                          </p:val>
                                        </p:tav>
                                        <p:tav tm="100000">
                                          <p:val>
                                            <p:strVal val="#ppt_w"/>
                                          </p:val>
                                        </p:tav>
                                      </p:tavLst>
                                    </p:anim>
                                    <p:anim calcmode="lin" valueType="num">
                                      <p:cBhvr>
                                        <p:cTn id="32" dur="500" fill="hold"/>
                                        <p:tgtEl>
                                          <p:spTgt spid="108"/>
                                        </p:tgtEl>
                                        <p:attrNameLst>
                                          <p:attrName>ppt_h</p:attrName>
                                        </p:attrNameLst>
                                      </p:cBhvr>
                                      <p:tavLst>
                                        <p:tav tm="0">
                                          <p:val>
                                            <p:strVal val="4/3*#ppt_h"/>
                                          </p:val>
                                        </p:tav>
                                        <p:tav tm="100000">
                                          <p:val>
                                            <p:strVal val="#ppt_h"/>
                                          </p:val>
                                        </p:tav>
                                      </p:tavLst>
                                    </p:anim>
                                  </p:childTnLst>
                                </p:cTn>
                              </p:par>
                            </p:childTnLst>
                          </p:cTn>
                        </p:par>
                        <p:par>
                          <p:cTn id="33" fill="hold">
                            <p:stCondLst>
                              <p:cond delay="8250"/>
                            </p:stCondLst>
                            <p:childTnLst>
                              <p:par>
                                <p:cTn id="34" presetID="23" presetClass="entr" presetSubtype="272" fill="hold" nodeType="afterEffect">
                                  <p:stCondLst>
                                    <p:cond delay="0"/>
                                  </p:stCondLst>
                                  <p:childTnLst>
                                    <p:set>
                                      <p:cBhvr>
                                        <p:cTn id="35" dur="1" fill="hold">
                                          <p:stCondLst>
                                            <p:cond delay="0"/>
                                          </p:stCondLst>
                                        </p:cTn>
                                        <p:tgtEl>
                                          <p:spTgt spid="109"/>
                                        </p:tgtEl>
                                        <p:attrNameLst>
                                          <p:attrName>style.visibility</p:attrName>
                                        </p:attrNameLst>
                                      </p:cBhvr>
                                      <p:to>
                                        <p:strVal val="visible"/>
                                      </p:to>
                                    </p:set>
                                    <p:anim calcmode="lin" valueType="num">
                                      <p:cBhvr>
                                        <p:cTn id="36" dur="500" fill="hold"/>
                                        <p:tgtEl>
                                          <p:spTgt spid="109"/>
                                        </p:tgtEl>
                                        <p:attrNameLst>
                                          <p:attrName>ppt_w</p:attrName>
                                        </p:attrNameLst>
                                      </p:cBhvr>
                                      <p:tavLst>
                                        <p:tav tm="0">
                                          <p:val>
                                            <p:strVal val="2/3*#ppt_w"/>
                                          </p:val>
                                        </p:tav>
                                        <p:tav tm="100000">
                                          <p:val>
                                            <p:strVal val="#ppt_w"/>
                                          </p:val>
                                        </p:tav>
                                      </p:tavLst>
                                    </p:anim>
                                    <p:anim calcmode="lin" valueType="num">
                                      <p:cBhvr>
                                        <p:cTn id="37" dur="500" fill="hold"/>
                                        <p:tgtEl>
                                          <p:spTgt spid="109"/>
                                        </p:tgtEl>
                                        <p:attrNameLst>
                                          <p:attrName>ppt_h</p:attrName>
                                        </p:attrNameLst>
                                      </p:cBhvr>
                                      <p:tavLst>
                                        <p:tav tm="0">
                                          <p:val>
                                            <p:strVal val="2/3*#ppt_h"/>
                                          </p:val>
                                        </p:tav>
                                        <p:tav tm="100000">
                                          <p:val>
                                            <p:strVal val="#ppt_h"/>
                                          </p:val>
                                        </p:tav>
                                      </p:tavLst>
                                    </p:anim>
                                  </p:childTnLst>
                                </p:cTn>
                              </p:par>
                              <p:par>
                                <p:cTn id="38" presetID="23" presetClass="entr" presetSubtype="288" fill="hold" grpId="0" nodeType="withEffect">
                                  <p:stCondLst>
                                    <p:cond delay="0"/>
                                  </p:stCondLst>
                                  <p:childTnLst>
                                    <p:set>
                                      <p:cBhvr>
                                        <p:cTn id="39" dur="1" fill="hold">
                                          <p:stCondLst>
                                            <p:cond delay="0"/>
                                          </p:stCondLst>
                                        </p:cTn>
                                        <p:tgtEl>
                                          <p:spTgt spid="112"/>
                                        </p:tgtEl>
                                        <p:attrNameLst>
                                          <p:attrName>style.visibility</p:attrName>
                                        </p:attrNameLst>
                                      </p:cBhvr>
                                      <p:to>
                                        <p:strVal val="visible"/>
                                      </p:to>
                                    </p:set>
                                    <p:anim calcmode="lin" valueType="num">
                                      <p:cBhvr>
                                        <p:cTn id="40" dur="500" fill="hold"/>
                                        <p:tgtEl>
                                          <p:spTgt spid="112"/>
                                        </p:tgtEl>
                                        <p:attrNameLst>
                                          <p:attrName>ppt_w</p:attrName>
                                        </p:attrNameLst>
                                      </p:cBhvr>
                                      <p:tavLst>
                                        <p:tav tm="0">
                                          <p:val>
                                            <p:strVal val="4/3*#ppt_w"/>
                                          </p:val>
                                        </p:tav>
                                        <p:tav tm="100000">
                                          <p:val>
                                            <p:strVal val="#ppt_w"/>
                                          </p:val>
                                        </p:tav>
                                      </p:tavLst>
                                    </p:anim>
                                    <p:anim calcmode="lin" valueType="num">
                                      <p:cBhvr>
                                        <p:cTn id="41" dur="500" fill="hold"/>
                                        <p:tgtEl>
                                          <p:spTgt spid="112"/>
                                        </p:tgtEl>
                                        <p:attrNameLst>
                                          <p:attrName>ppt_h</p:attrName>
                                        </p:attrNameLst>
                                      </p:cBhvr>
                                      <p:tavLst>
                                        <p:tav tm="0">
                                          <p:val>
                                            <p:strVal val="4/3*#ppt_h"/>
                                          </p:val>
                                        </p:tav>
                                        <p:tav tm="100000">
                                          <p:val>
                                            <p:strVal val="#ppt_h"/>
                                          </p:val>
                                        </p:tav>
                                      </p:tavLst>
                                    </p:anim>
                                  </p:childTnLst>
                                </p:cTn>
                              </p:par>
                            </p:childTnLst>
                          </p:cTn>
                        </p:par>
                        <p:par>
                          <p:cTn id="42" fill="hold">
                            <p:stCondLst>
                              <p:cond delay="8750"/>
                            </p:stCondLst>
                            <p:childTnLst>
                              <p:par>
                                <p:cTn id="43" presetID="23" presetClass="entr" presetSubtype="272" fill="hold" nodeType="afterEffect">
                                  <p:stCondLst>
                                    <p:cond delay="0"/>
                                  </p:stCondLst>
                                  <p:childTnLst>
                                    <p:set>
                                      <p:cBhvr>
                                        <p:cTn id="44" dur="1" fill="hold">
                                          <p:stCondLst>
                                            <p:cond delay="0"/>
                                          </p:stCondLst>
                                        </p:cTn>
                                        <p:tgtEl>
                                          <p:spTgt spid="113"/>
                                        </p:tgtEl>
                                        <p:attrNameLst>
                                          <p:attrName>style.visibility</p:attrName>
                                        </p:attrNameLst>
                                      </p:cBhvr>
                                      <p:to>
                                        <p:strVal val="visible"/>
                                      </p:to>
                                    </p:set>
                                    <p:anim calcmode="lin" valueType="num">
                                      <p:cBhvr>
                                        <p:cTn id="45" dur="500" fill="hold"/>
                                        <p:tgtEl>
                                          <p:spTgt spid="113"/>
                                        </p:tgtEl>
                                        <p:attrNameLst>
                                          <p:attrName>ppt_w</p:attrName>
                                        </p:attrNameLst>
                                      </p:cBhvr>
                                      <p:tavLst>
                                        <p:tav tm="0">
                                          <p:val>
                                            <p:strVal val="2/3*#ppt_w"/>
                                          </p:val>
                                        </p:tav>
                                        <p:tav tm="100000">
                                          <p:val>
                                            <p:strVal val="#ppt_w"/>
                                          </p:val>
                                        </p:tav>
                                      </p:tavLst>
                                    </p:anim>
                                    <p:anim calcmode="lin" valueType="num">
                                      <p:cBhvr>
                                        <p:cTn id="46" dur="500" fill="hold"/>
                                        <p:tgtEl>
                                          <p:spTgt spid="113"/>
                                        </p:tgtEl>
                                        <p:attrNameLst>
                                          <p:attrName>ppt_h</p:attrName>
                                        </p:attrNameLst>
                                      </p:cBhvr>
                                      <p:tavLst>
                                        <p:tav tm="0">
                                          <p:val>
                                            <p:strVal val="2/3*#ppt_h"/>
                                          </p:val>
                                        </p:tav>
                                        <p:tav tm="100000">
                                          <p:val>
                                            <p:strVal val="#ppt_h"/>
                                          </p:val>
                                        </p:tav>
                                      </p:tavLst>
                                    </p:anim>
                                  </p:childTnLst>
                                </p:cTn>
                              </p:par>
                              <p:par>
                                <p:cTn id="47" presetID="23" presetClass="entr" presetSubtype="288" fill="hold" grpId="0" nodeType="with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p:cTn id="49" dur="500" fill="hold"/>
                                        <p:tgtEl>
                                          <p:spTgt spid="116"/>
                                        </p:tgtEl>
                                        <p:attrNameLst>
                                          <p:attrName>ppt_w</p:attrName>
                                        </p:attrNameLst>
                                      </p:cBhvr>
                                      <p:tavLst>
                                        <p:tav tm="0">
                                          <p:val>
                                            <p:strVal val="4/3*#ppt_w"/>
                                          </p:val>
                                        </p:tav>
                                        <p:tav tm="100000">
                                          <p:val>
                                            <p:strVal val="#ppt_w"/>
                                          </p:val>
                                        </p:tav>
                                      </p:tavLst>
                                    </p:anim>
                                    <p:anim calcmode="lin" valueType="num">
                                      <p:cBhvr>
                                        <p:cTn id="50" dur="500" fill="hold"/>
                                        <p:tgtEl>
                                          <p:spTgt spid="116"/>
                                        </p:tgtEl>
                                        <p:attrNameLst>
                                          <p:attrName>ppt_h</p:attrName>
                                        </p:attrNameLst>
                                      </p:cBhvr>
                                      <p:tavLst>
                                        <p:tav tm="0">
                                          <p:val>
                                            <p:strVal val="4/3*#ppt_h"/>
                                          </p:val>
                                        </p:tav>
                                        <p:tav tm="100000">
                                          <p:val>
                                            <p:strVal val="#ppt_h"/>
                                          </p:val>
                                        </p:tav>
                                      </p:tavLst>
                                    </p:anim>
                                  </p:childTnLst>
                                </p:cTn>
                              </p:par>
                            </p:childTnLst>
                          </p:cTn>
                        </p:par>
                        <p:par>
                          <p:cTn id="51" fill="hold">
                            <p:stCondLst>
                              <p:cond delay="9250"/>
                            </p:stCondLst>
                            <p:childTnLst>
                              <p:par>
                                <p:cTn id="52" presetID="23" presetClass="entr" presetSubtype="272" fill="hold" nodeType="afterEffect">
                                  <p:stCondLst>
                                    <p:cond delay="0"/>
                                  </p:stCondLst>
                                  <p:childTnLst>
                                    <p:set>
                                      <p:cBhvr>
                                        <p:cTn id="53" dur="1" fill="hold">
                                          <p:stCondLst>
                                            <p:cond delay="0"/>
                                          </p:stCondLst>
                                        </p:cTn>
                                        <p:tgtEl>
                                          <p:spTgt spid="117"/>
                                        </p:tgtEl>
                                        <p:attrNameLst>
                                          <p:attrName>style.visibility</p:attrName>
                                        </p:attrNameLst>
                                      </p:cBhvr>
                                      <p:to>
                                        <p:strVal val="visible"/>
                                      </p:to>
                                    </p:set>
                                    <p:anim calcmode="lin" valueType="num">
                                      <p:cBhvr>
                                        <p:cTn id="54" dur="500" fill="hold"/>
                                        <p:tgtEl>
                                          <p:spTgt spid="117"/>
                                        </p:tgtEl>
                                        <p:attrNameLst>
                                          <p:attrName>ppt_w</p:attrName>
                                        </p:attrNameLst>
                                      </p:cBhvr>
                                      <p:tavLst>
                                        <p:tav tm="0">
                                          <p:val>
                                            <p:strVal val="2/3*#ppt_w"/>
                                          </p:val>
                                        </p:tav>
                                        <p:tav tm="100000">
                                          <p:val>
                                            <p:strVal val="#ppt_w"/>
                                          </p:val>
                                        </p:tav>
                                      </p:tavLst>
                                    </p:anim>
                                    <p:anim calcmode="lin" valueType="num">
                                      <p:cBhvr>
                                        <p:cTn id="55" dur="500" fill="hold"/>
                                        <p:tgtEl>
                                          <p:spTgt spid="117"/>
                                        </p:tgtEl>
                                        <p:attrNameLst>
                                          <p:attrName>ppt_h</p:attrName>
                                        </p:attrNameLst>
                                      </p:cBhvr>
                                      <p:tavLst>
                                        <p:tav tm="0">
                                          <p:val>
                                            <p:strVal val="2/3*#ppt_h"/>
                                          </p:val>
                                        </p:tav>
                                        <p:tav tm="100000">
                                          <p:val>
                                            <p:strVal val="#ppt_h"/>
                                          </p:val>
                                        </p:tav>
                                      </p:tavLst>
                                    </p:anim>
                                  </p:childTnLst>
                                </p:cTn>
                              </p:par>
                              <p:par>
                                <p:cTn id="56" presetID="23" presetClass="entr" presetSubtype="288" fill="hold" grpId="0" nodeType="withEffect">
                                  <p:stCondLst>
                                    <p:cond delay="0"/>
                                  </p:stCondLst>
                                  <p:childTnLst>
                                    <p:set>
                                      <p:cBhvr>
                                        <p:cTn id="57" dur="1" fill="hold">
                                          <p:stCondLst>
                                            <p:cond delay="0"/>
                                          </p:stCondLst>
                                        </p:cTn>
                                        <p:tgtEl>
                                          <p:spTgt spid="120"/>
                                        </p:tgtEl>
                                        <p:attrNameLst>
                                          <p:attrName>style.visibility</p:attrName>
                                        </p:attrNameLst>
                                      </p:cBhvr>
                                      <p:to>
                                        <p:strVal val="visible"/>
                                      </p:to>
                                    </p:set>
                                    <p:anim calcmode="lin" valueType="num">
                                      <p:cBhvr>
                                        <p:cTn id="58" dur="500" fill="hold"/>
                                        <p:tgtEl>
                                          <p:spTgt spid="120"/>
                                        </p:tgtEl>
                                        <p:attrNameLst>
                                          <p:attrName>ppt_w</p:attrName>
                                        </p:attrNameLst>
                                      </p:cBhvr>
                                      <p:tavLst>
                                        <p:tav tm="0">
                                          <p:val>
                                            <p:strVal val="4/3*#ppt_w"/>
                                          </p:val>
                                        </p:tav>
                                        <p:tav tm="100000">
                                          <p:val>
                                            <p:strVal val="#ppt_w"/>
                                          </p:val>
                                        </p:tav>
                                      </p:tavLst>
                                    </p:anim>
                                    <p:anim calcmode="lin" valueType="num">
                                      <p:cBhvr>
                                        <p:cTn id="59" dur="500" fill="hold"/>
                                        <p:tgtEl>
                                          <p:spTgt spid="120"/>
                                        </p:tgtEl>
                                        <p:attrNameLst>
                                          <p:attrName>ppt_h</p:attrName>
                                        </p:attrNameLst>
                                      </p:cBhvr>
                                      <p:tavLst>
                                        <p:tav tm="0">
                                          <p:val>
                                            <p:strVal val="4/3*#ppt_h"/>
                                          </p:val>
                                        </p:tav>
                                        <p:tav tm="100000">
                                          <p:val>
                                            <p:strVal val="#ppt_h"/>
                                          </p:val>
                                        </p:tav>
                                      </p:tavLst>
                                    </p:anim>
                                  </p:childTnLst>
                                </p:cTn>
                              </p:par>
                            </p:childTnLst>
                          </p:cTn>
                        </p:par>
                        <p:par>
                          <p:cTn id="60" fill="hold">
                            <p:stCondLst>
                              <p:cond delay="9750"/>
                            </p:stCondLst>
                            <p:childTnLst>
                              <p:par>
                                <p:cTn id="61" presetID="23" presetClass="entr" presetSubtype="272" fill="hold" nodeType="afterEffect">
                                  <p:stCondLst>
                                    <p:cond delay="0"/>
                                  </p:stCondLst>
                                  <p:childTnLst>
                                    <p:set>
                                      <p:cBhvr>
                                        <p:cTn id="62" dur="1" fill="hold">
                                          <p:stCondLst>
                                            <p:cond delay="0"/>
                                          </p:stCondLst>
                                        </p:cTn>
                                        <p:tgtEl>
                                          <p:spTgt spid="121"/>
                                        </p:tgtEl>
                                        <p:attrNameLst>
                                          <p:attrName>style.visibility</p:attrName>
                                        </p:attrNameLst>
                                      </p:cBhvr>
                                      <p:to>
                                        <p:strVal val="visible"/>
                                      </p:to>
                                    </p:set>
                                    <p:anim calcmode="lin" valueType="num">
                                      <p:cBhvr>
                                        <p:cTn id="63" dur="500" fill="hold"/>
                                        <p:tgtEl>
                                          <p:spTgt spid="121"/>
                                        </p:tgtEl>
                                        <p:attrNameLst>
                                          <p:attrName>ppt_w</p:attrName>
                                        </p:attrNameLst>
                                      </p:cBhvr>
                                      <p:tavLst>
                                        <p:tav tm="0">
                                          <p:val>
                                            <p:strVal val="2/3*#ppt_w"/>
                                          </p:val>
                                        </p:tav>
                                        <p:tav tm="100000">
                                          <p:val>
                                            <p:strVal val="#ppt_w"/>
                                          </p:val>
                                        </p:tav>
                                      </p:tavLst>
                                    </p:anim>
                                    <p:anim calcmode="lin" valueType="num">
                                      <p:cBhvr>
                                        <p:cTn id="64" dur="500" fill="hold"/>
                                        <p:tgtEl>
                                          <p:spTgt spid="121"/>
                                        </p:tgtEl>
                                        <p:attrNameLst>
                                          <p:attrName>ppt_h</p:attrName>
                                        </p:attrNameLst>
                                      </p:cBhvr>
                                      <p:tavLst>
                                        <p:tav tm="0">
                                          <p:val>
                                            <p:strVal val="2/3*#ppt_h"/>
                                          </p:val>
                                        </p:tav>
                                        <p:tav tm="100000">
                                          <p:val>
                                            <p:strVal val="#ppt_h"/>
                                          </p:val>
                                        </p:tav>
                                      </p:tavLst>
                                    </p:anim>
                                  </p:childTnLst>
                                </p:cTn>
                              </p:par>
                              <p:par>
                                <p:cTn id="65" presetID="23" presetClass="entr" presetSubtype="288" fill="hold" grpId="0" nodeType="withEffect">
                                  <p:stCondLst>
                                    <p:cond delay="0"/>
                                  </p:stCondLst>
                                  <p:childTnLst>
                                    <p:set>
                                      <p:cBhvr>
                                        <p:cTn id="66" dur="1" fill="hold">
                                          <p:stCondLst>
                                            <p:cond delay="0"/>
                                          </p:stCondLst>
                                        </p:cTn>
                                        <p:tgtEl>
                                          <p:spTgt spid="124"/>
                                        </p:tgtEl>
                                        <p:attrNameLst>
                                          <p:attrName>style.visibility</p:attrName>
                                        </p:attrNameLst>
                                      </p:cBhvr>
                                      <p:to>
                                        <p:strVal val="visible"/>
                                      </p:to>
                                    </p:set>
                                    <p:anim calcmode="lin" valueType="num">
                                      <p:cBhvr>
                                        <p:cTn id="67" dur="500" fill="hold"/>
                                        <p:tgtEl>
                                          <p:spTgt spid="124"/>
                                        </p:tgtEl>
                                        <p:attrNameLst>
                                          <p:attrName>ppt_w</p:attrName>
                                        </p:attrNameLst>
                                      </p:cBhvr>
                                      <p:tavLst>
                                        <p:tav tm="0">
                                          <p:val>
                                            <p:strVal val="4/3*#ppt_w"/>
                                          </p:val>
                                        </p:tav>
                                        <p:tav tm="100000">
                                          <p:val>
                                            <p:strVal val="#ppt_w"/>
                                          </p:val>
                                        </p:tav>
                                      </p:tavLst>
                                    </p:anim>
                                    <p:anim calcmode="lin" valueType="num">
                                      <p:cBhvr>
                                        <p:cTn id="68" dur="500" fill="hold"/>
                                        <p:tgtEl>
                                          <p:spTgt spid="124"/>
                                        </p:tgtEl>
                                        <p:attrNameLst>
                                          <p:attrName>ppt_h</p:attrName>
                                        </p:attrNameLst>
                                      </p:cBhvr>
                                      <p:tavLst>
                                        <p:tav tm="0">
                                          <p:val>
                                            <p:strVal val="4/3*#ppt_h"/>
                                          </p:val>
                                        </p:tav>
                                        <p:tav tm="100000">
                                          <p:val>
                                            <p:strVal val="#ppt_h"/>
                                          </p:val>
                                        </p:tav>
                                      </p:tavLst>
                                    </p:anim>
                                  </p:childTnLst>
                                </p:cTn>
                              </p:par>
                              <p:par>
                                <p:cTn id="69" presetID="53" presetClass="entr" presetSubtype="16" fill="hold" grpId="0" nodeType="with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p:cTn id="71" dur="500" fill="hold"/>
                                        <p:tgtEl>
                                          <p:spTgt spid="92"/>
                                        </p:tgtEl>
                                        <p:attrNameLst>
                                          <p:attrName>ppt_w</p:attrName>
                                        </p:attrNameLst>
                                      </p:cBhvr>
                                      <p:tavLst>
                                        <p:tav tm="0">
                                          <p:val>
                                            <p:fltVal val="0"/>
                                          </p:val>
                                        </p:tav>
                                        <p:tav tm="100000">
                                          <p:val>
                                            <p:strVal val="#ppt_w"/>
                                          </p:val>
                                        </p:tav>
                                      </p:tavLst>
                                    </p:anim>
                                    <p:anim calcmode="lin" valueType="num">
                                      <p:cBhvr>
                                        <p:cTn id="72" dur="500" fill="hold"/>
                                        <p:tgtEl>
                                          <p:spTgt spid="92"/>
                                        </p:tgtEl>
                                        <p:attrNameLst>
                                          <p:attrName>ppt_h</p:attrName>
                                        </p:attrNameLst>
                                      </p:cBhvr>
                                      <p:tavLst>
                                        <p:tav tm="0">
                                          <p:val>
                                            <p:fltVal val="0"/>
                                          </p:val>
                                        </p:tav>
                                        <p:tav tm="100000">
                                          <p:val>
                                            <p:strVal val="#ppt_h"/>
                                          </p:val>
                                        </p:tav>
                                      </p:tavLst>
                                    </p:anim>
                                    <p:animEffect transition="in" filter="fade">
                                      <p:cBhvr>
                                        <p:cTn id="73" dur="500"/>
                                        <p:tgtEl>
                                          <p:spTgt spid="9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 calcmode="lin" valueType="num">
                                      <p:cBhvr>
                                        <p:cTn id="76" dur="500" fill="hold"/>
                                        <p:tgtEl>
                                          <p:spTgt spid="93"/>
                                        </p:tgtEl>
                                        <p:attrNameLst>
                                          <p:attrName>ppt_w</p:attrName>
                                        </p:attrNameLst>
                                      </p:cBhvr>
                                      <p:tavLst>
                                        <p:tav tm="0">
                                          <p:val>
                                            <p:fltVal val="0"/>
                                          </p:val>
                                        </p:tav>
                                        <p:tav tm="100000">
                                          <p:val>
                                            <p:strVal val="#ppt_w"/>
                                          </p:val>
                                        </p:tav>
                                      </p:tavLst>
                                    </p:anim>
                                    <p:anim calcmode="lin" valueType="num">
                                      <p:cBhvr>
                                        <p:cTn id="77" dur="500" fill="hold"/>
                                        <p:tgtEl>
                                          <p:spTgt spid="93"/>
                                        </p:tgtEl>
                                        <p:attrNameLst>
                                          <p:attrName>ppt_h</p:attrName>
                                        </p:attrNameLst>
                                      </p:cBhvr>
                                      <p:tavLst>
                                        <p:tav tm="0">
                                          <p:val>
                                            <p:fltVal val="0"/>
                                          </p:val>
                                        </p:tav>
                                        <p:tav tm="100000">
                                          <p:val>
                                            <p:strVal val="#ppt_h"/>
                                          </p:val>
                                        </p:tav>
                                      </p:tavLst>
                                    </p:anim>
                                    <p:animEffect transition="in" filter="fade">
                                      <p:cBhvr>
                                        <p:cTn id="78" dur="500"/>
                                        <p:tgtEl>
                                          <p:spTgt spid="93"/>
                                        </p:tgtEl>
                                      </p:cBhvr>
                                    </p:animEffect>
                                  </p:childTnLst>
                                </p:cTn>
                              </p:par>
                              <p:par>
                                <p:cTn id="79" presetID="53" presetClass="entr" presetSubtype="16" fill="hold" grpId="0" nodeType="withEffect">
                                  <p:stCondLst>
                                    <p:cond delay="1000"/>
                                  </p:stCondLst>
                                  <p:childTnLst>
                                    <p:set>
                                      <p:cBhvr>
                                        <p:cTn id="80" dur="1" fill="hold">
                                          <p:stCondLst>
                                            <p:cond delay="0"/>
                                          </p:stCondLst>
                                        </p:cTn>
                                        <p:tgtEl>
                                          <p:spTgt spid="94"/>
                                        </p:tgtEl>
                                        <p:attrNameLst>
                                          <p:attrName>style.visibility</p:attrName>
                                        </p:attrNameLst>
                                      </p:cBhvr>
                                      <p:to>
                                        <p:strVal val="visible"/>
                                      </p:to>
                                    </p:set>
                                    <p:anim calcmode="lin" valueType="num">
                                      <p:cBhvr>
                                        <p:cTn id="81" dur="500" fill="hold"/>
                                        <p:tgtEl>
                                          <p:spTgt spid="94"/>
                                        </p:tgtEl>
                                        <p:attrNameLst>
                                          <p:attrName>ppt_w</p:attrName>
                                        </p:attrNameLst>
                                      </p:cBhvr>
                                      <p:tavLst>
                                        <p:tav tm="0">
                                          <p:val>
                                            <p:fltVal val="0"/>
                                          </p:val>
                                        </p:tav>
                                        <p:tav tm="100000">
                                          <p:val>
                                            <p:strVal val="#ppt_w"/>
                                          </p:val>
                                        </p:tav>
                                      </p:tavLst>
                                    </p:anim>
                                    <p:anim calcmode="lin" valueType="num">
                                      <p:cBhvr>
                                        <p:cTn id="82" dur="500" fill="hold"/>
                                        <p:tgtEl>
                                          <p:spTgt spid="94"/>
                                        </p:tgtEl>
                                        <p:attrNameLst>
                                          <p:attrName>ppt_h</p:attrName>
                                        </p:attrNameLst>
                                      </p:cBhvr>
                                      <p:tavLst>
                                        <p:tav tm="0">
                                          <p:val>
                                            <p:fltVal val="0"/>
                                          </p:val>
                                        </p:tav>
                                        <p:tav tm="100000">
                                          <p:val>
                                            <p:strVal val="#ppt_h"/>
                                          </p:val>
                                        </p:tav>
                                      </p:tavLst>
                                    </p:anim>
                                    <p:animEffect transition="in" filter="fade">
                                      <p:cBhvr>
                                        <p:cTn id="83" dur="500"/>
                                        <p:tgtEl>
                                          <p:spTgt spid="94"/>
                                        </p:tgtEl>
                                      </p:cBhvr>
                                    </p:animEffect>
                                  </p:childTnLst>
                                </p:cTn>
                              </p:par>
                              <p:par>
                                <p:cTn id="84" presetID="53" presetClass="entr" presetSubtype="16" fill="hold" grpId="0" nodeType="withEffect">
                                  <p:stCondLst>
                                    <p:cond delay="1000"/>
                                  </p:stCondLst>
                                  <p:childTnLst>
                                    <p:set>
                                      <p:cBhvr>
                                        <p:cTn id="85" dur="1" fill="hold">
                                          <p:stCondLst>
                                            <p:cond delay="0"/>
                                          </p:stCondLst>
                                        </p:cTn>
                                        <p:tgtEl>
                                          <p:spTgt spid="95"/>
                                        </p:tgtEl>
                                        <p:attrNameLst>
                                          <p:attrName>style.visibility</p:attrName>
                                        </p:attrNameLst>
                                      </p:cBhvr>
                                      <p:to>
                                        <p:strVal val="visible"/>
                                      </p:to>
                                    </p:set>
                                    <p:anim calcmode="lin" valueType="num">
                                      <p:cBhvr>
                                        <p:cTn id="86" dur="500" fill="hold"/>
                                        <p:tgtEl>
                                          <p:spTgt spid="95"/>
                                        </p:tgtEl>
                                        <p:attrNameLst>
                                          <p:attrName>ppt_w</p:attrName>
                                        </p:attrNameLst>
                                      </p:cBhvr>
                                      <p:tavLst>
                                        <p:tav tm="0">
                                          <p:val>
                                            <p:fltVal val="0"/>
                                          </p:val>
                                        </p:tav>
                                        <p:tav tm="100000">
                                          <p:val>
                                            <p:strVal val="#ppt_w"/>
                                          </p:val>
                                        </p:tav>
                                      </p:tavLst>
                                    </p:anim>
                                    <p:anim calcmode="lin" valueType="num">
                                      <p:cBhvr>
                                        <p:cTn id="87" dur="500" fill="hold"/>
                                        <p:tgtEl>
                                          <p:spTgt spid="95"/>
                                        </p:tgtEl>
                                        <p:attrNameLst>
                                          <p:attrName>ppt_h</p:attrName>
                                        </p:attrNameLst>
                                      </p:cBhvr>
                                      <p:tavLst>
                                        <p:tav tm="0">
                                          <p:val>
                                            <p:fltVal val="0"/>
                                          </p:val>
                                        </p:tav>
                                        <p:tav tm="100000">
                                          <p:val>
                                            <p:strVal val="#ppt_h"/>
                                          </p:val>
                                        </p:tav>
                                      </p:tavLst>
                                    </p:anim>
                                    <p:animEffect transition="in" filter="fade">
                                      <p:cBhvr>
                                        <p:cTn id="88" dur="500"/>
                                        <p:tgtEl>
                                          <p:spTgt spid="95"/>
                                        </p:tgtEl>
                                      </p:cBhvr>
                                    </p:animEffect>
                                  </p:childTnLst>
                                </p:cTn>
                              </p:par>
                              <p:par>
                                <p:cTn id="89" presetID="53" presetClass="entr" presetSubtype="16" fill="hold" grpId="0" nodeType="withEffect">
                                  <p:stCondLst>
                                    <p:cond delay="2000"/>
                                  </p:stCondLst>
                                  <p:childTnLst>
                                    <p:set>
                                      <p:cBhvr>
                                        <p:cTn id="90" dur="1" fill="hold">
                                          <p:stCondLst>
                                            <p:cond delay="0"/>
                                          </p:stCondLst>
                                        </p:cTn>
                                        <p:tgtEl>
                                          <p:spTgt spid="96"/>
                                        </p:tgtEl>
                                        <p:attrNameLst>
                                          <p:attrName>style.visibility</p:attrName>
                                        </p:attrNameLst>
                                      </p:cBhvr>
                                      <p:to>
                                        <p:strVal val="visible"/>
                                      </p:to>
                                    </p:set>
                                    <p:anim calcmode="lin" valueType="num">
                                      <p:cBhvr>
                                        <p:cTn id="91" dur="500" fill="hold"/>
                                        <p:tgtEl>
                                          <p:spTgt spid="96"/>
                                        </p:tgtEl>
                                        <p:attrNameLst>
                                          <p:attrName>ppt_w</p:attrName>
                                        </p:attrNameLst>
                                      </p:cBhvr>
                                      <p:tavLst>
                                        <p:tav tm="0">
                                          <p:val>
                                            <p:fltVal val="0"/>
                                          </p:val>
                                        </p:tav>
                                        <p:tav tm="100000">
                                          <p:val>
                                            <p:strVal val="#ppt_w"/>
                                          </p:val>
                                        </p:tav>
                                      </p:tavLst>
                                    </p:anim>
                                    <p:anim calcmode="lin" valueType="num">
                                      <p:cBhvr>
                                        <p:cTn id="92" dur="500" fill="hold"/>
                                        <p:tgtEl>
                                          <p:spTgt spid="96"/>
                                        </p:tgtEl>
                                        <p:attrNameLst>
                                          <p:attrName>ppt_h</p:attrName>
                                        </p:attrNameLst>
                                      </p:cBhvr>
                                      <p:tavLst>
                                        <p:tav tm="0">
                                          <p:val>
                                            <p:fltVal val="0"/>
                                          </p:val>
                                        </p:tav>
                                        <p:tav tm="100000">
                                          <p:val>
                                            <p:strVal val="#ppt_h"/>
                                          </p:val>
                                        </p:tav>
                                      </p:tavLst>
                                    </p:anim>
                                    <p:animEffect transition="in" filter="fade">
                                      <p:cBhvr>
                                        <p:cTn id="93" dur="500"/>
                                        <p:tgtEl>
                                          <p:spTgt spid="96"/>
                                        </p:tgtEl>
                                      </p:cBhvr>
                                    </p:animEffect>
                                  </p:childTnLst>
                                </p:cTn>
                              </p:par>
                              <p:par>
                                <p:cTn id="94" presetID="53" presetClass="entr" presetSubtype="16" fill="hold" grpId="0" nodeType="withEffect">
                                  <p:stCondLst>
                                    <p:cond delay="2000"/>
                                  </p:stCondLst>
                                  <p:childTnLst>
                                    <p:set>
                                      <p:cBhvr>
                                        <p:cTn id="95" dur="1" fill="hold">
                                          <p:stCondLst>
                                            <p:cond delay="0"/>
                                          </p:stCondLst>
                                        </p:cTn>
                                        <p:tgtEl>
                                          <p:spTgt spid="97"/>
                                        </p:tgtEl>
                                        <p:attrNameLst>
                                          <p:attrName>style.visibility</p:attrName>
                                        </p:attrNameLst>
                                      </p:cBhvr>
                                      <p:to>
                                        <p:strVal val="visible"/>
                                      </p:to>
                                    </p:set>
                                    <p:anim calcmode="lin" valueType="num">
                                      <p:cBhvr>
                                        <p:cTn id="96" dur="500" fill="hold"/>
                                        <p:tgtEl>
                                          <p:spTgt spid="97"/>
                                        </p:tgtEl>
                                        <p:attrNameLst>
                                          <p:attrName>ppt_w</p:attrName>
                                        </p:attrNameLst>
                                      </p:cBhvr>
                                      <p:tavLst>
                                        <p:tav tm="0">
                                          <p:val>
                                            <p:fltVal val="0"/>
                                          </p:val>
                                        </p:tav>
                                        <p:tav tm="100000">
                                          <p:val>
                                            <p:strVal val="#ppt_w"/>
                                          </p:val>
                                        </p:tav>
                                      </p:tavLst>
                                    </p:anim>
                                    <p:anim calcmode="lin" valueType="num">
                                      <p:cBhvr>
                                        <p:cTn id="97" dur="500" fill="hold"/>
                                        <p:tgtEl>
                                          <p:spTgt spid="97"/>
                                        </p:tgtEl>
                                        <p:attrNameLst>
                                          <p:attrName>ppt_h</p:attrName>
                                        </p:attrNameLst>
                                      </p:cBhvr>
                                      <p:tavLst>
                                        <p:tav tm="0">
                                          <p:val>
                                            <p:fltVal val="0"/>
                                          </p:val>
                                        </p:tav>
                                        <p:tav tm="100000">
                                          <p:val>
                                            <p:strVal val="#ppt_h"/>
                                          </p:val>
                                        </p:tav>
                                      </p:tavLst>
                                    </p:anim>
                                    <p:animEffect transition="in" filter="fade">
                                      <p:cBhvr>
                                        <p:cTn id="98" dur="500"/>
                                        <p:tgtEl>
                                          <p:spTgt spid="97"/>
                                        </p:tgtEl>
                                      </p:cBhvr>
                                    </p:animEffect>
                                  </p:childTnLst>
                                </p:cTn>
                              </p:par>
                              <p:par>
                                <p:cTn id="99" presetID="53" presetClass="entr" presetSubtype="16" fill="hold" grpId="0" nodeType="withEffect">
                                  <p:stCondLst>
                                    <p:cond delay="2000"/>
                                  </p:stCondLst>
                                  <p:childTnLst>
                                    <p:set>
                                      <p:cBhvr>
                                        <p:cTn id="100" dur="1" fill="hold">
                                          <p:stCondLst>
                                            <p:cond delay="0"/>
                                          </p:stCondLst>
                                        </p:cTn>
                                        <p:tgtEl>
                                          <p:spTgt spid="100"/>
                                        </p:tgtEl>
                                        <p:attrNameLst>
                                          <p:attrName>style.visibility</p:attrName>
                                        </p:attrNameLst>
                                      </p:cBhvr>
                                      <p:to>
                                        <p:strVal val="visible"/>
                                      </p:to>
                                    </p:set>
                                    <p:anim calcmode="lin" valueType="num">
                                      <p:cBhvr>
                                        <p:cTn id="101" dur="500" fill="hold"/>
                                        <p:tgtEl>
                                          <p:spTgt spid="100"/>
                                        </p:tgtEl>
                                        <p:attrNameLst>
                                          <p:attrName>ppt_w</p:attrName>
                                        </p:attrNameLst>
                                      </p:cBhvr>
                                      <p:tavLst>
                                        <p:tav tm="0">
                                          <p:val>
                                            <p:fltVal val="0"/>
                                          </p:val>
                                        </p:tav>
                                        <p:tav tm="100000">
                                          <p:val>
                                            <p:strVal val="#ppt_w"/>
                                          </p:val>
                                        </p:tav>
                                      </p:tavLst>
                                    </p:anim>
                                    <p:anim calcmode="lin" valueType="num">
                                      <p:cBhvr>
                                        <p:cTn id="102" dur="500" fill="hold"/>
                                        <p:tgtEl>
                                          <p:spTgt spid="100"/>
                                        </p:tgtEl>
                                        <p:attrNameLst>
                                          <p:attrName>ppt_h</p:attrName>
                                        </p:attrNameLst>
                                      </p:cBhvr>
                                      <p:tavLst>
                                        <p:tav tm="0">
                                          <p:val>
                                            <p:fltVal val="0"/>
                                          </p:val>
                                        </p:tav>
                                        <p:tav tm="100000">
                                          <p:val>
                                            <p:strVal val="#ppt_h"/>
                                          </p:val>
                                        </p:tav>
                                      </p:tavLst>
                                    </p:anim>
                                    <p:animEffect transition="in" filter="fade">
                                      <p:cBhvr>
                                        <p:cTn id="103" dur="500"/>
                                        <p:tgtEl>
                                          <p:spTgt spid="100"/>
                                        </p:tgtEl>
                                      </p:cBhvr>
                                    </p:animEffect>
                                  </p:childTnLst>
                                </p:cTn>
                              </p:par>
                              <p:par>
                                <p:cTn id="104" presetID="53" presetClass="entr" presetSubtype="16" fill="hold" grpId="0" nodeType="withEffect">
                                  <p:stCondLst>
                                    <p:cond delay="2000"/>
                                  </p:stCondLst>
                                  <p:childTnLst>
                                    <p:set>
                                      <p:cBhvr>
                                        <p:cTn id="105" dur="1" fill="hold">
                                          <p:stCondLst>
                                            <p:cond delay="0"/>
                                          </p:stCondLst>
                                        </p:cTn>
                                        <p:tgtEl>
                                          <p:spTgt spid="101"/>
                                        </p:tgtEl>
                                        <p:attrNameLst>
                                          <p:attrName>style.visibility</p:attrName>
                                        </p:attrNameLst>
                                      </p:cBhvr>
                                      <p:to>
                                        <p:strVal val="visible"/>
                                      </p:to>
                                    </p:set>
                                    <p:anim calcmode="lin" valueType="num">
                                      <p:cBhvr>
                                        <p:cTn id="106" dur="500" fill="hold"/>
                                        <p:tgtEl>
                                          <p:spTgt spid="101"/>
                                        </p:tgtEl>
                                        <p:attrNameLst>
                                          <p:attrName>ppt_w</p:attrName>
                                        </p:attrNameLst>
                                      </p:cBhvr>
                                      <p:tavLst>
                                        <p:tav tm="0">
                                          <p:val>
                                            <p:fltVal val="0"/>
                                          </p:val>
                                        </p:tav>
                                        <p:tav tm="100000">
                                          <p:val>
                                            <p:strVal val="#ppt_w"/>
                                          </p:val>
                                        </p:tav>
                                      </p:tavLst>
                                    </p:anim>
                                    <p:anim calcmode="lin" valueType="num">
                                      <p:cBhvr>
                                        <p:cTn id="107" dur="500" fill="hold"/>
                                        <p:tgtEl>
                                          <p:spTgt spid="101"/>
                                        </p:tgtEl>
                                        <p:attrNameLst>
                                          <p:attrName>ppt_h</p:attrName>
                                        </p:attrNameLst>
                                      </p:cBhvr>
                                      <p:tavLst>
                                        <p:tav tm="0">
                                          <p:val>
                                            <p:fltVal val="0"/>
                                          </p:val>
                                        </p:tav>
                                        <p:tav tm="100000">
                                          <p:val>
                                            <p:strVal val="#ppt_h"/>
                                          </p:val>
                                        </p:tav>
                                      </p:tavLst>
                                    </p:anim>
                                    <p:animEffect transition="in" filter="fade">
                                      <p:cBhvr>
                                        <p:cTn id="108" dur="500"/>
                                        <p:tgtEl>
                                          <p:spTgt spid="101"/>
                                        </p:tgtEl>
                                      </p:cBhvr>
                                    </p:animEffect>
                                  </p:childTnLst>
                                </p:cTn>
                              </p:par>
                              <p:par>
                                <p:cTn id="109" presetID="53" presetClass="entr" presetSubtype="16" fill="hold" grpId="0" nodeType="withEffect">
                                  <p:stCondLst>
                                    <p:cond delay="3000"/>
                                  </p:stCondLst>
                                  <p:childTnLst>
                                    <p:set>
                                      <p:cBhvr>
                                        <p:cTn id="110" dur="1" fill="hold">
                                          <p:stCondLst>
                                            <p:cond delay="0"/>
                                          </p:stCondLst>
                                        </p:cTn>
                                        <p:tgtEl>
                                          <p:spTgt spid="98"/>
                                        </p:tgtEl>
                                        <p:attrNameLst>
                                          <p:attrName>style.visibility</p:attrName>
                                        </p:attrNameLst>
                                      </p:cBhvr>
                                      <p:to>
                                        <p:strVal val="visible"/>
                                      </p:to>
                                    </p:set>
                                    <p:anim calcmode="lin" valueType="num">
                                      <p:cBhvr>
                                        <p:cTn id="111" dur="500" fill="hold"/>
                                        <p:tgtEl>
                                          <p:spTgt spid="98"/>
                                        </p:tgtEl>
                                        <p:attrNameLst>
                                          <p:attrName>ppt_w</p:attrName>
                                        </p:attrNameLst>
                                      </p:cBhvr>
                                      <p:tavLst>
                                        <p:tav tm="0">
                                          <p:val>
                                            <p:fltVal val="0"/>
                                          </p:val>
                                        </p:tav>
                                        <p:tav tm="100000">
                                          <p:val>
                                            <p:strVal val="#ppt_w"/>
                                          </p:val>
                                        </p:tav>
                                      </p:tavLst>
                                    </p:anim>
                                    <p:anim calcmode="lin" valueType="num">
                                      <p:cBhvr>
                                        <p:cTn id="112" dur="500" fill="hold"/>
                                        <p:tgtEl>
                                          <p:spTgt spid="98"/>
                                        </p:tgtEl>
                                        <p:attrNameLst>
                                          <p:attrName>ppt_h</p:attrName>
                                        </p:attrNameLst>
                                      </p:cBhvr>
                                      <p:tavLst>
                                        <p:tav tm="0">
                                          <p:val>
                                            <p:fltVal val="0"/>
                                          </p:val>
                                        </p:tav>
                                        <p:tav tm="100000">
                                          <p:val>
                                            <p:strVal val="#ppt_h"/>
                                          </p:val>
                                        </p:tav>
                                      </p:tavLst>
                                    </p:anim>
                                    <p:animEffect transition="in" filter="fade">
                                      <p:cBhvr>
                                        <p:cTn id="113" dur="500"/>
                                        <p:tgtEl>
                                          <p:spTgt spid="98"/>
                                        </p:tgtEl>
                                      </p:cBhvr>
                                    </p:animEffect>
                                  </p:childTnLst>
                                </p:cTn>
                              </p:par>
                              <p:par>
                                <p:cTn id="114" presetID="53" presetClass="entr" presetSubtype="16" fill="hold" grpId="0" nodeType="withEffect">
                                  <p:stCondLst>
                                    <p:cond delay="3000"/>
                                  </p:stCondLst>
                                  <p:childTnLst>
                                    <p:set>
                                      <p:cBhvr>
                                        <p:cTn id="115" dur="1" fill="hold">
                                          <p:stCondLst>
                                            <p:cond delay="0"/>
                                          </p:stCondLst>
                                        </p:cTn>
                                        <p:tgtEl>
                                          <p:spTgt spid="99"/>
                                        </p:tgtEl>
                                        <p:attrNameLst>
                                          <p:attrName>style.visibility</p:attrName>
                                        </p:attrNameLst>
                                      </p:cBhvr>
                                      <p:to>
                                        <p:strVal val="visible"/>
                                      </p:to>
                                    </p:set>
                                    <p:anim calcmode="lin" valueType="num">
                                      <p:cBhvr>
                                        <p:cTn id="116" dur="500" fill="hold"/>
                                        <p:tgtEl>
                                          <p:spTgt spid="99"/>
                                        </p:tgtEl>
                                        <p:attrNameLst>
                                          <p:attrName>ppt_w</p:attrName>
                                        </p:attrNameLst>
                                      </p:cBhvr>
                                      <p:tavLst>
                                        <p:tav tm="0">
                                          <p:val>
                                            <p:fltVal val="0"/>
                                          </p:val>
                                        </p:tav>
                                        <p:tav tm="100000">
                                          <p:val>
                                            <p:strVal val="#ppt_w"/>
                                          </p:val>
                                        </p:tav>
                                      </p:tavLst>
                                    </p:anim>
                                    <p:anim calcmode="lin" valueType="num">
                                      <p:cBhvr>
                                        <p:cTn id="117" dur="500" fill="hold"/>
                                        <p:tgtEl>
                                          <p:spTgt spid="99"/>
                                        </p:tgtEl>
                                        <p:attrNameLst>
                                          <p:attrName>ppt_h</p:attrName>
                                        </p:attrNameLst>
                                      </p:cBhvr>
                                      <p:tavLst>
                                        <p:tav tm="0">
                                          <p:val>
                                            <p:fltVal val="0"/>
                                          </p:val>
                                        </p:tav>
                                        <p:tav tm="100000">
                                          <p:val>
                                            <p:strVal val="#ppt_h"/>
                                          </p:val>
                                        </p:tav>
                                      </p:tavLst>
                                    </p:anim>
                                    <p:animEffect transition="in" filter="fade">
                                      <p:cBhvr>
                                        <p:cTn id="11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92" grpId="0"/>
      <p:bldP spid="93" grpId="0"/>
      <p:bldP spid="94" grpId="0"/>
      <p:bldP spid="95" grpId="0"/>
      <p:bldP spid="96" grpId="0"/>
      <p:bldP spid="97" grpId="0"/>
      <p:bldP spid="98" grpId="0"/>
      <p:bldP spid="99" grpId="0"/>
      <p:bldP spid="100" grpId="0"/>
      <p:bldP spid="101" grpId="0"/>
      <p:bldP spid="108" grpId="0" animBg="1"/>
      <p:bldP spid="112" grpId="0" animBg="1"/>
      <p:bldP spid="116" grpId="0" animBg="1"/>
      <p:bldP spid="120" grpId="0" animBg="1"/>
      <p:bldP spid="1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03 </a:t>
            </a:r>
            <a:r>
              <a:rPr lang="zh-CN" altLang="en-US" sz="3200" dirty="0" smtClean="0">
                <a:latin typeface="弥勒古楷体" panose="02010601030101010101" pitchFamily="2" charset="-122"/>
                <a:ea typeface="弥勒古楷体" panose="02010601030101010101" pitchFamily="2" charset="-122"/>
              </a:rPr>
              <a:t>工作成果展示</a:t>
            </a:r>
            <a:endParaRPr lang="zh-CN" altLang="en-US" sz="3200" dirty="0">
              <a:latin typeface="弥勒古楷体" panose="02010601030101010101" pitchFamily="2" charset="-122"/>
              <a:ea typeface="弥勒古楷体" panose="02010601030101010101" pitchFamily="2" charset="-122"/>
            </a:endParaRPr>
          </a:p>
        </p:txBody>
      </p:sp>
      <p:sp>
        <p:nvSpPr>
          <p:cNvPr id="5" name="五边形 4"/>
          <p:cNvSpPr/>
          <p:nvPr/>
        </p:nvSpPr>
        <p:spPr>
          <a:xfrm flipH="1">
            <a:off x="2640199" y="3784085"/>
            <a:ext cx="3002784" cy="479467"/>
          </a:xfrm>
          <a:prstGeom prst="homePlate">
            <a:avLst/>
          </a:prstGeom>
          <a:blipFill>
            <a:blip r:embed="rId4"/>
            <a:stretch>
              <a:fillRect/>
            </a:stretch>
          </a:blip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6" name="五边形 5"/>
          <p:cNvSpPr/>
          <p:nvPr/>
        </p:nvSpPr>
        <p:spPr>
          <a:xfrm flipH="1">
            <a:off x="3796278" y="4390634"/>
            <a:ext cx="1846706" cy="479467"/>
          </a:xfrm>
          <a:prstGeom prst="homePlate">
            <a:avLst/>
          </a:prstGeom>
          <a:blipFill>
            <a:blip r:embed="rId4"/>
            <a:stretch>
              <a:fillRect/>
            </a:stretch>
          </a:blip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9" name="五边形 8"/>
          <p:cNvSpPr/>
          <p:nvPr/>
        </p:nvSpPr>
        <p:spPr>
          <a:xfrm flipH="1">
            <a:off x="3093747" y="4997184"/>
            <a:ext cx="2549236" cy="479467"/>
          </a:xfrm>
          <a:prstGeom prst="homePlate">
            <a:avLst/>
          </a:prstGeom>
          <a:blipFill>
            <a:blip r:embed="rId4"/>
            <a:stretch>
              <a:fillRect/>
            </a:stretch>
          </a:blip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10" name="五边形 9"/>
          <p:cNvSpPr/>
          <p:nvPr/>
        </p:nvSpPr>
        <p:spPr>
          <a:xfrm flipH="1">
            <a:off x="1967285" y="5603734"/>
            <a:ext cx="3675697" cy="479467"/>
          </a:xfrm>
          <a:prstGeom prst="homePlate">
            <a:avLst/>
          </a:prstGeom>
          <a:blipFill>
            <a:blip r:embed="rId4"/>
            <a:stretch>
              <a:fillRect/>
            </a:stretch>
          </a:blip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15" name="五边形 14"/>
          <p:cNvSpPr/>
          <p:nvPr/>
        </p:nvSpPr>
        <p:spPr>
          <a:xfrm>
            <a:off x="6611707" y="3786740"/>
            <a:ext cx="1532686" cy="479467"/>
          </a:xfrm>
          <a:prstGeom prst="homePlate">
            <a:avLst/>
          </a:prstGeom>
          <a:blipFill>
            <a:blip r:embed="rId4"/>
            <a:stretch>
              <a:fillRect/>
            </a:stretch>
          </a:blip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00" b="1" i="0" u="none" strike="noStrike" kern="0" cap="none" spc="0" normalizeH="0" baseline="0" noProof="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16" name="五边形 15"/>
          <p:cNvSpPr/>
          <p:nvPr/>
        </p:nvSpPr>
        <p:spPr>
          <a:xfrm>
            <a:off x="6611709" y="4393290"/>
            <a:ext cx="2893326" cy="479467"/>
          </a:xfrm>
          <a:prstGeom prst="homePlate">
            <a:avLst/>
          </a:prstGeom>
          <a:blipFill>
            <a:blip r:embed="rId4"/>
            <a:stretch>
              <a:fillRect/>
            </a:stretch>
          </a:blip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17" name="五边形 16"/>
          <p:cNvSpPr/>
          <p:nvPr/>
        </p:nvSpPr>
        <p:spPr>
          <a:xfrm>
            <a:off x="6611708" y="4999841"/>
            <a:ext cx="1814186" cy="479467"/>
          </a:xfrm>
          <a:prstGeom prst="homePlate">
            <a:avLst/>
          </a:prstGeom>
          <a:blipFill>
            <a:blip r:embed="rId4"/>
            <a:stretch>
              <a:fillRect/>
            </a:stretch>
          </a:blip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00" b="1" i="0" u="none" strike="noStrike" kern="0" cap="none" spc="0" normalizeH="0" baseline="0" noProof="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18" name="五边形 17"/>
          <p:cNvSpPr/>
          <p:nvPr/>
        </p:nvSpPr>
        <p:spPr>
          <a:xfrm>
            <a:off x="6611708" y="5606389"/>
            <a:ext cx="3867471" cy="479467"/>
          </a:xfrm>
          <a:prstGeom prst="homePlate">
            <a:avLst/>
          </a:prstGeom>
          <a:blipFill>
            <a:blip r:embed="rId4"/>
            <a:stretch>
              <a:fillRect/>
            </a:stretch>
          </a:blipFill>
          <a:ln w="25400" cap="flat" cmpd="sng" algn="ctr">
            <a:noFill/>
            <a:prstDash val="solid"/>
          </a:ln>
          <a:effectLst>
            <a:outerShdw blurRad="127000" dist="25400" dir="5400000" algn="t"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23" name="TextBox 180"/>
          <p:cNvSpPr txBox="1"/>
          <p:nvPr/>
        </p:nvSpPr>
        <p:spPr>
          <a:xfrm>
            <a:off x="5746894" y="3889862"/>
            <a:ext cx="761648" cy="323240"/>
          </a:xfrm>
          <a:prstGeom prst="rect">
            <a:avLst/>
          </a:prstGeom>
          <a:noFill/>
        </p:spPr>
        <p:txBody>
          <a:bodyPr wrap="none" lIns="91438" tIns="45719" rIns="91438" bIns="45719" rtlCol="0">
            <a:spAutoFit/>
          </a:bodyPr>
          <a:lstStyle/>
          <a:p>
            <a:pPr algn="ctr" defTabSz="1219170"/>
            <a:r>
              <a:rPr lang="zh-CN" altLang="en-US" sz="1500" b="1" dirty="0">
                <a:solidFill>
                  <a:prstClr val="black">
                    <a:lumMod val="75000"/>
                    <a:lumOff val="25000"/>
                  </a:prstClr>
                </a:solidFill>
                <a:latin typeface="方正静蕾简体" panose="02000000000000000000" pitchFamily="2" charset="-122"/>
                <a:ea typeface="方正静蕾简体" panose="02000000000000000000" pitchFamily="2" charset="-122"/>
              </a:rPr>
              <a:t>项目一</a:t>
            </a:r>
          </a:p>
        </p:txBody>
      </p:sp>
      <p:sp>
        <p:nvSpPr>
          <p:cNvPr id="24" name="TextBox 181"/>
          <p:cNvSpPr txBox="1"/>
          <p:nvPr/>
        </p:nvSpPr>
        <p:spPr>
          <a:xfrm>
            <a:off x="5746894" y="4492113"/>
            <a:ext cx="761648" cy="323240"/>
          </a:xfrm>
          <a:prstGeom prst="rect">
            <a:avLst/>
          </a:prstGeom>
          <a:noFill/>
        </p:spPr>
        <p:txBody>
          <a:bodyPr wrap="none" lIns="91438" tIns="45719" rIns="91438" bIns="45719" rtlCol="0">
            <a:spAutoFit/>
          </a:bodyPr>
          <a:lstStyle/>
          <a:p>
            <a:pPr algn="ctr" defTabSz="1219170"/>
            <a:r>
              <a:rPr lang="zh-CN" altLang="en-US" sz="1500" b="1" dirty="0">
                <a:solidFill>
                  <a:prstClr val="black">
                    <a:lumMod val="75000"/>
                    <a:lumOff val="25000"/>
                  </a:prstClr>
                </a:solidFill>
                <a:latin typeface="方正静蕾简体" panose="02000000000000000000" pitchFamily="2" charset="-122"/>
                <a:ea typeface="方正静蕾简体" panose="02000000000000000000" pitchFamily="2" charset="-122"/>
              </a:rPr>
              <a:t>项目二</a:t>
            </a:r>
          </a:p>
        </p:txBody>
      </p:sp>
      <p:sp>
        <p:nvSpPr>
          <p:cNvPr id="25" name="TextBox 182"/>
          <p:cNvSpPr txBox="1"/>
          <p:nvPr/>
        </p:nvSpPr>
        <p:spPr>
          <a:xfrm>
            <a:off x="5747126" y="5098663"/>
            <a:ext cx="761648" cy="323240"/>
          </a:xfrm>
          <a:prstGeom prst="rect">
            <a:avLst/>
          </a:prstGeom>
          <a:noFill/>
        </p:spPr>
        <p:txBody>
          <a:bodyPr wrap="none" lIns="91438" tIns="45719" rIns="91438" bIns="45719" rtlCol="0">
            <a:spAutoFit/>
          </a:bodyPr>
          <a:lstStyle/>
          <a:p>
            <a:pPr algn="ctr" defTabSz="1219170"/>
            <a:r>
              <a:rPr lang="zh-CN" altLang="en-US" sz="1500" b="1" dirty="0">
                <a:solidFill>
                  <a:prstClr val="black">
                    <a:lumMod val="75000"/>
                    <a:lumOff val="25000"/>
                  </a:prstClr>
                </a:solidFill>
                <a:latin typeface="方正静蕾简体" panose="02000000000000000000" pitchFamily="2" charset="-122"/>
                <a:ea typeface="方正静蕾简体" panose="02000000000000000000" pitchFamily="2" charset="-122"/>
              </a:rPr>
              <a:t>项目三</a:t>
            </a:r>
          </a:p>
        </p:txBody>
      </p:sp>
      <p:sp>
        <p:nvSpPr>
          <p:cNvPr id="26" name="TextBox 183"/>
          <p:cNvSpPr txBox="1"/>
          <p:nvPr/>
        </p:nvSpPr>
        <p:spPr>
          <a:xfrm>
            <a:off x="5747126" y="5707869"/>
            <a:ext cx="761648" cy="323240"/>
          </a:xfrm>
          <a:prstGeom prst="rect">
            <a:avLst/>
          </a:prstGeom>
          <a:noFill/>
        </p:spPr>
        <p:txBody>
          <a:bodyPr wrap="none" lIns="91438" tIns="45719" rIns="91438" bIns="45719" rtlCol="0">
            <a:spAutoFit/>
          </a:bodyPr>
          <a:lstStyle/>
          <a:p>
            <a:pPr algn="ctr" defTabSz="1219170"/>
            <a:r>
              <a:rPr lang="zh-CN" altLang="en-US" sz="1500" b="1" dirty="0">
                <a:solidFill>
                  <a:prstClr val="black">
                    <a:lumMod val="75000"/>
                    <a:lumOff val="25000"/>
                  </a:prstClr>
                </a:solidFill>
                <a:latin typeface="方正静蕾简体" panose="02000000000000000000" pitchFamily="2" charset="-122"/>
                <a:ea typeface="方正静蕾简体" panose="02000000000000000000" pitchFamily="2" charset="-122"/>
              </a:rPr>
              <a:t>项目四</a:t>
            </a:r>
          </a:p>
        </p:txBody>
      </p:sp>
      <p:sp>
        <p:nvSpPr>
          <p:cNvPr id="27" name="Oval 4"/>
          <p:cNvSpPr/>
          <p:nvPr/>
        </p:nvSpPr>
        <p:spPr>
          <a:xfrm>
            <a:off x="6609201" y="1509136"/>
            <a:ext cx="1117974" cy="1054844"/>
          </a:xfrm>
          <a:prstGeom prst="ellipse">
            <a:avLst/>
          </a:prstGeom>
          <a:blipFill>
            <a:blip r:embed="rId5"/>
            <a:stretch>
              <a:fillRect/>
            </a:stretch>
          </a:blipFill>
          <a:ln w="63500" cap="flat" cmpd="sng" algn="ctr">
            <a:solidFill>
              <a:sysClr val="window" lastClr="FFFFFF"/>
            </a:solidFill>
            <a:prstDash val="solid"/>
          </a:ln>
          <a:effectLst>
            <a:outerShdw blurRad="127000" dist="38100" dir="8100000" algn="tr"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1900" b="1" i="0" u="none" strike="noStrike" kern="0" cap="none" spc="0"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28" name="Oval 5"/>
          <p:cNvSpPr/>
          <p:nvPr/>
        </p:nvSpPr>
        <p:spPr>
          <a:xfrm>
            <a:off x="4547564" y="1509136"/>
            <a:ext cx="1117974" cy="1054844"/>
          </a:xfrm>
          <a:prstGeom prst="ellipse">
            <a:avLst/>
          </a:prstGeom>
          <a:blipFill>
            <a:blip r:embed="rId6"/>
            <a:stretch>
              <a:fillRect/>
            </a:stretch>
          </a:blipFill>
          <a:ln w="63500" cap="flat" cmpd="sng" algn="ctr">
            <a:solidFill>
              <a:sysClr val="window" lastClr="FFFFFF"/>
            </a:solidFill>
            <a:prstDash val="solid"/>
          </a:ln>
          <a:effectLst>
            <a:outerShdw blurRad="127000" dist="38100" dir="8100000" algn="tr" rotWithShape="0">
              <a:prstClr val="black">
                <a:alpha val="40000"/>
              </a:prstClr>
            </a:outerShdw>
          </a:effectLst>
        </p:spPr>
        <p:txBody>
          <a:bodyPr lIns="91438" tIns="45719" rIns="91438" bIns="45719"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US" sz="1900" b="1" i="0" u="none" strike="noStrike" kern="0" cap="none" spc="0"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endParaRPr>
          </a:p>
        </p:txBody>
      </p:sp>
      <p:sp>
        <p:nvSpPr>
          <p:cNvPr id="29" name="Text Box 10"/>
          <p:cNvSpPr txBox="1">
            <a:spLocks noChangeArrowheads="1"/>
          </p:cNvSpPr>
          <p:nvPr/>
        </p:nvSpPr>
        <p:spPr bwMode="auto">
          <a:xfrm>
            <a:off x="6611707" y="2693720"/>
            <a:ext cx="4955395" cy="1006662"/>
          </a:xfrm>
          <a:prstGeom prst="rect">
            <a:avLst/>
          </a:prstGeom>
          <a:noFill/>
          <a:ln w="9525">
            <a:noFill/>
            <a:miter lim="800000"/>
            <a:headEnd/>
            <a:tailEnd/>
          </a:ln>
        </p:spPr>
        <p:txBody>
          <a:bodyPr wrap="square" lIns="45719" tIns="22859" rIns="45719" bIns="22859">
            <a:spAutoFit/>
          </a:bodyPr>
          <a:lstStyle/>
          <a:p>
            <a:pPr defTabSz="1088205">
              <a:lnSpc>
                <a:spcPct val="130000"/>
              </a:lnSpc>
            </a:pPr>
            <a:r>
              <a:rPr lang="zh-CN" altLang="en-US" sz="1600" b="1" dirty="0">
                <a:solidFill>
                  <a:prstClr val="black">
                    <a:lumMod val="75000"/>
                    <a:lumOff val="25000"/>
                  </a:prstClr>
                </a:solidFill>
                <a:latin typeface="方正静蕾简体" panose="02000000000000000000" pitchFamily="2" charset="-122"/>
                <a:ea typeface="方正静蕾简体" panose="02000000000000000000" pitchFamily="2" charset="-122"/>
                <a:cs typeface="Open Sans" pitchFamily="34" charset="0"/>
              </a:rPr>
              <a:t>单击此处添加标题</a:t>
            </a:r>
            <a:endParaRPr lang="en-US" altLang="zh-CN" sz="1600" b="1" dirty="0">
              <a:solidFill>
                <a:prstClr val="black">
                  <a:lumMod val="75000"/>
                  <a:lumOff val="25000"/>
                </a:prstClr>
              </a:solidFill>
              <a:latin typeface="方正静蕾简体" panose="02000000000000000000" pitchFamily="2" charset="-122"/>
              <a:ea typeface="方正静蕾简体" panose="02000000000000000000" pitchFamily="2" charset="-122"/>
              <a:cs typeface="Open Sans" pitchFamily="34" charset="0"/>
            </a:endParaRPr>
          </a:p>
          <a:p>
            <a:pPr defTabSz="1088205">
              <a:lnSpc>
                <a:spcPct val="130000"/>
              </a:lnSpc>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Open Sans" pitchFamily="34" charset="0"/>
              </a:rPr>
              <a:t>您的内容打在这里，或者通过复制您的文本后，在此框中选择粘贴，并选择只保留文字。</a:t>
            </a:r>
            <a:endParaRPr 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Open Sans" pitchFamily="34" charset="0"/>
            </a:endParaRPr>
          </a:p>
        </p:txBody>
      </p:sp>
      <p:sp>
        <p:nvSpPr>
          <p:cNvPr id="30" name="Text Box 10"/>
          <p:cNvSpPr txBox="1">
            <a:spLocks noChangeArrowheads="1"/>
          </p:cNvSpPr>
          <p:nvPr/>
        </p:nvSpPr>
        <p:spPr bwMode="auto">
          <a:xfrm>
            <a:off x="815308" y="2693718"/>
            <a:ext cx="4841832" cy="1006662"/>
          </a:xfrm>
          <a:prstGeom prst="rect">
            <a:avLst/>
          </a:prstGeom>
          <a:noFill/>
          <a:ln w="9525">
            <a:noFill/>
            <a:miter lim="800000"/>
            <a:headEnd/>
            <a:tailEnd/>
          </a:ln>
        </p:spPr>
        <p:txBody>
          <a:bodyPr wrap="square" lIns="45719" tIns="22859" rIns="45719" bIns="22859">
            <a:spAutoFit/>
          </a:bodyPr>
          <a:lstStyle/>
          <a:p>
            <a:pPr algn="r" defTabSz="1088205">
              <a:lnSpc>
                <a:spcPct val="130000"/>
              </a:lnSpc>
            </a:pPr>
            <a:r>
              <a:rPr lang="zh-CN" altLang="en-US" sz="1600" b="1" dirty="0">
                <a:solidFill>
                  <a:prstClr val="black">
                    <a:lumMod val="75000"/>
                    <a:lumOff val="25000"/>
                  </a:prstClr>
                </a:solidFill>
                <a:latin typeface="方正静蕾简体" panose="02000000000000000000" pitchFamily="2" charset="-122"/>
                <a:ea typeface="方正静蕾简体" panose="02000000000000000000" pitchFamily="2" charset="-122"/>
                <a:cs typeface="Open Sans" pitchFamily="34" charset="0"/>
              </a:rPr>
              <a:t>单击此处添加标题</a:t>
            </a:r>
            <a:endParaRPr lang="en-US" altLang="zh-CN" sz="1600" b="1" dirty="0">
              <a:solidFill>
                <a:prstClr val="black">
                  <a:lumMod val="75000"/>
                  <a:lumOff val="25000"/>
                </a:prstClr>
              </a:solidFill>
              <a:latin typeface="方正静蕾简体" panose="02000000000000000000" pitchFamily="2" charset="-122"/>
              <a:ea typeface="方正静蕾简体" panose="02000000000000000000" pitchFamily="2" charset="-122"/>
              <a:cs typeface="Open Sans" pitchFamily="34" charset="0"/>
            </a:endParaRPr>
          </a:p>
          <a:p>
            <a:pPr algn="r" defTabSz="1088205">
              <a:lnSpc>
                <a:spcPct val="130000"/>
              </a:lnSpc>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Open Sans" pitchFamily="34" charset="0"/>
              </a:rPr>
              <a:t>您的内容打在这里，或者通过复制您的文本后，在此框中选择粘贴，并选择只保留文字。</a:t>
            </a:r>
            <a:endParaRPr 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Open Sans" pitchFamily="34" charset="0"/>
            </a:endParaRPr>
          </a:p>
        </p:txBody>
      </p:sp>
    </p:spTree>
    <p:extLst>
      <p:ext uri="{BB962C8B-B14F-4D97-AF65-F5344CB8AC3E}">
        <p14:creationId xmlns:p14="http://schemas.microsoft.com/office/powerpoint/2010/main" val="1664800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2"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par>
                          <p:cTn id="38" fill="hold">
                            <p:stCondLst>
                              <p:cond delay="4500"/>
                            </p:stCondLst>
                            <p:childTnLst>
                              <p:par>
                                <p:cTn id="39" presetID="2" presetClass="entr" presetSubtype="4" decel="10000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par>
                                <p:cTn id="59" presetID="22" presetClass="entr" presetSubtype="8"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8" fill="hold" grpId="0" nodeType="withEffect">
                                  <p:stCondLst>
                                    <p:cond delay="20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par>
                                <p:cTn id="65" presetID="22" presetClass="entr" presetSubtype="8" fill="hold" grpId="0" nodeType="withEffect">
                                  <p:stCondLst>
                                    <p:cond delay="30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500"/>
                                        <p:tgtEl>
                                          <p:spTgt spid="5"/>
                                        </p:tgtEl>
                                      </p:cBhvr>
                                    </p:animEffect>
                                  </p:childTnLst>
                                </p:cTn>
                              </p:par>
                              <p:par>
                                <p:cTn id="71" presetID="22" presetClass="entr" presetSubtype="2" fill="hold" grpId="0" nodeType="withEffect">
                                  <p:stCondLst>
                                    <p:cond delay="100"/>
                                  </p:stCondLst>
                                  <p:childTnLst>
                                    <p:set>
                                      <p:cBhvr>
                                        <p:cTn id="72" dur="1" fill="hold">
                                          <p:stCondLst>
                                            <p:cond delay="0"/>
                                          </p:stCondLst>
                                        </p:cTn>
                                        <p:tgtEl>
                                          <p:spTgt spid="6"/>
                                        </p:tgtEl>
                                        <p:attrNameLst>
                                          <p:attrName>style.visibility</p:attrName>
                                        </p:attrNameLst>
                                      </p:cBhvr>
                                      <p:to>
                                        <p:strVal val="visible"/>
                                      </p:to>
                                    </p:set>
                                    <p:animEffect transition="in" filter="wipe(right)">
                                      <p:cBhvr>
                                        <p:cTn id="73" dur="500"/>
                                        <p:tgtEl>
                                          <p:spTgt spid="6"/>
                                        </p:tgtEl>
                                      </p:cBhvr>
                                    </p:animEffect>
                                  </p:childTnLst>
                                </p:cTn>
                              </p:par>
                              <p:par>
                                <p:cTn id="74" presetID="22" presetClass="entr" presetSubtype="2" fill="hold" grpId="0" nodeType="withEffect">
                                  <p:stCondLst>
                                    <p:cond delay="200"/>
                                  </p:stCondLst>
                                  <p:childTnLst>
                                    <p:set>
                                      <p:cBhvr>
                                        <p:cTn id="75" dur="1" fill="hold">
                                          <p:stCondLst>
                                            <p:cond delay="0"/>
                                          </p:stCondLst>
                                        </p:cTn>
                                        <p:tgtEl>
                                          <p:spTgt spid="9"/>
                                        </p:tgtEl>
                                        <p:attrNameLst>
                                          <p:attrName>style.visibility</p:attrName>
                                        </p:attrNameLst>
                                      </p:cBhvr>
                                      <p:to>
                                        <p:strVal val="visible"/>
                                      </p:to>
                                    </p:set>
                                    <p:animEffect transition="in" filter="wipe(right)">
                                      <p:cBhvr>
                                        <p:cTn id="76" dur="500"/>
                                        <p:tgtEl>
                                          <p:spTgt spid="9"/>
                                        </p:tgtEl>
                                      </p:cBhvr>
                                    </p:animEffect>
                                  </p:childTnLst>
                                </p:cTn>
                              </p:par>
                              <p:par>
                                <p:cTn id="77" presetID="22" presetClass="entr" presetSubtype="2" fill="hold" grpId="0" nodeType="withEffect">
                                  <p:stCondLst>
                                    <p:cond delay="300"/>
                                  </p:stCondLst>
                                  <p:childTnLst>
                                    <p:set>
                                      <p:cBhvr>
                                        <p:cTn id="78" dur="1" fill="hold">
                                          <p:stCondLst>
                                            <p:cond delay="0"/>
                                          </p:stCondLst>
                                        </p:cTn>
                                        <p:tgtEl>
                                          <p:spTgt spid="10"/>
                                        </p:tgtEl>
                                        <p:attrNameLst>
                                          <p:attrName>style.visibility</p:attrName>
                                        </p:attrNameLst>
                                      </p:cBhvr>
                                      <p:to>
                                        <p:strVal val="visible"/>
                                      </p:to>
                                    </p:set>
                                    <p:animEffect transition="in" filter="wipe(right)">
                                      <p:cBhvr>
                                        <p:cTn id="7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animBg="1"/>
      <p:bldP spid="9" grpId="0" animBg="1"/>
      <p:bldP spid="10" grpId="0" animBg="1"/>
      <p:bldP spid="15" grpId="0" animBg="1"/>
      <p:bldP spid="16" grpId="0" animBg="1"/>
      <p:bldP spid="17" grpId="0" animBg="1"/>
      <p:bldP spid="18" grpId="0" animBg="1"/>
      <p:bldP spid="23" grpId="0"/>
      <p:bldP spid="24" grpId="0"/>
      <p:bldP spid="25" grpId="0"/>
      <p:bldP spid="26" grpId="0"/>
      <p:bldP spid="27" grpId="0" animBg="1"/>
      <p:bldP spid="28" grpId="0" animBg="1"/>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827399" y="719782"/>
            <a:ext cx="2437712" cy="4650285"/>
          </a:xfrm>
          <a:prstGeom prst="rect">
            <a:avLst/>
          </a:prstGeom>
        </p:spPr>
      </p:pic>
      <p:sp>
        <p:nvSpPr>
          <p:cNvPr id="2" name="文本框 1"/>
          <p:cNvSpPr txBox="1"/>
          <p:nvPr/>
        </p:nvSpPr>
        <p:spPr>
          <a:xfrm>
            <a:off x="4279903" y="2006600"/>
            <a:ext cx="965200" cy="830997"/>
          </a:xfrm>
          <a:prstGeom prst="rect">
            <a:avLst/>
          </a:prstGeom>
          <a:noFill/>
        </p:spPr>
        <p:txBody>
          <a:bodyPr wrap="square" rtlCol="0">
            <a:spAutoFit/>
          </a:bodyPr>
          <a:lstStyle/>
          <a:p>
            <a:r>
              <a:rPr lang="en-US" altLang="zh-CN" sz="4800" dirty="0" smtClean="0">
                <a:solidFill>
                  <a:prstClr val="black"/>
                </a:solidFill>
                <a:latin typeface="Capture it" panose="02000500000000000000" pitchFamily="2" charset="0"/>
                <a:ea typeface="TypeLand 康熙字典體" pitchFamily="50" charset="-120"/>
              </a:rPr>
              <a:t>04</a:t>
            </a:r>
            <a:endParaRPr lang="zh-CN" altLang="en-US" sz="4800" dirty="0">
              <a:solidFill>
                <a:prstClr val="black"/>
              </a:solidFill>
              <a:latin typeface="Capture it" panose="02000500000000000000" pitchFamily="2" charset="0"/>
              <a:ea typeface="TypeLand 康熙字典體" pitchFamily="50" charset="-120"/>
            </a:endParaRPr>
          </a:p>
        </p:txBody>
      </p:sp>
      <p:sp>
        <p:nvSpPr>
          <p:cNvPr id="3" name="文本框 2"/>
          <p:cNvSpPr txBox="1"/>
          <p:nvPr/>
        </p:nvSpPr>
        <p:spPr>
          <a:xfrm>
            <a:off x="4762503" y="2963179"/>
            <a:ext cx="3086099" cy="646331"/>
          </a:xfrm>
          <a:prstGeom prst="rect">
            <a:avLst/>
          </a:prstGeom>
          <a:noFill/>
        </p:spPr>
        <p:txBody>
          <a:bodyPr wrap="square" rtlCol="0">
            <a:spAutoFit/>
          </a:bodyPr>
          <a:lstStyle/>
          <a:p>
            <a:r>
              <a:rPr lang="zh-CN" altLang="en-US" sz="3600" dirty="0" smtClean="0">
                <a:solidFill>
                  <a:prstClr val="black"/>
                </a:solidFill>
                <a:latin typeface="弥勒古楷体" panose="02010601030101010101" pitchFamily="2" charset="-122"/>
                <a:ea typeface="弥勒古楷体" panose="02010601030101010101" pitchFamily="2" charset="-122"/>
              </a:rPr>
              <a:t>工作不足之处</a:t>
            </a:r>
            <a:endParaRPr lang="zh-CN" altLang="en-US" sz="3600" dirty="0">
              <a:solidFill>
                <a:prstClr val="black"/>
              </a:solidFill>
              <a:latin typeface="弥勒古楷体" panose="02010601030101010101" pitchFamily="2" charset="-122"/>
              <a:ea typeface="弥勒古楷体" panose="02010601030101010101" pitchFamily="2"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3447" y="2442696"/>
            <a:ext cx="1764321" cy="162823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352866">
            <a:off x="7260033" y="1867210"/>
            <a:ext cx="1555180" cy="1466818"/>
          </a:xfrm>
          <a:prstGeom prst="rect">
            <a:avLst/>
          </a:prstGeom>
        </p:spPr>
      </p:pic>
    </p:spTree>
    <p:extLst>
      <p:ext uri="{BB962C8B-B14F-4D97-AF65-F5344CB8AC3E}">
        <p14:creationId xmlns:p14="http://schemas.microsoft.com/office/powerpoint/2010/main" val="850596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55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550"/>
                            </p:stCondLst>
                            <p:childTnLst>
                              <p:par>
                                <p:cTn id="15" presetID="2" presetClass="entr" presetSubtype="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250" fill="hold"/>
                                        <p:tgtEl>
                                          <p:spTgt spid="14"/>
                                        </p:tgtEl>
                                        <p:attrNameLst>
                                          <p:attrName>ppt_x</p:attrName>
                                        </p:attrNameLst>
                                      </p:cBhvr>
                                      <p:tavLst>
                                        <p:tav tm="0">
                                          <p:val>
                                            <p:strVal val="1+#ppt_w/2"/>
                                          </p:val>
                                        </p:tav>
                                        <p:tav tm="100000">
                                          <p:val>
                                            <p:strVal val="#ppt_x"/>
                                          </p:val>
                                        </p:tav>
                                      </p:tavLst>
                                    </p:anim>
                                    <p:anim calcmode="lin" valueType="num">
                                      <p:cBhvr additive="base">
                                        <p:cTn id="18" dur="125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48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anim calcmode="lin" valueType="num">
                                      <p:cBhvr>
                                        <p:cTn id="2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
                                        </p:tgtEl>
                                      </p:cBhvr>
                                    </p:animEffect>
                                  </p:childTnLst>
                                </p:cTn>
                              </p:par>
                            </p:childTnLst>
                          </p:cTn>
                        </p:par>
                        <p:par>
                          <p:cTn id="27" fill="hold">
                            <p:stCondLst>
                              <p:cond delay="5350"/>
                            </p:stCondLst>
                            <p:childTnLst>
                              <p:par>
                                <p:cTn id="28" presetID="2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04 </a:t>
            </a:r>
            <a:r>
              <a:rPr lang="zh-CN" altLang="en-US" sz="3200" dirty="0" smtClean="0">
                <a:latin typeface="弥勒古楷体" panose="02010601030101010101" pitchFamily="2" charset="-122"/>
                <a:ea typeface="弥勒古楷体" panose="02010601030101010101" pitchFamily="2" charset="-122"/>
              </a:rPr>
              <a:t>工作不足之处</a:t>
            </a:r>
            <a:endParaRPr lang="zh-CN" altLang="en-US" sz="3200" dirty="0">
              <a:latin typeface="弥勒古楷体" panose="02010601030101010101" pitchFamily="2" charset="-122"/>
              <a:ea typeface="弥勒古楷体" panose="02010601030101010101" pitchFamily="2" charset="-122"/>
            </a:endParaRPr>
          </a:p>
        </p:txBody>
      </p:sp>
      <p:pic>
        <p:nvPicPr>
          <p:cNvPr id="52" name="Picture 1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247888" y="2776246"/>
            <a:ext cx="4393974" cy="4055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Rectangle 4"/>
          <p:cNvSpPr>
            <a:spLocks noChangeAspect="1"/>
          </p:cNvSpPr>
          <p:nvPr/>
        </p:nvSpPr>
        <p:spPr bwMode="auto">
          <a:xfrm>
            <a:off x="389287" y="1491839"/>
            <a:ext cx="2960292" cy="1418309"/>
          </a:xfrm>
          <a:prstGeom prst="rect">
            <a:avLst/>
          </a:prstGeom>
          <a:solidFill>
            <a:srgbClr val="3D83B6"/>
          </a:solidFill>
          <a:ln w="9525" cap="flat" cmpd="sng" algn="ctr">
            <a:noFill/>
            <a:prstDash val="solid"/>
            <a:headEnd type="none" w="med" len="med"/>
            <a:tailEnd type="none" w="med" len="med"/>
          </a:ln>
          <a:effectLst/>
        </p:spPr>
        <p:txBody>
          <a:bodyPr rot="0" spcFirstLastPara="0" vertOverflow="overflow" horzOverflow="overflow" vert="horz" wrap="square" lIns="66675" tIns="33338" rIns="33338" bIns="66675" numCol="1" spcCol="0" rtlCol="0" fromWordArt="0" anchor="b" anchorCtr="0" forceAA="0" compatLnSpc="1">
            <a:prstTxWarp prst="textNoShape">
              <a:avLst/>
            </a:prstTxWarp>
            <a:noAutofit/>
          </a:bodyPr>
          <a:lstStyle/>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r>
              <a:rPr kumimoji="0" lang="zh-CN" altLang="en-US"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rPr>
              <a:t>单击填加标题</a:t>
            </a: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r>
              <a:rPr kumimoji="0" lang="zh-CN" altLang="en-US" sz="1029"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rPr>
              <a:t>单击填加文字内容</a:t>
            </a:r>
            <a:endParaRPr kumimoji="0" lang="en-US" altLang="zh-CN" sz="1029"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029"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sz="1029"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p:txBody>
      </p:sp>
      <p:sp>
        <p:nvSpPr>
          <p:cNvPr id="54" name="Rectangle 4"/>
          <p:cNvSpPr>
            <a:spLocks noChangeAspect="1"/>
          </p:cNvSpPr>
          <p:nvPr/>
        </p:nvSpPr>
        <p:spPr bwMode="auto">
          <a:xfrm>
            <a:off x="3483229" y="3057815"/>
            <a:ext cx="2960292" cy="1418309"/>
          </a:xfrm>
          <a:prstGeom prst="rect">
            <a:avLst/>
          </a:prstGeom>
          <a:solidFill>
            <a:srgbClr val="3D83B6"/>
          </a:solidFill>
          <a:ln w="9525" cap="flat" cmpd="sng" algn="ctr">
            <a:noFill/>
            <a:prstDash val="solid"/>
            <a:headEnd type="none" w="med" len="med"/>
            <a:tailEnd type="none" w="med" len="med"/>
          </a:ln>
          <a:effectLst/>
        </p:spPr>
        <p:txBody>
          <a:bodyPr rot="0" spcFirstLastPara="0" vertOverflow="overflow" horzOverflow="overflow" vert="horz" wrap="square" lIns="66675" tIns="33338" rIns="33338" bIns="66675" numCol="1" spcCol="0" rtlCol="0" fromWordArt="0" anchor="b" anchorCtr="0" forceAA="0" compatLnSpc="1">
            <a:prstTxWarp prst="textNoShape">
              <a:avLst/>
            </a:prstTxWarp>
            <a:noAutofit/>
          </a:bodyPr>
          <a:lstStyle/>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r>
              <a:rPr kumimoji="0" lang="zh-CN" altLang="en-US"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rPr>
              <a:t>单击填加标题</a:t>
            </a:r>
            <a:endParaRPr kumimoji="0" lang="en-US" altLang="zh-CN" sz="1750"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r>
              <a:rPr kumimoji="0" lang="zh-CN" altLang="en-US" sz="1029"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rPr>
              <a:t>单击填加文字内容</a:t>
            </a:r>
            <a:endParaRPr kumimoji="0" lang="en-US" altLang="zh-CN" sz="1029"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029"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sz="1029" b="0" i="0" u="none" strike="noStrike" kern="0" cap="none" spc="-37" normalizeH="0" baseline="0" noProof="0" dirty="0">
              <a:ln>
                <a:noFill/>
              </a:ln>
              <a:solidFill>
                <a:prstClr val="white"/>
              </a:solidFill>
              <a:effectLst/>
              <a:uLnTx/>
              <a:uFillTx/>
              <a:latin typeface="方正静蕾简体" panose="02000000000000000000" pitchFamily="2" charset="-122"/>
              <a:ea typeface="方正静蕾简体" panose="02000000000000000000" pitchFamily="2" charset="-122"/>
              <a:cs typeface="Segoe UI" pitchFamily="34" charset="0"/>
            </a:endParaRPr>
          </a:p>
        </p:txBody>
      </p:sp>
      <p:sp>
        <p:nvSpPr>
          <p:cNvPr id="55" name="Rectangle 4"/>
          <p:cNvSpPr>
            <a:spLocks noChangeAspect="1"/>
          </p:cNvSpPr>
          <p:nvPr/>
        </p:nvSpPr>
        <p:spPr bwMode="auto">
          <a:xfrm>
            <a:off x="6607578" y="3074905"/>
            <a:ext cx="2015376" cy="1418309"/>
          </a:xfrm>
          <a:prstGeom prst="rect">
            <a:avLst/>
          </a:prstGeom>
          <a:solidFill>
            <a:srgbClr val="7692EA"/>
          </a:solidFill>
          <a:ln w="9525" cap="flat" cmpd="sng" algn="ctr">
            <a:noFill/>
            <a:prstDash val="solid"/>
            <a:headEnd type="none" w="med" len="med"/>
            <a:tailEnd type="none" w="med" len="med"/>
          </a:ln>
          <a:effectLst/>
        </p:spPr>
        <p:txBody>
          <a:bodyPr rot="0" spcFirstLastPara="0" vertOverflow="overflow" horzOverflow="overflow" vert="horz" wrap="square" lIns="66675" tIns="33338" rIns="33338" bIns="66675" numCol="1" spcCol="0" rtlCol="0" fromWordArt="0" anchor="b" anchorCtr="0" forceAA="0" compatLnSpc="1">
            <a:prstTxWarp prst="textNoShape">
              <a:avLst/>
            </a:prstTxWarp>
            <a:noAutofit/>
          </a:bodyPr>
          <a:lstStyle/>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p:txBody>
      </p:sp>
      <p:grpSp>
        <p:nvGrpSpPr>
          <p:cNvPr id="56" name="组合 55"/>
          <p:cNvGrpSpPr>
            <a:grpSpLocks noChangeAspect="1"/>
          </p:cNvGrpSpPr>
          <p:nvPr/>
        </p:nvGrpSpPr>
        <p:grpSpPr>
          <a:xfrm>
            <a:off x="3493384" y="1491839"/>
            <a:ext cx="1400947" cy="1418309"/>
            <a:chOff x="5002274" y="955627"/>
            <a:chExt cx="1022400" cy="1022351"/>
          </a:xfrm>
        </p:grpSpPr>
        <p:sp>
          <p:nvSpPr>
            <p:cNvPr id="57" name="Rectangle 4"/>
            <p:cNvSpPr/>
            <p:nvPr/>
          </p:nvSpPr>
          <p:spPr bwMode="auto">
            <a:xfrm>
              <a:off x="5002274" y="955627"/>
              <a:ext cx="1022400" cy="1022351"/>
            </a:xfrm>
            <a:prstGeom prst="rect">
              <a:avLst/>
            </a:prstGeom>
            <a:solidFill>
              <a:srgbClr val="7692EA"/>
            </a:solidFill>
            <a:ln w="9525" cap="flat" cmpd="sng" algn="ctr">
              <a:noFill/>
              <a:prstDash val="solid"/>
              <a:headEnd type="none" w="med" len="med"/>
              <a:tailEnd type="none" w="med" len="med"/>
            </a:ln>
            <a:effectLst/>
          </p:spPr>
          <p:txBody>
            <a:bodyPr rot="0" spcFirstLastPara="0" vertOverflow="overflow" horzOverflow="overflow" vert="horz" wrap="square" lIns="70578" tIns="35289" rIns="35289" bIns="70578" numCol="1" spcCol="0" rtlCol="0" fromWordArt="0" anchor="b" anchorCtr="0" forceAA="0" compatLnSpc="1">
              <a:prstTxWarp prst="textNoShape">
                <a:avLst/>
              </a:prstTxWarp>
              <a:noAutofit/>
            </a:bodyPr>
            <a:lstStyle/>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029"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sz="1029"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p:txBody>
        </p:sp>
        <p:pic>
          <p:nvPicPr>
            <p:cNvPr id="58" name="Picture 6" descr="C:\Users\Jonahs\Dropbox\Projects SCOTT\MEET Windows Azure\source\Background\tile-icon-databa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4083" y="1147494"/>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组合 58"/>
          <p:cNvGrpSpPr>
            <a:grpSpLocks noChangeAspect="1"/>
          </p:cNvGrpSpPr>
          <p:nvPr/>
        </p:nvGrpSpPr>
        <p:grpSpPr>
          <a:xfrm>
            <a:off x="5042575" y="1491839"/>
            <a:ext cx="1400947" cy="1418309"/>
            <a:chOff x="6140400" y="955627"/>
            <a:chExt cx="1022400" cy="1022351"/>
          </a:xfrm>
        </p:grpSpPr>
        <p:sp>
          <p:nvSpPr>
            <p:cNvPr id="60" name="Rectangle 4"/>
            <p:cNvSpPr/>
            <p:nvPr/>
          </p:nvSpPr>
          <p:spPr bwMode="auto">
            <a:xfrm>
              <a:off x="6140400" y="955627"/>
              <a:ext cx="1022400" cy="1022351"/>
            </a:xfrm>
            <a:prstGeom prst="rect">
              <a:avLst/>
            </a:prstGeom>
            <a:solidFill>
              <a:srgbClr val="3D83B6"/>
            </a:solidFill>
            <a:ln w="9525" cap="flat" cmpd="sng" algn="ctr">
              <a:noFill/>
              <a:prstDash val="solid"/>
              <a:headEnd type="none" w="med" len="med"/>
              <a:tailEnd type="none" w="med" len="med"/>
            </a:ln>
            <a:effectLst/>
          </p:spPr>
          <p:txBody>
            <a:bodyPr rot="0" spcFirstLastPara="0" vertOverflow="overflow" horzOverflow="overflow" vert="horz" wrap="square" lIns="70578" tIns="35289" rIns="35289" bIns="70578" numCol="1" spcCol="0" rtlCol="0" fromWordArt="0" anchor="b" anchorCtr="0" forceAA="0" compatLnSpc="1">
              <a:prstTxWarp prst="textNoShape">
                <a:avLst/>
              </a:prstTxWarp>
              <a:noAutofit/>
            </a:bodyPr>
            <a:lstStyle/>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750"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altLang="zh-CN" sz="1029"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a:p>
              <a:pPr marL="0" marR="0" lvl="0" indent="0" defTabSz="666570" eaLnBrk="1" fontAlgn="base" latinLnBrk="0" hangingPunct="1">
                <a:lnSpc>
                  <a:spcPct val="100000"/>
                </a:lnSpc>
                <a:spcBef>
                  <a:spcPct val="0"/>
                </a:spcBef>
                <a:spcAft>
                  <a:spcPct val="0"/>
                </a:spcAft>
                <a:buClrTx/>
                <a:buSzTx/>
                <a:buFontTx/>
                <a:buNone/>
                <a:tabLst/>
                <a:defRPr/>
              </a:pPr>
              <a:endParaRPr kumimoji="0" lang="en-US" sz="1029" b="0" i="0" u="none" strike="noStrike" kern="0" cap="none" spc="-37" normalizeH="0" baseline="0" noProof="0" dirty="0">
                <a:ln>
                  <a:noFill/>
                </a:ln>
                <a:solidFill>
                  <a:prstClr val="black"/>
                </a:solidFill>
                <a:effectLst/>
                <a:uLnTx/>
                <a:uFillTx/>
                <a:latin typeface="方正静蕾简体" panose="02000000000000000000" pitchFamily="2" charset="-122"/>
                <a:ea typeface="方正静蕾简体" panose="02000000000000000000" pitchFamily="2" charset="-122"/>
                <a:cs typeface="Segoe UI" pitchFamily="34" charset="0"/>
              </a:endParaRPr>
            </a:p>
          </p:txBody>
        </p:sp>
        <p:pic>
          <p:nvPicPr>
            <p:cNvPr id="61" name="Picture 5" descr="\\MAGNUM\Projects\Microsoft\Cloud Power FY12\Design\Icons\PNGs\Self_Service.png"/>
            <p:cNvPicPr>
              <a:picLocks noChangeAspect="1" noChangeArrowheads="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Lst>
            </a:blip>
            <a:srcRect/>
            <a:stretch>
              <a:fillRect/>
            </a:stretch>
          </p:blipFill>
          <p:spPr bwMode="auto">
            <a:xfrm>
              <a:off x="6219082" y="1031063"/>
              <a:ext cx="865036" cy="871477"/>
            </a:xfrm>
            <a:prstGeom prst="rect">
              <a:avLst/>
            </a:prstGeom>
            <a:noFill/>
          </p:spPr>
        </p:pic>
      </p:grpSp>
      <p:pic>
        <p:nvPicPr>
          <p:cNvPr id="62" name="图片 6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7578" y="1509896"/>
            <a:ext cx="2015376" cy="1400252"/>
          </a:xfrm>
          <a:prstGeom prst="rect">
            <a:avLst/>
          </a:prstGeom>
          <a:blipFill>
            <a:blip r:embed="rId9"/>
            <a:stretch>
              <a:fillRect r="-38513"/>
            </a:stretch>
          </a:blipFill>
        </p:spPr>
      </p:pic>
      <p:pic>
        <p:nvPicPr>
          <p:cNvPr id="63" name="Picture 6"/>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389287" y="3074905"/>
            <a:ext cx="2929885" cy="1418309"/>
          </a:xfrm>
          <a:prstGeom prst="rect">
            <a:avLst/>
          </a:prstGeom>
          <a:blipFill>
            <a:blip r:embed="rId9"/>
            <a:stretch>
              <a:fillRect r="-38513"/>
            </a:stretch>
          </a:blipFill>
          <a:ln>
            <a:noFill/>
          </a:ln>
          <a:extLst/>
        </p:spPr>
      </p:pic>
      <p:sp>
        <p:nvSpPr>
          <p:cNvPr id="64" name="TextBox 84"/>
          <p:cNvSpPr txBox="1">
            <a:spLocks noChangeAspect="1"/>
          </p:cNvSpPr>
          <p:nvPr/>
        </p:nvSpPr>
        <p:spPr>
          <a:xfrm>
            <a:off x="390034" y="4689074"/>
            <a:ext cx="3587459" cy="1410697"/>
          </a:xfrm>
          <a:prstGeom prst="rect">
            <a:avLst/>
          </a:prstGeom>
          <a:noFill/>
        </p:spPr>
        <p:txBody>
          <a:bodyPr wrap="square" lIns="88919" tIns="44460" rIns="88919" bIns="44460" rtlCol="0">
            <a:spAutoFit/>
          </a:bodyPr>
          <a:lstStyle/>
          <a:p>
            <a:pPr defTabSz="1068778">
              <a:lnSpc>
                <a:spcPct val="150000"/>
              </a:lnSpc>
            </a:pPr>
            <a:r>
              <a:rPr lang="zh-CN" altLang="en-US" sz="2471" b="1" dirty="0">
                <a:solidFill>
                  <a:schemeClr val="tx1">
                    <a:lumMod val="75000"/>
                    <a:lumOff val="25000"/>
                  </a:schemeClr>
                </a:solidFill>
                <a:latin typeface="字酷堂清楷体" panose="02010601030101010101" pitchFamily="2" charset="-122"/>
                <a:ea typeface="字酷堂清楷体" panose="02010601030101010101" pitchFamily="2" charset="-122"/>
              </a:rPr>
              <a:t>单击填加标题</a:t>
            </a:r>
            <a:endParaRPr lang="en-US" altLang="zh-CN" sz="2471" b="1" dirty="0">
              <a:solidFill>
                <a:schemeClr val="tx1">
                  <a:lumMod val="75000"/>
                  <a:lumOff val="25000"/>
                </a:schemeClr>
              </a:solidFill>
              <a:latin typeface="字酷堂清楷体" panose="02010601030101010101" pitchFamily="2" charset="-122"/>
              <a:ea typeface="字酷堂清楷体" panose="02010601030101010101" pitchFamily="2" charset="-122"/>
            </a:endParaRPr>
          </a:p>
          <a:p>
            <a:pPr defTabSz="1068778">
              <a:lnSpc>
                <a:spcPct val="150000"/>
              </a:lnSpc>
            </a:pPr>
            <a:r>
              <a:rPr lang="zh-CN" altLang="en-US" sz="1544" dirty="0">
                <a:solidFill>
                  <a:prstClr val="black">
                    <a:lumMod val="65000"/>
                    <a:lumOff val="35000"/>
                  </a:prstClr>
                </a:solidFill>
                <a:latin typeface="方正静蕾简体" panose="02000000000000000000" pitchFamily="2" charset="-122"/>
                <a:ea typeface="方正静蕾简体" panose="02000000000000000000" pitchFamily="2" charset="-122"/>
              </a:rPr>
              <a:t>单击此处添加文本单击此处添加文本 </a:t>
            </a:r>
            <a:endParaRPr lang="en-US" altLang="zh-CN" sz="1544" dirty="0">
              <a:solidFill>
                <a:prstClr val="black">
                  <a:lumMod val="65000"/>
                  <a:lumOff val="35000"/>
                </a:prstClr>
              </a:solidFill>
              <a:latin typeface="方正静蕾简体" panose="02000000000000000000" pitchFamily="2" charset="-122"/>
              <a:ea typeface="方正静蕾简体" panose="02000000000000000000" pitchFamily="2" charset="-122"/>
            </a:endParaRPr>
          </a:p>
          <a:p>
            <a:pPr defTabSz="1068778">
              <a:lnSpc>
                <a:spcPct val="150000"/>
              </a:lnSpc>
            </a:pPr>
            <a:r>
              <a:rPr lang="zh-CN" altLang="en-US" sz="1544" dirty="0">
                <a:solidFill>
                  <a:prstClr val="black">
                    <a:lumMod val="65000"/>
                    <a:lumOff val="35000"/>
                  </a:prstClr>
                </a:solidFill>
                <a:latin typeface="方正静蕾简体" panose="02000000000000000000" pitchFamily="2" charset="-122"/>
                <a:ea typeface="方正静蕾简体" panose="02000000000000000000" pitchFamily="2" charset="-122"/>
              </a:rPr>
              <a:t>单击此处添加文本单击此处添加文本</a:t>
            </a:r>
            <a:endParaRPr lang="en-US" altLang="zh-CN" sz="1544" dirty="0">
              <a:solidFill>
                <a:prstClr val="black">
                  <a:lumMod val="65000"/>
                  <a:lumOff val="35000"/>
                </a:prstClr>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1951776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4" fill="hold" nodeType="afterEffect" p14:presetBounceEnd="48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48000">
                                          <p:cBhvr additive="base">
                                            <p:cTn id="23" dur="500" fill="hold"/>
                                            <p:tgtEl>
                                              <p:spTgt spid="52"/>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52"/>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250"/>
                                            <p:tgtEl>
                                              <p:spTgt spid="53"/>
                                            </p:tgtEl>
                                          </p:cBhvr>
                                        </p:animEffect>
                                      </p:childTnLst>
                                    </p:cTn>
                                  </p:par>
                                </p:childTnLst>
                              </p:cTn>
                            </p:par>
                            <p:par>
                              <p:cTn id="29" fill="hold">
                                <p:stCondLst>
                                  <p:cond delay="3250"/>
                                </p:stCondLst>
                                <p:childTnLst>
                                  <p:par>
                                    <p:cTn id="30" presetID="10" presetClass="entr" presetSubtype="0"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250"/>
                                            <p:tgtEl>
                                              <p:spTgt spid="54"/>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250"/>
                                            <p:tgtEl>
                                              <p:spTgt spid="56"/>
                                            </p:tgtEl>
                                          </p:cBhvr>
                                        </p:animEffect>
                                      </p:childTnLst>
                                    </p:cTn>
                                  </p:par>
                                </p:childTnLst>
                              </p:cTn>
                            </p:par>
                            <p:par>
                              <p:cTn id="37" fill="hold">
                                <p:stCondLst>
                                  <p:cond delay="3750"/>
                                </p:stCondLst>
                                <p:childTnLst>
                                  <p:par>
                                    <p:cTn id="38" presetID="10" presetClass="entr" presetSubtype="0"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250"/>
                                            <p:tgtEl>
                                              <p:spTgt spid="63"/>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250"/>
                                            <p:tgtEl>
                                              <p:spTgt spid="59"/>
                                            </p:tgtEl>
                                          </p:cBhvr>
                                        </p:animEffect>
                                      </p:childTnLst>
                                    </p:cTn>
                                  </p:par>
                                </p:childTnLst>
                              </p:cTn>
                            </p:par>
                            <p:par>
                              <p:cTn id="45" fill="hold">
                                <p:stCondLst>
                                  <p:cond delay="4250"/>
                                </p:stCondLst>
                                <p:childTnLst>
                                  <p:par>
                                    <p:cTn id="46" presetID="10" presetClass="entr" presetSubtype="0"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fade">
                                          <p:cBhvr>
                                            <p:cTn id="48" dur="250"/>
                                            <p:tgtEl>
                                              <p:spTgt spid="62"/>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250"/>
                                            <p:tgtEl>
                                              <p:spTgt spid="55"/>
                                            </p:tgtEl>
                                          </p:cBhvr>
                                        </p:animEffect>
                                      </p:childTnLst>
                                    </p:cTn>
                                  </p:par>
                                </p:childTnLst>
                              </p:cTn>
                            </p:par>
                            <p:par>
                              <p:cTn id="53" fill="hold">
                                <p:stCondLst>
                                  <p:cond delay="4750"/>
                                </p:stCondLst>
                                <p:childTnLst>
                                  <p:par>
                                    <p:cTn id="54" presetID="2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wipe(left)">
                                          <p:cBhvr>
                                            <p:cTn id="56" dur="7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3" grpId="0" animBg="1"/>
          <p:bldP spid="54" grpId="0" animBg="1"/>
          <p:bldP spid="55" grpId="0" animBg="1"/>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250"/>
                                            <p:tgtEl>
                                              <p:spTgt spid="53"/>
                                            </p:tgtEl>
                                          </p:cBhvr>
                                        </p:animEffect>
                                      </p:childTnLst>
                                    </p:cTn>
                                  </p:par>
                                </p:childTnLst>
                              </p:cTn>
                            </p:par>
                            <p:par>
                              <p:cTn id="29" fill="hold">
                                <p:stCondLst>
                                  <p:cond delay="3250"/>
                                </p:stCondLst>
                                <p:childTnLst>
                                  <p:par>
                                    <p:cTn id="30" presetID="10" presetClass="entr" presetSubtype="0"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250"/>
                                            <p:tgtEl>
                                              <p:spTgt spid="54"/>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250"/>
                                            <p:tgtEl>
                                              <p:spTgt spid="56"/>
                                            </p:tgtEl>
                                          </p:cBhvr>
                                        </p:animEffect>
                                      </p:childTnLst>
                                    </p:cTn>
                                  </p:par>
                                </p:childTnLst>
                              </p:cTn>
                            </p:par>
                            <p:par>
                              <p:cTn id="37" fill="hold">
                                <p:stCondLst>
                                  <p:cond delay="3750"/>
                                </p:stCondLst>
                                <p:childTnLst>
                                  <p:par>
                                    <p:cTn id="38" presetID="10" presetClass="entr" presetSubtype="0"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250"/>
                                            <p:tgtEl>
                                              <p:spTgt spid="63"/>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250"/>
                                            <p:tgtEl>
                                              <p:spTgt spid="59"/>
                                            </p:tgtEl>
                                          </p:cBhvr>
                                        </p:animEffect>
                                      </p:childTnLst>
                                    </p:cTn>
                                  </p:par>
                                </p:childTnLst>
                              </p:cTn>
                            </p:par>
                            <p:par>
                              <p:cTn id="45" fill="hold">
                                <p:stCondLst>
                                  <p:cond delay="4250"/>
                                </p:stCondLst>
                                <p:childTnLst>
                                  <p:par>
                                    <p:cTn id="46" presetID="10" presetClass="entr" presetSubtype="0"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fade">
                                          <p:cBhvr>
                                            <p:cTn id="48" dur="250"/>
                                            <p:tgtEl>
                                              <p:spTgt spid="62"/>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250"/>
                                            <p:tgtEl>
                                              <p:spTgt spid="55"/>
                                            </p:tgtEl>
                                          </p:cBhvr>
                                        </p:animEffect>
                                      </p:childTnLst>
                                    </p:cTn>
                                  </p:par>
                                </p:childTnLst>
                              </p:cTn>
                            </p:par>
                            <p:par>
                              <p:cTn id="53" fill="hold">
                                <p:stCondLst>
                                  <p:cond delay="4750"/>
                                </p:stCondLst>
                                <p:childTnLst>
                                  <p:par>
                                    <p:cTn id="54" presetID="2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wipe(left)">
                                          <p:cBhvr>
                                            <p:cTn id="56" dur="7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3" grpId="0" animBg="1"/>
          <p:bldP spid="54" grpId="0" animBg="1"/>
          <p:bldP spid="55" grpId="0" animBg="1"/>
          <p:bldP spid="6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04 </a:t>
            </a:r>
            <a:r>
              <a:rPr lang="zh-CN" altLang="en-US" sz="3200" dirty="0" smtClean="0">
                <a:latin typeface="弥勒古楷体" panose="02010601030101010101" pitchFamily="2" charset="-122"/>
                <a:ea typeface="弥勒古楷体" panose="02010601030101010101" pitchFamily="2" charset="-122"/>
              </a:rPr>
              <a:t>工作不足之处</a:t>
            </a:r>
            <a:endParaRPr lang="zh-CN" altLang="en-US" sz="3200" dirty="0">
              <a:latin typeface="弥勒古楷体" panose="02010601030101010101" pitchFamily="2" charset="-122"/>
              <a:ea typeface="弥勒古楷体" panose="02010601030101010101" pitchFamily="2" charset="-122"/>
            </a:endParaRPr>
          </a:p>
        </p:txBody>
      </p:sp>
      <p:sp>
        <p:nvSpPr>
          <p:cNvPr id="19" name="圆角矩形 18"/>
          <p:cNvSpPr/>
          <p:nvPr/>
        </p:nvSpPr>
        <p:spPr>
          <a:xfrm>
            <a:off x="1199674" y="1664216"/>
            <a:ext cx="9794240" cy="1860795"/>
          </a:xfrm>
          <a:prstGeom prst="roundRect">
            <a:avLst>
              <a:gd name="adj" fmla="val 0"/>
            </a:avLst>
          </a:prstGeom>
          <a:noFill/>
          <a:ln w="3175" cap="flat" cmpd="sng" algn="ctr">
            <a:solidFill>
              <a:sysClr val="windowText" lastClr="000000">
                <a:lumMod val="75000"/>
                <a:lumOff val="25000"/>
              </a:sysClr>
            </a:solidFill>
            <a:prstDash val="solid"/>
          </a:ln>
          <a:effectLst/>
        </p:spPr>
        <p:txBody>
          <a:bodyPr rtlCol="0" anchor="ctr"/>
          <a:lstStyle/>
          <a:p>
            <a:pPr algn="ctr" defTabSz="1219170">
              <a:defRPr/>
            </a:pPr>
            <a:endParaRPr lang="zh-CN" altLang="en-US" kern="0">
              <a:solidFill>
                <a:sysClr val="window" lastClr="FFFFFF"/>
              </a:solidFill>
              <a:latin typeface="Calibri"/>
              <a:ea typeface="宋体"/>
            </a:endParaRPr>
          </a:p>
        </p:txBody>
      </p:sp>
      <p:sp>
        <p:nvSpPr>
          <p:cNvPr id="20" name="TextBox 20"/>
          <p:cNvSpPr txBox="1"/>
          <p:nvPr/>
        </p:nvSpPr>
        <p:spPr>
          <a:xfrm>
            <a:off x="1596294" y="1988840"/>
            <a:ext cx="9001000" cy="1181862"/>
          </a:xfrm>
          <a:prstGeom prst="rect">
            <a:avLst/>
          </a:prstGeom>
          <a:noFill/>
        </p:spPr>
        <p:txBody>
          <a:bodyPr wrap="square" lIns="0" tIns="0" rIns="0" bIns="0" rtlCol="0">
            <a:spAutoFit/>
          </a:bodyPr>
          <a:lstStyle/>
          <a:p>
            <a:pPr algn="just" defTabSz="1219170">
              <a:lnSpc>
                <a:spcPct val="120000"/>
              </a:lnSpc>
              <a:defRPr/>
            </a:pPr>
            <a:r>
              <a:rPr lang="zh-CN" altLang="en-US" sz="1600" kern="0" smtClean="0">
                <a:solidFill>
                  <a:sysClr val="windowText" lastClr="000000">
                    <a:lumMod val="75000"/>
                    <a:lumOff val="25000"/>
                  </a:sysClr>
                </a:solidFill>
                <a:latin typeface="方正静蕾简体" panose="02000000000000000000" pitchFamily="2" charset="-122"/>
                <a:ea typeface="方正静蕾简体" panose="02000000000000000000" pitchFamily="2" charset="-122"/>
              </a:rPr>
              <a:t>写内容</a:t>
            </a:r>
            <a:r>
              <a:rPr lang="en-US" altLang="zh-CN" sz="1600" kern="0" smtClean="0">
                <a:solidFill>
                  <a:sysClr val="windowText" lastClr="000000">
                    <a:lumMod val="75000"/>
                    <a:lumOff val="25000"/>
                  </a:sysClr>
                </a:solidFill>
                <a:latin typeface="方正静蕾简体" panose="02000000000000000000" pitchFamily="2" charset="-122"/>
                <a:ea typeface="方正静蕾简体" panose="02000000000000000000" pitchFamily="2" charset="-122"/>
              </a:rPr>
              <a:t>……</a:t>
            </a:r>
            <a:r>
              <a:rPr lang="zh-CN" altLang="en-US" sz="1600" kern="0" smtClean="0">
                <a:solidFill>
                  <a:sysClr val="windowText" lastClr="000000">
                    <a:lumMod val="75000"/>
                    <a:lumOff val="25000"/>
                  </a:sysClr>
                </a:solidFill>
                <a:latin typeface="方正静蕾简体" panose="02000000000000000000" pitchFamily="2" charset="-122"/>
                <a:ea typeface="方正静蕾简体" panose="02000000000000000000" pitchFamily="2" charset="-122"/>
              </a:rPr>
              <a:t>点击输入本栏的具体文字，简明扼要的说明分项内容，此为概念图解，请根据您的具体内容酌情修改。写内容</a:t>
            </a:r>
            <a:r>
              <a:rPr lang="en-US" altLang="zh-CN" sz="1600" kern="0" smtClean="0">
                <a:solidFill>
                  <a:sysClr val="windowText" lastClr="000000">
                    <a:lumMod val="75000"/>
                    <a:lumOff val="25000"/>
                  </a:sysClr>
                </a:solidFill>
                <a:latin typeface="方正静蕾简体" panose="02000000000000000000" pitchFamily="2" charset="-122"/>
                <a:ea typeface="方正静蕾简体" panose="02000000000000000000" pitchFamily="2" charset="-122"/>
              </a:rPr>
              <a:t>……</a:t>
            </a:r>
            <a:r>
              <a:rPr lang="zh-CN" altLang="en-US" sz="1600" kern="0" smtClean="0">
                <a:solidFill>
                  <a:sysClr val="windowText" lastClr="000000">
                    <a:lumMod val="75000"/>
                    <a:lumOff val="25000"/>
                  </a:sysClr>
                </a:solidFill>
                <a:latin typeface="方正静蕾简体" panose="02000000000000000000" pitchFamily="2" charset="-122"/>
                <a:ea typeface="方正静蕾简体" panose="02000000000000000000" pitchFamily="2" charset="-122"/>
              </a:rPr>
              <a:t>点击输入本栏的具体文字，简明扼要的说明分项内容，此为概念图解，请根据您的具体内容酌情修改。写内容</a:t>
            </a:r>
            <a:r>
              <a:rPr lang="en-US" altLang="zh-CN" sz="1600" kern="0" smtClean="0">
                <a:solidFill>
                  <a:sysClr val="windowText" lastClr="000000">
                    <a:lumMod val="75000"/>
                    <a:lumOff val="25000"/>
                  </a:sysClr>
                </a:solidFill>
                <a:latin typeface="方正静蕾简体" panose="02000000000000000000" pitchFamily="2" charset="-122"/>
                <a:ea typeface="方正静蕾简体" panose="02000000000000000000" pitchFamily="2" charset="-122"/>
              </a:rPr>
              <a:t>……</a:t>
            </a:r>
            <a:r>
              <a:rPr lang="zh-CN" altLang="en-US" sz="1600" kern="0" smtClean="0">
                <a:solidFill>
                  <a:sysClr val="windowText" lastClr="000000">
                    <a:lumMod val="75000"/>
                    <a:lumOff val="25000"/>
                  </a:sysClr>
                </a:solidFill>
                <a:latin typeface="方正静蕾简体" panose="02000000000000000000" pitchFamily="2" charset="-122"/>
                <a:ea typeface="方正静蕾简体" panose="02000000000000000000" pitchFamily="2" charset="-122"/>
              </a:rPr>
              <a:t>点击输入本栏的具体文字，简明扼要的说明分项内容，此为概念图解，请根据您的具体内容酌情修改。</a:t>
            </a:r>
            <a:endParaRPr lang="en-US" altLang="zh-CN" sz="16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endParaRPr>
          </a:p>
        </p:txBody>
      </p:sp>
      <p:sp>
        <p:nvSpPr>
          <p:cNvPr id="21" name="矩形 93"/>
          <p:cNvSpPr/>
          <p:nvPr/>
        </p:nvSpPr>
        <p:spPr>
          <a:xfrm>
            <a:off x="1149450" y="1604797"/>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7692EA"/>
          </a:solidFill>
          <a:ln w="25400" cap="flat" cmpd="sng" algn="ctr">
            <a:noFill/>
            <a:prstDash val="solid"/>
          </a:ln>
          <a:effectLst/>
        </p:spPr>
        <p:txBody>
          <a:bodyPr rtlCol="0" anchor="ctr"/>
          <a:lstStyle/>
          <a:p>
            <a:pPr algn="ctr" defTabSz="1219170">
              <a:defRPr/>
            </a:pPr>
            <a:endParaRPr lang="zh-CN" altLang="en-US" kern="0">
              <a:solidFill>
                <a:sysClr val="window" lastClr="FFFFFF"/>
              </a:solidFill>
              <a:latin typeface="Calibri"/>
              <a:ea typeface="宋体"/>
            </a:endParaRPr>
          </a:p>
        </p:txBody>
      </p:sp>
      <p:sp>
        <p:nvSpPr>
          <p:cNvPr id="22" name="矩形 93"/>
          <p:cNvSpPr/>
          <p:nvPr/>
        </p:nvSpPr>
        <p:spPr>
          <a:xfrm rot="10800000">
            <a:off x="10662755" y="3200136"/>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7692EA"/>
          </a:solidFill>
          <a:ln w="25400" cap="flat" cmpd="sng" algn="ctr">
            <a:noFill/>
            <a:prstDash val="solid"/>
          </a:ln>
          <a:effectLst/>
        </p:spPr>
        <p:txBody>
          <a:bodyPr rtlCol="0" anchor="ctr"/>
          <a:lstStyle/>
          <a:p>
            <a:pPr algn="ctr" defTabSz="1219170">
              <a:defRPr/>
            </a:pPr>
            <a:endParaRPr lang="zh-CN" altLang="en-US" kern="0">
              <a:solidFill>
                <a:sysClr val="window" lastClr="FFFFFF"/>
              </a:solidFill>
              <a:latin typeface="Calibri"/>
              <a:ea typeface="宋体"/>
            </a:endParaRPr>
          </a:p>
        </p:txBody>
      </p:sp>
      <p:sp>
        <p:nvSpPr>
          <p:cNvPr id="23" name="Freeform 5"/>
          <p:cNvSpPr>
            <a:spLocks/>
          </p:cNvSpPr>
          <p:nvPr/>
        </p:nvSpPr>
        <p:spPr bwMode="auto">
          <a:xfrm>
            <a:off x="4007429" y="4005065"/>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4"/>
            <a:stretch>
              <a:fillRect/>
            </a:stretch>
          </a:blipFill>
          <a:ln w="63500" cap="flat">
            <a:solidFill>
              <a:sysClr val="window" lastClr="FFFFFF"/>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defTabSz="1219170">
              <a:defRPr/>
            </a:pPr>
            <a:endParaRPr lang="zh-CN" altLang="en-US" kern="0">
              <a:solidFill>
                <a:sysClr val="window" lastClr="FFFFFF"/>
              </a:solidFill>
            </a:endParaRPr>
          </a:p>
        </p:txBody>
      </p:sp>
      <p:sp>
        <p:nvSpPr>
          <p:cNvPr id="25" name="Freeform 5"/>
          <p:cNvSpPr>
            <a:spLocks/>
          </p:cNvSpPr>
          <p:nvPr/>
        </p:nvSpPr>
        <p:spPr bwMode="auto">
          <a:xfrm>
            <a:off x="1882026" y="4005065"/>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a:stretch>
              <a:fillRect/>
            </a:stretch>
          </a:blipFill>
          <a:ln w="63500" cap="flat">
            <a:solidFill>
              <a:sysClr val="window" lastClr="FFFFFF"/>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defTabSz="1219170">
              <a:defRPr/>
            </a:pPr>
            <a:endParaRPr lang="zh-CN" altLang="en-US" kern="0">
              <a:solidFill>
                <a:sysClr val="window" lastClr="FFFFFF"/>
              </a:solidFill>
            </a:endParaRPr>
          </a:p>
        </p:txBody>
      </p:sp>
      <p:sp>
        <p:nvSpPr>
          <p:cNvPr id="26" name="Freeform 5"/>
          <p:cNvSpPr>
            <a:spLocks/>
          </p:cNvSpPr>
          <p:nvPr/>
        </p:nvSpPr>
        <p:spPr bwMode="auto">
          <a:xfrm>
            <a:off x="6132832" y="4005065"/>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6"/>
            <a:stretch>
              <a:fillRect/>
            </a:stretch>
          </a:blipFill>
          <a:ln w="63500" cap="flat">
            <a:solidFill>
              <a:sysClr val="window" lastClr="FFFFFF"/>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defTabSz="1219170">
              <a:defRPr/>
            </a:pPr>
            <a:endParaRPr lang="zh-CN" altLang="en-US" kern="0">
              <a:solidFill>
                <a:sysClr val="window" lastClr="FFFFFF"/>
              </a:solidFill>
            </a:endParaRPr>
          </a:p>
        </p:txBody>
      </p:sp>
      <p:sp>
        <p:nvSpPr>
          <p:cNvPr id="27" name="Freeform 5"/>
          <p:cNvSpPr>
            <a:spLocks/>
          </p:cNvSpPr>
          <p:nvPr/>
        </p:nvSpPr>
        <p:spPr bwMode="auto">
          <a:xfrm>
            <a:off x="8258234" y="4005065"/>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7"/>
            <a:stretch>
              <a:fillRect/>
            </a:stretch>
          </a:blipFill>
          <a:ln w="63500" cap="flat">
            <a:solidFill>
              <a:sysClr val="window" lastClr="FFFFFF"/>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defTabSz="1219170">
              <a:defRPr/>
            </a:pPr>
            <a:endParaRPr lang="zh-CN" altLang="en-US" kern="0">
              <a:solidFill>
                <a:sysClr val="window" lastClr="FFFFFF"/>
              </a:solidFill>
            </a:endParaRPr>
          </a:p>
        </p:txBody>
      </p:sp>
    </p:spTree>
    <p:extLst>
      <p:ext uri="{BB962C8B-B14F-4D97-AF65-F5344CB8AC3E}">
        <p14:creationId xmlns:p14="http://schemas.microsoft.com/office/powerpoint/2010/main" val="1725171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52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fltVal val="0.5"/>
                                          </p:val>
                                        </p:tav>
                                        <p:tav tm="100000">
                                          <p:val>
                                            <p:strVal val="#ppt_x"/>
                                          </p:val>
                                        </p:tav>
                                      </p:tavLst>
                                    </p:anim>
                                    <p:anim calcmode="lin" valueType="num">
                                      <p:cBhvr>
                                        <p:cTn id="27" dur="500" fill="hold"/>
                                        <p:tgtEl>
                                          <p:spTgt spid="21"/>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anim calcmode="lin" valueType="num">
                                      <p:cBhvr>
                                        <p:cTn id="33" dur="500" fill="hold"/>
                                        <p:tgtEl>
                                          <p:spTgt spid="22"/>
                                        </p:tgtEl>
                                        <p:attrNameLst>
                                          <p:attrName>ppt_x</p:attrName>
                                        </p:attrNameLst>
                                      </p:cBhvr>
                                      <p:tavLst>
                                        <p:tav tm="0">
                                          <p:val>
                                            <p:fltVal val="0.5"/>
                                          </p:val>
                                        </p:tav>
                                        <p:tav tm="100000">
                                          <p:val>
                                            <p:strVal val="#ppt_x"/>
                                          </p:val>
                                        </p:tav>
                                      </p:tavLst>
                                    </p:anim>
                                    <p:anim calcmode="lin" valueType="num">
                                      <p:cBhvr>
                                        <p:cTn id="34" dur="500" fill="hold"/>
                                        <p:tgtEl>
                                          <p:spTgt spid="22"/>
                                        </p:tgtEl>
                                        <p:attrNameLst>
                                          <p:attrName>ppt_y</p:attrName>
                                        </p:attrNameLst>
                                      </p:cBhvr>
                                      <p:tavLst>
                                        <p:tav tm="0">
                                          <p:val>
                                            <p:fltVal val="0.5"/>
                                          </p:val>
                                        </p:tav>
                                        <p:tav tm="100000">
                                          <p:val>
                                            <p:strVal val="#ppt_y"/>
                                          </p:val>
                                        </p:tav>
                                      </p:tavLst>
                                    </p:anim>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30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6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animBg="1"/>
      <p:bldP spid="20" grpId="0"/>
      <p:bldP spid="21" grpId="0" animBg="1"/>
      <p:bldP spid="22" grpId="0" animBg="1"/>
      <p:bldP spid="23" grpId="0" animBg="1"/>
      <p:bldP spid="25" grpId="0" animBg="1"/>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827399" y="719782"/>
            <a:ext cx="2437712" cy="4650285"/>
          </a:xfrm>
          <a:prstGeom prst="rect">
            <a:avLst/>
          </a:prstGeom>
        </p:spPr>
      </p:pic>
      <p:sp>
        <p:nvSpPr>
          <p:cNvPr id="2" name="文本框 1"/>
          <p:cNvSpPr txBox="1"/>
          <p:nvPr/>
        </p:nvSpPr>
        <p:spPr>
          <a:xfrm>
            <a:off x="4279903" y="2006600"/>
            <a:ext cx="965200" cy="830997"/>
          </a:xfrm>
          <a:prstGeom prst="rect">
            <a:avLst/>
          </a:prstGeom>
          <a:noFill/>
        </p:spPr>
        <p:txBody>
          <a:bodyPr wrap="square" rtlCol="0">
            <a:spAutoFit/>
          </a:bodyPr>
          <a:lstStyle/>
          <a:p>
            <a:r>
              <a:rPr lang="en-US" altLang="zh-CN" sz="4800" dirty="0" smtClean="0">
                <a:latin typeface="Capture it" panose="02000500000000000000" pitchFamily="2" charset="0"/>
                <a:ea typeface="TypeLand 康熙字典體" pitchFamily="50" charset="-120"/>
              </a:rPr>
              <a:t>01</a:t>
            </a:r>
            <a:endParaRPr lang="zh-CN" altLang="en-US" sz="4800" dirty="0">
              <a:latin typeface="Capture it" panose="02000500000000000000" pitchFamily="2" charset="0"/>
              <a:ea typeface="TypeLand 康熙字典體" pitchFamily="50" charset="-120"/>
            </a:endParaRPr>
          </a:p>
        </p:txBody>
      </p:sp>
      <p:sp>
        <p:nvSpPr>
          <p:cNvPr id="3" name="文本框 2"/>
          <p:cNvSpPr txBox="1"/>
          <p:nvPr/>
        </p:nvSpPr>
        <p:spPr>
          <a:xfrm>
            <a:off x="4762503" y="2963179"/>
            <a:ext cx="3086099" cy="646331"/>
          </a:xfrm>
          <a:prstGeom prst="rect">
            <a:avLst/>
          </a:prstGeom>
          <a:noFill/>
        </p:spPr>
        <p:txBody>
          <a:bodyPr wrap="square" rtlCol="0">
            <a:spAutoFit/>
          </a:bodyPr>
          <a:lstStyle/>
          <a:p>
            <a:r>
              <a:rPr lang="zh-CN" altLang="en-US" sz="3600" dirty="0" smtClean="0">
                <a:latin typeface="弥勒古楷体" panose="02010601030101010101" pitchFamily="2" charset="-122"/>
                <a:ea typeface="弥勒古楷体" panose="02010601030101010101" pitchFamily="2" charset="-122"/>
              </a:rPr>
              <a:t>年度工作概述</a:t>
            </a:r>
            <a:endParaRPr lang="zh-CN" altLang="en-US" sz="3600" dirty="0">
              <a:latin typeface="弥勒古楷体" panose="02010601030101010101" pitchFamily="2" charset="-122"/>
              <a:ea typeface="弥勒古楷体" panose="02010601030101010101" pitchFamily="2"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3447" y="2442696"/>
            <a:ext cx="1764321" cy="162823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352866">
            <a:off x="7260033" y="1867210"/>
            <a:ext cx="1555180" cy="1466818"/>
          </a:xfrm>
          <a:prstGeom prst="rect">
            <a:avLst/>
          </a:prstGeom>
        </p:spPr>
      </p:pic>
    </p:spTree>
    <p:extLst>
      <p:ext uri="{BB962C8B-B14F-4D97-AF65-F5344CB8AC3E}">
        <p14:creationId xmlns:p14="http://schemas.microsoft.com/office/powerpoint/2010/main" val="2533908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55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550"/>
                            </p:stCondLst>
                            <p:childTnLst>
                              <p:par>
                                <p:cTn id="15" presetID="2" presetClass="entr" presetSubtype="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250" fill="hold"/>
                                        <p:tgtEl>
                                          <p:spTgt spid="14"/>
                                        </p:tgtEl>
                                        <p:attrNameLst>
                                          <p:attrName>ppt_x</p:attrName>
                                        </p:attrNameLst>
                                      </p:cBhvr>
                                      <p:tavLst>
                                        <p:tav tm="0">
                                          <p:val>
                                            <p:strVal val="1+#ppt_w/2"/>
                                          </p:val>
                                        </p:tav>
                                        <p:tav tm="100000">
                                          <p:val>
                                            <p:strVal val="#ppt_x"/>
                                          </p:val>
                                        </p:tav>
                                      </p:tavLst>
                                    </p:anim>
                                    <p:anim calcmode="lin" valueType="num">
                                      <p:cBhvr additive="base">
                                        <p:cTn id="18" dur="125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48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anim calcmode="lin" valueType="num">
                                      <p:cBhvr>
                                        <p:cTn id="2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
                                        </p:tgtEl>
                                      </p:cBhvr>
                                    </p:animEffect>
                                  </p:childTnLst>
                                </p:cTn>
                              </p:par>
                            </p:childTnLst>
                          </p:cTn>
                        </p:par>
                        <p:par>
                          <p:cTn id="27" fill="hold">
                            <p:stCondLst>
                              <p:cond delay="5350"/>
                            </p:stCondLst>
                            <p:childTnLst>
                              <p:par>
                                <p:cTn id="28" presetID="2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04 </a:t>
            </a:r>
            <a:r>
              <a:rPr lang="zh-CN" altLang="en-US" sz="3200" dirty="0" smtClean="0">
                <a:latin typeface="弥勒古楷体" panose="02010601030101010101" pitchFamily="2" charset="-122"/>
                <a:ea typeface="弥勒古楷体" panose="02010601030101010101" pitchFamily="2" charset="-122"/>
              </a:rPr>
              <a:t>工作不足之处</a:t>
            </a:r>
            <a:endParaRPr lang="zh-CN" altLang="en-US" sz="3200" dirty="0">
              <a:latin typeface="弥勒古楷体" panose="02010601030101010101" pitchFamily="2" charset="-122"/>
              <a:ea typeface="弥勒古楷体" panose="02010601030101010101" pitchFamily="2" charset="-122"/>
            </a:endParaRPr>
          </a:p>
        </p:txBody>
      </p:sp>
      <p:grpSp>
        <p:nvGrpSpPr>
          <p:cNvPr id="6" name="组合 5"/>
          <p:cNvGrpSpPr/>
          <p:nvPr/>
        </p:nvGrpSpPr>
        <p:grpSpPr>
          <a:xfrm>
            <a:off x="5807212" y="3661520"/>
            <a:ext cx="1278270" cy="1281318"/>
            <a:chOff x="1589596" y="810715"/>
            <a:chExt cx="2340698" cy="2345431"/>
          </a:xfrm>
          <a:effectLst>
            <a:outerShdw blurRad="50800" dist="38100" dir="5400000" algn="t" rotWithShape="0">
              <a:prstClr val="black">
                <a:alpha val="40000"/>
              </a:prstClr>
            </a:outerShdw>
          </a:effectLst>
        </p:grpSpPr>
        <p:grpSp>
          <p:nvGrpSpPr>
            <p:cNvPr id="10" name="组合 79"/>
            <p:cNvGrpSpPr>
              <a:grpSpLocks/>
            </p:cNvGrpSpPr>
            <p:nvPr/>
          </p:nvGrpSpPr>
          <p:grpSpPr bwMode="auto">
            <a:xfrm>
              <a:off x="1589596" y="810715"/>
              <a:ext cx="2340698" cy="2345431"/>
              <a:chOff x="6379729" y="2488774"/>
              <a:chExt cx="2513016" cy="2513016"/>
            </a:xfrm>
          </p:grpSpPr>
          <p:sp>
            <p:nvSpPr>
              <p:cNvPr id="1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9170" fontAlgn="base">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sp>
            <p:nvSpPr>
              <p:cNvPr id="1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solidFill>
                  <a:schemeClr val="bg1"/>
                </a:solid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grpSp>
        <p:sp>
          <p:nvSpPr>
            <p:cNvPr id="11" name="椭圆 80"/>
            <p:cNvSpPr/>
            <p:nvPr/>
          </p:nvSpPr>
          <p:spPr bwMode="auto">
            <a:xfrm>
              <a:off x="1932718" y="1141998"/>
              <a:ext cx="1691507" cy="1694935"/>
            </a:xfrm>
            <a:prstGeom prst="ellipse">
              <a:avLst/>
            </a:prstGeom>
            <a:blipFill>
              <a:blip r:embed="rId4"/>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1300" b="1"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15" name="组合 14"/>
          <p:cNvGrpSpPr/>
          <p:nvPr/>
        </p:nvGrpSpPr>
        <p:grpSpPr>
          <a:xfrm>
            <a:off x="7384604" y="1619188"/>
            <a:ext cx="837339" cy="839336"/>
            <a:chOff x="1589596" y="810715"/>
            <a:chExt cx="2340698" cy="2345431"/>
          </a:xfrm>
          <a:effectLst>
            <a:outerShdw blurRad="50800" dist="38100" dir="5400000" algn="t" rotWithShape="0">
              <a:prstClr val="black">
                <a:alpha val="40000"/>
              </a:prstClr>
            </a:outerShdw>
          </a:effectLst>
        </p:grpSpPr>
        <p:grpSp>
          <p:nvGrpSpPr>
            <p:cNvPr id="17" name="组合 79"/>
            <p:cNvGrpSpPr>
              <a:grpSpLocks/>
            </p:cNvGrpSpPr>
            <p:nvPr/>
          </p:nvGrpSpPr>
          <p:grpSpPr bwMode="auto">
            <a:xfrm>
              <a:off x="1589596" y="810715"/>
              <a:ext cx="2340698" cy="2345431"/>
              <a:chOff x="6379729" y="2488774"/>
              <a:chExt cx="2513016" cy="2513016"/>
            </a:xfrm>
          </p:grpSpPr>
          <p:sp>
            <p:nvSpPr>
              <p:cNvPr id="1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noFill/>
                <a:prstDash val="solid"/>
              </a:ln>
              <a:effectLst>
                <a:outerShdw blurRad="50800" dist="38100" dir="5400000" algn="t" rotWithShape="0">
                  <a:prstClr val="black">
                    <a:alpha val="40000"/>
                  </a:prstClr>
                </a:outerShdw>
              </a:effectLst>
            </p:spPr>
            <p:txBody>
              <a:bodyPr anchor="ctr"/>
              <a:lstStyle/>
              <a:p>
                <a:pPr algn="ctr" defTabSz="1219170" fontAlgn="base">
                  <a:spcBef>
                    <a:spcPct val="0"/>
                  </a:spcBef>
                  <a:spcAft>
                    <a:spcPct val="0"/>
                  </a:spcAft>
                  <a:defRPr/>
                </a:pPr>
                <a:endParaRPr lang="zh-CN" altLang="en-US" sz="2400" kern="0">
                  <a:solidFill>
                    <a:sysClr val="windowText" lastClr="000000"/>
                  </a:solidFill>
                  <a:latin typeface="方正静蕾简体" panose="02000000000000000000" pitchFamily="2" charset="-122"/>
                  <a:ea typeface="方正静蕾简体" panose="02000000000000000000" pitchFamily="2" charset="-122"/>
                </a:endParaRPr>
              </a:p>
            </p:txBody>
          </p:sp>
          <p:sp>
            <p:nvSpPr>
              <p:cNvPr id="2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solidFill>
                  <a:schemeClr val="bg1"/>
                </a:solid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rgbClr val="7F7F7F"/>
                  </a:solidFill>
                  <a:latin typeface="方正静蕾简体" panose="02000000000000000000" pitchFamily="2" charset="-122"/>
                  <a:ea typeface="方正静蕾简体" panose="02000000000000000000" pitchFamily="2" charset="-122"/>
                </a:endParaRPr>
              </a:p>
            </p:txBody>
          </p:sp>
        </p:grpSp>
        <p:sp>
          <p:nvSpPr>
            <p:cNvPr id="18" name="椭圆 80"/>
            <p:cNvSpPr/>
            <p:nvPr/>
          </p:nvSpPr>
          <p:spPr bwMode="auto">
            <a:xfrm>
              <a:off x="1932719" y="1141999"/>
              <a:ext cx="1691507" cy="1694935"/>
            </a:xfrm>
            <a:prstGeom prst="ellipse">
              <a:avLst/>
            </a:prstGeom>
            <a:blipFill>
              <a:blip r:embed="rId5"/>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1300" b="1" kern="0" dirty="0">
                <a:solidFill>
                  <a:srgbClr val="7F7F7F"/>
                </a:solidFill>
                <a:latin typeface="方正静蕾简体" panose="02000000000000000000" pitchFamily="2" charset="-122"/>
                <a:ea typeface="方正静蕾简体" panose="02000000000000000000" pitchFamily="2" charset="-122"/>
              </a:endParaRPr>
            </a:p>
          </p:txBody>
        </p:sp>
      </p:grpSp>
      <p:sp>
        <p:nvSpPr>
          <p:cNvPr id="21" name="TextBox 17"/>
          <p:cNvSpPr txBox="1"/>
          <p:nvPr/>
        </p:nvSpPr>
        <p:spPr>
          <a:xfrm>
            <a:off x="8801041" y="1886937"/>
            <a:ext cx="1785098" cy="353939"/>
          </a:xfrm>
          <a:prstGeom prst="rect">
            <a:avLst/>
          </a:prstGeom>
          <a:noFill/>
        </p:spPr>
        <p:txBody>
          <a:bodyPr wrap="none" lIns="121917" tIns="60958" rIns="121917" bIns="60958" rtlCol="0">
            <a:spAutoFit/>
          </a:bodyPr>
          <a:lstStyle/>
          <a:p>
            <a:pPr defTabSz="1219170"/>
            <a:r>
              <a:rPr lang="zh-CN" altLang="en-US" sz="1500" dirty="0">
                <a:solidFill>
                  <a:prstClr val="black"/>
                </a:solidFill>
                <a:latin typeface="方正静蕾简体" panose="02000000000000000000" pitchFamily="2" charset="-122"/>
                <a:ea typeface="方正静蕾简体" panose="02000000000000000000" pitchFamily="2" charset="-122"/>
              </a:rPr>
              <a:t>单击此处添加文本</a:t>
            </a:r>
            <a:endParaRPr lang="en-US" altLang="zh-CN" sz="1500" dirty="0">
              <a:solidFill>
                <a:prstClr val="black"/>
              </a:solidFill>
              <a:latin typeface="方正静蕾简体" panose="02000000000000000000" pitchFamily="2" charset="-122"/>
              <a:ea typeface="方正静蕾简体" panose="02000000000000000000" pitchFamily="2" charset="-122"/>
            </a:endParaRPr>
          </a:p>
        </p:txBody>
      </p:sp>
      <p:sp>
        <p:nvSpPr>
          <p:cNvPr id="22" name="TextBox 18"/>
          <p:cNvSpPr txBox="1"/>
          <p:nvPr/>
        </p:nvSpPr>
        <p:spPr>
          <a:xfrm>
            <a:off x="8760951" y="1509137"/>
            <a:ext cx="1328243" cy="415494"/>
          </a:xfrm>
          <a:prstGeom prst="rect">
            <a:avLst/>
          </a:prstGeom>
          <a:noFill/>
        </p:spPr>
        <p:txBody>
          <a:bodyPr wrap="none" lIns="121917" tIns="60958" rIns="121917" bIns="60958" rtlCol="0">
            <a:spAutoFit/>
          </a:bodyPr>
          <a:lstStyle/>
          <a:p>
            <a:pPr defTabSz="1219170">
              <a:defRPr/>
            </a:pPr>
            <a:r>
              <a:rPr lang="en-US" altLang="zh-CN" sz="1900" b="1" kern="0">
                <a:solidFill>
                  <a:schemeClr val="tx1">
                    <a:lumMod val="75000"/>
                    <a:lumOff val="25000"/>
                  </a:schemeClr>
                </a:solidFill>
                <a:latin typeface="字酷堂清楷体" panose="02010601030101010101" pitchFamily="2" charset="-122"/>
                <a:ea typeface="字酷堂清楷体" panose="02010601030101010101" pitchFamily="2" charset="-122"/>
              </a:rPr>
              <a:t>201X</a:t>
            </a:r>
            <a:r>
              <a:rPr lang="zh-CN" altLang="en-US" sz="1900" b="1" kern="0">
                <a:solidFill>
                  <a:schemeClr val="tx1">
                    <a:lumMod val="75000"/>
                    <a:lumOff val="25000"/>
                  </a:schemeClr>
                </a:solidFill>
                <a:latin typeface="字酷堂清楷体" panose="02010601030101010101" pitchFamily="2" charset="-122"/>
                <a:ea typeface="字酷堂清楷体" panose="02010601030101010101" pitchFamily="2" charset="-122"/>
              </a:rPr>
              <a:t>年</a:t>
            </a:r>
            <a:r>
              <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5</a:t>
            </a:r>
            <a:r>
              <a:rPr lang="zh-CN" altLang="en-US"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月</a:t>
            </a:r>
            <a:endPar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23" name="TextBox 19"/>
          <p:cNvSpPr txBox="1"/>
          <p:nvPr/>
        </p:nvSpPr>
        <p:spPr>
          <a:xfrm>
            <a:off x="8664445" y="3107233"/>
            <a:ext cx="1785098" cy="353939"/>
          </a:xfrm>
          <a:prstGeom prst="rect">
            <a:avLst/>
          </a:prstGeom>
          <a:noFill/>
        </p:spPr>
        <p:txBody>
          <a:bodyPr wrap="none" lIns="121917" tIns="60958" rIns="121917" bIns="60958" rtlCol="0">
            <a:spAutoFit/>
          </a:bodyPr>
          <a:lstStyle/>
          <a:p>
            <a:pPr defTabSz="1219170"/>
            <a:r>
              <a:rPr lang="zh-CN" altLang="en-US" sz="1500" dirty="0">
                <a:solidFill>
                  <a:prstClr val="black"/>
                </a:solidFill>
                <a:latin typeface="方正静蕾简体" panose="02000000000000000000" pitchFamily="2" charset="-122"/>
                <a:ea typeface="方正静蕾简体" panose="02000000000000000000" pitchFamily="2" charset="-122"/>
              </a:rPr>
              <a:t>单击此处添加文本</a:t>
            </a:r>
            <a:endParaRPr lang="en-US" altLang="zh-CN" sz="1500" dirty="0">
              <a:solidFill>
                <a:prstClr val="black"/>
              </a:solidFill>
              <a:latin typeface="方正静蕾简体" panose="02000000000000000000" pitchFamily="2" charset="-122"/>
              <a:ea typeface="方正静蕾简体" panose="02000000000000000000" pitchFamily="2" charset="-122"/>
            </a:endParaRPr>
          </a:p>
        </p:txBody>
      </p:sp>
      <p:sp>
        <p:nvSpPr>
          <p:cNvPr id="24" name="TextBox 20"/>
          <p:cNvSpPr txBox="1"/>
          <p:nvPr/>
        </p:nvSpPr>
        <p:spPr>
          <a:xfrm>
            <a:off x="8668170" y="2724677"/>
            <a:ext cx="1328243" cy="415494"/>
          </a:xfrm>
          <a:prstGeom prst="rect">
            <a:avLst/>
          </a:prstGeom>
          <a:noFill/>
        </p:spPr>
        <p:txBody>
          <a:bodyPr wrap="none" lIns="121917" tIns="60958" rIns="121917" bIns="60958" rtlCol="0">
            <a:spAutoFit/>
          </a:bodyPr>
          <a:lstStyle/>
          <a:p>
            <a:pPr defTabSz="1219170">
              <a:defRPr/>
            </a:pPr>
            <a:r>
              <a:rPr lang="en-US" altLang="zh-CN" sz="1900" b="1" kern="0">
                <a:solidFill>
                  <a:schemeClr val="tx1">
                    <a:lumMod val="75000"/>
                    <a:lumOff val="25000"/>
                  </a:schemeClr>
                </a:solidFill>
                <a:latin typeface="字酷堂清楷体" panose="02010601030101010101" pitchFamily="2" charset="-122"/>
                <a:ea typeface="字酷堂清楷体" panose="02010601030101010101" pitchFamily="2" charset="-122"/>
              </a:rPr>
              <a:t>201X</a:t>
            </a:r>
            <a:r>
              <a:rPr lang="zh-CN" altLang="en-US" sz="1900" b="1" kern="0">
                <a:solidFill>
                  <a:schemeClr val="tx1">
                    <a:lumMod val="75000"/>
                    <a:lumOff val="25000"/>
                  </a:schemeClr>
                </a:solidFill>
                <a:latin typeface="字酷堂清楷体" panose="02010601030101010101" pitchFamily="2" charset="-122"/>
                <a:ea typeface="字酷堂清楷体" panose="02010601030101010101" pitchFamily="2" charset="-122"/>
              </a:rPr>
              <a:t>年</a:t>
            </a:r>
            <a:r>
              <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8</a:t>
            </a:r>
            <a:r>
              <a:rPr lang="zh-CN" altLang="en-US"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月</a:t>
            </a:r>
            <a:endPar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25" name="TextBox 21"/>
          <p:cNvSpPr txBox="1"/>
          <p:nvPr/>
        </p:nvSpPr>
        <p:spPr>
          <a:xfrm>
            <a:off x="8192324" y="4397838"/>
            <a:ext cx="1785098" cy="353939"/>
          </a:xfrm>
          <a:prstGeom prst="rect">
            <a:avLst/>
          </a:prstGeom>
          <a:noFill/>
        </p:spPr>
        <p:txBody>
          <a:bodyPr wrap="none" lIns="121917" tIns="60958" rIns="121917" bIns="60958" rtlCol="0">
            <a:spAutoFit/>
          </a:bodyPr>
          <a:lstStyle/>
          <a:p>
            <a:pPr defTabSz="1219170"/>
            <a:r>
              <a:rPr lang="zh-CN" altLang="en-US" sz="1500" dirty="0">
                <a:solidFill>
                  <a:prstClr val="black"/>
                </a:solidFill>
                <a:latin typeface="方正静蕾简体" panose="02000000000000000000" pitchFamily="2" charset="-122"/>
                <a:ea typeface="方正静蕾简体" panose="02000000000000000000" pitchFamily="2" charset="-122"/>
              </a:rPr>
              <a:t>单击此处添加文本</a:t>
            </a:r>
            <a:endParaRPr lang="en-US" altLang="zh-CN" sz="1500" dirty="0">
              <a:solidFill>
                <a:prstClr val="black"/>
              </a:solidFill>
              <a:latin typeface="方正静蕾简体" panose="02000000000000000000" pitchFamily="2" charset="-122"/>
              <a:ea typeface="方正静蕾简体" panose="02000000000000000000" pitchFamily="2" charset="-122"/>
            </a:endParaRPr>
          </a:p>
        </p:txBody>
      </p:sp>
      <p:sp>
        <p:nvSpPr>
          <p:cNvPr id="26" name="TextBox 22"/>
          <p:cNvSpPr txBox="1"/>
          <p:nvPr/>
        </p:nvSpPr>
        <p:spPr>
          <a:xfrm>
            <a:off x="8164760" y="3974054"/>
            <a:ext cx="1328243" cy="415494"/>
          </a:xfrm>
          <a:prstGeom prst="rect">
            <a:avLst/>
          </a:prstGeom>
          <a:noFill/>
        </p:spPr>
        <p:txBody>
          <a:bodyPr wrap="none" lIns="121917" tIns="60958" rIns="121917" bIns="60958" rtlCol="0">
            <a:spAutoFit/>
          </a:bodyPr>
          <a:lstStyle/>
          <a:p>
            <a:pPr defTabSz="1219170">
              <a:defRPr/>
            </a:pPr>
            <a:r>
              <a:rPr lang="en-US" altLang="zh-CN" sz="1900" b="1" kern="0">
                <a:solidFill>
                  <a:schemeClr val="tx1">
                    <a:lumMod val="75000"/>
                    <a:lumOff val="25000"/>
                  </a:schemeClr>
                </a:solidFill>
                <a:latin typeface="字酷堂清楷体" panose="02010601030101010101" pitchFamily="2" charset="-122"/>
                <a:ea typeface="字酷堂清楷体" panose="02010601030101010101" pitchFamily="2" charset="-122"/>
              </a:rPr>
              <a:t>201X</a:t>
            </a:r>
            <a:r>
              <a:rPr lang="zh-CN" altLang="en-US" sz="1900" b="1" kern="0">
                <a:solidFill>
                  <a:schemeClr val="tx1">
                    <a:lumMod val="75000"/>
                    <a:lumOff val="25000"/>
                  </a:schemeClr>
                </a:solidFill>
                <a:latin typeface="字酷堂清楷体" panose="02010601030101010101" pitchFamily="2" charset="-122"/>
                <a:ea typeface="字酷堂清楷体" panose="02010601030101010101" pitchFamily="2" charset="-122"/>
              </a:rPr>
              <a:t>年</a:t>
            </a:r>
            <a:r>
              <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4</a:t>
            </a:r>
            <a:r>
              <a:rPr lang="zh-CN" altLang="en-US"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月</a:t>
            </a:r>
            <a:endPar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27" name="TextBox 23"/>
          <p:cNvSpPr txBox="1"/>
          <p:nvPr/>
        </p:nvSpPr>
        <p:spPr>
          <a:xfrm>
            <a:off x="6456487" y="5664883"/>
            <a:ext cx="1785098" cy="353939"/>
          </a:xfrm>
          <a:prstGeom prst="rect">
            <a:avLst/>
          </a:prstGeom>
          <a:noFill/>
        </p:spPr>
        <p:txBody>
          <a:bodyPr wrap="none" lIns="121917" tIns="60958" rIns="121917" bIns="60958" rtlCol="0">
            <a:spAutoFit/>
          </a:bodyPr>
          <a:lstStyle/>
          <a:p>
            <a:pPr defTabSz="1219170"/>
            <a:r>
              <a:rPr lang="zh-CN" altLang="en-US" sz="1500" dirty="0">
                <a:solidFill>
                  <a:prstClr val="black"/>
                </a:solidFill>
                <a:latin typeface="方正静蕾简体" panose="02000000000000000000" pitchFamily="2" charset="-122"/>
                <a:ea typeface="方正静蕾简体" panose="02000000000000000000" pitchFamily="2" charset="-122"/>
              </a:rPr>
              <a:t>单击此处添加文本</a:t>
            </a:r>
            <a:endParaRPr lang="en-US" altLang="zh-CN" sz="1500" dirty="0">
              <a:solidFill>
                <a:prstClr val="black"/>
              </a:solidFill>
              <a:latin typeface="方正静蕾简体" panose="02000000000000000000" pitchFamily="2" charset="-122"/>
              <a:ea typeface="方正静蕾简体" panose="02000000000000000000" pitchFamily="2" charset="-122"/>
            </a:endParaRPr>
          </a:p>
        </p:txBody>
      </p:sp>
      <p:sp>
        <p:nvSpPr>
          <p:cNvPr id="28" name="TextBox 24"/>
          <p:cNvSpPr txBox="1"/>
          <p:nvPr/>
        </p:nvSpPr>
        <p:spPr>
          <a:xfrm>
            <a:off x="6461309" y="5167556"/>
            <a:ext cx="1328243" cy="415494"/>
          </a:xfrm>
          <a:prstGeom prst="rect">
            <a:avLst/>
          </a:prstGeom>
          <a:noFill/>
        </p:spPr>
        <p:txBody>
          <a:bodyPr wrap="none" lIns="121917" tIns="60958" rIns="121917" bIns="60958" rtlCol="0">
            <a:spAutoFit/>
          </a:bodyPr>
          <a:lstStyle/>
          <a:p>
            <a:pPr defTabSz="1219170">
              <a:defRPr/>
            </a:pPr>
            <a:r>
              <a:rPr lang="en-US" altLang="zh-CN" sz="1900" b="1" kern="0">
                <a:solidFill>
                  <a:schemeClr val="tx1">
                    <a:lumMod val="75000"/>
                    <a:lumOff val="25000"/>
                  </a:schemeClr>
                </a:solidFill>
                <a:latin typeface="字酷堂清楷体" panose="02010601030101010101" pitchFamily="2" charset="-122"/>
                <a:ea typeface="字酷堂清楷体" panose="02010601030101010101" pitchFamily="2" charset="-122"/>
              </a:rPr>
              <a:t>201X</a:t>
            </a:r>
            <a:r>
              <a:rPr lang="zh-CN" altLang="en-US" sz="1900" b="1" kern="0">
                <a:solidFill>
                  <a:schemeClr val="tx1">
                    <a:lumMod val="75000"/>
                    <a:lumOff val="25000"/>
                  </a:schemeClr>
                </a:solidFill>
                <a:latin typeface="字酷堂清楷体" panose="02010601030101010101" pitchFamily="2" charset="-122"/>
                <a:ea typeface="字酷堂清楷体" panose="02010601030101010101" pitchFamily="2" charset="-122"/>
              </a:rPr>
              <a:t>年</a:t>
            </a:r>
            <a:r>
              <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5</a:t>
            </a:r>
            <a:r>
              <a:rPr lang="zh-CN" altLang="en-US"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月</a:t>
            </a:r>
            <a:endPar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29" name="TextBox 25"/>
          <p:cNvSpPr txBox="1"/>
          <p:nvPr/>
        </p:nvSpPr>
        <p:spPr>
          <a:xfrm>
            <a:off x="2294985" y="4992300"/>
            <a:ext cx="1785098" cy="353939"/>
          </a:xfrm>
          <a:prstGeom prst="rect">
            <a:avLst/>
          </a:prstGeom>
          <a:noFill/>
        </p:spPr>
        <p:txBody>
          <a:bodyPr wrap="none" lIns="121917" tIns="60958" rIns="121917" bIns="60958" rtlCol="0">
            <a:spAutoFit/>
          </a:bodyPr>
          <a:lstStyle/>
          <a:p>
            <a:pPr defTabSz="1219170"/>
            <a:r>
              <a:rPr lang="zh-CN" altLang="en-US" sz="1500" dirty="0">
                <a:solidFill>
                  <a:prstClr val="black"/>
                </a:solidFill>
                <a:latin typeface="方正静蕾简体" panose="02000000000000000000" pitchFamily="2" charset="-122"/>
                <a:ea typeface="方正静蕾简体" panose="02000000000000000000" pitchFamily="2" charset="-122"/>
              </a:rPr>
              <a:t>单击此处添加文本</a:t>
            </a:r>
            <a:endParaRPr lang="en-US" altLang="zh-CN" sz="1500" dirty="0">
              <a:solidFill>
                <a:prstClr val="black"/>
              </a:solidFill>
              <a:latin typeface="方正静蕾简体" panose="02000000000000000000" pitchFamily="2" charset="-122"/>
              <a:ea typeface="方正静蕾简体" panose="02000000000000000000" pitchFamily="2" charset="-122"/>
            </a:endParaRPr>
          </a:p>
        </p:txBody>
      </p:sp>
      <p:sp>
        <p:nvSpPr>
          <p:cNvPr id="30" name="TextBox 26"/>
          <p:cNvSpPr txBox="1"/>
          <p:nvPr/>
        </p:nvSpPr>
        <p:spPr>
          <a:xfrm>
            <a:off x="2240025" y="4476899"/>
            <a:ext cx="1448467" cy="415494"/>
          </a:xfrm>
          <a:prstGeom prst="rect">
            <a:avLst/>
          </a:prstGeom>
          <a:noFill/>
        </p:spPr>
        <p:txBody>
          <a:bodyPr wrap="none" lIns="121917" tIns="60958" rIns="121917" bIns="60958" rtlCol="0">
            <a:spAutoFit/>
          </a:bodyPr>
          <a:lstStyle/>
          <a:p>
            <a:pPr defTabSz="1219170">
              <a:defRPr/>
            </a:pPr>
            <a:r>
              <a:rPr lang="en-US" altLang="zh-CN" sz="1900" b="1" kern="0">
                <a:solidFill>
                  <a:schemeClr val="tx1">
                    <a:lumMod val="75000"/>
                    <a:lumOff val="25000"/>
                  </a:schemeClr>
                </a:solidFill>
                <a:latin typeface="字酷堂清楷体" panose="02010601030101010101" pitchFamily="2" charset="-122"/>
                <a:ea typeface="字酷堂清楷体" panose="02010601030101010101" pitchFamily="2" charset="-122"/>
              </a:rPr>
              <a:t>201X</a:t>
            </a:r>
            <a:r>
              <a:rPr lang="zh-CN" altLang="en-US" sz="1900" b="1" kern="0">
                <a:solidFill>
                  <a:schemeClr val="tx1">
                    <a:lumMod val="75000"/>
                    <a:lumOff val="25000"/>
                  </a:schemeClr>
                </a:solidFill>
                <a:latin typeface="字酷堂清楷体" panose="02010601030101010101" pitchFamily="2" charset="-122"/>
                <a:ea typeface="字酷堂清楷体" panose="02010601030101010101" pitchFamily="2" charset="-122"/>
              </a:rPr>
              <a:t>年</a:t>
            </a:r>
            <a:r>
              <a:rPr lang="en-US" altLang="zh-CN" sz="1900" b="1" kern="0">
                <a:solidFill>
                  <a:schemeClr val="tx1">
                    <a:lumMod val="75000"/>
                    <a:lumOff val="25000"/>
                  </a:schemeClr>
                </a:solidFill>
                <a:latin typeface="字酷堂清楷体" panose="02010601030101010101" pitchFamily="2" charset="-122"/>
                <a:ea typeface="字酷堂清楷体" panose="02010601030101010101" pitchFamily="2" charset="-122"/>
              </a:rPr>
              <a:t>12</a:t>
            </a:r>
            <a:r>
              <a:rPr lang="zh-CN" altLang="en-US"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月</a:t>
            </a:r>
            <a:endPar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sp>
        <p:nvSpPr>
          <p:cNvPr id="31" name="TextBox 27"/>
          <p:cNvSpPr txBox="1"/>
          <p:nvPr/>
        </p:nvSpPr>
        <p:spPr>
          <a:xfrm>
            <a:off x="1598884" y="2401313"/>
            <a:ext cx="1785098" cy="353939"/>
          </a:xfrm>
          <a:prstGeom prst="rect">
            <a:avLst/>
          </a:prstGeom>
          <a:noFill/>
        </p:spPr>
        <p:txBody>
          <a:bodyPr wrap="none" lIns="121917" tIns="60958" rIns="121917" bIns="60958" rtlCol="0">
            <a:spAutoFit/>
          </a:bodyPr>
          <a:lstStyle/>
          <a:p>
            <a:pPr defTabSz="1219170"/>
            <a:r>
              <a:rPr lang="zh-CN" altLang="en-US" sz="1500" dirty="0">
                <a:solidFill>
                  <a:prstClr val="black"/>
                </a:solidFill>
                <a:latin typeface="方正静蕾简体" panose="02000000000000000000" pitchFamily="2" charset="-122"/>
                <a:ea typeface="方正静蕾简体" panose="02000000000000000000" pitchFamily="2" charset="-122"/>
              </a:rPr>
              <a:t>单击此处添加文本</a:t>
            </a:r>
            <a:endParaRPr lang="en-US" altLang="zh-CN" sz="1500" dirty="0">
              <a:solidFill>
                <a:prstClr val="black"/>
              </a:solidFill>
              <a:latin typeface="方正静蕾简体" panose="02000000000000000000" pitchFamily="2" charset="-122"/>
              <a:ea typeface="方正静蕾简体" panose="02000000000000000000" pitchFamily="2" charset="-122"/>
            </a:endParaRPr>
          </a:p>
        </p:txBody>
      </p:sp>
      <p:sp>
        <p:nvSpPr>
          <p:cNvPr id="32" name="TextBox 28"/>
          <p:cNvSpPr txBox="1"/>
          <p:nvPr/>
        </p:nvSpPr>
        <p:spPr>
          <a:xfrm>
            <a:off x="1592219" y="1930489"/>
            <a:ext cx="1328243" cy="415494"/>
          </a:xfrm>
          <a:prstGeom prst="rect">
            <a:avLst/>
          </a:prstGeom>
          <a:noFill/>
        </p:spPr>
        <p:txBody>
          <a:bodyPr wrap="none" lIns="121917" tIns="60958" rIns="121917" bIns="60958" rtlCol="0">
            <a:spAutoFit/>
          </a:bodyPr>
          <a:lstStyle/>
          <a:p>
            <a:pPr defTabSz="1219170">
              <a:defRPr/>
            </a:pPr>
            <a:r>
              <a:rPr lang="en-US" altLang="zh-CN" sz="1900" b="1" kern="0">
                <a:solidFill>
                  <a:schemeClr val="tx1">
                    <a:lumMod val="75000"/>
                    <a:lumOff val="25000"/>
                  </a:schemeClr>
                </a:solidFill>
                <a:latin typeface="字酷堂清楷体" panose="02010601030101010101" pitchFamily="2" charset="-122"/>
                <a:ea typeface="字酷堂清楷体" panose="02010601030101010101" pitchFamily="2" charset="-122"/>
              </a:rPr>
              <a:t>201X</a:t>
            </a:r>
            <a:r>
              <a:rPr lang="zh-CN" altLang="en-US" sz="1900" b="1" kern="0">
                <a:solidFill>
                  <a:schemeClr val="tx1">
                    <a:lumMod val="75000"/>
                    <a:lumOff val="25000"/>
                  </a:schemeClr>
                </a:solidFill>
                <a:latin typeface="字酷堂清楷体" panose="02010601030101010101" pitchFamily="2" charset="-122"/>
                <a:ea typeface="字酷堂清楷体" panose="02010601030101010101" pitchFamily="2" charset="-122"/>
              </a:rPr>
              <a:t>年</a:t>
            </a:r>
            <a:r>
              <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2</a:t>
            </a:r>
            <a:r>
              <a:rPr lang="zh-CN" altLang="en-US" sz="1900" b="1" kern="0" dirty="0">
                <a:solidFill>
                  <a:schemeClr val="tx1">
                    <a:lumMod val="75000"/>
                    <a:lumOff val="25000"/>
                  </a:schemeClr>
                </a:solidFill>
                <a:latin typeface="字酷堂清楷体" panose="02010601030101010101" pitchFamily="2" charset="-122"/>
                <a:ea typeface="字酷堂清楷体" panose="02010601030101010101" pitchFamily="2" charset="-122"/>
              </a:rPr>
              <a:t>月</a:t>
            </a:r>
            <a:endParaRPr lang="en-US" altLang="zh-CN" sz="1900" b="1" kern="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cxnSp>
        <p:nvCxnSpPr>
          <p:cNvPr id="33" name="直接连接符 32"/>
          <p:cNvCxnSpPr/>
          <p:nvPr/>
        </p:nvCxnSpPr>
        <p:spPr>
          <a:xfrm flipV="1">
            <a:off x="8757405" y="1509137"/>
            <a:ext cx="0" cy="726694"/>
          </a:xfrm>
          <a:prstGeom prst="line">
            <a:avLst/>
          </a:prstGeom>
          <a:noFill/>
          <a:ln w="12700" cap="flat" cmpd="sng" algn="ctr">
            <a:solidFill>
              <a:srgbClr val="7F7F7F"/>
            </a:solidFill>
            <a:prstDash val="dash"/>
            <a:miter lim="800000"/>
          </a:ln>
          <a:effectLst/>
        </p:spPr>
      </p:cxnSp>
      <p:cxnSp>
        <p:nvCxnSpPr>
          <p:cNvPr id="34" name="直接连接符 33"/>
          <p:cNvCxnSpPr/>
          <p:nvPr/>
        </p:nvCxnSpPr>
        <p:spPr>
          <a:xfrm flipH="1" flipV="1">
            <a:off x="8158175" y="3974054"/>
            <a:ext cx="5434" cy="826534"/>
          </a:xfrm>
          <a:prstGeom prst="line">
            <a:avLst/>
          </a:prstGeom>
          <a:noFill/>
          <a:ln w="12700" cap="flat" cmpd="sng" algn="ctr">
            <a:solidFill>
              <a:srgbClr val="7F7F7F"/>
            </a:solidFill>
            <a:prstDash val="dash"/>
            <a:miter lim="800000"/>
          </a:ln>
          <a:effectLst/>
        </p:spPr>
      </p:cxnSp>
      <p:cxnSp>
        <p:nvCxnSpPr>
          <p:cNvPr id="35" name="直接连接符 34"/>
          <p:cNvCxnSpPr/>
          <p:nvPr/>
        </p:nvCxnSpPr>
        <p:spPr>
          <a:xfrm flipH="1" flipV="1">
            <a:off x="8664446" y="2820709"/>
            <a:ext cx="4431" cy="827484"/>
          </a:xfrm>
          <a:prstGeom prst="line">
            <a:avLst/>
          </a:prstGeom>
          <a:noFill/>
          <a:ln w="12700" cap="flat" cmpd="sng" algn="ctr">
            <a:solidFill>
              <a:srgbClr val="7F7F7F"/>
            </a:solidFill>
            <a:prstDash val="dash"/>
            <a:miter lim="800000"/>
          </a:ln>
          <a:effectLst/>
        </p:spPr>
      </p:cxnSp>
      <p:cxnSp>
        <p:nvCxnSpPr>
          <p:cNvPr id="36" name="直接连接符 35"/>
          <p:cNvCxnSpPr/>
          <p:nvPr/>
        </p:nvCxnSpPr>
        <p:spPr>
          <a:xfrm flipV="1">
            <a:off x="6456487" y="5167555"/>
            <a:ext cx="11356" cy="881476"/>
          </a:xfrm>
          <a:prstGeom prst="line">
            <a:avLst/>
          </a:prstGeom>
          <a:noFill/>
          <a:ln w="12700" cap="flat" cmpd="sng" algn="ctr">
            <a:solidFill>
              <a:srgbClr val="7F7F7F"/>
            </a:solidFill>
            <a:prstDash val="dash"/>
            <a:miter lim="800000"/>
          </a:ln>
          <a:effectLst/>
        </p:spPr>
      </p:cxnSp>
      <p:cxnSp>
        <p:nvCxnSpPr>
          <p:cNvPr id="37" name="直接连接符 36"/>
          <p:cNvCxnSpPr/>
          <p:nvPr/>
        </p:nvCxnSpPr>
        <p:spPr>
          <a:xfrm flipV="1">
            <a:off x="2233491" y="4397838"/>
            <a:ext cx="6534" cy="978947"/>
          </a:xfrm>
          <a:prstGeom prst="line">
            <a:avLst/>
          </a:prstGeom>
          <a:noFill/>
          <a:ln w="12700" cap="flat" cmpd="sng" algn="ctr">
            <a:solidFill>
              <a:srgbClr val="7F7F7F"/>
            </a:solidFill>
            <a:prstDash val="dash"/>
            <a:miter lim="800000"/>
          </a:ln>
          <a:effectLst/>
        </p:spPr>
      </p:cxnSp>
      <p:cxnSp>
        <p:nvCxnSpPr>
          <p:cNvPr id="38" name="直接连接符 37"/>
          <p:cNvCxnSpPr/>
          <p:nvPr/>
        </p:nvCxnSpPr>
        <p:spPr>
          <a:xfrm flipV="1">
            <a:off x="1583293" y="1886937"/>
            <a:ext cx="0" cy="1042972"/>
          </a:xfrm>
          <a:prstGeom prst="line">
            <a:avLst/>
          </a:prstGeom>
          <a:noFill/>
          <a:ln w="12700" cap="flat" cmpd="sng" algn="ctr">
            <a:solidFill>
              <a:srgbClr val="7F7F7F"/>
            </a:solidFill>
            <a:prstDash val="dash"/>
            <a:miter lim="800000"/>
          </a:ln>
          <a:effectLst/>
        </p:spPr>
      </p:cxnSp>
      <p:grpSp>
        <p:nvGrpSpPr>
          <p:cNvPr id="40" name="组合 39"/>
          <p:cNvGrpSpPr/>
          <p:nvPr/>
        </p:nvGrpSpPr>
        <p:grpSpPr>
          <a:xfrm>
            <a:off x="7196321" y="2332444"/>
            <a:ext cx="984317" cy="986664"/>
            <a:chOff x="1589596" y="810715"/>
            <a:chExt cx="2340698" cy="2345431"/>
          </a:xfrm>
          <a:effectLst>
            <a:outerShdw blurRad="50800" dist="38100" dir="5400000" algn="t" rotWithShape="0">
              <a:prstClr val="black">
                <a:alpha val="40000"/>
              </a:prstClr>
            </a:outerShdw>
          </a:effectLst>
        </p:grpSpPr>
        <p:grpSp>
          <p:nvGrpSpPr>
            <p:cNvPr id="42" name="组合 79"/>
            <p:cNvGrpSpPr>
              <a:grpSpLocks/>
            </p:cNvGrpSpPr>
            <p:nvPr/>
          </p:nvGrpSpPr>
          <p:grpSpPr bwMode="auto">
            <a:xfrm>
              <a:off x="1589596" y="810715"/>
              <a:ext cx="2340698" cy="2345431"/>
              <a:chOff x="6379729" y="2488774"/>
              <a:chExt cx="2513016" cy="2513016"/>
            </a:xfrm>
          </p:grpSpPr>
          <p:sp>
            <p:nvSpPr>
              <p:cNvPr id="4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noFill/>
                <a:prstDash val="solid"/>
              </a:ln>
              <a:effectLst>
                <a:outerShdw blurRad="50800" dist="38100" dir="5400000" algn="t" rotWithShape="0">
                  <a:prstClr val="black">
                    <a:alpha val="40000"/>
                  </a:prstClr>
                </a:outerShdw>
              </a:effectLst>
            </p:spPr>
            <p:txBody>
              <a:bodyPr anchor="ctr"/>
              <a:lstStyle/>
              <a:p>
                <a:pPr algn="ctr" defTabSz="1219170" fontAlgn="base">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sp>
            <p:nvSpPr>
              <p:cNvPr id="4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solidFill>
                  <a:schemeClr val="bg1"/>
                </a:solid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grpSp>
        <p:sp>
          <p:nvSpPr>
            <p:cNvPr id="43" name="椭圆 80"/>
            <p:cNvSpPr/>
            <p:nvPr/>
          </p:nvSpPr>
          <p:spPr bwMode="auto">
            <a:xfrm>
              <a:off x="1932719" y="1141999"/>
              <a:ext cx="1691507" cy="1694935"/>
            </a:xfrm>
            <a:prstGeom prst="ellipse">
              <a:avLst/>
            </a:prstGeom>
            <a:blipFill>
              <a:blip r:embed="rId6"/>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1300" b="1"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47" name="组合 46"/>
          <p:cNvGrpSpPr/>
          <p:nvPr/>
        </p:nvGrpSpPr>
        <p:grpSpPr>
          <a:xfrm>
            <a:off x="6671196" y="3091888"/>
            <a:ext cx="1109962" cy="1112610"/>
            <a:chOff x="1589596" y="810715"/>
            <a:chExt cx="2340698" cy="2345431"/>
          </a:xfrm>
        </p:grpSpPr>
        <p:grpSp>
          <p:nvGrpSpPr>
            <p:cNvPr id="49" name="组合 79"/>
            <p:cNvGrpSpPr>
              <a:grpSpLocks/>
            </p:cNvGrpSpPr>
            <p:nvPr/>
          </p:nvGrpSpPr>
          <p:grpSpPr bwMode="auto">
            <a:xfrm>
              <a:off x="1589596" y="810715"/>
              <a:ext cx="2340698" cy="2345431"/>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9170" fontAlgn="base">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sp>
            <p:nvSpPr>
              <p:cNvPr id="5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solidFill>
                  <a:schemeClr val="bg1"/>
                </a:solidFill>
                <a:prstDash val="solid"/>
              </a:ln>
              <a:effectLst>
                <a:outerShdw blurRad="50800" dist="38100" dir="5400000" algn="t" rotWithShape="0">
                  <a:prstClr val="black">
                    <a:alpha val="40000"/>
                  </a:prstClr>
                </a:outerShdw>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grpSp>
        <p:sp>
          <p:nvSpPr>
            <p:cNvPr id="50" name="椭圆 80"/>
            <p:cNvSpPr/>
            <p:nvPr/>
          </p:nvSpPr>
          <p:spPr bwMode="auto">
            <a:xfrm>
              <a:off x="1810869" y="1145278"/>
              <a:ext cx="1966766" cy="1694935"/>
            </a:xfrm>
            <a:prstGeom prst="ellipse">
              <a:avLst/>
            </a:prstGeom>
            <a:blipFill>
              <a:blip r:embed="rId7"/>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1300" b="1"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54" name="组合 53"/>
          <p:cNvGrpSpPr/>
          <p:nvPr/>
        </p:nvGrpSpPr>
        <p:grpSpPr>
          <a:xfrm>
            <a:off x="4463238" y="3360094"/>
            <a:ext cx="1456786" cy="1460261"/>
            <a:chOff x="1589596" y="810715"/>
            <a:chExt cx="2340698" cy="2345431"/>
          </a:xfrm>
          <a:effectLst>
            <a:outerShdw blurRad="50800" dist="38100" dir="5400000" algn="t" rotWithShape="0">
              <a:prstClr val="black">
                <a:alpha val="40000"/>
              </a:prstClr>
            </a:outerShdw>
          </a:effectLst>
        </p:grpSpPr>
        <p:grpSp>
          <p:nvGrpSpPr>
            <p:cNvPr id="56" name="组合 79"/>
            <p:cNvGrpSpPr>
              <a:grpSpLocks/>
            </p:cNvGrpSpPr>
            <p:nvPr/>
          </p:nvGrpSpPr>
          <p:grpSpPr bwMode="auto">
            <a:xfrm>
              <a:off x="1589596" y="810715"/>
              <a:ext cx="2340698" cy="2345431"/>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noFill/>
                <a:prstDash val="solid"/>
              </a:ln>
              <a:effectLst>
                <a:outerShdw blurRad="50800" dist="38100" dir="5400000" algn="t" rotWithShape="0">
                  <a:prstClr val="black">
                    <a:alpha val="40000"/>
                  </a:prstClr>
                </a:outerShdw>
              </a:effectLst>
            </p:spPr>
            <p:txBody>
              <a:bodyPr anchor="ctr"/>
              <a:lstStyle/>
              <a:p>
                <a:pPr algn="ctr" defTabSz="1219170" fontAlgn="base">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solidFill>
                  <a:schemeClr val="bg1"/>
                </a:solid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grpSp>
        <p:sp>
          <p:nvSpPr>
            <p:cNvPr id="57" name="椭圆 80"/>
            <p:cNvSpPr/>
            <p:nvPr/>
          </p:nvSpPr>
          <p:spPr bwMode="auto">
            <a:xfrm>
              <a:off x="1932719" y="1141999"/>
              <a:ext cx="1691507" cy="1694935"/>
            </a:xfrm>
            <a:prstGeom prst="ellipse">
              <a:avLst/>
            </a:prstGeom>
            <a:blipFill>
              <a:blip r:embed="rId8"/>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1300" b="1"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61" name="组合 60"/>
          <p:cNvGrpSpPr/>
          <p:nvPr/>
        </p:nvGrpSpPr>
        <p:grpSpPr>
          <a:xfrm>
            <a:off x="3599254" y="1919600"/>
            <a:ext cx="1711127" cy="1715208"/>
            <a:chOff x="1589596" y="810715"/>
            <a:chExt cx="2340698" cy="2345431"/>
          </a:xfrm>
        </p:grpSpPr>
        <p:grpSp>
          <p:nvGrpSpPr>
            <p:cNvPr id="63" name="组合 79"/>
            <p:cNvGrpSpPr>
              <a:grpSpLocks/>
            </p:cNvGrpSpPr>
            <p:nvPr/>
          </p:nvGrpSpPr>
          <p:grpSpPr bwMode="auto">
            <a:xfrm>
              <a:off x="1589596" y="810715"/>
              <a:ext cx="2340698" cy="2345431"/>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1219170" fontAlgn="base">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sp>
            <p:nvSpPr>
              <p:cNvPr id="6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noFill/>
              <a:ln w="25400" cap="flat" cmpd="sng" algn="ctr">
                <a:solidFill>
                  <a:schemeClr val="bg1"/>
                </a:solidFill>
                <a:prstDash val="solid"/>
              </a:ln>
              <a:effectLst>
                <a:outerShdw blurRad="50800" dist="38100" dir="5400000" algn="t" rotWithShape="0">
                  <a:prstClr val="black">
                    <a:alpha val="40000"/>
                  </a:prstClr>
                </a:outerShdw>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2400" kern="0">
                  <a:solidFill>
                    <a:sysClr val="window" lastClr="FFFFFF"/>
                  </a:solidFill>
                  <a:latin typeface="方正静蕾简体" panose="02000000000000000000" pitchFamily="2" charset="-122"/>
                  <a:ea typeface="方正静蕾简体" panose="02000000000000000000" pitchFamily="2" charset="-122"/>
                </a:endParaRPr>
              </a:p>
            </p:txBody>
          </p:sp>
        </p:grpSp>
        <p:sp>
          <p:nvSpPr>
            <p:cNvPr id="64" name="椭圆 80"/>
            <p:cNvSpPr/>
            <p:nvPr/>
          </p:nvSpPr>
          <p:spPr bwMode="auto">
            <a:xfrm>
              <a:off x="1932719" y="1141999"/>
              <a:ext cx="1691507" cy="1694935"/>
            </a:xfrm>
            <a:prstGeom prst="ellipse">
              <a:avLst/>
            </a:prstGeom>
            <a:blipFill>
              <a:blip r:embed="rId9"/>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eaLnBrk="1" fontAlgn="base" hangingPunct="1">
                <a:spcBef>
                  <a:spcPct val="0"/>
                </a:spcBef>
                <a:spcAft>
                  <a:spcPct val="0"/>
                </a:spcAft>
                <a:defRPr/>
              </a:pPr>
              <a:endParaRPr lang="zh-CN" altLang="en-US" sz="1300" b="1" kern="0" dirty="0">
                <a:ln w="12700">
                  <a:solidFill>
                    <a:srgbClr val="5BA300">
                      <a:satMod val="155000"/>
                    </a:srgbClr>
                  </a:solidFill>
                  <a:prstDash val="solid"/>
                </a:ln>
                <a:solidFill>
                  <a:sysClr val="window" lastClr="FFFFFF"/>
                </a:solidFill>
                <a:effectLst>
                  <a:outerShdw blurRad="41275" dist="20320" dir="1800000" algn="tl" rotWithShape="0">
                    <a:srgbClr val="000000">
                      <a:alpha val="40000"/>
                    </a:srgbClr>
                  </a:outerShdw>
                </a:effectLst>
                <a:latin typeface="方正静蕾简体" panose="02000000000000000000" pitchFamily="2" charset="-122"/>
                <a:ea typeface="方正静蕾简体" panose="02000000000000000000" pitchFamily="2" charset="-122"/>
              </a:endParaRPr>
            </a:p>
          </p:txBody>
        </p:sp>
      </p:grpSp>
    </p:spTree>
    <p:extLst>
      <p:ext uri="{BB962C8B-B14F-4D97-AF65-F5344CB8AC3E}">
        <p14:creationId xmlns:p14="http://schemas.microsoft.com/office/powerpoint/2010/main" val="31033508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750"/>
                                        <p:tgtEl>
                                          <p:spTgt spid="61"/>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750"/>
                                        <p:tgtEl>
                                          <p:spTgt spid="54"/>
                                        </p:tgtEl>
                                      </p:cBhvr>
                                    </p:animEffect>
                                  </p:childTnLst>
                                </p:cTn>
                              </p:par>
                            </p:childTnLst>
                          </p:cTn>
                        </p:par>
                        <p:par>
                          <p:cTn id="28" fill="hold">
                            <p:stCondLst>
                              <p:cond delay="40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750"/>
                                        <p:tgtEl>
                                          <p:spTgt spid="6"/>
                                        </p:tgtEl>
                                      </p:cBhvr>
                                    </p:animEffect>
                                  </p:childTnLst>
                                </p:cTn>
                              </p:par>
                            </p:childTnLst>
                          </p:cTn>
                        </p:par>
                        <p:par>
                          <p:cTn id="32" fill="hold">
                            <p:stCondLst>
                              <p:cond delay="4750"/>
                            </p:stCondLst>
                            <p:childTnLst>
                              <p:par>
                                <p:cTn id="33" presetID="10" presetClass="entr" presetSubtype="0"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750"/>
                                        <p:tgtEl>
                                          <p:spTgt spid="47"/>
                                        </p:tgtEl>
                                      </p:cBhvr>
                                    </p:animEffect>
                                  </p:childTnLst>
                                </p:cTn>
                              </p:par>
                            </p:childTnLst>
                          </p:cTn>
                        </p:par>
                        <p:par>
                          <p:cTn id="36" fill="hold">
                            <p:stCondLst>
                              <p:cond delay="55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750"/>
                                        <p:tgtEl>
                                          <p:spTgt spid="40"/>
                                        </p:tgtEl>
                                      </p:cBhvr>
                                    </p:animEffect>
                                  </p:childTnLst>
                                </p:cTn>
                              </p:par>
                            </p:childTnLst>
                          </p:cTn>
                        </p:par>
                        <p:par>
                          <p:cTn id="40" fill="hold">
                            <p:stCondLst>
                              <p:cond delay="6250"/>
                            </p:stCondLst>
                            <p:childTnLst>
                              <p:par>
                                <p:cTn id="41" presetID="10"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750"/>
                                        <p:tgtEl>
                                          <p:spTgt spid="15"/>
                                        </p:tgtEl>
                                      </p:cBhvr>
                                    </p:animEffect>
                                  </p:childTnLst>
                                </p:cTn>
                              </p:par>
                            </p:childTnLst>
                          </p:cTn>
                        </p:par>
                        <p:par>
                          <p:cTn id="44" fill="hold">
                            <p:stCondLst>
                              <p:cond delay="7000"/>
                            </p:stCondLst>
                            <p:childTnLst>
                              <p:par>
                                <p:cTn id="45" presetID="12" presetClass="entr" presetSubtype="8"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p:tgtEl>
                                          <p:spTgt spid="31"/>
                                        </p:tgtEl>
                                        <p:attrNameLst>
                                          <p:attrName>ppt_x</p:attrName>
                                        </p:attrNameLst>
                                      </p:cBhvr>
                                      <p:tavLst>
                                        <p:tav tm="0">
                                          <p:val>
                                            <p:strVal val="#ppt_x-#ppt_w*1.125000"/>
                                          </p:val>
                                        </p:tav>
                                        <p:tav tm="100000">
                                          <p:val>
                                            <p:strVal val="#ppt_x"/>
                                          </p:val>
                                        </p:tav>
                                      </p:tavLst>
                                    </p:anim>
                                    <p:animEffect transition="in" filter="wipe(right)">
                                      <p:cBhvr>
                                        <p:cTn id="48" dur="500"/>
                                        <p:tgtEl>
                                          <p:spTgt spid="31"/>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p:tgtEl>
                                          <p:spTgt spid="32"/>
                                        </p:tgtEl>
                                        <p:attrNameLst>
                                          <p:attrName>ppt_x</p:attrName>
                                        </p:attrNameLst>
                                      </p:cBhvr>
                                      <p:tavLst>
                                        <p:tav tm="0">
                                          <p:val>
                                            <p:strVal val="#ppt_x-#ppt_w*1.125000"/>
                                          </p:val>
                                        </p:tav>
                                        <p:tav tm="100000">
                                          <p:val>
                                            <p:strVal val="#ppt_x"/>
                                          </p:val>
                                        </p:tav>
                                      </p:tavLst>
                                    </p:anim>
                                    <p:animEffect transition="in" filter="wipe(right)">
                                      <p:cBhvr>
                                        <p:cTn id="52" dur="500"/>
                                        <p:tgtEl>
                                          <p:spTgt spid="32"/>
                                        </p:tgtEl>
                                      </p:cBhvr>
                                    </p:animEffect>
                                  </p:childTnLst>
                                </p:cTn>
                              </p:par>
                              <p:par>
                                <p:cTn id="53" presetID="12" presetClass="entr" presetSubtype="2"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p:tgtEl>
                                          <p:spTgt spid="38"/>
                                        </p:tgtEl>
                                        <p:attrNameLst>
                                          <p:attrName>ppt_x</p:attrName>
                                        </p:attrNameLst>
                                      </p:cBhvr>
                                      <p:tavLst>
                                        <p:tav tm="0">
                                          <p:val>
                                            <p:strVal val="#ppt_x+#ppt_w*1.125000"/>
                                          </p:val>
                                        </p:tav>
                                        <p:tav tm="100000">
                                          <p:val>
                                            <p:strVal val="#ppt_x"/>
                                          </p:val>
                                        </p:tav>
                                      </p:tavLst>
                                    </p:anim>
                                    <p:animEffect transition="in" filter="wipe(left)">
                                      <p:cBhvr>
                                        <p:cTn id="56" dur="500"/>
                                        <p:tgtEl>
                                          <p:spTgt spid="38"/>
                                        </p:tgtEl>
                                      </p:cBhvr>
                                    </p:animEffect>
                                  </p:childTnLst>
                                </p:cTn>
                              </p:par>
                            </p:childTnLst>
                          </p:cTn>
                        </p:par>
                        <p:par>
                          <p:cTn id="57" fill="hold">
                            <p:stCondLst>
                              <p:cond delay="7500"/>
                            </p:stCondLst>
                            <p:childTnLst>
                              <p:par>
                                <p:cTn id="58" presetID="12" presetClass="entr" presetSubtype="8"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500"/>
                                        <p:tgtEl>
                                          <p:spTgt spid="29"/>
                                        </p:tgtEl>
                                        <p:attrNameLst>
                                          <p:attrName>ppt_x</p:attrName>
                                        </p:attrNameLst>
                                      </p:cBhvr>
                                      <p:tavLst>
                                        <p:tav tm="0">
                                          <p:val>
                                            <p:strVal val="#ppt_x-#ppt_w*1.125000"/>
                                          </p:val>
                                        </p:tav>
                                        <p:tav tm="100000">
                                          <p:val>
                                            <p:strVal val="#ppt_x"/>
                                          </p:val>
                                        </p:tav>
                                      </p:tavLst>
                                    </p:anim>
                                    <p:animEffect transition="in" filter="wipe(right)">
                                      <p:cBhvr>
                                        <p:cTn id="61" dur="500"/>
                                        <p:tgtEl>
                                          <p:spTgt spid="29"/>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additive="base">
                                        <p:cTn id="64" dur="500"/>
                                        <p:tgtEl>
                                          <p:spTgt spid="30"/>
                                        </p:tgtEl>
                                        <p:attrNameLst>
                                          <p:attrName>ppt_x</p:attrName>
                                        </p:attrNameLst>
                                      </p:cBhvr>
                                      <p:tavLst>
                                        <p:tav tm="0">
                                          <p:val>
                                            <p:strVal val="#ppt_x-#ppt_w*1.125000"/>
                                          </p:val>
                                        </p:tav>
                                        <p:tav tm="100000">
                                          <p:val>
                                            <p:strVal val="#ppt_x"/>
                                          </p:val>
                                        </p:tav>
                                      </p:tavLst>
                                    </p:anim>
                                    <p:animEffect transition="in" filter="wipe(right)">
                                      <p:cBhvr>
                                        <p:cTn id="65" dur="500"/>
                                        <p:tgtEl>
                                          <p:spTgt spid="30"/>
                                        </p:tgtEl>
                                      </p:cBhvr>
                                    </p:animEffect>
                                  </p:childTnLst>
                                </p:cTn>
                              </p:par>
                              <p:par>
                                <p:cTn id="66" presetID="12" presetClass="entr" presetSubtype="2"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500"/>
                                        <p:tgtEl>
                                          <p:spTgt spid="37"/>
                                        </p:tgtEl>
                                        <p:attrNameLst>
                                          <p:attrName>ppt_x</p:attrName>
                                        </p:attrNameLst>
                                      </p:cBhvr>
                                      <p:tavLst>
                                        <p:tav tm="0">
                                          <p:val>
                                            <p:strVal val="#ppt_x+#ppt_w*1.125000"/>
                                          </p:val>
                                        </p:tav>
                                        <p:tav tm="100000">
                                          <p:val>
                                            <p:strVal val="#ppt_x"/>
                                          </p:val>
                                        </p:tav>
                                      </p:tavLst>
                                    </p:anim>
                                    <p:animEffect transition="in" filter="wipe(left)">
                                      <p:cBhvr>
                                        <p:cTn id="69" dur="500"/>
                                        <p:tgtEl>
                                          <p:spTgt spid="37"/>
                                        </p:tgtEl>
                                      </p:cBhvr>
                                    </p:animEffect>
                                  </p:childTnLst>
                                </p:cTn>
                              </p:par>
                            </p:childTnLst>
                          </p:cTn>
                        </p:par>
                        <p:par>
                          <p:cTn id="70" fill="hold">
                            <p:stCondLst>
                              <p:cond delay="8000"/>
                            </p:stCondLst>
                            <p:childTnLst>
                              <p:par>
                                <p:cTn id="71" presetID="12" presetClass="entr" presetSubtype="8"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p:tgtEl>
                                          <p:spTgt spid="27"/>
                                        </p:tgtEl>
                                        <p:attrNameLst>
                                          <p:attrName>ppt_x</p:attrName>
                                        </p:attrNameLst>
                                      </p:cBhvr>
                                      <p:tavLst>
                                        <p:tav tm="0">
                                          <p:val>
                                            <p:strVal val="#ppt_x-#ppt_w*1.125000"/>
                                          </p:val>
                                        </p:tav>
                                        <p:tav tm="100000">
                                          <p:val>
                                            <p:strVal val="#ppt_x"/>
                                          </p:val>
                                        </p:tav>
                                      </p:tavLst>
                                    </p:anim>
                                    <p:animEffect transition="in" filter="wipe(right)">
                                      <p:cBhvr>
                                        <p:cTn id="74" dur="500"/>
                                        <p:tgtEl>
                                          <p:spTgt spid="27"/>
                                        </p:tgtEl>
                                      </p:cBhvr>
                                    </p:animEffect>
                                  </p:childTnLst>
                                </p:cTn>
                              </p:par>
                              <p:par>
                                <p:cTn id="75" presetID="12" presetClass="entr" presetSubtype="8" fill="hold" nodeType="with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additive="base">
                                        <p:cTn id="77" dur="500"/>
                                        <p:tgtEl>
                                          <p:spTgt spid="36"/>
                                        </p:tgtEl>
                                        <p:attrNameLst>
                                          <p:attrName>ppt_x</p:attrName>
                                        </p:attrNameLst>
                                      </p:cBhvr>
                                      <p:tavLst>
                                        <p:tav tm="0">
                                          <p:val>
                                            <p:strVal val="#ppt_x-#ppt_w*1.125000"/>
                                          </p:val>
                                        </p:tav>
                                        <p:tav tm="100000">
                                          <p:val>
                                            <p:strVal val="#ppt_x"/>
                                          </p:val>
                                        </p:tav>
                                      </p:tavLst>
                                    </p:anim>
                                    <p:animEffect transition="in" filter="wipe(right)">
                                      <p:cBhvr>
                                        <p:cTn id="78" dur="500"/>
                                        <p:tgtEl>
                                          <p:spTgt spid="36"/>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 calcmode="lin" valueType="num">
                                      <p:cBhvr additive="base">
                                        <p:cTn id="81" dur="500"/>
                                        <p:tgtEl>
                                          <p:spTgt spid="28"/>
                                        </p:tgtEl>
                                        <p:attrNameLst>
                                          <p:attrName>ppt_x</p:attrName>
                                        </p:attrNameLst>
                                      </p:cBhvr>
                                      <p:tavLst>
                                        <p:tav tm="0">
                                          <p:val>
                                            <p:strVal val="#ppt_x-#ppt_w*1.125000"/>
                                          </p:val>
                                        </p:tav>
                                        <p:tav tm="100000">
                                          <p:val>
                                            <p:strVal val="#ppt_x"/>
                                          </p:val>
                                        </p:tav>
                                      </p:tavLst>
                                    </p:anim>
                                    <p:animEffect transition="in" filter="wipe(right)">
                                      <p:cBhvr>
                                        <p:cTn id="82" dur="500"/>
                                        <p:tgtEl>
                                          <p:spTgt spid="28"/>
                                        </p:tgtEl>
                                      </p:cBhvr>
                                    </p:animEffect>
                                  </p:childTnLst>
                                </p:cTn>
                              </p:par>
                            </p:childTnLst>
                          </p:cTn>
                        </p:par>
                        <p:par>
                          <p:cTn id="83" fill="hold">
                            <p:stCondLst>
                              <p:cond delay="8500"/>
                            </p:stCondLst>
                            <p:childTnLst>
                              <p:par>
                                <p:cTn id="84" presetID="12" presetClass="entr" presetSubtype="8"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 calcmode="lin" valueType="num">
                                      <p:cBhvr additive="base">
                                        <p:cTn id="86" dur="500"/>
                                        <p:tgtEl>
                                          <p:spTgt spid="25"/>
                                        </p:tgtEl>
                                        <p:attrNameLst>
                                          <p:attrName>ppt_x</p:attrName>
                                        </p:attrNameLst>
                                      </p:cBhvr>
                                      <p:tavLst>
                                        <p:tav tm="0">
                                          <p:val>
                                            <p:strVal val="#ppt_x-#ppt_w*1.125000"/>
                                          </p:val>
                                        </p:tav>
                                        <p:tav tm="100000">
                                          <p:val>
                                            <p:strVal val="#ppt_x"/>
                                          </p:val>
                                        </p:tav>
                                      </p:tavLst>
                                    </p:anim>
                                    <p:animEffect transition="in" filter="wipe(right)">
                                      <p:cBhvr>
                                        <p:cTn id="87" dur="500"/>
                                        <p:tgtEl>
                                          <p:spTgt spid="25"/>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additive="base">
                                        <p:cTn id="90" dur="500"/>
                                        <p:tgtEl>
                                          <p:spTgt spid="26"/>
                                        </p:tgtEl>
                                        <p:attrNameLst>
                                          <p:attrName>ppt_x</p:attrName>
                                        </p:attrNameLst>
                                      </p:cBhvr>
                                      <p:tavLst>
                                        <p:tav tm="0">
                                          <p:val>
                                            <p:strVal val="#ppt_x-#ppt_w*1.125000"/>
                                          </p:val>
                                        </p:tav>
                                        <p:tav tm="100000">
                                          <p:val>
                                            <p:strVal val="#ppt_x"/>
                                          </p:val>
                                        </p:tav>
                                      </p:tavLst>
                                    </p:anim>
                                    <p:animEffect transition="in" filter="wipe(right)">
                                      <p:cBhvr>
                                        <p:cTn id="91" dur="500"/>
                                        <p:tgtEl>
                                          <p:spTgt spid="26"/>
                                        </p:tgtEl>
                                      </p:cBhvr>
                                    </p:animEffect>
                                  </p:childTnLst>
                                </p:cTn>
                              </p:par>
                              <p:par>
                                <p:cTn id="92" presetID="12" presetClass="entr" presetSubtype="8" fill="hold" nodeType="with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p:tgtEl>
                                          <p:spTgt spid="34"/>
                                        </p:tgtEl>
                                        <p:attrNameLst>
                                          <p:attrName>ppt_x</p:attrName>
                                        </p:attrNameLst>
                                      </p:cBhvr>
                                      <p:tavLst>
                                        <p:tav tm="0">
                                          <p:val>
                                            <p:strVal val="#ppt_x-#ppt_w*1.125000"/>
                                          </p:val>
                                        </p:tav>
                                        <p:tav tm="100000">
                                          <p:val>
                                            <p:strVal val="#ppt_x"/>
                                          </p:val>
                                        </p:tav>
                                      </p:tavLst>
                                    </p:anim>
                                    <p:animEffect transition="in" filter="wipe(right)">
                                      <p:cBhvr>
                                        <p:cTn id="95" dur="500"/>
                                        <p:tgtEl>
                                          <p:spTgt spid="34"/>
                                        </p:tgtEl>
                                      </p:cBhvr>
                                    </p:animEffect>
                                  </p:childTnLst>
                                </p:cTn>
                              </p:par>
                            </p:childTnLst>
                          </p:cTn>
                        </p:par>
                        <p:par>
                          <p:cTn id="96" fill="hold">
                            <p:stCondLst>
                              <p:cond delay="9000"/>
                            </p:stCondLst>
                            <p:childTnLst>
                              <p:par>
                                <p:cTn id="97" presetID="12" presetClass="entr" presetSubtype="8"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p:tgtEl>
                                          <p:spTgt spid="24"/>
                                        </p:tgtEl>
                                        <p:attrNameLst>
                                          <p:attrName>ppt_x</p:attrName>
                                        </p:attrNameLst>
                                      </p:cBhvr>
                                      <p:tavLst>
                                        <p:tav tm="0">
                                          <p:val>
                                            <p:strVal val="#ppt_x-#ppt_w*1.125000"/>
                                          </p:val>
                                        </p:tav>
                                        <p:tav tm="100000">
                                          <p:val>
                                            <p:strVal val="#ppt_x"/>
                                          </p:val>
                                        </p:tav>
                                      </p:tavLst>
                                    </p:anim>
                                    <p:animEffect transition="in" filter="wipe(right)">
                                      <p:cBhvr>
                                        <p:cTn id="100" dur="500"/>
                                        <p:tgtEl>
                                          <p:spTgt spid="24"/>
                                        </p:tgtEl>
                                      </p:cBhvr>
                                    </p:animEffect>
                                  </p:childTnLst>
                                </p:cTn>
                              </p:par>
                              <p:par>
                                <p:cTn id="101" presetID="12" presetClass="entr" presetSubtype="8"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p:tgtEl>
                                          <p:spTgt spid="23"/>
                                        </p:tgtEl>
                                        <p:attrNameLst>
                                          <p:attrName>ppt_x</p:attrName>
                                        </p:attrNameLst>
                                      </p:cBhvr>
                                      <p:tavLst>
                                        <p:tav tm="0">
                                          <p:val>
                                            <p:strVal val="#ppt_x-#ppt_w*1.125000"/>
                                          </p:val>
                                        </p:tav>
                                        <p:tav tm="100000">
                                          <p:val>
                                            <p:strVal val="#ppt_x"/>
                                          </p:val>
                                        </p:tav>
                                      </p:tavLst>
                                    </p:anim>
                                    <p:animEffect transition="in" filter="wipe(right)">
                                      <p:cBhvr>
                                        <p:cTn id="104" dur="500"/>
                                        <p:tgtEl>
                                          <p:spTgt spid="23"/>
                                        </p:tgtEl>
                                      </p:cBhvr>
                                    </p:animEffect>
                                  </p:childTnLst>
                                </p:cTn>
                              </p:par>
                            </p:childTnLst>
                          </p:cTn>
                        </p:par>
                        <p:par>
                          <p:cTn id="105" fill="hold">
                            <p:stCondLst>
                              <p:cond delay="9500"/>
                            </p:stCondLst>
                            <p:childTnLst>
                              <p:par>
                                <p:cTn id="106" presetID="12" presetClass="entr" presetSubtype="8"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 calcmode="lin" valueType="num">
                                      <p:cBhvr additive="base">
                                        <p:cTn id="108" dur="500"/>
                                        <p:tgtEl>
                                          <p:spTgt spid="21"/>
                                        </p:tgtEl>
                                        <p:attrNameLst>
                                          <p:attrName>ppt_x</p:attrName>
                                        </p:attrNameLst>
                                      </p:cBhvr>
                                      <p:tavLst>
                                        <p:tav tm="0">
                                          <p:val>
                                            <p:strVal val="#ppt_x-#ppt_w*1.125000"/>
                                          </p:val>
                                        </p:tav>
                                        <p:tav tm="100000">
                                          <p:val>
                                            <p:strVal val="#ppt_x"/>
                                          </p:val>
                                        </p:tav>
                                      </p:tavLst>
                                    </p:anim>
                                    <p:animEffect transition="in" filter="wipe(right)">
                                      <p:cBhvr>
                                        <p:cTn id="109" dur="500"/>
                                        <p:tgtEl>
                                          <p:spTgt spid="21"/>
                                        </p:tgtEl>
                                      </p:cBhvr>
                                    </p:animEffect>
                                  </p:childTnLst>
                                </p:cTn>
                              </p:par>
                              <p:par>
                                <p:cTn id="110" presetID="12" presetClass="entr" presetSubtype="8" fill="hold" grpId="0" nodeType="with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additive="base">
                                        <p:cTn id="112" dur="500"/>
                                        <p:tgtEl>
                                          <p:spTgt spid="22"/>
                                        </p:tgtEl>
                                        <p:attrNameLst>
                                          <p:attrName>ppt_x</p:attrName>
                                        </p:attrNameLst>
                                      </p:cBhvr>
                                      <p:tavLst>
                                        <p:tav tm="0">
                                          <p:val>
                                            <p:strVal val="#ppt_x-#ppt_w*1.125000"/>
                                          </p:val>
                                        </p:tav>
                                        <p:tav tm="100000">
                                          <p:val>
                                            <p:strVal val="#ppt_x"/>
                                          </p:val>
                                        </p:tav>
                                      </p:tavLst>
                                    </p:anim>
                                    <p:animEffect transition="in" filter="wipe(right)">
                                      <p:cBhvr>
                                        <p:cTn id="113" dur="500"/>
                                        <p:tgtEl>
                                          <p:spTgt spid="22"/>
                                        </p:tgtEl>
                                      </p:cBhvr>
                                    </p:animEffect>
                                  </p:childTnLst>
                                </p:cTn>
                              </p:par>
                              <p:par>
                                <p:cTn id="114" presetID="12" presetClass="entr" presetSubtype="8" fill="hold" nodeType="withEffect">
                                  <p:stCondLst>
                                    <p:cond delay="0"/>
                                  </p:stCondLst>
                                  <p:childTnLst>
                                    <p:set>
                                      <p:cBhvr>
                                        <p:cTn id="115" dur="1" fill="hold">
                                          <p:stCondLst>
                                            <p:cond delay="0"/>
                                          </p:stCondLst>
                                        </p:cTn>
                                        <p:tgtEl>
                                          <p:spTgt spid="33"/>
                                        </p:tgtEl>
                                        <p:attrNameLst>
                                          <p:attrName>style.visibility</p:attrName>
                                        </p:attrNameLst>
                                      </p:cBhvr>
                                      <p:to>
                                        <p:strVal val="visible"/>
                                      </p:to>
                                    </p:set>
                                    <p:anim calcmode="lin" valueType="num">
                                      <p:cBhvr additive="base">
                                        <p:cTn id="116" dur="500"/>
                                        <p:tgtEl>
                                          <p:spTgt spid="33"/>
                                        </p:tgtEl>
                                        <p:attrNameLst>
                                          <p:attrName>ppt_x</p:attrName>
                                        </p:attrNameLst>
                                      </p:cBhvr>
                                      <p:tavLst>
                                        <p:tav tm="0">
                                          <p:val>
                                            <p:strVal val="#ppt_x-#ppt_w*1.125000"/>
                                          </p:val>
                                        </p:tav>
                                        <p:tav tm="100000">
                                          <p:val>
                                            <p:strVal val="#ppt_x"/>
                                          </p:val>
                                        </p:tav>
                                      </p:tavLst>
                                    </p:anim>
                                    <p:animEffect transition="in" filter="wipe(right)">
                                      <p:cBhvr>
                                        <p:cTn id="117" dur="500"/>
                                        <p:tgtEl>
                                          <p:spTgt spid="33"/>
                                        </p:tgtEl>
                                      </p:cBhvr>
                                    </p:animEffect>
                                  </p:childTnLst>
                                </p:cTn>
                              </p:par>
                              <p:par>
                                <p:cTn id="118" presetID="12" presetClass="entr" presetSubtype="8" fill="hold" nodeType="withEffect">
                                  <p:stCondLst>
                                    <p:cond delay="0"/>
                                  </p:stCondLst>
                                  <p:childTnLst>
                                    <p:set>
                                      <p:cBhvr>
                                        <p:cTn id="119" dur="1" fill="hold">
                                          <p:stCondLst>
                                            <p:cond delay="0"/>
                                          </p:stCondLst>
                                        </p:cTn>
                                        <p:tgtEl>
                                          <p:spTgt spid="35"/>
                                        </p:tgtEl>
                                        <p:attrNameLst>
                                          <p:attrName>style.visibility</p:attrName>
                                        </p:attrNameLst>
                                      </p:cBhvr>
                                      <p:to>
                                        <p:strVal val="visible"/>
                                      </p:to>
                                    </p:set>
                                    <p:anim calcmode="lin" valueType="num">
                                      <p:cBhvr additive="base">
                                        <p:cTn id="120" dur="500"/>
                                        <p:tgtEl>
                                          <p:spTgt spid="35"/>
                                        </p:tgtEl>
                                        <p:attrNameLst>
                                          <p:attrName>ppt_x</p:attrName>
                                        </p:attrNameLst>
                                      </p:cBhvr>
                                      <p:tavLst>
                                        <p:tav tm="0">
                                          <p:val>
                                            <p:strVal val="#ppt_x-#ppt_w*1.125000"/>
                                          </p:val>
                                        </p:tav>
                                        <p:tav tm="100000">
                                          <p:val>
                                            <p:strVal val="#ppt_x"/>
                                          </p:val>
                                        </p:tav>
                                      </p:tavLst>
                                    </p:anim>
                                    <p:animEffect transition="in" filter="wipe(right)">
                                      <p:cBhvr>
                                        <p:cTn id="12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04 </a:t>
            </a:r>
            <a:r>
              <a:rPr lang="zh-CN" altLang="en-US" sz="3200" dirty="0" smtClean="0">
                <a:latin typeface="弥勒古楷体" panose="02010601030101010101" pitchFamily="2" charset="-122"/>
                <a:ea typeface="弥勒古楷体" panose="02010601030101010101" pitchFamily="2" charset="-122"/>
              </a:rPr>
              <a:t>工作不足之处</a:t>
            </a:r>
            <a:endParaRPr lang="zh-CN" altLang="en-US" sz="3200" dirty="0">
              <a:latin typeface="弥勒古楷体" panose="02010601030101010101" pitchFamily="2" charset="-122"/>
              <a:ea typeface="弥勒古楷体" panose="02010601030101010101" pitchFamily="2" charset="-122"/>
            </a:endParaRPr>
          </a:p>
        </p:txBody>
      </p:sp>
      <p:grpSp>
        <p:nvGrpSpPr>
          <p:cNvPr id="5" name="组合 4"/>
          <p:cNvGrpSpPr/>
          <p:nvPr/>
        </p:nvGrpSpPr>
        <p:grpSpPr>
          <a:xfrm>
            <a:off x="712463" y="1509136"/>
            <a:ext cx="3370460" cy="2073120"/>
            <a:chOff x="712555" y="1844605"/>
            <a:chExt cx="3370898" cy="2072640"/>
          </a:xfrm>
        </p:grpSpPr>
        <p:sp>
          <p:nvSpPr>
            <p:cNvPr id="6" name="梯形 7"/>
            <p:cNvSpPr/>
            <p:nvPr/>
          </p:nvSpPr>
          <p:spPr>
            <a:xfrm>
              <a:off x="712555" y="1844605"/>
              <a:ext cx="3370898" cy="2072640"/>
            </a:xfrm>
            <a:custGeom>
              <a:avLst/>
              <a:gdLst>
                <a:gd name="connsiteX0" fmla="*/ 0 w 2987040"/>
                <a:gd name="connsiteY0" fmla="*/ 2072640 h 2072640"/>
                <a:gd name="connsiteX1" fmla="*/ 518160 w 2987040"/>
                <a:gd name="connsiteY1" fmla="*/ 0 h 2072640"/>
                <a:gd name="connsiteX2" fmla="*/ 2468880 w 2987040"/>
                <a:gd name="connsiteY2" fmla="*/ 0 h 2072640"/>
                <a:gd name="connsiteX3" fmla="*/ 2987040 w 2987040"/>
                <a:gd name="connsiteY3" fmla="*/ 2072640 h 2072640"/>
                <a:gd name="connsiteX4" fmla="*/ 0 w 2987040"/>
                <a:gd name="connsiteY4" fmla="*/ 2072640 h 2072640"/>
                <a:gd name="connsiteX0" fmla="*/ 0 w 2499360"/>
                <a:gd name="connsiteY0" fmla="*/ 2072640 h 2072640"/>
                <a:gd name="connsiteX1" fmla="*/ 518160 w 2499360"/>
                <a:gd name="connsiteY1" fmla="*/ 0 h 2072640"/>
                <a:gd name="connsiteX2" fmla="*/ 2468880 w 2499360"/>
                <a:gd name="connsiteY2" fmla="*/ 0 h 2072640"/>
                <a:gd name="connsiteX3" fmla="*/ 2499360 w 2499360"/>
                <a:gd name="connsiteY3" fmla="*/ 2057400 h 2072640"/>
                <a:gd name="connsiteX4" fmla="*/ 0 w 2499360"/>
                <a:gd name="connsiteY4" fmla="*/ 2072640 h 2072640"/>
                <a:gd name="connsiteX0" fmla="*/ 0 w 2470785"/>
                <a:gd name="connsiteY0" fmla="*/ 2072640 h 2072640"/>
                <a:gd name="connsiteX1" fmla="*/ 518160 w 2470785"/>
                <a:gd name="connsiteY1" fmla="*/ 0 h 2072640"/>
                <a:gd name="connsiteX2" fmla="*/ 2468880 w 2470785"/>
                <a:gd name="connsiteY2" fmla="*/ 0 h 2072640"/>
                <a:gd name="connsiteX3" fmla="*/ 2470785 w 2470785"/>
                <a:gd name="connsiteY3" fmla="*/ 2057400 h 2072640"/>
                <a:gd name="connsiteX4" fmla="*/ 0 w 2470785"/>
                <a:gd name="connsiteY4" fmla="*/ 2072640 h 2072640"/>
                <a:gd name="connsiteX0" fmla="*/ 0 w 2470785"/>
                <a:gd name="connsiteY0" fmla="*/ 2072640 h 2072640"/>
                <a:gd name="connsiteX1" fmla="*/ 518160 w 2470785"/>
                <a:gd name="connsiteY1" fmla="*/ 0 h 2072640"/>
                <a:gd name="connsiteX2" fmla="*/ 2468880 w 2470785"/>
                <a:gd name="connsiteY2" fmla="*/ 0 h 2072640"/>
                <a:gd name="connsiteX3" fmla="*/ 2470785 w 2470785"/>
                <a:gd name="connsiteY3" fmla="*/ 2071687 h 2072640"/>
                <a:gd name="connsiteX4" fmla="*/ 0 w 2470785"/>
                <a:gd name="connsiteY4" fmla="*/ 2072640 h 2072640"/>
                <a:gd name="connsiteX0" fmla="*/ 0 w 3370898"/>
                <a:gd name="connsiteY0" fmla="*/ 2072640 h 2072640"/>
                <a:gd name="connsiteX1" fmla="*/ 1418273 w 3370898"/>
                <a:gd name="connsiteY1" fmla="*/ 0 h 2072640"/>
                <a:gd name="connsiteX2" fmla="*/ 3368993 w 3370898"/>
                <a:gd name="connsiteY2" fmla="*/ 0 h 2072640"/>
                <a:gd name="connsiteX3" fmla="*/ 3370898 w 3370898"/>
                <a:gd name="connsiteY3" fmla="*/ 2071687 h 2072640"/>
                <a:gd name="connsiteX4" fmla="*/ 0 w 3370898"/>
                <a:gd name="connsiteY4" fmla="*/ 2072640 h 20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0898" h="2072640">
                  <a:moveTo>
                    <a:pt x="0" y="2072640"/>
                  </a:moveTo>
                  <a:lnTo>
                    <a:pt x="1418273" y="0"/>
                  </a:lnTo>
                  <a:lnTo>
                    <a:pt x="3368993" y="0"/>
                  </a:lnTo>
                  <a:lnTo>
                    <a:pt x="3370898" y="2071687"/>
                  </a:lnTo>
                  <a:lnTo>
                    <a:pt x="0" y="2072640"/>
                  </a:lnTo>
                  <a:close/>
                </a:path>
              </a:pathLst>
            </a:custGeom>
            <a:noFill/>
            <a:ln w="28575" cap="flat" cmpd="sng" algn="ctr">
              <a:solidFill>
                <a:schemeClr val="bg1"/>
              </a:solidFill>
              <a:prstDash val="solid"/>
              <a:miter lim="800000"/>
            </a:ln>
            <a:effectLst>
              <a:outerShdw blurRad="101600" dist="101600" dir="8100000" algn="tr" rotWithShape="0">
                <a:sysClr val="window" lastClr="FFFFFF">
                  <a:lumMod val="50000"/>
                  <a:alpha val="40000"/>
                </a:sysClr>
              </a:outerShdw>
            </a:effectLst>
          </p:spPr>
          <p:txBody>
            <a:bodyPr rtlCol="0" anchor="ctr"/>
            <a:lstStyle/>
            <a:p>
              <a:pPr algn="ctr" defTabSz="914354">
                <a:defRPr/>
              </a:pPr>
              <a:endParaRPr lang="zh-CN" altLang="en-US" sz="1900" kern="0">
                <a:solidFill>
                  <a:prstClr val="white"/>
                </a:solidFill>
                <a:latin typeface="Calibri" panose="020F0502020204030204"/>
                <a:ea typeface="宋体"/>
              </a:endParaRPr>
            </a:p>
          </p:txBody>
        </p:sp>
        <p:sp>
          <p:nvSpPr>
            <p:cNvPr id="9" name="梯形 7"/>
            <p:cNvSpPr/>
            <p:nvPr/>
          </p:nvSpPr>
          <p:spPr>
            <a:xfrm>
              <a:off x="1070261" y="2008322"/>
              <a:ext cx="2838365" cy="1745205"/>
            </a:xfrm>
            <a:custGeom>
              <a:avLst/>
              <a:gdLst>
                <a:gd name="connsiteX0" fmla="*/ 0 w 2987040"/>
                <a:gd name="connsiteY0" fmla="*/ 2072640 h 2072640"/>
                <a:gd name="connsiteX1" fmla="*/ 518160 w 2987040"/>
                <a:gd name="connsiteY1" fmla="*/ 0 h 2072640"/>
                <a:gd name="connsiteX2" fmla="*/ 2468880 w 2987040"/>
                <a:gd name="connsiteY2" fmla="*/ 0 h 2072640"/>
                <a:gd name="connsiteX3" fmla="*/ 2987040 w 2987040"/>
                <a:gd name="connsiteY3" fmla="*/ 2072640 h 2072640"/>
                <a:gd name="connsiteX4" fmla="*/ 0 w 2987040"/>
                <a:gd name="connsiteY4" fmla="*/ 2072640 h 2072640"/>
                <a:gd name="connsiteX0" fmla="*/ 0 w 2499360"/>
                <a:gd name="connsiteY0" fmla="*/ 2072640 h 2072640"/>
                <a:gd name="connsiteX1" fmla="*/ 518160 w 2499360"/>
                <a:gd name="connsiteY1" fmla="*/ 0 h 2072640"/>
                <a:gd name="connsiteX2" fmla="*/ 2468880 w 2499360"/>
                <a:gd name="connsiteY2" fmla="*/ 0 h 2072640"/>
                <a:gd name="connsiteX3" fmla="*/ 2499360 w 2499360"/>
                <a:gd name="connsiteY3" fmla="*/ 2057400 h 2072640"/>
                <a:gd name="connsiteX4" fmla="*/ 0 w 2499360"/>
                <a:gd name="connsiteY4" fmla="*/ 2072640 h 2072640"/>
                <a:gd name="connsiteX0" fmla="*/ 0 w 2470785"/>
                <a:gd name="connsiteY0" fmla="*/ 2072640 h 2072640"/>
                <a:gd name="connsiteX1" fmla="*/ 518160 w 2470785"/>
                <a:gd name="connsiteY1" fmla="*/ 0 h 2072640"/>
                <a:gd name="connsiteX2" fmla="*/ 2468880 w 2470785"/>
                <a:gd name="connsiteY2" fmla="*/ 0 h 2072640"/>
                <a:gd name="connsiteX3" fmla="*/ 2470785 w 2470785"/>
                <a:gd name="connsiteY3" fmla="*/ 2057400 h 2072640"/>
                <a:gd name="connsiteX4" fmla="*/ 0 w 2470785"/>
                <a:gd name="connsiteY4" fmla="*/ 2072640 h 2072640"/>
                <a:gd name="connsiteX0" fmla="*/ 0 w 2470785"/>
                <a:gd name="connsiteY0" fmla="*/ 2072640 h 2072640"/>
                <a:gd name="connsiteX1" fmla="*/ 518160 w 2470785"/>
                <a:gd name="connsiteY1" fmla="*/ 0 h 2072640"/>
                <a:gd name="connsiteX2" fmla="*/ 2468880 w 2470785"/>
                <a:gd name="connsiteY2" fmla="*/ 0 h 2072640"/>
                <a:gd name="connsiteX3" fmla="*/ 2470785 w 2470785"/>
                <a:gd name="connsiteY3" fmla="*/ 2071687 h 2072640"/>
                <a:gd name="connsiteX4" fmla="*/ 0 w 2470785"/>
                <a:gd name="connsiteY4" fmla="*/ 2072640 h 2072640"/>
                <a:gd name="connsiteX0" fmla="*/ 0 w 3370898"/>
                <a:gd name="connsiteY0" fmla="*/ 2072640 h 2072640"/>
                <a:gd name="connsiteX1" fmla="*/ 1418273 w 3370898"/>
                <a:gd name="connsiteY1" fmla="*/ 0 h 2072640"/>
                <a:gd name="connsiteX2" fmla="*/ 3368993 w 3370898"/>
                <a:gd name="connsiteY2" fmla="*/ 0 h 2072640"/>
                <a:gd name="connsiteX3" fmla="*/ 3370898 w 3370898"/>
                <a:gd name="connsiteY3" fmla="*/ 2071687 h 2072640"/>
                <a:gd name="connsiteX4" fmla="*/ 0 w 3370898"/>
                <a:gd name="connsiteY4" fmla="*/ 2072640 h 20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0898" h="2072640">
                  <a:moveTo>
                    <a:pt x="0" y="2072640"/>
                  </a:moveTo>
                  <a:lnTo>
                    <a:pt x="1418273" y="0"/>
                  </a:lnTo>
                  <a:lnTo>
                    <a:pt x="3368993" y="0"/>
                  </a:lnTo>
                  <a:lnTo>
                    <a:pt x="3370898" y="2071687"/>
                  </a:lnTo>
                  <a:lnTo>
                    <a:pt x="0" y="2072640"/>
                  </a:lnTo>
                  <a:close/>
                </a:path>
              </a:pathLst>
            </a:custGeom>
            <a:blipFill>
              <a:blip r:embed="rId4"/>
              <a:stretch>
                <a:fillRect/>
              </a:stretch>
            </a:blipFill>
            <a:ln w="31750" cap="flat" cmpd="sng" algn="ctr">
              <a:gradFill flip="none" rotWithShape="1">
                <a:gsLst>
                  <a:gs pos="0">
                    <a:srgbClr val="A5A5A5">
                      <a:lumMod val="0"/>
                      <a:lumOff val="100000"/>
                    </a:srgbClr>
                  </a:gs>
                  <a:gs pos="35000">
                    <a:srgbClr val="A5A5A5">
                      <a:lumMod val="0"/>
                      <a:lumOff val="100000"/>
                    </a:srgbClr>
                  </a:gs>
                  <a:gs pos="100000">
                    <a:srgbClr val="A5A5A5">
                      <a:lumMod val="100000"/>
                    </a:srgbClr>
                  </a:gs>
                </a:gsLst>
                <a:path path="circle">
                  <a:fillToRect l="50000" t="-80000" r="50000" b="180000"/>
                </a:path>
                <a:tileRect/>
              </a:gradFill>
              <a:prstDash val="solid"/>
              <a:miter lim="800000"/>
            </a:ln>
            <a:effectLst/>
          </p:spPr>
          <p:txBody>
            <a:bodyPr rtlCol="0" anchor="ctr"/>
            <a:lstStyle/>
            <a:p>
              <a:pPr algn="ctr" defTabSz="914354">
                <a:defRPr/>
              </a:pPr>
              <a:endParaRPr lang="zh-CN" altLang="en-US" sz="1900" kern="0">
                <a:solidFill>
                  <a:prstClr val="white"/>
                </a:solidFill>
                <a:latin typeface="Calibri" panose="020F0502020204030204"/>
                <a:ea typeface="宋体"/>
              </a:endParaRPr>
            </a:p>
          </p:txBody>
        </p:sp>
      </p:grpSp>
      <p:grpSp>
        <p:nvGrpSpPr>
          <p:cNvPr id="10" name="组合 9"/>
          <p:cNvGrpSpPr/>
          <p:nvPr/>
        </p:nvGrpSpPr>
        <p:grpSpPr>
          <a:xfrm>
            <a:off x="4216849" y="1672893"/>
            <a:ext cx="5764054" cy="1649355"/>
            <a:chOff x="4217396" y="2008322"/>
            <a:chExt cx="5764804" cy="1648972"/>
          </a:xfrm>
        </p:grpSpPr>
        <p:sp>
          <p:nvSpPr>
            <p:cNvPr id="11" name="文本框 13"/>
            <p:cNvSpPr txBox="1"/>
            <p:nvPr/>
          </p:nvSpPr>
          <p:spPr>
            <a:xfrm>
              <a:off x="4217396" y="2426188"/>
              <a:ext cx="5764804" cy="1231106"/>
            </a:xfrm>
            <a:prstGeom prst="rect">
              <a:avLst/>
            </a:prstGeom>
            <a:noFill/>
          </p:spPr>
          <p:txBody>
            <a:bodyPr wrap="square" rtlCol="0">
              <a:spAutoFit/>
            </a:bodyPr>
            <a:lstStyle/>
            <a:p>
              <a:pPr algn="just" defTabSz="914354">
                <a:lnSpc>
                  <a:spcPct val="150000"/>
                </a:lnSpc>
                <a:defRPr/>
              </a:pPr>
              <a:r>
                <a:rPr lang="zh-CN" altLang="en-US" sz="1200" kern="0" dirty="0">
                  <a:solidFill>
                    <a:schemeClr val="tx1">
                      <a:lumMod val="75000"/>
                      <a:lumOff val="25000"/>
                    </a:schemeClr>
                  </a:solidFill>
                  <a:latin typeface="方正静蕾简体" panose="02000000000000000000" pitchFamily="2" charset="-122"/>
                  <a:ea typeface="方正静蕾简体" panose="02000000000000000000" pitchFamily="2" charset="-122"/>
                </a:rPr>
                <a:t>苹果公司（Apple Inc. ）是美国的一家高科技公司。由史蒂夫·乔布斯、斯蒂夫·沃兹尼亚克和罗·韦恩(Ron Wayne)等三人于1976年4月1日创立。</a:t>
              </a:r>
              <a:endParaRPr lang="en-US" altLang="zh-CN" sz="1200" kern="0" dirty="0">
                <a:solidFill>
                  <a:schemeClr val="tx1">
                    <a:lumMod val="75000"/>
                    <a:lumOff val="25000"/>
                  </a:schemeClr>
                </a:solidFill>
                <a:latin typeface="方正静蕾简体" panose="02000000000000000000" pitchFamily="2" charset="-122"/>
                <a:ea typeface="方正静蕾简体" panose="02000000000000000000" pitchFamily="2" charset="-122"/>
              </a:endParaRPr>
            </a:p>
            <a:p>
              <a:pPr algn="just" defTabSz="914354">
                <a:lnSpc>
                  <a:spcPct val="150000"/>
                </a:lnSpc>
                <a:defRPr/>
              </a:pPr>
              <a:r>
                <a:rPr lang="zh-CN" altLang="en-US" sz="1200" kern="0" dirty="0">
                  <a:solidFill>
                    <a:schemeClr val="tx1">
                      <a:lumMod val="75000"/>
                      <a:lumOff val="25000"/>
                    </a:schemeClr>
                  </a:solidFill>
                  <a:latin typeface="方正静蕾简体" panose="02000000000000000000" pitchFamily="2" charset="-122"/>
                  <a:ea typeface="方正静蕾简体" panose="02000000000000000000" pitchFamily="2" charset="-122"/>
                </a:rPr>
                <a:t>苹果公司（Apple Inc. ）是美国的一家高科技公司。由史蒂夫·乔布斯、斯蒂夫·沃兹尼亚克和罗·韦恩(Ron Wayne)等三人于1976年4月1日创立。</a:t>
              </a:r>
              <a:endParaRPr lang="en-US" altLang="zh-CN" sz="1200" kern="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2" name="矩形 11"/>
            <p:cNvSpPr/>
            <p:nvPr/>
          </p:nvSpPr>
          <p:spPr>
            <a:xfrm>
              <a:off x="4266332" y="2008322"/>
              <a:ext cx="1954635" cy="446172"/>
            </a:xfrm>
            <a:prstGeom prst="rect">
              <a:avLst/>
            </a:prstGeom>
            <a:effectLst>
              <a:outerShdw blurRad="50800" dist="38100" dir="8100000" algn="tr" rotWithShape="0">
                <a:prstClr val="black">
                  <a:alpha val="40000"/>
                </a:prstClr>
              </a:outerShdw>
            </a:effectLst>
          </p:spPr>
          <p:txBody>
            <a:bodyPr wrap="none">
              <a:spAutoFit/>
            </a:bodyPr>
            <a:lstStyle/>
            <a:p>
              <a:pPr defTabSz="914354">
                <a:defRPr/>
              </a:pPr>
              <a:r>
                <a:rPr lang="zh-CN" altLang="en-US" sz="2300" kern="0" smtClean="0">
                  <a:solidFill>
                    <a:schemeClr val="tx1">
                      <a:lumMod val="75000"/>
                      <a:lumOff val="25000"/>
                    </a:schemeClr>
                  </a:solidFill>
                  <a:latin typeface="字酷堂清楷体" panose="02010601030101010101" pitchFamily="2" charset="-122"/>
                  <a:ea typeface="字酷堂清楷体" panose="02010601030101010101" pitchFamily="2" charset="-122"/>
                </a:rPr>
                <a:t>添加文本标题</a:t>
              </a:r>
              <a:endParaRPr lang="zh-CN" altLang="en-US" sz="2300" kern="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grpSp>
      <p:grpSp>
        <p:nvGrpSpPr>
          <p:cNvPr id="13" name="组合 12"/>
          <p:cNvGrpSpPr/>
          <p:nvPr/>
        </p:nvGrpSpPr>
        <p:grpSpPr>
          <a:xfrm>
            <a:off x="7799226" y="3852828"/>
            <a:ext cx="3370460" cy="2073120"/>
            <a:chOff x="7800242" y="4187755"/>
            <a:chExt cx="3370898" cy="2072640"/>
          </a:xfrm>
        </p:grpSpPr>
        <p:sp>
          <p:nvSpPr>
            <p:cNvPr id="14" name="梯形 7"/>
            <p:cNvSpPr/>
            <p:nvPr/>
          </p:nvSpPr>
          <p:spPr>
            <a:xfrm flipH="1">
              <a:off x="7800242" y="4187755"/>
              <a:ext cx="3370898" cy="2072640"/>
            </a:xfrm>
            <a:custGeom>
              <a:avLst/>
              <a:gdLst>
                <a:gd name="connsiteX0" fmla="*/ 0 w 2987040"/>
                <a:gd name="connsiteY0" fmla="*/ 2072640 h 2072640"/>
                <a:gd name="connsiteX1" fmla="*/ 518160 w 2987040"/>
                <a:gd name="connsiteY1" fmla="*/ 0 h 2072640"/>
                <a:gd name="connsiteX2" fmla="*/ 2468880 w 2987040"/>
                <a:gd name="connsiteY2" fmla="*/ 0 h 2072640"/>
                <a:gd name="connsiteX3" fmla="*/ 2987040 w 2987040"/>
                <a:gd name="connsiteY3" fmla="*/ 2072640 h 2072640"/>
                <a:gd name="connsiteX4" fmla="*/ 0 w 2987040"/>
                <a:gd name="connsiteY4" fmla="*/ 2072640 h 2072640"/>
                <a:gd name="connsiteX0" fmla="*/ 0 w 2499360"/>
                <a:gd name="connsiteY0" fmla="*/ 2072640 h 2072640"/>
                <a:gd name="connsiteX1" fmla="*/ 518160 w 2499360"/>
                <a:gd name="connsiteY1" fmla="*/ 0 h 2072640"/>
                <a:gd name="connsiteX2" fmla="*/ 2468880 w 2499360"/>
                <a:gd name="connsiteY2" fmla="*/ 0 h 2072640"/>
                <a:gd name="connsiteX3" fmla="*/ 2499360 w 2499360"/>
                <a:gd name="connsiteY3" fmla="*/ 2057400 h 2072640"/>
                <a:gd name="connsiteX4" fmla="*/ 0 w 2499360"/>
                <a:gd name="connsiteY4" fmla="*/ 2072640 h 2072640"/>
                <a:gd name="connsiteX0" fmla="*/ 0 w 2470785"/>
                <a:gd name="connsiteY0" fmla="*/ 2072640 h 2072640"/>
                <a:gd name="connsiteX1" fmla="*/ 518160 w 2470785"/>
                <a:gd name="connsiteY1" fmla="*/ 0 h 2072640"/>
                <a:gd name="connsiteX2" fmla="*/ 2468880 w 2470785"/>
                <a:gd name="connsiteY2" fmla="*/ 0 h 2072640"/>
                <a:gd name="connsiteX3" fmla="*/ 2470785 w 2470785"/>
                <a:gd name="connsiteY3" fmla="*/ 2057400 h 2072640"/>
                <a:gd name="connsiteX4" fmla="*/ 0 w 2470785"/>
                <a:gd name="connsiteY4" fmla="*/ 2072640 h 2072640"/>
                <a:gd name="connsiteX0" fmla="*/ 0 w 2470785"/>
                <a:gd name="connsiteY0" fmla="*/ 2072640 h 2072640"/>
                <a:gd name="connsiteX1" fmla="*/ 518160 w 2470785"/>
                <a:gd name="connsiteY1" fmla="*/ 0 h 2072640"/>
                <a:gd name="connsiteX2" fmla="*/ 2468880 w 2470785"/>
                <a:gd name="connsiteY2" fmla="*/ 0 h 2072640"/>
                <a:gd name="connsiteX3" fmla="*/ 2470785 w 2470785"/>
                <a:gd name="connsiteY3" fmla="*/ 2071687 h 2072640"/>
                <a:gd name="connsiteX4" fmla="*/ 0 w 2470785"/>
                <a:gd name="connsiteY4" fmla="*/ 2072640 h 2072640"/>
                <a:gd name="connsiteX0" fmla="*/ 0 w 3370898"/>
                <a:gd name="connsiteY0" fmla="*/ 2072640 h 2072640"/>
                <a:gd name="connsiteX1" fmla="*/ 1418273 w 3370898"/>
                <a:gd name="connsiteY1" fmla="*/ 0 h 2072640"/>
                <a:gd name="connsiteX2" fmla="*/ 3368993 w 3370898"/>
                <a:gd name="connsiteY2" fmla="*/ 0 h 2072640"/>
                <a:gd name="connsiteX3" fmla="*/ 3370898 w 3370898"/>
                <a:gd name="connsiteY3" fmla="*/ 2071687 h 2072640"/>
                <a:gd name="connsiteX4" fmla="*/ 0 w 3370898"/>
                <a:gd name="connsiteY4" fmla="*/ 2072640 h 20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0898" h="2072640">
                  <a:moveTo>
                    <a:pt x="0" y="2072640"/>
                  </a:moveTo>
                  <a:lnTo>
                    <a:pt x="1418273" y="0"/>
                  </a:lnTo>
                  <a:lnTo>
                    <a:pt x="3368993" y="0"/>
                  </a:lnTo>
                  <a:lnTo>
                    <a:pt x="3370898" y="2071687"/>
                  </a:lnTo>
                  <a:lnTo>
                    <a:pt x="0" y="2072640"/>
                  </a:lnTo>
                  <a:close/>
                </a:path>
              </a:pathLst>
            </a:custGeom>
            <a:noFill/>
            <a:ln w="31750" cap="flat" cmpd="sng" algn="ctr">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8100000" scaled="1"/>
                <a:tileRect/>
              </a:gradFill>
              <a:prstDash val="solid"/>
              <a:miter lim="800000"/>
            </a:ln>
            <a:effectLst>
              <a:outerShdw blurRad="101600" dist="101600" dir="8100000" algn="tr" rotWithShape="0">
                <a:sysClr val="window" lastClr="FFFFFF">
                  <a:lumMod val="50000"/>
                  <a:alpha val="40000"/>
                </a:sysClr>
              </a:outerShdw>
            </a:effectLst>
          </p:spPr>
          <p:txBody>
            <a:bodyPr rtlCol="0" anchor="ctr"/>
            <a:lstStyle/>
            <a:p>
              <a:pPr algn="ctr" defTabSz="914354">
                <a:defRPr/>
              </a:pPr>
              <a:endParaRPr lang="zh-CN" altLang="en-US" sz="1900" kern="0">
                <a:solidFill>
                  <a:prstClr val="white"/>
                </a:solidFill>
                <a:latin typeface="Calibri" panose="020F0502020204030204"/>
                <a:ea typeface="宋体"/>
              </a:endParaRPr>
            </a:p>
          </p:txBody>
        </p:sp>
        <p:sp>
          <p:nvSpPr>
            <p:cNvPr id="15" name="梯形 7"/>
            <p:cNvSpPr/>
            <p:nvPr/>
          </p:nvSpPr>
          <p:spPr>
            <a:xfrm flipH="1">
              <a:off x="7990742" y="4351472"/>
              <a:ext cx="2838365" cy="1745205"/>
            </a:xfrm>
            <a:custGeom>
              <a:avLst/>
              <a:gdLst>
                <a:gd name="connsiteX0" fmla="*/ 0 w 2987040"/>
                <a:gd name="connsiteY0" fmla="*/ 2072640 h 2072640"/>
                <a:gd name="connsiteX1" fmla="*/ 518160 w 2987040"/>
                <a:gd name="connsiteY1" fmla="*/ 0 h 2072640"/>
                <a:gd name="connsiteX2" fmla="*/ 2468880 w 2987040"/>
                <a:gd name="connsiteY2" fmla="*/ 0 h 2072640"/>
                <a:gd name="connsiteX3" fmla="*/ 2987040 w 2987040"/>
                <a:gd name="connsiteY3" fmla="*/ 2072640 h 2072640"/>
                <a:gd name="connsiteX4" fmla="*/ 0 w 2987040"/>
                <a:gd name="connsiteY4" fmla="*/ 2072640 h 2072640"/>
                <a:gd name="connsiteX0" fmla="*/ 0 w 2499360"/>
                <a:gd name="connsiteY0" fmla="*/ 2072640 h 2072640"/>
                <a:gd name="connsiteX1" fmla="*/ 518160 w 2499360"/>
                <a:gd name="connsiteY1" fmla="*/ 0 h 2072640"/>
                <a:gd name="connsiteX2" fmla="*/ 2468880 w 2499360"/>
                <a:gd name="connsiteY2" fmla="*/ 0 h 2072640"/>
                <a:gd name="connsiteX3" fmla="*/ 2499360 w 2499360"/>
                <a:gd name="connsiteY3" fmla="*/ 2057400 h 2072640"/>
                <a:gd name="connsiteX4" fmla="*/ 0 w 2499360"/>
                <a:gd name="connsiteY4" fmla="*/ 2072640 h 2072640"/>
                <a:gd name="connsiteX0" fmla="*/ 0 w 2470785"/>
                <a:gd name="connsiteY0" fmla="*/ 2072640 h 2072640"/>
                <a:gd name="connsiteX1" fmla="*/ 518160 w 2470785"/>
                <a:gd name="connsiteY1" fmla="*/ 0 h 2072640"/>
                <a:gd name="connsiteX2" fmla="*/ 2468880 w 2470785"/>
                <a:gd name="connsiteY2" fmla="*/ 0 h 2072640"/>
                <a:gd name="connsiteX3" fmla="*/ 2470785 w 2470785"/>
                <a:gd name="connsiteY3" fmla="*/ 2057400 h 2072640"/>
                <a:gd name="connsiteX4" fmla="*/ 0 w 2470785"/>
                <a:gd name="connsiteY4" fmla="*/ 2072640 h 2072640"/>
                <a:gd name="connsiteX0" fmla="*/ 0 w 2470785"/>
                <a:gd name="connsiteY0" fmla="*/ 2072640 h 2072640"/>
                <a:gd name="connsiteX1" fmla="*/ 518160 w 2470785"/>
                <a:gd name="connsiteY1" fmla="*/ 0 h 2072640"/>
                <a:gd name="connsiteX2" fmla="*/ 2468880 w 2470785"/>
                <a:gd name="connsiteY2" fmla="*/ 0 h 2072640"/>
                <a:gd name="connsiteX3" fmla="*/ 2470785 w 2470785"/>
                <a:gd name="connsiteY3" fmla="*/ 2071687 h 2072640"/>
                <a:gd name="connsiteX4" fmla="*/ 0 w 2470785"/>
                <a:gd name="connsiteY4" fmla="*/ 2072640 h 2072640"/>
                <a:gd name="connsiteX0" fmla="*/ 0 w 3370898"/>
                <a:gd name="connsiteY0" fmla="*/ 2072640 h 2072640"/>
                <a:gd name="connsiteX1" fmla="*/ 1418273 w 3370898"/>
                <a:gd name="connsiteY1" fmla="*/ 0 h 2072640"/>
                <a:gd name="connsiteX2" fmla="*/ 3368993 w 3370898"/>
                <a:gd name="connsiteY2" fmla="*/ 0 h 2072640"/>
                <a:gd name="connsiteX3" fmla="*/ 3370898 w 3370898"/>
                <a:gd name="connsiteY3" fmla="*/ 2071687 h 2072640"/>
                <a:gd name="connsiteX4" fmla="*/ 0 w 3370898"/>
                <a:gd name="connsiteY4" fmla="*/ 2072640 h 20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0898" h="2072640">
                  <a:moveTo>
                    <a:pt x="0" y="2072640"/>
                  </a:moveTo>
                  <a:lnTo>
                    <a:pt x="1418273" y="0"/>
                  </a:lnTo>
                  <a:lnTo>
                    <a:pt x="3368993" y="0"/>
                  </a:lnTo>
                  <a:lnTo>
                    <a:pt x="3370898" y="2071687"/>
                  </a:lnTo>
                  <a:lnTo>
                    <a:pt x="0" y="2072640"/>
                  </a:lnTo>
                  <a:close/>
                </a:path>
              </a:pathLst>
            </a:custGeom>
            <a:blipFill>
              <a:blip r:embed="rId5"/>
              <a:stretch>
                <a:fillRect/>
              </a:stretch>
            </a:blipFill>
            <a:ln w="31750" cap="flat" cmpd="sng" algn="ctr">
              <a:gradFill flip="none" rotWithShape="1">
                <a:gsLst>
                  <a:gs pos="0">
                    <a:srgbClr val="A5A5A5">
                      <a:lumMod val="0"/>
                      <a:lumOff val="100000"/>
                    </a:srgbClr>
                  </a:gs>
                  <a:gs pos="35000">
                    <a:srgbClr val="A5A5A5">
                      <a:lumMod val="0"/>
                      <a:lumOff val="100000"/>
                    </a:srgbClr>
                  </a:gs>
                  <a:gs pos="100000">
                    <a:srgbClr val="A5A5A5">
                      <a:lumMod val="100000"/>
                    </a:srgbClr>
                  </a:gs>
                </a:gsLst>
                <a:path path="circle">
                  <a:fillToRect l="50000" t="-80000" r="50000" b="180000"/>
                </a:path>
                <a:tileRect/>
              </a:gradFill>
              <a:prstDash val="solid"/>
              <a:miter lim="800000"/>
            </a:ln>
            <a:effectLst/>
          </p:spPr>
          <p:txBody>
            <a:bodyPr rtlCol="0" anchor="ctr"/>
            <a:lstStyle/>
            <a:p>
              <a:pPr algn="ctr" defTabSz="914354">
                <a:defRPr/>
              </a:pPr>
              <a:endParaRPr lang="zh-CN" altLang="en-US" sz="1900" kern="0">
                <a:solidFill>
                  <a:prstClr val="white"/>
                </a:solidFill>
                <a:latin typeface="Calibri" panose="020F0502020204030204"/>
                <a:ea typeface="宋体"/>
              </a:endParaRPr>
            </a:p>
          </p:txBody>
        </p:sp>
      </p:grpSp>
      <p:grpSp>
        <p:nvGrpSpPr>
          <p:cNvPr id="16" name="组合 15"/>
          <p:cNvGrpSpPr/>
          <p:nvPr/>
        </p:nvGrpSpPr>
        <p:grpSpPr>
          <a:xfrm>
            <a:off x="1865370" y="4016584"/>
            <a:ext cx="5764054" cy="1669665"/>
            <a:chOff x="1865611" y="4351472"/>
            <a:chExt cx="5764804" cy="1669279"/>
          </a:xfrm>
        </p:grpSpPr>
        <p:sp>
          <p:nvSpPr>
            <p:cNvPr id="17" name="文本框 17"/>
            <p:cNvSpPr txBox="1"/>
            <p:nvPr/>
          </p:nvSpPr>
          <p:spPr>
            <a:xfrm>
              <a:off x="1865611" y="4789644"/>
              <a:ext cx="5764804" cy="1231107"/>
            </a:xfrm>
            <a:prstGeom prst="rect">
              <a:avLst/>
            </a:prstGeom>
            <a:noFill/>
          </p:spPr>
          <p:txBody>
            <a:bodyPr wrap="square" rtlCol="0">
              <a:spAutoFit/>
            </a:bodyPr>
            <a:lstStyle/>
            <a:p>
              <a:pPr algn="r" defTabSz="914354">
                <a:lnSpc>
                  <a:spcPct val="150000"/>
                </a:lnSpc>
                <a:defRPr/>
              </a:pPr>
              <a:r>
                <a:rPr lang="zh-CN" altLang="en-US" sz="1200" kern="0" dirty="0">
                  <a:solidFill>
                    <a:schemeClr val="tx1">
                      <a:lumMod val="75000"/>
                      <a:lumOff val="25000"/>
                    </a:schemeClr>
                  </a:solidFill>
                  <a:latin typeface="方正静蕾简体" panose="02000000000000000000" pitchFamily="2" charset="-122"/>
                  <a:ea typeface="方正静蕾简体" panose="02000000000000000000" pitchFamily="2" charset="-122"/>
                </a:rPr>
                <a:t>苹果公司（Apple Inc. ）是美国的一家高科技公司。由史蒂夫·乔布斯、斯蒂夫·沃兹尼亚克和罗·韦恩(Ron Wayne)等三人于1976年4月1日创立。</a:t>
              </a:r>
              <a:endParaRPr lang="en-US" altLang="zh-CN" sz="1200" kern="0" dirty="0">
                <a:solidFill>
                  <a:schemeClr val="tx1">
                    <a:lumMod val="75000"/>
                    <a:lumOff val="25000"/>
                  </a:schemeClr>
                </a:solidFill>
                <a:latin typeface="方正静蕾简体" panose="02000000000000000000" pitchFamily="2" charset="-122"/>
                <a:ea typeface="方正静蕾简体" panose="02000000000000000000" pitchFamily="2" charset="-122"/>
              </a:endParaRPr>
            </a:p>
            <a:p>
              <a:pPr algn="r" defTabSz="914354">
                <a:lnSpc>
                  <a:spcPct val="150000"/>
                </a:lnSpc>
                <a:defRPr/>
              </a:pPr>
              <a:r>
                <a:rPr lang="zh-CN" altLang="en-US" sz="1200" kern="0" dirty="0">
                  <a:solidFill>
                    <a:schemeClr val="tx1">
                      <a:lumMod val="75000"/>
                      <a:lumOff val="25000"/>
                    </a:schemeClr>
                  </a:solidFill>
                  <a:latin typeface="方正静蕾简体" panose="02000000000000000000" pitchFamily="2" charset="-122"/>
                  <a:ea typeface="方正静蕾简体" panose="02000000000000000000" pitchFamily="2" charset="-122"/>
                </a:rPr>
                <a:t>苹果公司（Apple Inc. ）是美国的一家高科技公司。由史蒂夫·乔布斯、斯蒂夫·沃兹尼亚克和罗·韦恩(Ron Wayne)等三人于1976年4月1日创立。</a:t>
              </a:r>
              <a:endParaRPr lang="en-US" altLang="zh-CN" sz="1200" kern="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8" name="矩形 17"/>
            <p:cNvSpPr/>
            <p:nvPr/>
          </p:nvSpPr>
          <p:spPr>
            <a:xfrm>
              <a:off x="5549012" y="4351472"/>
              <a:ext cx="2031589" cy="461558"/>
            </a:xfrm>
            <a:prstGeom prst="rect">
              <a:avLst/>
            </a:prstGeom>
            <a:effectLst>
              <a:outerShdw blurRad="50800" dist="38100" dir="8100000" algn="tr" rotWithShape="0">
                <a:prstClr val="black">
                  <a:alpha val="40000"/>
                </a:prstClr>
              </a:outerShdw>
            </a:effectLst>
          </p:spPr>
          <p:txBody>
            <a:bodyPr wrap="none">
              <a:spAutoFit/>
            </a:bodyPr>
            <a:lstStyle/>
            <a:p>
              <a:pPr defTabSz="914354">
                <a:defRPr/>
              </a:pPr>
              <a:r>
                <a:rPr lang="zh-CN" altLang="en-US" sz="2300" kern="0">
                  <a:solidFill>
                    <a:schemeClr val="tx1">
                      <a:lumMod val="75000"/>
                      <a:lumOff val="25000"/>
                    </a:schemeClr>
                  </a:solidFill>
                  <a:latin typeface="字酷堂清楷体" panose="02010601030101010101" pitchFamily="2" charset="-122"/>
                  <a:ea typeface="字酷堂清楷体" panose="02010601030101010101" pitchFamily="2" charset="-122"/>
                </a:rPr>
                <a:t>添加文本标题</a:t>
              </a:r>
              <a:endParaRPr lang="zh-CN" altLang="en-US" sz="2300" kern="0" dirty="0">
                <a:solidFill>
                  <a:schemeClr val="tx1">
                    <a:lumMod val="75000"/>
                    <a:lumOff val="25000"/>
                  </a:schemeClr>
                </a:solidFill>
                <a:latin typeface="字酷堂清楷体" panose="02010601030101010101" pitchFamily="2" charset="-122"/>
                <a:ea typeface="字酷堂清楷体" panose="02010601030101010101" pitchFamily="2" charset="-122"/>
              </a:endParaRPr>
            </a:p>
          </p:txBody>
        </p:sp>
      </p:grpSp>
    </p:spTree>
    <p:extLst>
      <p:ext uri="{BB962C8B-B14F-4D97-AF65-F5344CB8AC3E}">
        <p14:creationId xmlns:p14="http://schemas.microsoft.com/office/powerpoint/2010/main" val="3465679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2" accel="40000" fill="hold" nodeType="afterEffect" p14:presetBounceEnd="40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40000">
                                          <p:cBhvr additive="base">
                                            <p:cTn id="23"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14" presetClass="entr" presetSubtype="1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par>
                                    <p:cTn id="28" presetID="2" presetClass="entr" presetSubtype="8" accel="40000" fill="hold" nodeType="withEffect" p14:presetBounceEnd="40000">
                                      <p:stCondLst>
                                        <p:cond delay="500"/>
                                      </p:stCondLst>
                                      <p:childTnLst>
                                        <p:set>
                                          <p:cBhvr>
                                            <p:cTn id="29" dur="1" fill="hold">
                                              <p:stCondLst>
                                                <p:cond delay="0"/>
                                              </p:stCondLst>
                                            </p:cTn>
                                            <p:tgtEl>
                                              <p:spTgt spid="13"/>
                                            </p:tgtEl>
                                            <p:attrNameLst>
                                              <p:attrName>style.visibility</p:attrName>
                                            </p:attrNameLst>
                                          </p:cBhvr>
                                          <p:to>
                                            <p:strVal val="visible"/>
                                          </p:to>
                                        </p:set>
                                        <p:anim calcmode="lin" valueType="num" p14:bounceEnd="40000">
                                          <p:cBhvr additive="base">
                                            <p:cTn id="30"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14" presetClass="entr" presetSubtype="10" fill="hold" nodeType="withEffect">
                                      <p:stCondLst>
                                        <p:cond delay="50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2" accel="4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14" presetClass="entr" presetSubtype="1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par>
                                    <p:cTn id="28" presetID="2" presetClass="entr" presetSubtype="8" accel="40000" fill="hold" nodeType="withEffect">
                                      <p:stCondLst>
                                        <p:cond delay="5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14" presetClass="entr" presetSubtype="10" fill="hold" nodeType="withEffect">
                                      <p:stCondLst>
                                        <p:cond delay="50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04 </a:t>
            </a:r>
            <a:r>
              <a:rPr lang="zh-CN" altLang="en-US" sz="3200" dirty="0" smtClean="0">
                <a:latin typeface="弥勒古楷体" panose="02010601030101010101" pitchFamily="2" charset="-122"/>
                <a:ea typeface="弥勒古楷体" panose="02010601030101010101" pitchFamily="2" charset="-122"/>
              </a:rPr>
              <a:t>工作不足之处</a:t>
            </a:r>
            <a:endParaRPr lang="zh-CN" altLang="en-US" sz="3200" dirty="0">
              <a:latin typeface="弥勒古楷体" panose="02010601030101010101" pitchFamily="2" charset="-122"/>
              <a:ea typeface="弥勒古楷体" panose="02010601030101010101" pitchFamily="2" charset="-122"/>
            </a:endParaRPr>
          </a:p>
        </p:txBody>
      </p:sp>
      <p:grpSp>
        <p:nvGrpSpPr>
          <p:cNvPr id="5" name="组合 4"/>
          <p:cNvGrpSpPr/>
          <p:nvPr/>
        </p:nvGrpSpPr>
        <p:grpSpPr>
          <a:xfrm>
            <a:off x="5283879" y="1956184"/>
            <a:ext cx="5999968" cy="3653618"/>
            <a:chOff x="3963425" y="1323923"/>
            <a:chExt cx="4500562" cy="2739579"/>
          </a:xfrm>
        </p:grpSpPr>
        <p:cxnSp>
          <p:nvCxnSpPr>
            <p:cNvPr id="6" name="Straight Connector 4"/>
            <p:cNvCxnSpPr/>
            <p:nvPr/>
          </p:nvCxnSpPr>
          <p:spPr>
            <a:xfrm>
              <a:off x="3963425" y="1323923"/>
              <a:ext cx="0" cy="2739579"/>
            </a:xfrm>
            <a:prstGeom prst="line">
              <a:avLst/>
            </a:prstGeom>
            <a:noFill/>
            <a:ln w="12700" cap="flat" cmpd="sng" algn="ctr">
              <a:solidFill>
                <a:srgbClr val="7F7F7F"/>
              </a:solidFill>
              <a:prstDash val="sysDash"/>
              <a:miter lim="800000"/>
            </a:ln>
            <a:effectLst/>
          </p:spPr>
        </p:cxnSp>
        <p:grpSp>
          <p:nvGrpSpPr>
            <p:cNvPr id="9" name="组合 8"/>
            <p:cNvGrpSpPr/>
            <p:nvPr/>
          </p:nvGrpSpPr>
          <p:grpSpPr>
            <a:xfrm>
              <a:off x="4006286" y="1758309"/>
              <a:ext cx="4457701" cy="1774032"/>
              <a:chOff x="4006286" y="1758309"/>
              <a:chExt cx="4457701" cy="1774032"/>
            </a:xfrm>
          </p:grpSpPr>
          <p:sp>
            <p:nvSpPr>
              <p:cNvPr id="10" name="Line 18"/>
              <p:cNvSpPr>
                <a:spLocks noChangeShapeType="1"/>
              </p:cNvSpPr>
              <p:nvPr/>
            </p:nvSpPr>
            <p:spPr bwMode="auto">
              <a:xfrm>
                <a:off x="4006287" y="1758309"/>
                <a:ext cx="4457700" cy="0"/>
              </a:xfrm>
              <a:prstGeom prst="line">
                <a:avLst/>
              </a:prstGeom>
              <a:noFill/>
              <a:ln w="19050" cap="rnd">
                <a:solidFill>
                  <a:srgbClr val="7F7F7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pPr>
                  <a:defRPr/>
                </a:pPr>
                <a:endParaRPr lang="en-US" kern="0">
                  <a:solidFill>
                    <a:prstClr val="black"/>
                  </a:solidFill>
                  <a:latin typeface="方正静蕾简体" panose="02000000000000000000" pitchFamily="2" charset="-122"/>
                  <a:ea typeface="方正静蕾简体" panose="02000000000000000000" pitchFamily="2" charset="-122"/>
                </a:endParaRPr>
              </a:p>
            </p:txBody>
          </p:sp>
          <p:sp>
            <p:nvSpPr>
              <p:cNvPr id="11" name="Line 19"/>
              <p:cNvSpPr>
                <a:spLocks noChangeShapeType="1"/>
              </p:cNvSpPr>
              <p:nvPr/>
            </p:nvSpPr>
            <p:spPr bwMode="auto">
              <a:xfrm>
                <a:off x="4006287" y="2691759"/>
                <a:ext cx="4457700" cy="0"/>
              </a:xfrm>
              <a:prstGeom prst="line">
                <a:avLst/>
              </a:prstGeom>
              <a:noFill/>
              <a:ln w="19050" cap="rnd">
                <a:solidFill>
                  <a:srgbClr val="7F7F7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pPr>
                  <a:defRPr/>
                </a:pPr>
                <a:endParaRPr lang="en-US" kern="0">
                  <a:solidFill>
                    <a:prstClr val="black"/>
                  </a:solidFill>
                  <a:latin typeface="方正静蕾简体" panose="02000000000000000000" pitchFamily="2" charset="-122"/>
                  <a:ea typeface="方正静蕾简体" panose="02000000000000000000" pitchFamily="2" charset="-122"/>
                </a:endParaRPr>
              </a:p>
            </p:txBody>
          </p:sp>
          <p:sp>
            <p:nvSpPr>
              <p:cNvPr id="12" name="Line 20"/>
              <p:cNvSpPr>
                <a:spLocks noChangeShapeType="1"/>
              </p:cNvSpPr>
              <p:nvPr/>
            </p:nvSpPr>
            <p:spPr bwMode="auto">
              <a:xfrm flipV="1">
                <a:off x="4006286" y="3529960"/>
                <a:ext cx="4457700" cy="2381"/>
              </a:xfrm>
              <a:prstGeom prst="line">
                <a:avLst/>
              </a:prstGeom>
              <a:noFill/>
              <a:ln w="19050" cap="rnd">
                <a:solidFill>
                  <a:srgbClr val="7F7F7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pPr>
                  <a:defRPr/>
                </a:pPr>
                <a:endParaRPr lang="en-US" kern="0">
                  <a:solidFill>
                    <a:prstClr val="black"/>
                  </a:solidFill>
                  <a:latin typeface="方正静蕾简体" panose="02000000000000000000" pitchFamily="2" charset="-122"/>
                  <a:ea typeface="方正静蕾简体" panose="02000000000000000000" pitchFamily="2" charset="-122"/>
                </a:endParaRPr>
              </a:p>
            </p:txBody>
          </p:sp>
        </p:grpSp>
      </p:grpSp>
      <p:sp>
        <p:nvSpPr>
          <p:cNvPr id="13" name="Rectangle 12"/>
          <p:cNvSpPr/>
          <p:nvPr/>
        </p:nvSpPr>
        <p:spPr>
          <a:xfrm>
            <a:off x="6150118" y="2863138"/>
            <a:ext cx="5133730" cy="992577"/>
          </a:xfrm>
          <a:prstGeom prst="rect">
            <a:avLst/>
          </a:prstGeom>
        </p:spPr>
        <p:txBody>
          <a:bodyPr wrap="square" lIns="91438" tIns="45719" rIns="91438" bIns="45719">
            <a:spAutoFit/>
          </a:bodyPr>
          <a:lstStyle/>
          <a:p>
            <a:pPr>
              <a:lnSpc>
                <a:spcPct val="150000"/>
              </a:lnSpc>
            </a:pPr>
            <a:r>
              <a:rPr lang="zh-CN" altLang="en-US"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rPr>
              <a:t>单击添加文本单击添加文本单击添加文本单击添加文本单击添加文本单击添加文本单击添加文本单击添加文本单击添加文本</a:t>
            </a:r>
            <a:endParaRPr lang="en-US" altLang="zh-CN"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endParaRPr>
          </a:p>
          <a:p>
            <a:pPr>
              <a:lnSpc>
                <a:spcPct val="150000"/>
              </a:lnSpc>
            </a:pPr>
            <a:endParaRPr lang="zh-CN" altLang="en-US"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endParaRPr>
          </a:p>
        </p:txBody>
      </p:sp>
      <p:sp>
        <p:nvSpPr>
          <p:cNvPr id="14" name="Rectangle 13"/>
          <p:cNvSpPr/>
          <p:nvPr/>
        </p:nvSpPr>
        <p:spPr>
          <a:xfrm>
            <a:off x="6122356" y="1583689"/>
            <a:ext cx="5161491" cy="992577"/>
          </a:xfrm>
          <a:prstGeom prst="rect">
            <a:avLst/>
          </a:prstGeom>
        </p:spPr>
        <p:txBody>
          <a:bodyPr wrap="square" lIns="91438" tIns="45719" rIns="91438" bIns="45719">
            <a:spAutoFit/>
          </a:bodyPr>
          <a:lstStyle/>
          <a:p>
            <a:pPr>
              <a:lnSpc>
                <a:spcPct val="150000"/>
              </a:lnSpc>
            </a:pPr>
            <a:r>
              <a:rPr lang="zh-CN" altLang="en-US"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rPr>
              <a:t>单击添加文本单击添加文本单击添加文本单击添加文本单击添加文本单击添加文本单击添加文本单击添加文本单击添加文本</a:t>
            </a:r>
            <a:endParaRPr lang="en-US" altLang="zh-CN"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endParaRPr>
          </a:p>
          <a:p>
            <a:pPr>
              <a:lnSpc>
                <a:spcPct val="150000"/>
              </a:lnSpc>
            </a:pPr>
            <a:endParaRPr lang="zh-CN" altLang="en-US"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endParaRPr>
          </a:p>
        </p:txBody>
      </p:sp>
      <p:sp>
        <p:nvSpPr>
          <p:cNvPr id="15" name="Rectangle 14"/>
          <p:cNvSpPr/>
          <p:nvPr/>
        </p:nvSpPr>
        <p:spPr>
          <a:xfrm>
            <a:off x="6150117" y="4016786"/>
            <a:ext cx="5133732" cy="992577"/>
          </a:xfrm>
          <a:prstGeom prst="rect">
            <a:avLst/>
          </a:prstGeom>
        </p:spPr>
        <p:txBody>
          <a:bodyPr wrap="square" lIns="91438" tIns="45719" rIns="91438" bIns="45719">
            <a:spAutoFit/>
          </a:bodyPr>
          <a:lstStyle/>
          <a:p>
            <a:pPr>
              <a:lnSpc>
                <a:spcPct val="150000"/>
              </a:lnSpc>
            </a:pPr>
            <a:r>
              <a:rPr lang="zh-CN" altLang="en-US"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rPr>
              <a:t>单击添加文本单击添加文本单击添加文本单击添加文本单击添加文本单击添加文本单击添加文本单击添加文本单击添加文本</a:t>
            </a:r>
            <a:endParaRPr lang="en-US" altLang="zh-CN"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endParaRPr>
          </a:p>
          <a:p>
            <a:pPr>
              <a:lnSpc>
                <a:spcPct val="150000"/>
              </a:lnSpc>
            </a:pPr>
            <a:endParaRPr lang="zh-CN" altLang="en-US"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endParaRPr>
          </a:p>
        </p:txBody>
      </p:sp>
      <p:sp>
        <p:nvSpPr>
          <p:cNvPr id="16" name="TextBox 15"/>
          <p:cNvSpPr txBox="1"/>
          <p:nvPr/>
        </p:nvSpPr>
        <p:spPr>
          <a:xfrm>
            <a:off x="6150115" y="5133309"/>
            <a:ext cx="5133732" cy="992577"/>
          </a:xfrm>
          <a:prstGeom prst="rect">
            <a:avLst/>
          </a:prstGeom>
          <a:noFill/>
        </p:spPr>
        <p:txBody>
          <a:bodyPr wrap="square" lIns="91438" tIns="45719" rIns="91438" bIns="45719" rtlCol="0">
            <a:spAutoFit/>
          </a:bodyPr>
          <a:lstStyle/>
          <a:p>
            <a:pPr>
              <a:lnSpc>
                <a:spcPct val="150000"/>
              </a:lnSpc>
            </a:pPr>
            <a:r>
              <a:rPr lang="zh-CN" altLang="en-US"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rPr>
              <a:t>单击添加文本单击添加文本单击添加文本单击添加文本单击添加文本单击添加文本单击添加文本单击添加文本单击添加文本</a:t>
            </a:r>
            <a:endParaRPr lang="en-US" altLang="zh-CN"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endParaRPr>
          </a:p>
          <a:p>
            <a:pPr>
              <a:lnSpc>
                <a:spcPct val="150000"/>
              </a:lnSpc>
            </a:pPr>
            <a:endParaRPr lang="zh-CN" altLang="en-US" sz="1300" dirty="0">
              <a:solidFill>
                <a:schemeClr val="tx1">
                  <a:lumMod val="75000"/>
                  <a:lumOff val="25000"/>
                </a:schemeClr>
              </a:solidFill>
              <a:latin typeface="方正静蕾简体" panose="02000000000000000000" pitchFamily="2" charset="-122"/>
              <a:ea typeface="方正静蕾简体" panose="02000000000000000000" pitchFamily="2" charset="-122"/>
              <a:sym typeface="微软雅黑" pitchFamily="34" charset="-122"/>
            </a:endParaRPr>
          </a:p>
        </p:txBody>
      </p:sp>
      <p:grpSp>
        <p:nvGrpSpPr>
          <p:cNvPr id="17" name="Group 24"/>
          <p:cNvGrpSpPr/>
          <p:nvPr/>
        </p:nvGrpSpPr>
        <p:grpSpPr>
          <a:xfrm>
            <a:off x="4657593" y="1582960"/>
            <a:ext cx="1366855" cy="656028"/>
            <a:chOff x="2187746" y="2123279"/>
            <a:chExt cx="1927113" cy="1931011"/>
          </a:xfrm>
        </p:grpSpPr>
        <p:sp>
          <p:nvSpPr>
            <p:cNvPr id="18" name="任意多边形 82"/>
            <p:cNvSpPr/>
            <p:nvPr/>
          </p:nvSpPr>
          <p:spPr bwMode="auto">
            <a:xfrm rot="5400000">
              <a:off x="2185797" y="2125228"/>
              <a:ext cx="1931011" cy="1927113"/>
            </a:xfrm>
            <a:prstGeom prst="roundRect">
              <a:avLst/>
            </a:prstGeom>
            <a:noFill/>
            <a:ln w="25400" cap="flat" cmpd="sng" algn="ctr">
              <a:solidFill>
                <a:schemeClr val="bg1"/>
              </a:solid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sp>
          <p:nvSpPr>
            <p:cNvPr id="19" name="任意多边形 83"/>
            <p:cNvSpPr/>
            <p:nvPr/>
          </p:nvSpPr>
          <p:spPr bwMode="auto">
            <a:xfrm rot="16200000">
              <a:off x="2199710" y="2139114"/>
              <a:ext cx="1903185" cy="1899341"/>
            </a:xfrm>
            <a:prstGeom prst="roundRect">
              <a:avLst/>
            </a:prstGeom>
            <a:no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sp>
          <p:nvSpPr>
            <p:cNvPr id="20" name="椭圆 80"/>
            <p:cNvSpPr/>
            <p:nvPr/>
          </p:nvSpPr>
          <p:spPr bwMode="auto">
            <a:xfrm>
              <a:off x="2454986" y="2391057"/>
              <a:ext cx="1392631" cy="1395453"/>
            </a:xfrm>
            <a:prstGeom prst="roundRect">
              <a:avLst/>
            </a:prstGeom>
            <a:blipFill>
              <a:blip r:embed="rId4"/>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kern="0" dirty="0">
                <a:solidFill>
                  <a:srgbClr val="FFFFFF"/>
                </a:solidFill>
                <a:latin typeface="方正静蕾简体" panose="02000000000000000000" pitchFamily="2" charset="-122"/>
                <a:ea typeface="方正静蕾简体" panose="02000000000000000000" pitchFamily="2" charset="-122"/>
              </a:endParaRPr>
            </a:p>
          </p:txBody>
        </p:sp>
      </p:grpSp>
      <p:grpSp>
        <p:nvGrpSpPr>
          <p:cNvPr id="21" name="Group 28"/>
          <p:cNvGrpSpPr/>
          <p:nvPr/>
        </p:nvGrpSpPr>
        <p:grpSpPr>
          <a:xfrm>
            <a:off x="4657593" y="2964763"/>
            <a:ext cx="1357006" cy="656028"/>
            <a:chOff x="2187746" y="2123279"/>
            <a:chExt cx="1927113" cy="1931011"/>
          </a:xfrm>
        </p:grpSpPr>
        <p:sp>
          <p:nvSpPr>
            <p:cNvPr id="22" name="任意多边形 82"/>
            <p:cNvSpPr/>
            <p:nvPr/>
          </p:nvSpPr>
          <p:spPr bwMode="auto">
            <a:xfrm rot="5400000">
              <a:off x="2185797" y="2125228"/>
              <a:ext cx="1931011" cy="1927113"/>
            </a:xfrm>
            <a:prstGeom prst="roundRect">
              <a:avLst/>
            </a:prstGeom>
            <a:noFill/>
            <a:ln w="25400" cap="flat" cmpd="sng" algn="ctr">
              <a:solidFill>
                <a:schemeClr val="bg1"/>
              </a:solid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sp>
          <p:nvSpPr>
            <p:cNvPr id="23" name="任意多边形 83"/>
            <p:cNvSpPr/>
            <p:nvPr/>
          </p:nvSpPr>
          <p:spPr bwMode="auto">
            <a:xfrm rot="16200000">
              <a:off x="2199710" y="2139114"/>
              <a:ext cx="1903185" cy="1899341"/>
            </a:xfrm>
            <a:prstGeom prst="roundRect">
              <a:avLst/>
            </a:prstGeom>
            <a:no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sp>
          <p:nvSpPr>
            <p:cNvPr id="24" name="椭圆 80"/>
            <p:cNvSpPr/>
            <p:nvPr/>
          </p:nvSpPr>
          <p:spPr bwMode="auto">
            <a:xfrm>
              <a:off x="2454986" y="2391057"/>
              <a:ext cx="1392631" cy="1395453"/>
            </a:xfrm>
            <a:prstGeom prst="roundRect">
              <a:avLst/>
            </a:prstGeom>
            <a:blipFill>
              <a:blip r:embed="rId4"/>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kern="0" dirty="0">
                <a:solidFill>
                  <a:srgbClr val="FFFFFF"/>
                </a:solidFill>
                <a:latin typeface="方正静蕾简体" panose="02000000000000000000" pitchFamily="2" charset="-122"/>
                <a:ea typeface="方正静蕾简体" panose="02000000000000000000" pitchFamily="2" charset="-122"/>
              </a:endParaRPr>
            </a:p>
          </p:txBody>
        </p:sp>
      </p:grpSp>
      <p:grpSp>
        <p:nvGrpSpPr>
          <p:cNvPr id="25" name="Group 32"/>
          <p:cNvGrpSpPr/>
          <p:nvPr/>
        </p:nvGrpSpPr>
        <p:grpSpPr>
          <a:xfrm>
            <a:off x="4657593" y="3941284"/>
            <a:ext cx="1347229" cy="656028"/>
            <a:chOff x="2187746" y="2123279"/>
            <a:chExt cx="1927113" cy="1931011"/>
          </a:xfrm>
        </p:grpSpPr>
        <p:sp>
          <p:nvSpPr>
            <p:cNvPr id="26" name="任意多边形 82"/>
            <p:cNvSpPr/>
            <p:nvPr/>
          </p:nvSpPr>
          <p:spPr bwMode="auto">
            <a:xfrm rot="5400000">
              <a:off x="2185797" y="2125228"/>
              <a:ext cx="1931011" cy="1927113"/>
            </a:xfrm>
            <a:prstGeom prst="roundRect">
              <a:avLst/>
            </a:prstGeom>
            <a:no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sp>
          <p:nvSpPr>
            <p:cNvPr id="27" name="任意多边形 83"/>
            <p:cNvSpPr/>
            <p:nvPr/>
          </p:nvSpPr>
          <p:spPr bwMode="auto">
            <a:xfrm rot="16200000">
              <a:off x="2199710" y="2139114"/>
              <a:ext cx="1903185" cy="1899341"/>
            </a:xfrm>
            <a:prstGeom prst="roundRect">
              <a:avLst/>
            </a:prstGeom>
            <a:noFill/>
            <a:ln w="25400" cap="flat" cmpd="sng" algn="ctr">
              <a:solidFill>
                <a:schemeClr val="bg1"/>
              </a:solid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sp>
          <p:nvSpPr>
            <p:cNvPr id="28" name="椭圆 80"/>
            <p:cNvSpPr/>
            <p:nvPr/>
          </p:nvSpPr>
          <p:spPr bwMode="auto">
            <a:xfrm>
              <a:off x="2454986" y="2391057"/>
              <a:ext cx="1392631" cy="1395453"/>
            </a:xfrm>
            <a:prstGeom prst="roundRect">
              <a:avLst/>
            </a:prstGeom>
            <a:blipFill>
              <a:blip r:embed="rId4"/>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kern="0" dirty="0">
                <a:solidFill>
                  <a:srgbClr val="FFFFFF"/>
                </a:solidFill>
                <a:latin typeface="方正静蕾简体" panose="02000000000000000000" pitchFamily="2" charset="-122"/>
                <a:ea typeface="方正静蕾简体" panose="02000000000000000000" pitchFamily="2" charset="-122"/>
              </a:endParaRPr>
            </a:p>
          </p:txBody>
        </p:sp>
      </p:grpSp>
      <p:grpSp>
        <p:nvGrpSpPr>
          <p:cNvPr id="29" name="Group 36"/>
          <p:cNvGrpSpPr/>
          <p:nvPr/>
        </p:nvGrpSpPr>
        <p:grpSpPr>
          <a:xfrm>
            <a:off x="4657593" y="5145916"/>
            <a:ext cx="1347229" cy="656028"/>
            <a:chOff x="2187746" y="2123279"/>
            <a:chExt cx="1927113" cy="1931011"/>
          </a:xfrm>
        </p:grpSpPr>
        <p:sp>
          <p:nvSpPr>
            <p:cNvPr id="30" name="任意多边形 82"/>
            <p:cNvSpPr/>
            <p:nvPr/>
          </p:nvSpPr>
          <p:spPr bwMode="auto">
            <a:xfrm rot="5400000">
              <a:off x="2185797" y="2125228"/>
              <a:ext cx="1931011" cy="1927113"/>
            </a:xfrm>
            <a:prstGeom prst="roundRect">
              <a:avLst/>
            </a:prstGeom>
            <a:no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sp>
          <p:nvSpPr>
            <p:cNvPr id="31" name="任意多边形 83"/>
            <p:cNvSpPr/>
            <p:nvPr/>
          </p:nvSpPr>
          <p:spPr bwMode="auto">
            <a:xfrm rot="16200000">
              <a:off x="2199710" y="2139114"/>
              <a:ext cx="1903185" cy="1899341"/>
            </a:xfrm>
            <a:prstGeom prst="roundRect">
              <a:avLst/>
            </a:prstGeom>
            <a:noFill/>
            <a:ln w="25400" cap="flat" cmpd="sng" algn="ctr">
              <a:solidFill>
                <a:schemeClr val="bg1"/>
              </a:solid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sp>
          <p:nvSpPr>
            <p:cNvPr id="32" name="椭圆 80"/>
            <p:cNvSpPr/>
            <p:nvPr/>
          </p:nvSpPr>
          <p:spPr bwMode="auto">
            <a:xfrm>
              <a:off x="2454986" y="2391057"/>
              <a:ext cx="1392631" cy="1395453"/>
            </a:xfrm>
            <a:prstGeom prst="roundRect">
              <a:avLst/>
            </a:prstGeom>
            <a:blipFill>
              <a:blip r:embed="rId4"/>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kern="0" dirty="0">
                <a:solidFill>
                  <a:srgbClr val="FFFFFF"/>
                </a:solidFill>
                <a:latin typeface="方正静蕾简体" panose="02000000000000000000" pitchFamily="2" charset="-122"/>
                <a:ea typeface="方正静蕾简体" panose="02000000000000000000" pitchFamily="2" charset="-122"/>
              </a:endParaRPr>
            </a:p>
          </p:txBody>
        </p:sp>
      </p:grpSp>
      <p:grpSp>
        <p:nvGrpSpPr>
          <p:cNvPr id="33" name="组合 32"/>
          <p:cNvGrpSpPr/>
          <p:nvPr/>
        </p:nvGrpSpPr>
        <p:grpSpPr>
          <a:xfrm>
            <a:off x="707219" y="2519943"/>
            <a:ext cx="3384347" cy="2511787"/>
            <a:chOff x="520958" y="1683691"/>
            <a:chExt cx="2687638" cy="1993983"/>
          </a:xfrm>
        </p:grpSpPr>
        <p:grpSp>
          <p:nvGrpSpPr>
            <p:cNvPr id="34" name="组合 33"/>
            <p:cNvGrpSpPr/>
            <p:nvPr/>
          </p:nvGrpSpPr>
          <p:grpSpPr>
            <a:xfrm>
              <a:off x="520958" y="1683691"/>
              <a:ext cx="2687638" cy="1993983"/>
              <a:chOff x="3073918" y="203757"/>
              <a:chExt cx="1017887" cy="491907"/>
            </a:xfrm>
          </p:grpSpPr>
          <p:sp>
            <p:nvSpPr>
              <p:cNvPr id="36" name="任意多边形 82"/>
              <p:cNvSpPr/>
              <p:nvPr/>
            </p:nvSpPr>
            <p:spPr bwMode="auto">
              <a:xfrm rot="5400000">
                <a:off x="3336908" y="-59233"/>
                <a:ext cx="491907" cy="1017887"/>
              </a:xfrm>
              <a:prstGeom prst="roundRect">
                <a:avLst/>
              </a:prstGeom>
              <a:noFill/>
              <a:ln w="25400" cap="flat" cmpd="sng" algn="ctr">
                <a:solidFill>
                  <a:schemeClr val="bg1"/>
                </a:solid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sp>
            <p:nvSpPr>
              <p:cNvPr id="37" name="任意多边形 83"/>
              <p:cNvSpPr/>
              <p:nvPr/>
            </p:nvSpPr>
            <p:spPr bwMode="auto">
              <a:xfrm rot="16200000">
                <a:off x="3333117" y="-51899"/>
                <a:ext cx="484819" cy="1003218"/>
              </a:xfrm>
              <a:prstGeom prst="roundRect">
                <a:avLst/>
              </a:prstGeom>
              <a:no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方正静蕾简体" panose="02000000000000000000" pitchFamily="2" charset="-122"/>
                  <a:ea typeface="方正静蕾简体" panose="02000000000000000000" pitchFamily="2" charset="-122"/>
                </a:endParaRPr>
              </a:p>
            </p:txBody>
          </p:sp>
        </p:grpSp>
        <p:sp>
          <p:nvSpPr>
            <p:cNvPr id="35" name="矩形 41"/>
            <p:cNvSpPr>
              <a:spLocks noChangeAspect="1" noChangeArrowheads="1"/>
            </p:cNvSpPr>
            <p:nvPr/>
          </p:nvSpPr>
          <p:spPr bwMode="auto">
            <a:xfrm>
              <a:off x="645374" y="1794270"/>
              <a:ext cx="2438806" cy="1772825"/>
            </a:xfrm>
            <a:prstGeom prst="round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endParaRPr lang="zh-CN" altLang="zh-CN" kern="0">
                <a:solidFill>
                  <a:srgbClr val="FFFFFF"/>
                </a:solidFill>
                <a:latin typeface="方正静蕾简体" panose="02000000000000000000" pitchFamily="2" charset="-122"/>
                <a:ea typeface="方正静蕾简体" panose="02000000000000000000" pitchFamily="2" charset="-122"/>
                <a:sym typeface="微软雅黑" pitchFamily="34" charset="-122"/>
              </a:endParaRPr>
            </a:p>
          </p:txBody>
        </p:sp>
      </p:grpSp>
    </p:spTree>
    <p:extLst>
      <p:ext uri="{BB962C8B-B14F-4D97-AF65-F5344CB8AC3E}">
        <p14:creationId xmlns:p14="http://schemas.microsoft.com/office/powerpoint/2010/main" val="381739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47"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par>
                          <p:cTn id="43" fill="hold">
                            <p:stCondLst>
                              <p:cond delay="1500"/>
                            </p:stCondLst>
                            <p:childTnLst>
                              <p:par>
                                <p:cTn id="44" presetID="47"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2500"/>
                            </p:stCondLst>
                            <p:childTnLst>
                              <p:par>
                                <p:cTn id="54" presetID="47"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anim calcmode="lin" valueType="num">
                                      <p:cBhvr>
                                        <p:cTn id="57" dur="500" fill="hold"/>
                                        <p:tgtEl>
                                          <p:spTgt spid="25"/>
                                        </p:tgtEl>
                                        <p:attrNameLst>
                                          <p:attrName>ppt_x</p:attrName>
                                        </p:attrNameLst>
                                      </p:cBhvr>
                                      <p:tavLst>
                                        <p:tav tm="0">
                                          <p:val>
                                            <p:strVal val="#ppt_x"/>
                                          </p:val>
                                        </p:tav>
                                        <p:tav tm="100000">
                                          <p:val>
                                            <p:strVal val="#ppt_x"/>
                                          </p:val>
                                        </p:tav>
                                      </p:tavLst>
                                    </p:anim>
                                    <p:anim calcmode="lin" valueType="num">
                                      <p:cBhvr>
                                        <p:cTn id="58" dur="500" fill="hold"/>
                                        <p:tgtEl>
                                          <p:spTgt spid="25"/>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3500"/>
                            </p:stCondLst>
                            <p:childTnLst>
                              <p:par>
                                <p:cTn id="64" presetID="47" presetClass="entr" presetSubtype="0"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anim calcmode="lin" valueType="num">
                                      <p:cBhvr>
                                        <p:cTn id="67" dur="500" fill="hold"/>
                                        <p:tgtEl>
                                          <p:spTgt spid="29"/>
                                        </p:tgtEl>
                                        <p:attrNameLst>
                                          <p:attrName>ppt_x</p:attrName>
                                        </p:attrNameLst>
                                      </p:cBhvr>
                                      <p:tavLst>
                                        <p:tav tm="0">
                                          <p:val>
                                            <p:strVal val="#ppt_x"/>
                                          </p:val>
                                        </p:tav>
                                        <p:tav tm="100000">
                                          <p:val>
                                            <p:strVal val="#ppt_x"/>
                                          </p:val>
                                        </p:tav>
                                      </p:tavLst>
                                    </p:anim>
                                    <p:anim calcmode="lin" valueType="num">
                                      <p:cBhvr>
                                        <p:cTn id="68" dur="500" fill="hold"/>
                                        <p:tgtEl>
                                          <p:spTgt spid="29"/>
                                        </p:tgtEl>
                                        <p:attrNameLst>
                                          <p:attrName>ppt_y</p:attrName>
                                        </p:attrNameLst>
                                      </p:cBhvr>
                                      <p:tavLst>
                                        <p:tav tm="0">
                                          <p:val>
                                            <p:strVal val="#ppt_y-.1"/>
                                          </p:val>
                                        </p:tav>
                                        <p:tav tm="100000">
                                          <p:val>
                                            <p:strVal val="#ppt_y"/>
                                          </p:val>
                                        </p:tav>
                                      </p:tavLst>
                                    </p:anim>
                                  </p:childTnLst>
                                </p:cTn>
                              </p:par>
                            </p:childTnLst>
                          </p:cTn>
                        </p:par>
                        <p:par>
                          <p:cTn id="69" fill="hold">
                            <p:stCondLst>
                              <p:cond delay="4000"/>
                            </p:stCondLst>
                            <p:childTnLst>
                              <p:par>
                                <p:cTn id="70" presetID="22" presetClass="entr" presetSubtype="8"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827399" y="719782"/>
            <a:ext cx="2437712" cy="4650285"/>
          </a:xfrm>
          <a:prstGeom prst="rect">
            <a:avLst/>
          </a:prstGeom>
        </p:spPr>
      </p:pic>
      <p:sp>
        <p:nvSpPr>
          <p:cNvPr id="2" name="文本框 1"/>
          <p:cNvSpPr txBox="1"/>
          <p:nvPr/>
        </p:nvSpPr>
        <p:spPr>
          <a:xfrm>
            <a:off x="4279903" y="2006600"/>
            <a:ext cx="965200" cy="830997"/>
          </a:xfrm>
          <a:prstGeom prst="rect">
            <a:avLst/>
          </a:prstGeom>
          <a:noFill/>
        </p:spPr>
        <p:txBody>
          <a:bodyPr wrap="square" rtlCol="0">
            <a:spAutoFit/>
          </a:bodyPr>
          <a:lstStyle/>
          <a:p>
            <a:r>
              <a:rPr lang="en-US" altLang="zh-CN" sz="4800" dirty="0" smtClean="0">
                <a:solidFill>
                  <a:prstClr val="black"/>
                </a:solidFill>
                <a:latin typeface="Capture it" panose="02000500000000000000" pitchFamily="2" charset="0"/>
                <a:ea typeface="TypeLand 康熙字典體" pitchFamily="50" charset="-120"/>
              </a:rPr>
              <a:t>05</a:t>
            </a:r>
            <a:endParaRPr lang="zh-CN" altLang="en-US" sz="4800" dirty="0">
              <a:solidFill>
                <a:prstClr val="black"/>
              </a:solidFill>
              <a:latin typeface="Capture it" panose="02000500000000000000" pitchFamily="2" charset="0"/>
              <a:ea typeface="TypeLand 康熙字典體" pitchFamily="50" charset="-120"/>
            </a:endParaRPr>
          </a:p>
        </p:txBody>
      </p:sp>
      <p:sp>
        <p:nvSpPr>
          <p:cNvPr id="3" name="文本框 2"/>
          <p:cNvSpPr txBox="1"/>
          <p:nvPr/>
        </p:nvSpPr>
        <p:spPr>
          <a:xfrm>
            <a:off x="4762503" y="2963179"/>
            <a:ext cx="3086099" cy="646331"/>
          </a:xfrm>
          <a:prstGeom prst="rect">
            <a:avLst/>
          </a:prstGeom>
          <a:noFill/>
        </p:spPr>
        <p:txBody>
          <a:bodyPr wrap="square" rtlCol="0">
            <a:spAutoFit/>
          </a:bodyPr>
          <a:lstStyle/>
          <a:p>
            <a:r>
              <a:rPr lang="zh-CN" altLang="en-US" sz="3600" dirty="0" smtClean="0">
                <a:solidFill>
                  <a:prstClr val="black"/>
                </a:solidFill>
                <a:latin typeface="弥勒古楷体" panose="02010601030101010101" pitchFamily="2" charset="-122"/>
                <a:ea typeface="弥勒古楷体" panose="02010601030101010101" pitchFamily="2" charset="-122"/>
              </a:rPr>
              <a:t>明年工作计划</a:t>
            </a:r>
            <a:endParaRPr lang="zh-CN" altLang="en-US" sz="3600" dirty="0">
              <a:solidFill>
                <a:prstClr val="black"/>
              </a:solidFill>
              <a:latin typeface="弥勒古楷体" panose="02010601030101010101" pitchFamily="2" charset="-122"/>
              <a:ea typeface="弥勒古楷体" panose="02010601030101010101" pitchFamily="2"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3447" y="2442696"/>
            <a:ext cx="1764321" cy="162823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352866">
            <a:off x="7260033" y="1867210"/>
            <a:ext cx="1555180" cy="1466818"/>
          </a:xfrm>
          <a:prstGeom prst="rect">
            <a:avLst/>
          </a:prstGeom>
        </p:spPr>
      </p:pic>
    </p:spTree>
    <p:extLst>
      <p:ext uri="{BB962C8B-B14F-4D97-AF65-F5344CB8AC3E}">
        <p14:creationId xmlns:p14="http://schemas.microsoft.com/office/powerpoint/2010/main" val="431948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55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550"/>
                            </p:stCondLst>
                            <p:childTnLst>
                              <p:par>
                                <p:cTn id="15" presetID="2" presetClass="entr" presetSubtype="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250" fill="hold"/>
                                        <p:tgtEl>
                                          <p:spTgt spid="14"/>
                                        </p:tgtEl>
                                        <p:attrNameLst>
                                          <p:attrName>ppt_x</p:attrName>
                                        </p:attrNameLst>
                                      </p:cBhvr>
                                      <p:tavLst>
                                        <p:tav tm="0">
                                          <p:val>
                                            <p:strVal val="1+#ppt_w/2"/>
                                          </p:val>
                                        </p:tav>
                                        <p:tav tm="100000">
                                          <p:val>
                                            <p:strVal val="#ppt_x"/>
                                          </p:val>
                                        </p:tav>
                                      </p:tavLst>
                                    </p:anim>
                                    <p:anim calcmode="lin" valueType="num">
                                      <p:cBhvr additive="base">
                                        <p:cTn id="18" dur="125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48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anim calcmode="lin" valueType="num">
                                      <p:cBhvr>
                                        <p:cTn id="2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
                                        </p:tgtEl>
                                      </p:cBhvr>
                                    </p:animEffect>
                                  </p:childTnLst>
                                </p:cTn>
                              </p:par>
                            </p:childTnLst>
                          </p:cTn>
                        </p:par>
                        <p:par>
                          <p:cTn id="27" fill="hold">
                            <p:stCondLst>
                              <p:cond delay="5350"/>
                            </p:stCondLst>
                            <p:childTnLst>
                              <p:par>
                                <p:cTn id="28" presetID="2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05 </a:t>
            </a:r>
            <a:r>
              <a:rPr lang="zh-CN" altLang="en-US" sz="3200" dirty="0" smtClean="0">
                <a:latin typeface="弥勒古楷体" panose="02010601030101010101" pitchFamily="2" charset="-122"/>
                <a:ea typeface="弥勒古楷体" panose="02010601030101010101" pitchFamily="2" charset="-122"/>
              </a:rPr>
              <a:t>明年工作计划</a:t>
            </a:r>
            <a:endParaRPr lang="zh-CN" altLang="en-US" sz="3200" dirty="0">
              <a:latin typeface="弥勒古楷体" panose="02010601030101010101" pitchFamily="2" charset="-122"/>
              <a:ea typeface="弥勒古楷体" panose="02010601030101010101" pitchFamily="2" charset="-122"/>
            </a:endParaRPr>
          </a:p>
        </p:txBody>
      </p:sp>
      <p:sp>
        <p:nvSpPr>
          <p:cNvPr id="5" name="矩形 4"/>
          <p:cNvSpPr/>
          <p:nvPr/>
        </p:nvSpPr>
        <p:spPr>
          <a:xfrm>
            <a:off x="2" y="3748224"/>
            <a:ext cx="12194117" cy="87219"/>
          </a:xfrm>
          <a:prstGeom prst="rect">
            <a:avLst/>
          </a:prstGeom>
          <a:solidFill>
            <a:sysClr val="window" lastClr="FFFFFF">
              <a:lumMod val="75000"/>
            </a:sysClr>
          </a:solidFill>
          <a:ln w="25400" cap="flat" cmpd="sng" algn="ctr">
            <a:noFill/>
            <a:prstDash val="solid"/>
          </a:ln>
          <a:effectLst/>
        </p:spPr>
        <p:txBody>
          <a:bodyPr lIns="123121" tIns="61561" rIns="123121" bIns="61561" rtlCol="0" anchor="ctr"/>
          <a:lstStyle/>
          <a:p>
            <a:pPr algn="ctr">
              <a:defRPr/>
            </a:pPr>
            <a:endParaRPr lang="zh-CN" altLang="en-US" kern="0">
              <a:solidFill>
                <a:sysClr val="window" lastClr="FFFFFF"/>
              </a:solidFill>
              <a:ea typeface="方正静蕾简体" panose="02000000000000000000" pitchFamily="2" charset="-122"/>
            </a:endParaRPr>
          </a:p>
        </p:txBody>
      </p:sp>
      <p:grpSp>
        <p:nvGrpSpPr>
          <p:cNvPr id="6" name="组合 5"/>
          <p:cNvGrpSpPr/>
          <p:nvPr/>
        </p:nvGrpSpPr>
        <p:grpSpPr>
          <a:xfrm>
            <a:off x="1307268" y="3183880"/>
            <a:ext cx="1159948" cy="1160029"/>
            <a:chOff x="1466675" y="3784103"/>
            <a:chExt cx="1301392" cy="1301862"/>
          </a:xfrm>
        </p:grpSpPr>
        <p:grpSp>
          <p:nvGrpSpPr>
            <p:cNvPr id="9" name="组合 8"/>
            <p:cNvGrpSpPr/>
            <p:nvPr/>
          </p:nvGrpSpPr>
          <p:grpSpPr>
            <a:xfrm>
              <a:off x="1466675" y="3784103"/>
              <a:ext cx="1301392" cy="1301862"/>
              <a:chOff x="4345444" y="2542859"/>
              <a:chExt cx="1810550" cy="1811205"/>
            </a:xfrm>
          </p:grpSpPr>
          <p:grpSp>
            <p:nvGrpSpPr>
              <p:cNvPr id="11" name="组合 1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 name="同心圆 1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方正静蕾简体" panose="02000000000000000000" pitchFamily="2" charset="-122"/>
                  </a:endParaRPr>
                </a:p>
              </p:txBody>
            </p:sp>
            <p:sp>
              <p:nvSpPr>
                <p:cNvPr id="14" name="椭圆 13"/>
                <p:cNvSpPr/>
                <p:nvPr/>
              </p:nvSpPr>
              <p:spPr>
                <a:xfrm>
                  <a:off x="1484232" y="1093651"/>
                  <a:ext cx="1504274" cy="1504273"/>
                </a:xfrm>
                <a:prstGeom prst="ellipse">
                  <a:avLst/>
                </a:prstGeom>
                <a:no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12" name="椭圆 11"/>
              <p:cNvSpPr/>
              <p:nvPr/>
            </p:nvSpPr>
            <p:spPr>
              <a:xfrm>
                <a:off x="4447523" y="2644973"/>
                <a:ext cx="1606393" cy="1606973"/>
              </a:xfrm>
              <a:prstGeom prst="ellipse">
                <a:avLst/>
              </a:prstGeom>
              <a:blipFill>
                <a:blip r:embed="rId4"/>
                <a:stretch>
                  <a:fillRect/>
                </a:stretch>
              </a:blip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10" name="TextBox 97"/>
            <p:cNvSpPr txBox="1"/>
            <p:nvPr/>
          </p:nvSpPr>
          <p:spPr>
            <a:xfrm>
              <a:off x="1602999" y="4180598"/>
              <a:ext cx="1028745" cy="536941"/>
            </a:xfrm>
            <a:prstGeom prst="rect">
              <a:avLst/>
            </a:prstGeom>
            <a:noFill/>
          </p:spPr>
          <p:txBody>
            <a:bodyPr wrap="square" lIns="184256" tIns="92128" rIns="184256" bIns="92128" rtlCol="0">
              <a:spAutoFit/>
            </a:bodyPr>
            <a:lstStyle/>
            <a:p>
              <a:pPr>
                <a:defRPr/>
              </a:pPr>
              <a:endParaRPr lang="zh-CN" altLang="en-US"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15" name="组合 14"/>
          <p:cNvGrpSpPr/>
          <p:nvPr/>
        </p:nvGrpSpPr>
        <p:grpSpPr>
          <a:xfrm>
            <a:off x="2778247" y="3339902"/>
            <a:ext cx="944561" cy="877962"/>
            <a:chOff x="3117025" y="3959191"/>
            <a:chExt cx="1059738" cy="985306"/>
          </a:xfrm>
        </p:grpSpPr>
        <p:grpSp>
          <p:nvGrpSpPr>
            <p:cNvPr id="16" name="组合 15"/>
            <p:cNvGrpSpPr/>
            <p:nvPr/>
          </p:nvGrpSpPr>
          <p:grpSpPr>
            <a:xfrm>
              <a:off x="3117025" y="3959191"/>
              <a:ext cx="984950" cy="985306"/>
              <a:chOff x="4345444" y="2542859"/>
              <a:chExt cx="1810550" cy="1811205"/>
            </a:xfrm>
          </p:grpSpPr>
          <p:grpSp>
            <p:nvGrpSpPr>
              <p:cNvPr id="18" name="组合 1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0" name="同心圆 1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方正静蕾简体" panose="02000000000000000000" pitchFamily="2" charset="-122"/>
                  </a:endParaRPr>
                </a:p>
              </p:txBody>
            </p:sp>
            <p:sp>
              <p:nvSpPr>
                <p:cNvPr id="21" name="椭圆 20"/>
                <p:cNvSpPr/>
                <p:nvPr/>
              </p:nvSpPr>
              <p:spPr>
                <a:xfrm>
                  <a:off x="1484232" y="1093651"/>
                  <a:ext cx="1504274" cy="1504273"/>
                </a:xfrm>
                <a:prstGeom prst="ellipse">
                  <a:avLst/>
                </a:prstGeom>
                <a:no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19" name="椭圆 18"/>
              <p:cNvSpPr/>
              <p:nvPr/>
            </p:nvSpPr>
            <p:spPr>
              <a:xfrm>
                <a:off x="4483177" y="2680639"/>
                <a:ext cx="1535084" cy="1535638"/>
              </a:xfrm>
              <a:prstGeom prst="ellipse">
                <a:avLst/>
              </a:prstGeom>
              <a:blipFill>
                <a:blip r:embed="rId4"/>
                <a:stretch>
                  <a:fillRect/>
                </a:stretch>
              </a:blip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17" name="TextBox 104"/>
            <p:cNvSpPr txBox="1"/>
            <p:nvPr/>
          </p:nvSpPr>
          <p:spPr>
            <a:xfrm>
              <a:off x="3148019" y="4196693"/>
              <a:ext cx="1028744" cy="536940"/>
            </a:xfrm>
            <a:prstGeom prst="rect">
              <a:avLst/>
            </a:prstGeom>
            <a:noFill/>
          </p:spPr>
          <p:txBody>
            <a:bodyPr wrap="square" lIns="184256" tIns="92128" rIns="184256" bIns="92128" rtlCol="0">
              <a:spAutoFit/>
            </a:bodyPr>
            <a:lstStyle/>
            <a:p>
              <a:pPr>
                <a:defRPr/>
              </a:pPr>
              <a:endParaRPr lang="zh-CN" altLang="en-US"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22" name="组合 21"/>
          <p:cNvGrpSpPr/>
          <p:nvPr/>
        </p:nvGrpSpPr>
        <p:grpSpPr>
          <a:xfrm>
            <a:off x="3967176" y="3190877"/>
            <a:ext cx="1175915" cy="1175999"/>
            <a:chOff x="4450933" y="3791953"/>
            <a:chExt cx="1319306" cy="1319782"/>
          </a:xfrm>
        </p:grpSpPr>
        <p:grpSp>
          <p:nvGrpSpPr>
            <p:cNvPr id="23" name="组合 22"/>
            <p:cNvGrpSpPr/>
            <p:nvPr/>
          </p:nvGrpSpPr>
          <p:grpSpPr>
            <a:xfrm>
              <a:off x="4450933" y="3791953"/>
              <a:ext cx="1319306" cy="1319782"/>
              <a:chOff x="4345444" y="2542859"/>
              <a:chExt cx="1810550" cy="1811205"/>
            </a:xfrm>
          </p:grpSpPr>
          <p:grpSp>
            <p:nvGrpSpPr>
              <p:cNvPr id="25" name="组合 2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7" name="同心圆 2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方正静蕾简体" panose="02000000000000000000" pitchFamily="2" charset="-122"/>
                  </a:endParaRPr>
                </a:p>
              </p:txBody>
            </p:sp>
            <p:sp>
              <p:nvSpPr>
                <p:cNvPr id="28" name="椭圆 27"/>
                <p:cNvSpPr/>
                <p:nvPr/>
              </p:nvSpPr>
              <p:spPr>
                <a:xfrm>
                  <a:off x="1484232" y="1093650"/>
                  <a:ext cx="1504275" cy="1504273"/>
                </a:xfrm>
                <a:prstGeom prst="ellipse">
                  <a:avLst/>
                </a:prstGeom>
                <a:no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26" name="椭圆 25"/>
              <p:cNvSpPr/>
              <p:nvPr/>
            </p:nvSpPr>
            <p:spPr>
              <a:xfrm>
                <a:off x="4427702" y="2656211"/>
                <a:ext cx="1606932" cy="1607514"/>
              </a:xfrm>
              <a:prstGeom prst="ellipse">
                <a:avLst/>
              </a:prstGeom>
              <a:blipFill>
                <a:blip r:embed="rId4"/>
                <a:stretch>
                  <a:fillRect/>
                </a:stretch>
              </a:blip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24" name="TextBox 111"/>
            <p:cNvSpPr txBox="1"/>
            <p:nvPr/>
          </p:nvSpPr>
          <p:spPr>
            <a:xfrm>
              <a:off x="4624965" y="4194850"/>
              <a:ext cx="1028745" cy="536940"/>
            </a:xfrm>
            <a:prstGeom prst="rect">
              <a:avLst/>
            </a:prstGeom>
            <a:noFill/>
          </p:spPr>
          <p:txBody>
            <a:bodyPr wrap="square" lIns="184256" tIns="92128" rIns="184256" bIns="92128" rtlCol="0">
              <a:spAutoFit/>
            </a:bodyPr>
            <a:lstStyle/>
            <a:p>
              <a:pPr>
                <a:defRPr/>
              </a:pPr>
              <a:endParaRPr lang="zh-CN" altLang="en-US"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29" name="组合 28"/>
          <p:cNvGrpSpPr/>
          <p:nvPr/>
        </p:nvGrpSpPr>
        <p:grpSpPr>
          <a:xfrm>
            <a:off x="5454124" y="3324918"/>
            <a:ext cx="961591" cy="907918"/>
            <a:chOff x="6119197" y="3942381"/>
            <a:chExt cx="1078849" cy="1018926"/>
          </a:xfrm>
        </p:grpSpPr>
        <p:grpSp>
          <p:nvGrpSpPr>
            <p:cNvPr id="30" name="组合 29"/>
            <p:cNvGrpSpPr/>
            <p:nvPr/>
          </p:nvGrpSpPr>
          <p:grpSpPr>
            <a:xfrm>
              <a:off x="6119197" y="3942381"/>
              <a:ext cx="1018558" cy="1018926"/>
              <a:chOff x="4345444" y="2542859"/>
              <a:chExt cx="1810550" cy="1811205"/>
            </a:xfrm>
          </p:grpSpPr>
          <p:grpSp>
            <p:nvGrpSpPr>
              <p:cNvPr id="32" name="组合 3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4" name="同心圆 33"/>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方正静蕾简体" panose="02000000000000000000" pitchFamily="2" charset="-122"/>
                  </a:endParaRPr>
                </a:p>
              </p:txBody>
            </p:sp>
            <p:sp>
              <p:nvSpPr>
                <p:cNvPr id="35" name="椭圆 34"/>
                <p:cNvSpPr/>
                <p:nvPr/>
              </p:nvSpPr>
              <p:spPr>
                <a:xfrm>
                  <a:off x="1484232" y="1093651"/>
                  <a:ext cx="1504274" cy="1504273"/>
                </a:xfrm>
                <a:prstGeom prst="ellipse">
                  <a:avLst/>
                </a:prstGeom>
                <a:no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33" name="椭圆 32"/>
              <p:cNvSpPr/>
              <p:nvPr/>
            </p:nvSpPr>
            <p:spPr>
              <a:xfrm>
                <a:off x="4466846" y="2664303"/>
                <a:ext cx="1567743" cy="1568310"/>
              </a:xfrm>
              <a:prstGeom prst="ellipse">
                <a:avLst/>
              </a:prstGeom>
              <a:blipFill>
                <a:blip r:embed="rId4"/>
                <a:stretch>
                  <a:fillRect/>
                </a:stretch>
              </a:blip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31" name="TextBox 118"/>
            <p:cNvSpPr txBox="1"/>
            <p:nvPr/>
          </p:nvSpPr>
          <p:spPr>
            <a:xfrm>
              <a:off x="6169300" y="4182441"/>
              <a:ext cx="1028746" cy="536941"/>
            </a:xfrm>
            <a:prstGeom prst="rect">
              <a:avLst/>
            </a:prstGeom>
            <a:noFill/>
          </p:spPr>
          <p:txBody>
            <a:bodyPr wrap="square" lIns="184256" tIns="92128" rIns="184256" bIns="92128" rtlCol="0">
              <a:spAutoFit/>
            </a:bodyPr>
            <a:lstStyle/>
            <a:p>
              <a:pPr>
                <a:defRPr/>
              </a:pPr>
              <a:endParaRPr lang="zh-CN" altLang="en-US"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36" name="组合 35"/>
          <p:cNvGrpSpPr/>
          <p:nvPr/>
        </p:nvGrpSpPr>
        <p:grpSpPr>
          <a:xfrm>
            <a:off x="6641713" y="3324920"/>
            <a:ext cx="1068868" cy="907918"/>
            <a:chOff x="7451602" y="3942381"/>
            <a:chExt cx="1199205" cy="1018926"/>
          </a:xfrm>
        </p:grpSpPr>
        <p:grpSp>
          <p:nvGrpSpPr>
            <p:cNvPr id="37" name="组合 36"/>
            <p:cNvGrpSpPr/>
            <p:nvPr/>
          </p:nvGrpSpPr>
          <p:grpSpPr>
            <a:xfrm>
              <a:off x="7486713" y="3942381"/>
              <a:ext cx="1018558" cy="1018926"/>
              <a:chOff x="4345444" y="2542859"/>
              <a:chExt cx="1810550" cy="1811205"/>
            </a:xfrm>
          </p:grpSpPr>
          <p:grpSp>
            <p:nvGrpSpPr>
              <p:cNvPr id="39" name="组合 3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1" name="同心圆 40"/>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方正静蕾简体" panose="02000000000000000000" pitchFamily="2" charset="-122"/>
                  </a:endParaRPr>
                </a:p>
              </p:txBody>
            </p:sp>
            <p:sp>
              <p:nvSpPr>
                <p:cNvPr id="42" name="椭圆 41"/>
                <p:cNvSpPr/>
                <p:nvPr/>
              </p:nvSpPr>
              <p:spPr>
                <a:xfrm>
                  <a:off x="1484232" y="1093651"/>
                  <a:ext cx="1504274" cy="1504273"/>
                </a:xfrm>
                <a:prstGeom prst="ellipse">
                  <a:avLst/>
                </a:prstGeom>
                <a:no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40" name="椭圆 39"/>
              <p:cNvSpPr/>
              <p:nvPr/>
            </p:nvSpPr>
            <p:spPr>
              <a:xfrm>
                <a:off x="4466990" y="2664444"/>
                <a:ext cx="1567461" cy="1568026"/>
              </a:xfrm>
              <a:prstGeom prst="ellipse">
                <a:avLst/>
              </a:prstGeom>
              <a:blipFill>
                <a:blip r:embed="rId4"/>
                <a:stretch>
                  <a:fillRect/>
                </a:stretch>
              </a:blip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38" name="TextBox 125"/>
            <p:cNvSpPr txBox="1"/>
            <p:nvPr/>
          </p:nvSpPr>
          <p:spPr>
            <a:xfrm>
              <a:off x="7451602" y="4199438"/>
              <a:ext cx="1199205" cy="450589"/>
            </a:xfrm>
            <a:prstGeom prst="rect">
              <a:avLst/>
            </a:prstGeom>
            <a:noFill/>
          </p:spPr>
          <p:txBody>
            <a:bodyPr wrap="square" lIns="184256" tIns="92128" rIns="184256" bIns="92128" rtlCol="0">
              <a:spAutoFit/>
            </a:bodyPr>
            <a:lstStyle/>
            <a:p>
              <a:pPr>
                <a:defRPr/>
              </a:pPr>
              <a:endParaRPr lang="zh-CN" altLang="en-US" sz="1400"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43" name="组合 42"/>
          <p:cNvGrpSpPr/>
          <p:nvPr/>
        </p:nvGrpSpPr>
        <p:grpSpPr>
          <a:xfrm>
            <a:off x="7891890" y="3174331"/>
            <a:ext cx="1209007" cy="1209095"/>
            <a:chOff x="8854229" y="3773382"/>
            <a:chExt cx="1356434" cy="1356924"/>
          </a:xfrm>
        </p:grpSpPr>
        <p:grpSp>
          <p:nvGrpSpPr>
            <p:cNvPr id="44" name="组合 43"/>
            <p:cNvGrpSpPr/>
            <p:nvPr/>
          </p:nvGrpSpPr>
          <p:grpSpPr>
            <a:xfrm>
              <a:off x="8854229" y="3773382"/>
              <a:ext cx="1356434" cy="1356924"/>
              <a:chOff x="4345444" y="2542859"/>
              <a:chExt cx="1810550" cy="1811205"/>
            </a:xfrm>
          </p:grpSpPr>
          <p:grpSp>
            <p:nvGrpSpPr>
              <p:cNvPr id="46" name="组合 4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8" name="同心圆 4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方正静蕾简体" panose="02000000000000000000" pitchFamily="2" charset="-122"/>
                  </a:endParaRPr>
                </a:p>
              </p:txBody>
            </p:sp>
            <p:sp>
              <p:nvSpPr>
                <p:cNvPr id="49" name="椭圆 48"/>
                <p:cNvSpPr/>
                <p:nvPr/>
              </p:nvSpPr>
              <p:spPr>
                <a:xfrm>
                  <a:off x="1484232" y="1093651"/>
                  <a:ext cx="1504274" cy="1504273"/>
                </a:xfrm>
                <a:prstGeom prst="ellipse">
                  <a:avLst/>
                </a:prstGeom>
                <a:no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47" name="椭圆 46"/>
              <p:cNvSpPr/>
              <p:nvPr/>
            </p:nvSpPr>
            <p:spPr>
              <a:xfrm>
                <a:off x="4464837" y="2666232"/>
                <a:ext cx="1571762" cy="1572325"/>
              </a:xfrm>
              <a:prstGeom prst="ellipse">
                <a:avLst/>
              </a:prstGeom>
              <a:blipFill>
                <a:blip r:embed="rId4"/>
                <a:stretch>
                  <a:fillRect/>
                </a:stretch>
              </a:blip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45" name="TextBox 132"/>
            <p:cNvSpPr txBox="1"/>
            <p:nvPr/>
          </p:nvSpPr>
          <p:spPr>
            <a:xfrm>
              <a:off x="8964047" y="4180596"/>
              <a:ext cx="1228295" cy="536939"/>
            </a:xfrm>
            <a:prstGeom prst="rect">
              <a:avLst/>
            </a:prstGeom>
            <a:noFill/>
          </p:spPr>
          <p:txBody>
            <a:bodyPr wrap="square" lIns="184256" tIns="92128" rIns="184256" bIns="92128" rtlCol="0">
              <a:spAutoFit/>
            </a:bodyPr>
            <a:lstStyle/>
            <a:p>
              <a:pPr>
                <a:defRPr/>
              </a:pPr>
              <a:endParaRPr lang="zh-CN" altLang="en-US"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50" name="组合 49"/>
          <p:cNvGrpSpPr/>
          <p:nvPr/>
        </p:nvGrpSpPr>
        <p:grpSpPr>
          <a:xfrm>
            <a:off x="9411928" y="2956664"/>
            <a:ext cx="1644309" cy="1644427"/>
            <a:chOff x="10559621" y="3529102"/>
            <a:chExt cx="1844818" cy="1845484"/>
          </a:xfrm>
        </p:grpSpPr>
        <p:grpSp>
          <p:nvGrpSpPr>
            <p:cNvPr id="51" name="组合 50"/>
            <p:cNvGrpSpPr/>
            <p:nvPr/>
          </p:nvGrpSpPr>
          <p:grpSpPr>
            <a:xfrm>
              <a:off x="10559621" y="3529102"/>
              <a:ext cx="1844818" cy="1845484"/>
              <a:chOff x="4345444" y="2542859"/>
              <a:chExt cx="1810550" cy="1811205"/>
            </a:xfrm>
          </p:grpSpPr>
          <p:grpSp>
            <p:nvGrpSpPr>
              <p:cNvPr id="53" name="组合 5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5" name="同心圆 5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ea typeface="方正静蕾简体" panose="02000000000000000000" pitchFamily="2" charset="-122"/>
                  </a:endParaRPr>
                </a:p>
              </p:txBody>
            </p:sp>
            <p:sp>
              <p:nvSpPr>
                <p:cNvPr id="56" name="椭圆 55"/>
                <p:cNvSpPr/>
                <p:nvPr/>
              </p:nvSpPr>
              <p:spPr>
                <a:xfrm>
                  <a:off x="1484232" y="1093651"/>
                  <a:ext cx="1504274" cy="1504273"/>
                </a:xfrm>
                <a:prstGeom prst="ellipse">
                  <a:avLst/>
                </a:prstGeom>
                <a:no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54" name="椭圆 53"/>
              <p:cNvSpPr/>
              <p:nvPr/>
            </p:nvSpPr>
            <p:spPr>
              <a:xfrm>
                <a:off x="4422287" y="2619728"/>
                <a:ext cx="1656864" cy="1657461"/>
              </a:xfrm>
              <a:prstGeom prst="ellipse">
                <a:avLst/>
              </a:prstGeom>
              <a:blipFill>
                <a:blip r:embed="rId4"/>
                <a:stretch>
                  <a:fillRect/>
                </a:stretch>
              </a:blipFill>
              <a:ln w="25400" cap="flat" cmpd="sng" algn="ctr">
                <a:noFill/>
                <a:prstDash val="solid"/>
              </a:ln>
              <a:effectLst/>
            </p:spPr>
            <p:txBody>
              <a:bodyPr rtlCol="0" anchor="ctr"/>
              <a:lstStyle/>
              <a:p>
                <a:pPr algn="ctr">
                  <a:defRPr/>
                </a:pPr>
                <a:endParaRPr lang="zh-CN" altLang="en-US" kern="0">
                  <a:solidFill>
                    <a:sysClr val="window" lastClr="FFFFFF"/>
                  </a:solidFill>
                  <a:ea typeface="方正静蕾简体" panose="02000000000000000000" pitchFamily="2" charset="-122"/>
                </a:endParaRPr>
              </a:p>
            </p:txBody>
          </p:sp>
        </p:grpSp>
        <p:sp>
          <p:nvSpPr>
            <p:cNvPr id="52" name="TextBox 139"/>
            <p:cNvSpPr txBox="1"/>
            <p:nvPr/>
          </p:nvSpPr>
          <p:spPr>
            <a:xfrm>
              <a:off x="10931218" y="4180595"/>
              <a:ext cx="1206867" cy="536940"/>
            </a:xfrm>
            <a:prstGeom prst="rect">
              <a:avLst/>
            </a:prstGeom>
            <a:noFill/>
          </p:spPr>
          <p:txBody>
            <a:bodyPr wrap="square" lIns="184256" tIns="92128" rIns="184256" bIns="92128" rtlCol="0">
              <a:spAutoFit/>
            </a:bodyPr>
            <a:lstStyle/>
            <a:p>
              <a:pPr>
                <a:defRPr/>
              </a:pPr>
              <a:endParaRPr lang="zh-CN" altLang="en-US" kern="0" dirty="0">
                <a:solidFill>
                  <a:sysClr val="window" lastClr="FFFFFF"/>
                </a:solidFill>
                <a:latin typeface="方正静蕾简体" panose="02000000000000000000" pitchFamily="2" charset="-122"/>
                <a:ea typeface="方正静蕾简体" panose="02000000000000000000" pitchFamily="2" charset="-122"/>
              </a:endParaRPr>
            </a:p>
          </p:txBody>
        </p:sp>
      </p:grpSp>
      <p:grpSp>
        <p:nvGrpSpPr>
          <p:cNvPr id="57" name="组合 56"/>
          <p:cNvGrpSpPr/>
          <p:nvPr/>
        </p:nvGrpSpPr>
        <p:grpSpPr>
          <a:xfrm>
            <a:off x="694206" y="1633313"/>
            <a:ext cx="2588798" cy="1482130"/>
            <a:chOff x="689131" y="1318791"/>
            <a:chExt cx="1631535" cy="1055019"/>
          </a:xfrm>
        </p:grpSpPr>
        <p:sp>
          <p:nvSpPr>
            <p:cNvPr id="5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您的内容打在这里，或者通过您的内容打在这里</a:t>
              </a:r>
            </a:p>
          </p:txBody>
        </p:sp>
        <p:grpSp>
          <p:nvGrpSpPr>
            <p:cNvPr id="59" name="组合 58"/>
            <p:cNvGrpSpPr/>
            <p:nvPr/>
          </p:nvGrpSpPr>
          <p:grpSpPr>
            <a:xfrm>
              <a:off x="689131" y="1318791"/>
              <a:ext cx="1631535" cy="1055019"/>
              <a:chOff x="689131" y="1318791"/>
              <a:chExt cx="1631535" cy="1055019"/>
            </a:xfrm>
          </p:grpSpPr>
          <p:cxnSp>
            <p:nvCxnSpPr>
              <p:cNvPr id="60" name="直接连接符 59"/>
              <p:cNvCxnSpPr/>
              <p:nvPr/>
            </p:nvCxnSpPr>
            <p:spPr>
              <a:xfrm flipV="1">
                <a:off x="1449591" y="2157786"/>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6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华文黑体" pitchFamily="2" charset="-122"/>
                  </a:rPr>
                  <a:t>添加标题</a:t>
                </a:r>
              </a:p>
            </p:txBody>
          </p:sp>
        </p:grpSp>
      </p:grpSp>
      <p:grpSp>
        <p:nvGrpSpPr>
          <p:cNvPr id="62" name="组合 61"/>
          <p:cNvGrpSpPr/>
          <p:nvPr/>
        </p:nvGrpSpPr>
        <p:grpSpPr>
          <a:xfrm>
            <a:off x="3221486" y="1630740"/>
            <a:ext cx="2472853" cy="1487862"/>
            <a:chOff x="770508" y="1462813"/>
            <a:chExt cx="1372987" cy="941123"/>
          </a:xfrm>
        </p:grpSpPr>
        <p:sp>
          <p:nvSpPr>
            <p:cNvPr id="63" name="TextBox 150"/>
            <p:cNvSpPr txBox="1"/>
            <p:nvPr/>
          </p:nvSpPr>
          <p:spPr>
            <a:xfrm>
              <a:off x="770508" y="1767302"/>
              <a:ext cx="1372987" cy="457487"/>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您的内容打在这里，或者通过您的内容打在这里</a:t>
              </a:r>
            </a:p>
          </p:txBody>
        </p:sp>
        <p:grpSp>
          <p:nvGrpSpPr>
            <p:cNvPr id="64" name="组合 63"/>
            <p:cNvGrpSpPr/>
            <p:nvPr/>
          </p:nvGrpSpPr>
          <p:grpSpPr>
            <a:xfrm>
              <a:off x="947384" y="1462813"/>
              <a:ext cx="1008112" cy="941123"/>
              <a:chOff x="947384" y="1462813"/>
              <a:chExt cx="1008112" cy="941123"/>
            </a:xfrm>
          </p:grpSpPr>
          <p:cxnSp>
            <p:nvCxnSpPr>
              <p:cNvPr id="65" name="直接连接符 64"/>
              <p:cNvCxnSpPr/>
              <p:nvPr/>
            </p:nvCxnSpPr>
            <p:spPr>
              <a:xfrm flipV="1">
                <a:off x="1474550" y="218791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66"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华文黑体" pitchFamily="2" charset="-122"/>
                  </a:rPr>
                  <a:t>添加标题</a:t>
                </a:r>
              </a:p>
            </p:txBody>
          </p:sp>
        </p:grpSp>
      </p:grpSp>
      <p:grpSp>
        <p:nvGrpSpPr>
          <p:cNvPr id="67" name="组合 66"/>
          <p:cNvGrpSpPr/>
          <p:nvPr/>
        </p:nvGrpSpPr>
        <p:grpSpPr>
          <a:xfrm>
            <a:off x="5812432" y="1633312"/>
            <a:ext cx="2560867" cy="1490766"/>
            <a:chOff x="773829" y="1541325"/>
            <a:chExt cx="1366344" cy="866056"/>
          </a:xfrm>
        </p:grpSpPr>
        <p:sp>
          <p:nvSpPr>
            <p:cNvPr id="68" name="TextBox 155"/>
            <p:cNvSpPr txBox="1"/>
            <p:nvPr/>
          </p:nvSpPr>
          <p:spPr>
            <a:xfrm>
              <a:off x="773829" y="1815540"/>
              <a:ext cx="1366344" cy="420176"/>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您的内容打在这里，或者通过您的内容打在这里</a:t>
              </a:r>
            </a:p>
          </p:txBody>
        </p:sp>
        <p:grpSp>
          <p:nvGrpSpPr>
            <p:cNvPr id="69" name="组合 68"/>
            <p:cNvGrpSpPr/>
            <p:nvPr/>
          </p:nvGrpSpPr>
          <p:grpSpPr>
            <a:xfrm>
              <a:off x="971122" y="1541325"/>
              <a:ext cx="1008112" cy="866056"/>
              <a:chOff x="971122" y="1541325"/>
              <a:chExt cx="1008112" cy="866056"/>
            </a:xfrm>
          </p:grpSpPr>
          <p:cxnSp>
            <p:nvCxnSpPr>
              <p:cNvPr id="70" name="直接连接符 69"/>
              <p:cNvCxnSpPr/>
              <p:nvPr/>
            </p:nvCxnSpPr>
            <p:spPr>
              <a:xfrm flipV="1">
                <a:off x="1457223" y="2191357"/>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1"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华文黑体" pitchFamily="2" charset="-122"/>
                  </a:rPr>
                  <a:t>添加标题</a:t>
                </a:r>
              </a:p>
            </p:txBody>
          </p:sp>
        </p:grpSp>
      </p:grpSp>
      <p:grpSp>
        <p:nvGrpSpPr>
          <p:cNvPr id="72" name="组合 71"/>
          <p:cNvGrpSpPr/>
          <p:nvPr/>
        </p:nvGrpSpPr>
        <p:grpSpPr>
          <a:xfrm>
            <a:off x="8856276" y="1605169"/>
            <a:ext cx="2589050" cy="1371397"/>
            <a:chOff x="726816" y="1484176"/>
            <a:chExt cx="1460370" cy="820803"/>
          </a:xfrm>
        </p:grpSpPr>
        <p:sp>
          <p:nvSpPr>
            <p:cNvPr id="73" name="TextBox 160"/>
            <p:cNvSpPr txBox="1"/>
            <p:nvPr/>
          </p:nvSpPr>
          <p:spPr>
            <a:xfrm>
              <a:off x="726816" y="1767301"/>
              <a:ext cx="1460370" cy="432883"/>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您的内容打在这里，或者通过您的内容打在这里</a:t>
              </a:r>
            </a:p>
          </p:txBody>
        </p:sp>
        <p:grpSp>
          <p:nvGrpSpPr>
            <p:cNvPr id="74" name="组合 73"/>
            <p:cNvGrpSpPr/>
            <p:nvPr/>
          </p:nvGrpSpPr>
          <p:grpSpPr>
            <a:xfrm>
              <a:off x="947384" y="1484176"/>
              <a:ext cx="1008112" cy="820803"/>
              <a:chOff x="947384" y="1484176"/>
              <a:chExt cx="1008112" cy="820803"/>
            </a:xfrm>
          </p:grpSpPr>
          <p:cxnSp>
            <p:nvCxnSpPr>
              <p:cNvPr id="75" name="直接连接符 74"/>
              <p:cNvCxnSpPr/>
              <p:nvPr/>
            </p:nvCxnSpPr>
            <p:spPr>
              <a:xfrm flipV="1">
                <a:off x="1481601" y="2146838"/>
                <a:ext cx="0" cy="15814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76"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华文黑体" pitchFamily="2" charset="-122"/>
                  </a:rPr>
                  <a:t>添加标题</a:t>
                </a:r>
              </a:p>
            </p:txBody>
          </p:sp>
        </p:grpSp>
      </p:grpSp>
      <p:grpSp>
        <p:nvGrpSpPr>
          <p:cNvPr id="77" name="组合 76"/>
          <p:cNvGrpSpPr/>
          <p:nvPr/>
        </p:nvGrpSpPr>
        <p:grpSpPr>
          <a:xfrm>
            <a:off x="1931281" y="4496279"/>
            <a:ext cx="2463298" cy="1476775"/>
            <a:chOff x="793884" y="1340833"/>
            <a:chExt cx="1326235" cy="1020857"/>
          </a:xfrm>
        </p:grpSpPr>
        <p:sp>
          <p:nvSpPr>
            <p:cNvPr id="78"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您的内容打在这里，或者通过您的内容打在这里</a:t>
              </a:r>
            </a:p>
          </p:txBody>
        </p:sp>
        <p:grpSp>
          <p:nvGrpSpPr>
            <p:cNvPr id="79" name="组合 78"/>
            <p:cNvGrpSpPr/>
            <p:nvPr/>
          </p:nvGrpSpPr>
          <p:grpSpPr>
            <a:xfrm>
              <a:off x="947384" y="1340833"/>
              <a:ext cx="1008112" cy="540984"/>
              <a:chOff x="947384" y="1340833"/>
              <a:chExt cx="1008112" cy="540984"/>
            </a:xfrm>
          </p:grpSpPr>
          <p:cxnSp>
            <p:nvCxnSpPr>
              <p:cNvPr id="80" name="直接连接符 79"/>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1"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华文黑体" pitchFamily="2" charset="-122"/>
                  </a:rPr>
                  <a:t>添加标题</a:t>
                </a:r>
              </a:p>
            </p:txBody>
          </p:sp>
        </p:grpSp>
      </p:grpSp>
      <p:grpSp>
        <p:nvGrpSpPr>
          <p:cNvPr id="82" name="组合 81"/>
          <p:cNvGrpSpPr/>
          <p:nvPr/>
        </p:nvGrpSpPr>
        <p:grpSpPr>
          <a:xfrm>
            <a:off x="4584868" y="4496278"/>
            <a:ext cx="2471028" cy="1494469"/>
            <a:chOff x="791804" y="1340833"/>
            <a:chExt cx="1330396" cy="1033088"/>
          </a:xfrm>
        </p:grpSpPr>
        <p:sp>
          <p:nvSpPr>
            <p:cNvPr id="83"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您的内容打在这里，或者通过您的内容打在这里</a:t>
              </a:r>
            </a:p>
          </p:txBody>
        </p:sp>
        <p:grpSp>
          <p:nvGrpSpPr>
            <p:cNvPr id="84" name="组合 83"/>
            <p:cNvGrpSpPr/>
            <p:nvPr/>
          </p:nvGrpSpPr>
          <p:grpSpPr>
            <a:xfrm>
              <a:off x="947384" y="1340833"/>
              <a:ext cx="1008112" cy="540984"/>
              <a:chOff x="947384" y="1340833"/>
              <a:chExt cx="1008112" cy="540984"/>
            </a:xfrm>
          </p:grpSpPr>
          <p:cxnSp>
            <p:nvCxnSpPr>
              <p:cNvPr id="85" name="直接连接符 84"/>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86"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华文黑体" pitchFamily="2" charset="-122"/>
                  </a:rPr>
                  <a:t>添加标题</a:t>
                </a:r>
              </a:p>
            </p:txBody>
          </p:sp>
        </p:grpSp>
      </p:grpSp>
      <p:grpSp>
        <p:nvGrpSpPr>
          <p:cNvPr id="87" name="组合 86"/>
          <p:cNvGrpSpPr/>
          <p:nvPr/>
        </p:nvGrpSpPr>
        <p:grpSpPr>
          <a:xfrm>
            <a:off x="7098672" y="4570469"/>
            <a:ext cx="2741366" cy="1420278"/>
            <a:chOff x="719029" y="1340833"/>
            <a:chExt cx="1475946" cy="981802"/>
          </a:xfrm>
        </p:grpSpPr>
        <p:sp>
          <p:nvSpPr>
            <p:cNvPr id="88"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defRPr/>
              </a:pPr>
              <a:r>
                <a:rPr lang="zh-CN" altLang="en-US" sz="1500" kern="0" dirty="0">
                  <a:solidFill>
                    <a:sysClr val="windowText" lastClr="000000">
                      <a:lumMod val="75000"/>
                      <a:lumOff val="25000"/>
                    </a:sysClr>
                  </a:solidFill>
                  <a:latin typeface="方正静蕾简体" panose="02000000000000000000" pitchFamily="2" charset="-122"/>
                  <a:ea typeface="方正静蕾简体" panose="02000000000000000000" pitchFamily="2" charset="-122"/>
                </a:rPr>
                <a:t>您的内容打在这里，或者通过您的内容打在这里</a:t>
              </a:r>
            </a:p>
          </p:txBody>
        </p:sp>
        <p:grpSp>
          <p:nvGrpSpPr>
            <p:cNvPr id="89" name="组合 88"/>
            <p:cNvGrpSpPr/>
            <p:nvPr/>
          </p:nvGrpSpPr>
          <p:grpSpPr>
            <a:xfrm>
              <a:off x="947384" y="1340833"/>
              <a:ext cx="1008112" cy="540984"/>
              <a:chOff x="947384" y="1340833"/>
              <a:chExt cx="1008112" cy="540984"/>
            </a:xfrm>
          </p:grpSpPr>
          <p:cxnSp>
            <p:nvCxnSpPr>
              <p:cNvPr id="90" name="直接连接符 89"/>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91"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defRPr/>
                </a:pPr>
                <a:r>
                  <a:rPr lang="zh-CN" altLang="en-US" sz="2100" kern="0" dirty="0">
                    <a:solidFill>
                      <a:sysClr val="windowText" lastClr="000000">
                        <a:lumMod val="75000"/>
                        <a:lumOff val="25000"/>
                      </a:sysClr>
                    </a:solidFill>
                    <a:latin typeface="字酷堂清楷体" panose="02010601030101010101" pitchFamily="2" charset="-122"/>
                    <a:ea typeface="字酷堂清楷体" panose="02010601030101010101" pitchFamily="2" charset="-122"/>
                    <a:cs typeface="华文黑体" pitchFamily="2" charset="-122"/>
                  </a:rPr>
                  <a:t>添加标题</a:t>
                </a:r>
              </a:p>
            </p:txBody>
          </p:sp>
        </p:grpSp>
      </p:grpSp>
    </p:spTree>
    <p:extLst>
      <p:ext uri="{BB962C8B-B14F-4D97-AF65-F5344CB8AC3E}">
        <p14:creationId xmlns:p14="http://schemas.microsoft.com/office/powerpoint/2010/main" val="30850568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1000"/>
                                            <p:tgtEl>
                                              <p:spTgt spid="5"/>
                                            </p:tgtEl>
                                          </p:cBhvr>
                                        </p:animEffect>
                                      </p:childTnLst>
                                    </p:cTn>
                                  </p:par>
                                </p:childTnLst>
                              </p:cTn>
                            </p:par>
                            <p:par>
                              <p:cTn id="24" fill="hold">
                                <p:stCondLst>
                                  <p:cond delay="3500"/>
                                </p:stCondLst>
                                <p:childTnLst>
                                  <p:par>
                                    <p:cTn id="25" presetID="2" presetClass="entr" presetSubtype="2" accel="58000" fill="hold" nodeType="afterEffect" p14:presetBounceEnd="55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55000">
                                          <p:cBhvr additive="base">
                                            <p:cTn id="27" dur="1500" fill="hold"/>
                                            <p:tgtEl>
                                              <p:spTgt spid="6"/>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200"/>
                                      </p:stCondLst>
                                      <p:childTnLst>
                                        <p:set>
                                          <p:cBhvr>
                                            <p:cTn id="30" dur="1" fill="hold">
                                              <p:stCondLst>
                                                <p:cond delay="0"/>
                                              </p:stCondLst>
                                            </p:cTn>
                                            <p:tgtEl>
                                              <p:spTgt spid="15"/>
                                            </p:tgtEl>
                                            <p:attrNameLst>
                                              <p:attrName>style.visibility</p:attrName>
                                            </p:attrNameLst>
                                          </p:cBhvr>
                                          <p:to>
                                            <p:strVal val="visible"/>
                                          </p:to>
                                        </p:set>
                                        <p:anim calcmode="lin" valueType="num" p14:bounceEnd="55000">
                                          <p:cBhvr additive="base">
                                            <p:cTn id="31" dur="1500" fill="hold"/>
                                            <p:tgtEl>
                                              <p:spTgt spid="15"/>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400"/>
                                      </p:stCondLst>
                                      <p:childTnLst>
                                        <p:set>
                                          <p:cBhvr>
                                            <p:cTn id="34" dur="1" fill="hold">
                                              <p:stCondLst>
                                                <p:cond delay="0"/>
                                              </p:stCondLst>
                                            </p:cTn>
                                            <p:tgtEl>
                                              <p:spTgt spid="22"/>
                                            </p:tgtEl>
                                            <p:attrNameLst>
                                              <p:attrName>style.visibility</p:attrName>
                                            </p:attrNameLst>
                                          </p:cBhvr>
                                          <p:to>
                                            <p:strVal val="visible"/>
                                          </p:to>
                                        </p:set>
                                        <p:anim calcmode="lin" valueType="num" p14:bounceEnd="55000">
                                          <p:cBhvr additive="base">
                                            <p:cTn id="35" dur="1500" fill="hold"/>
                                            <p:tgtEl>
                                              <p:spTgt spid="22"/>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22"/>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600"/>
                                      </p:stCondLst>
                                      <p:childTnLst>
                                        <p:set>
                                          <p:cBhvr>
                                            <p:cTn id="38" dur="1" fill="hold">
                                              <p:stCondLst>
                                                <p:cond delay="0"/>
                                              </p:stCondLst>
                                            </p:cTn>
                                            <p:tgtEl>
                                              <p:spTgt spid="29"/>
                                            </p:tgtEl>
                                            <p:attrNameLst>
                                              <p:attrName>style.visibility</p:attrName>
                                            </p:attrNameLst>
                                          </p:cBhvr>
                                          <p:to>
                                            <p:strVal val="visible"/>
                                          </p:to>
                                        </p:set>
                                        <p:anim calcmode="lin" valueType="num" p14:bounceEnd="55000">
                                          <p:cBhvr additive="base">
                                            <p:cTn id="39" dur="1500" fill="hold"/>
                                            <p:tgtEl>
                                              <p:spTgt spid="29"/>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accel="58000" fill="hold" nodeType="withEffect" p14:presetBounceEnd="55000">
                                      <p:stCondLst>
                                        <p:cond delay="800"/>
                                      </p:stCondLst>
                                      <p:childTnLst>
                                        <p:set>
                                          <p:cBhvr>
                                            <p:cTn id="42" dur="1" fill="hold">
                                              <p:stCondLst>
                                                <p:cond delay="0"/>
                                              </p:stCondLst>
                                            </p:cTn>
                                            <p:tgtEl>
                                              <p:spTgt spid="36"/>
                                            </p:tgtEl>
                                            <p:attrNameLst>
                                              <p:attrName>style.visibility</p:attrName>
                                            </p:attrNameLst>
                                          </p:cBhvr>
                                          <p:to>
                                            <p:strVal val="visible"/>
                                          </p:to>
                                        </p:set>
                                        <p:anim calcmode="lin" valueType="num" p14:bounceEnd="55000">
                                          <p:cBhvr additive="base">
                                            <p:cTn id="43" dur="1500" fill="hold"/>
                                            <p:tgtEl>
                                              <p:spTgt spid="36"/>
                                            </p:tgtEl>
                                            <p:attrNameLst>
                                              <p:attrName>ppt_x</p:attrName>
                                            </p:attrNameLst>
                                          </p:cBhvr>
                                          <p:tavLst>
                                            <p:tav tm="0">
                                              <p:val>
                                                <p:strVal val="1+#ppt_w/2"/>
                                              </p:val>
                                            </p:tav>
                                            <p:tav tm="100000">
                                              <p:val>
                                                <p:strVal val="#ppt_x"/>
                                              </p:val>
                                            </p:tav>
                                          </p:tavLst>
                                        </p:anim>
                                        <p:anim calcmode="lin" valueType="num" p14:bounceEnd="55000">
                                          <p:cBhvr additive="base">
                                            <p:cTn id="44" dur="15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2" accel="58000" fill="hold" nodeType="withEffect" p14:presetBounceEnd="55000">
                                      <p:stCondLst>
                                        <p:cond delay="1000"/>
                                      </p:stCondLst>
                                      <p:childTnLst>
                                        <p:set>
                                          <p:cBhvr>
                                            <p:cTn id="46" dur="1" fill="hold">
                                              <p:stCondLst>
                                                <p:cond delay="0"/>
                                              </p:stCondLst>
                                            </p:cTn>
                                            <p:tgtEl>
                                              <p:spTgt spid="43"/>
                                            </p:tgtEl>
                                            <p:attrNameLst>
                                              <p:attrName>style.visibility</p:attrName>
                                            </p:attrNameLst>
                                          </p:cBhvr>
                                          <p:to>
                                            <p:strVal val="visible"/>
                                          </p:to>
                                        </p:set>
                                        <p:anim calcmode="lin" valueType="num" p14:bounceEnd="55000">
                                          <p:cBhvr additive="base">
                                            <p:cTn id="47" dur="1500" fill="hold"/>
                                            <p:tgtEl>
                                              <p:spTgt spid="43"/>
                                            </p:tgtEl>
                                            <p:attrNameLst>
                                              <p:attrName>ppt_x</p:attrName>
                                            </p:attrNameLst>
                                          </p:cBhvr>
                                          <p:tavLst>
                                            <p:tav tm="0">
                                              <p:val>
                                                <p:strVal val="1+#ppt_w/2"/>
                                              </p:val>
                                            </p:tav>
                                            <p:tav tm="100000">
                                              <p:val>
                                                <p:strVal val="#ppt_x"/>
                                              </p:val>
                                            </p:tav>
                                          </p:tavLst>
                                        </p:anim>
                                        <p:anim calcmode="lin" valueType="num" p14:bounceEnd="55000">
                                          <p:cBhvr additive="base">
                                            <p:cTn id="48" dur="1500" fill="hold"/>
                                            <p:tgtEl>
                                              <p:spTgt spid="43"/>
                                            </p:tgtEl>
                                            <p:attrNameLst>
                                              <p:attrName>ppt_y</p:attrName>
                                            </p:attrNameLst>
                                          </p:cBhvr>
                                          <p:tavLst>
                                            <p:tav tm="0">
                                              <p:val>
                                                <p:strVal val="#ppt_y"/>
                                              </p:val>
                                            </p:tav>
                                            <p:tav tm="100000">
                                              <p:val>
                                                <p:strVal val="#ppt_y"/>
                                              </p:val>
                                            </p:tav>
                                          </p:tavLst>
                                        </p:anim>
                                      </p:childTnLst>
                                    </p:cTn>
                                  </p:par>
                                  <p:par>
                                    <p:cTn id="49" presetID="2" presetClass="entr" presetSubtype="2" accel="58000" fill="hold" nodeType="withEffect" p14:presetBounceEnd="55000">
                                      <p:stCondLst>
                                        <p:cond delay="1200"/>
                                      </p:stCondLst>
                                      <p:childTnLst>
                                        <p:set>
                                          <p:cBhvr>
                                            <p:cTn id="50" dur="1" fill="hold">
                                              <p:stCondLst>
                                                <p:cond delay="0"/>
                                              </p:stCondLst>
                                            </p:cTn>
                                            <p:tgtEl>
                                              <p:spTgt spid="50"/>
                                            </p:tgtEl>
                                            <p:attrNameLst>
                                              <p:attrName>style.visibility</p:attrName>
                                            </p:attrNameLst>
                                          </p:cBhvr>
                                          <p:to>
                                            <p:strVal val="visible"/>
                                          </p:to>
                                        </p:set>
                                        <p:anim calcmode="lin" valueType="num" p14:bounceEnd="55000">
                                          <p:cBhvr additive="base">
                                            <p:cTn id="51" dur="1500" fill="hold"/>
                                            <p:tgtEl>
                                              <p:spTgt spid="50"/>
                                            </p:tgtEl>
                                            <p:attrNameLst>
                                              <p:attrName>ppt_x</p:attrName>
                                            </p:attrNameLst>
                                          </p:cBhvr>
                                          <p:tavLst>
                                            <p:tav tm="0">
                                              <p:val>
                                                <p:strVal val="1+#ppt_w/2"/>
                                              </p:val>
                                            </p:tav>
                                            <p:tav tm="100000">
                                              <p:val>
                                                <p:strVal val="#ppt_x"/>
                                              </p:val>
                                            </p:tav>
                                          </p:tavLst>
                                        </p:anim>
                                        <p:anim calcmode="lin" valueType="num" p14:bounceEnd="55000">
                                          <p:cBhvr additive="base">
                                            <p:cTn id="52" dur="1500" fill="hold"/>
                                            <p:tgtEl>
                                              <p:spTgt spid="50"/>
                                            </p:tgtEl>
                                            <p:attrNameLst>
                                              <p:attrName>ppt_y</p:attrName>
                                            </p:attrNameLst>
                                          </p:cBhvr>
                                          <p:tavLst>
                                            <p:tav tm="0">
                                              <p:val>
                                                <p:strVal val="#ppt_y"/>
                                              </p:val>
                                            </p:tav>
                                            <p:tav tm="100000">
                                              <p:val>
                                                <p:strVal val="#ppt_y"/>
                                              </p:val>
                                            </p:tav>
                                          </p:tavLst>
                                        </p:anim>
                                      </p:childTnLst>
                                    </p:cTn>
                                  </p:par>
                                </p:childTnLst>
                              </p:cTn>
                            </p:par>
                            <p:par>
                              <p:cTn id="53" fill="hold">
                                <p:stCondLst>
                                  <p:cond delay="6200"/>
                                </p:stCondLst>
                                <p:childTnLst>
                                  <p:par>
                                    <p:cTn id="54" presetID="47" presetClass="entr" presetSubtype="0"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fade">
                                          <p:cBhvr>
                                            <p:cTn id="56" dur="500"/>
                                            <p:tgtEl>
                                              <p:spTgt spid="72"/>
                                            </p:tgtEl>
                                          </p:cBhvr>
                                        </p:animEffect>
                                        <p:anim calcmode="lin" valueType="num">
                                          <p:cBhvr>
                                            <p:cTn id="57" dur="500" fill="hold"/>
                                            <p:tgtEl>
                                              <p:spTgt spid="72"/>
                                            </p:tgtEl>
                                            <p:attrNameLst>
                                              <p:attrName>ppt_x</p:attrName>
                                            </p:attrNameLst>
                                          </p:cBhvr>
                                          <p:tavLst>
                                            <p:tav tm="0">
                                              <p:val>
                                                <p:strVal val="#ppt_x"/>
                                              </p:val>
                                            </p:tav>
                                            <p:tav tm="100000">
                                              <p:val>
                                                <p:strVal val="#ppt_x"/>
                                              </p:val>
                                            </p:tav>
                                          </p:tavLst>
                                        </p:anim>
                                        <p:anim calcmode="lin" valueType="num">
                                          <p:cBhvr>
                                            <p:cTn id="58" dur="500" fill="hold"/>
                                            <p:tgtEl>
                                              <p:spTgt spid="72"/>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30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anim calcmode="lin" valueType="num">
                                          <p:cBhvr>
                                            <p:cTn id="62" dur="500" fill="hold"/>
                                            <p:tgtEl>
                                              <p:spTgt spid="67"/>
                                            </p:tgtEl>
                                            <p:attrNameLst>
                                              <p:attrName>ppt_x</p:attrName>
                                            </p:attrNameLst>
                                          </p:cBhvr>
                                          <p:tavLst>
                                            <p:tav tm="0">
                                              <p:val>
                                                <p:strVal val="#ppt_x"/>
                                              </p:val>
                                            </p:tav>
                                            <p:tav tm="100000">
                                              <p:val>
                                                <p:strVal val="#ppt_x"/>
                                              </p:val>
                                            </p:tav>
                                          </p:tavLst>
                                        </p:anim>
                                        <p:anim calcmode="lin" valueType="num">
                                          <p:cBhvr>
                                            <p:cTn id="63" dur="500" fill="hold"/>
                                            <p:tgtEl>
                                              <p:spTgt spid="67"/>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600"/>
                                      </p:stCondLst>
                                      <p:childTnLst>
                                        <p:set>
                                          <p:cBhvr>
                                            <p:cTn id="65" dur="1" fill="hold">
                                              <p:stCondLst>
                                                <p:cond delay="0"/>
                                              </p:stCondLst>
                                            </p:cTn>
                                            <p:tgtEl>
                                              <p:spTgt spid="62"/>
                                            </p:tgtEl>
                                            <p:attrNameLst>
                                              <p:attrName>style.visibility</p:attrName>
                                            </p:attrNameLst>
                                          </p:cBhvr>
                                          <p:to>
                                            <p:strVal val="visible"/>
                                          </p:to>
                                        </p:set>
                                        <p:animEffect transition="in" filter="fade">
                                          <p:cBhvr>
                                            <p:cTn id="66" dur="500"/>
                                            <p:tgtEl>
                                              <p:spTgt spid="62"/>
                                            </p:tgtEl>
                                          </p:cBhvr>
                                        </p:animEffect>
                                        <p:anim calcmode="lin" valueType="num">
                                          <p:cBhvr>
                                            <p:cTn id="67" dur="500" fill="hold"/>
                                            <p:tgtEl>
                                              <p:spTgt spid="62"/>
                                            </p:tgtEl>
                                            <p:attrNameLst>
                                              <p:attrName>ppt_x</p:attrName>
                                            </p:attrNameLst>
                                          </p:cBhvr>
                                          <p:tavLst>
                                            <p:tav tm="0">
                                              <p:val>
                                                <p:strVal val="#ppt_x"/>
                                              </p:val>
                                            </p:tav>
                                            <p:tav tm="100000">
                                              <p:val>
                                                <p:strVal val="#ppt_x"/>
                                              </p:val>
                                            </p:tav>
                                          </p:tavLst>
                                        </p:anim>
                                        <p:anim calcmode="lin" valueType="num">
                                          <p:cBhvr>
                                            <p:cTn id="68" dur="500" fill="hold"/>
                                            <p:tgtEl>
                                              <p:spTgt spid="62"/>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80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anim calcmode="lin" valueType="num">
                                          <p:cBhvr>
                                            <p:cTn id="72" dur="500" fill="hold"/>
                                            <p:tgtEl>
                                              <p:spTgt spid="57"/>
                                            </p:tgtEl>
                                            <p:attrNameLst>
                                              <p:attrName>ppt_x</p:attrName>
                                            </p:attrNameLst>
                                          </p:cBhvr>
                                          <p:tavLst>
                                            <p:tav tm="0">
                                              <p:val>
                                                <p:strVal val="#ppt_x"/>
                                              </p:val>
                                            </p:tav>
                                            <p:tav tm="100000">
                                              <p:val>
                                                <p:strVal val="#ppt_x"/>
                                              </p:val>
                                            </p:tav>
                                          </p:tavLst>
                                        </p:anim>
                                        <p:anim calcmode="lin" valueType="num">
                                          <p:cBhvr>
                                            <p:cTn id="73" dur="500" fill="hold"/>
                                            <p:tgtEl>
                                              <p:spTgt spid="5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anim calcmode="lin" valueType="num">
                                          <p:cBhvr>
                                            <p:cTn id="77" dur="500" fill="hold"/>
                                            <p:tgtEl>
                                              <p:spTgt spid="77"/>
                                            </p:tgtEl>
                                            <p:attrNameLst>
                                              <p:attrName>ppt_x</p:attrName>
                                            </p:attrNameLst>
                                          </p:cBhvr>
                                          <p:tavLst>
                                            <p:tav tm="0">
                                              <p:val>
                                                <p:strVal val="#ppt_x"/>
                                              </p:val>
                                            </p:tav>
                                            <p:tav tm="100000">
                                              <p:val>
                                                <p:strVal val="#ppt_x"/>
                                              </p:val>
                                            </p:tav>
                                          </p:tavLst>
                                        </p:anim>
                                        <p:anim calcmode="lin" valueType="num">
                                          <p:cBhvr>
                                            <p:cTn id="78" dur="500" fill="hold"/>
                                            <p:tgtEl>
                                              <p:spTgt spid="77"/>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300"/>
                                      </p:stCondLst>
                                      <p:childTnLst>
                                        <p:set>
                                          <p:cBhvr>
                                            <p:cTn id="80" dur="1" fill="hold">
                                              <p:stCondLst>
                                                <p:cond delay="0"/>
                                              </p:stCondLst>
                                            </p:cTn>
                                            <p:tgtEl>
                                              <p:spTgt spid="82"/>
                                            </p:tgtEl>
                                            <p:attrNameLst>
                                              <p:attrName>style.visibility</p:attrName>
                                            </p:attrNameLst>
                                          </p:cBhvr>
                                          <p:to>
                                            <p:strVal val="visible"/>
                                          </p:to>
                                        </p:set>
                                        <p:animEffect transition="in" filter="fade">
                                          <p:cBhvr>
                                            <p:cTn id="81" dur="500"/>
                                            <p:tgtEl>
                                              <p:spTgt spid="82"/>
                                            </p:tgtEl>
                                          </p:cBhvr>
                                        </p:animEffect>
                                        <p:anim calcmode="lin" valueType="num">
                                          <p:cBhvr>
                                            <p:cTn id="82" dur="500" fill="hold"/>
                                            <p:tgtEl>
                                              <p:spTgt spid="82"/>
                                            </p:tgtEl>
                                            <p:attrNameLst>
                                              <p:attrName>ppt_x</p:attrName>
                                            </p:attrNameLst>
                                          </p:cBhvr>
                                          <p:tavLst>
                                            <p:tav tm="0">
                                              <p:val>
                                                <p:strVal val="#ppt_x"/>
                                              </p:val>
                                            </p:tav>
                                            <p:tav tm="100000">
                                              <p:val>
                                                <p:strVal val="#ppt_x"/>
                                              </p:val>
                                            </p:tav>
                                          </p:tavLst>
                                        </p:anim>
                                        <p:anim calcmode="lin" valueType="num">
                                          <p:cBhvr>
                                            <p:cTn id="83" dur="500" fill="hold"/>
                                            <p:tgtEl>
                                              <p:spTgt spid="82"/>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600"/>
                                      </p:stCondLst>
                                      <p:childTnLst>
                                        <p:set>
                                          <p:cBhvr>
                                            <p:cTn id="85" dur="1" fill="hold">
                                              <p:stCondLst>
                                                <p:cond delay="0"/>
                                              </p:stCondLst>
                                            </p:cTn>
                                            <p:tgtEl>
                                              <p:spTgt spid="87"/>
                                            </p:tgtEl>
                                            <p:attrNameLst>
                                              <p:attrName>style.visibility</p:attrName>
                                            </p:attrNameLst>
                                          </p:cBhvr>
                                          <p:to>
                                            <p:strVal val="visible"/>
                                          </p:to>
                                        </p:set>
                                        <p:animEffect transition="in" filter="fade">
                                          <p:cBhvr>
                                            <p:cTn id="86" dur="500"/>
                                            <p:tgtEl>
                                              <p:spTgt spid="87"/>
                                            </p:tgtEl>
                                          </p:cBhvr>
                                        </p:animEffect>
                                        <p:anim calcmode="lin" valueType="num">
                                          <p:cBhvr>
                                            <p:cTn id="87" dur="500" fill="hold"/>
                                            <p:tgtEl>
                                              <p:spTgt spid="87"/>
                                            </p:tgtEl>
                                            <p:attrNameLst>
                                              <p:attrName>ppt_x</p:attrName>
                                            </p:attrNameLst>
                                          </p:cBhvr>
                                          <p:tavLst>
                                            <p:tav tm="0">
                                              <p:val>
                                                <p:strVal val="#ppt_x"/>
                                              </p:val>
                                            </p:tav>
                                            <p:tav tm="100000">
                                              <p:val>
                                                <p:strVal val="#ppt_x"/>
                                              </p:val>
                                            </p:tav>
                                          </p:tavLst>
                                        </p:anim>
                                        <p:anim calcmode="lin" valueType="num">
                                          <p:cBhvr>
                                            <p:cTn id="88"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1000"/>
                                            <p:tgtEl>
                                              <p:spTgt spid="5"/>
                                            </p:tgtEl>
                                          </p:cBhvr>
                                        </p:animEffect>
                                      </p:childTnLst>
                                    </p:cTn>
                                  </p:par>
                                </p:childTnLst>
                              </p:cTn>
                            </p:par>
                            <p:par>
                              <p:cTn id="24" fill="hold">
                                <p:stCondLst>
                                  <p:cond delay="3500"/>
                                </p:stCondLst>
                                <p:childTnLst>
                                  <p:par>
                                    <p:cTn id="25" presetID="2" presetClass="entr" presetSubtype="2" accel="5800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500" fill="hold"/>
                                            <p:tgtEl>
                                              <p:spTgt spid="6"/>
                                            </p:tgtEl>
                                            <p:attrNameLst>
                                              <p:attrName>ppt_x</p:attrName>
                                            </p:attrNameLst>
                                          </p:cBhvr>
                                          <p:tavLst>
                                            <p:tav tm="0">
                                              <p:val>
                                                <p:strVal val="1+#ppt_w/2"/>
                                              </p:val>
                                            </p:tav>
                                            <p:tav tm="100000">
                                              <p:val>
                                                <p:strVal val="#ppt_x"/>
                                              </p:val>
                                            </p:tav>
                                          </p:tavLst>
                                        </p:anim>
                                        <p:anim calcmode="lin" valueType="num">
                                          <p:cBhvr additive="base">
                                            <p:cTn id="28" dur="1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2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500" fill="hold"/>
                                            <p:tgtEl>
                                              <p:spTgt spid="15"/>
                                            </p:tgtEl>
                                            <p:attrNameLst>
                                              <p:attrName>ppt_x</p:attrName>
                                            </p:attrNameLst>
                                          </p:cBhvr>
                                          <p:tavLst>
                                            <p:tav tm="0">
                                              <p:val>
                                                <p:strVal val="1+#ppt_w/2"/>
                                              </p:val>
                                            </p:tav>
                                            <p:tav tm="100000">
                                              <p:val>
                                                <p:strVal val="#ppt_x"/>
                                              </p:val>
                                            </p:tav>
                                          </p:tavLst>
                                        </p:anim>
                                        <p:anim calcmode="lin" valueType="num">
                                          <p:cBhvr additive="base">
                                            <p:cTn id="32" dur="1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4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500" fill="hold"/>
                                            <p:tgtEl>
                                              <p:spTgt spid="22"/>
                                            </p:tgtEl>
                                            <p:attrNameLst>
                                              <p:attrName>ppt_x</p:attrName>
                                            </p:attrNameLst>
                                          </p:cBhvr>
                                          <p:tavLst>
                                            <p:tav tm="0">
                                              <p:val>
                                                <p:strVal val="1+#ppt_w/2"/>
                                              </p:val>
                                            </p:tav>
                                            <p:tav tm="100000">
                                              <p:val>
                                                <p:strVal val="#ppt_x"/>
                                              </p:val>
                                            </p:tav>
                                          </p:tavLst>
                                        </p:anim>
                                        <p:anim calcmode="lin" valueType="num">
                                          <p:cBhvr additive="base">
                                            <p:cTn id="36" dur="1500" fill="hold"/>
                                            <p:tgtEl>
                                              <p:spTgt spid="22"/>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6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1500" fill="hold"/>
                                            <p:tgtEl>
                                              <p:spTgt spid="29"/>
                                            </p:tgtEl>
                                            <p:attrNameLst>
                                              <p:attrName>ppt_x</p:attrName>
                                            </p:attrNameLst>
                                          </p:cBhvr>
                                          <p:tavLst>
                                            <p:tav tm="0">
                                              <p:val>
                                                <p:strVal val="1+#ppt_w/2"/>
                                              </p:val>
                                            </p:tav>
                                            <p:tav tm="100000">
                                              <p:val>
                                                <p:strVal val="#ppt_x"/>
                                              </p:val>
                                            </p:tav>
                                          </p:tavLst>
                                        </p:anim>
                                        <p:anim calcmode="lin" valueType="num">
                                          <p:cBhvr additive="base">
                                            <p:cTn id="40" dur="1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accel="58000" fill="hold" nodeType="withEffect">
                                      <p:stCondLst>
                                        <p:cond delay="8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1500" fill="hold"/>
                                            <p:tgtEl>
                                              <p:spTgt spid="36"/>
                                            </p:tgtEl>
                                            <p:attrNameLst>
                                              <p:attrName>ppt_x</p:attrName>
                                            </p:attrNameLst>
                                          </p:cBhvr>
                                          <p:tavLst>
                                            <p:tav tm="0">
                                              <p:val>
                                                <p:strVal val="1+#ppt_w/2"/>
                                              </p:val>
                                            </p:tav>
                                            <p:tav tm="100000">
                                              <p:val>
                                                <p:strVal val="#ppt_x"/>
                                              </p:val>
                                            </p:tav>
                                          </p:tavLst>
                                        </p:anim>
                                        <p:anim calcmode="lin" valueType="num">
                                          <p:cBhvr additive="base">
                                            <p:cTn id="44" dur="15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2" accel="58000" fill="hold" nodeType="withEffect">
                                      <p:stCondLst>
                                        <p:cond delay="10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1500" fill="hold"/>
                                            <p:tgtEl>
                                              <p:spTgt spid="43"/>
                                            </p:tgtEl>
                                            <p:attrNameLst>
                                              <p:attrName>ppt_x</p:attrName>
                                            </p:attrNameLst>
                                          </p:cBhvr>
                                          <p:tavLst>
                                            <p:tav tm="0">
                                              <p:val>
                                                <p:strVal val="1+#ppt_w/2"/>
                                              </p:val>
                                            </p:tav>
                                            <p:tav tm="100000">
                                              <p:val>
                                                <p:strVal val="#ppt_x"/>
                                              </p:val>
                                            </p:tav>
                                          </p:tavLst>
                                        </p:anim>
                                        <p:anim calcmode="lin" valueType="num">
                                          <p:cBhvr additive="base">
                                            <p:cTn id="48" dur="1500" fill="hold"/>
                                            <p:tgtEl>
                                              <p:spTgt spid="43"/>
                                            </p:tgtEl>
                                            <p:attrNameLst>
                                              <p:attrName>ppt_y</p:attrName>
                                            </p:attrNameLst>
                                          </p:cBhvr>
                                          <p:tavLst>
                                            <p:tav tm="0">
                                              <p:val>
                                                <p:strVal val="#ppt_y"/>
                                              </p:val>
                                            </p:tav>
                                            <p:tav tm="100000">
                                              <p:val>
                                                <p:strVal val="#ppt_y"/>
                                              </p:val>
                                            </p:tav>
                                          </p:tavLst>
                                        </p:anim>
                                      </p:childTnLst>
                                    </p:cTn>
                                  </p:par>
                                  <p:par>
                                    <p:cTn id="49" presetID="2" presetClass="entr" presetSubtype="2" accel="58000" fill="hold" nodeType="withEffect">
                                      <p:stCondLst>
                                        <p:cond delay="120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1500" fill="hold"/>
                                            <p:tgtEl>
                                              <p:spTgt spid="50"/>
                                            </p:tgtEl>
                                            <p:attrNameLst>
                                              <p:attrName>ppt_x</p:attrName>
                                            </p:attrNameLst>
                                          </p:cBhvr>
                                          <p:tavLst>
                                            <p:tav tm="0">
                                              <p:val>
                                                <p:strVal val="1+#ppt_w/2"/>
                                              </p:val>
                                            </p:tav>
                                            <p:tav tm="100000">
                                              <p:val>
                                                <p:strVal val="#ppt_x"/>
                                              </p:val>
                                            </p:tav>
                                          </p:tavLst>
                                        </p:anim>
                                        <p:anim calcmode="lin" valueType="num">
                                          <p:cBhvr additive="base">
                                            <p:cTn id="52" dur="1500" fill="hold"/>
                                            <p:tgtEl>
                                              <p:spTgt spid="50"/>
                                            </p:tgtEl>
                                            <p:attrNameLst>
                                              <p:attrName>ppt_y</p:attrName>
                                            </p:attrNameLst>
                                          </p:cBhvr>
                                          <p:tavLst>
                                            <p:tav tm="0">
                                              <p:val>
                                                <p:strVal val="#ppt_y"/>
                                              </p:val>
                                            </p:tav>
                                            <p:tav tm="100000">
                                              <p:val>
                                                <p:strVal val="#ppt_y"/>
                                              </p:val>
                                            </p:tav>
                                          </p:tavLst>
                                        </p:anim>
                                      </p:childTnLst>
                                    </p:cTn>
                                  </p:par>
                                </p:childTnLst>
                              </p:cTn>
                            </p:par>
                            <p:par>
                              <p:cTn id="53" fill="hold">
                                <p:stCondLst>
                                  <p:cond delay="6200"/>
                                </p:stCondLst>
                                <p:childTnLst>
                                  <p:par>
                                    <p:cTn id="54" presetID="47" presetClass="entr" presetSubtype="0"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fade">
                                          <p:cBhvr>
                                            <p:cTn id="56" dur="500"/>
                                            <p:tgtEl>
                                              <p:spTgt spid="72"/>
                                            </p:tgtEl>
                                          </p:cBhvr>
                                        </p:animEffect>
                                        <p:anim calcmode="lin" valueType="num">
                                          <p:cBhvr>
                                            <p:cTn id="57" dur="500" fill="hold"/>
                                            <p:tgtEl>
                                              <p:spTgt spid="72"/>
                                            </p:tgtEl>
                                            <p:attrNameLst>
                                              <p:attrName>ppt_x</p:attrName>
                                            </p:attrNameLst>
                                          </p:cBhvr>
                                          <p:tavLst>
                                            <p:tav tm="0">
                                              <p:val>
                                                <p:strVal val="#ppt_x"/>
                                              </p:val>
                                            </p:tav>
                                            <p:tav tm="100000">
                                              <p:val>
                                                <p:strVal val="#ppt_x"/>
                                              </p:val>
                                            </p:tav>
                                          </p:tavLst>
                                        </p:anim>
                                        <p:anim calcmode="lin" valueType="num">
                                          <p:cBhvr>
                                            <p:cTn id="58" dur="500" fill="hold"/>
                                            <p:tgtEl>
                                              <p:spTgt spid="72"/>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30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anim calcmode="lin" valueType="num">
                                          <p:cBhvr>
                                            <p:cTn id="62" dur="500" fill="hold"/>
                                            <p:tgtEl>
                                              <p:spTgt spid="67"/>
                                            </p:tgtEl>
                                            <p:attrNameLst>
                                              <p:attrName>ppt_x</p:attrName>
                                            </p:attrNameLst>
                                          </p:cBhvr>
                                          <p:tavLst>
                                            <p:tav tm="0">
                                              <p:val>
                                                <p:strVal val="#ppt_x"/>
                                              </p:val>
                                            </p:tav>
                                            <p:tav tm="100000">
                                              <p:val>
                                                <p:strVal val="#ppt_x"/>
                                              </p:val>
                                            </p:tav>
                                          </p:tavLst>
                                        </p:anim>
                                        <p:anim calcmode="lin" valueType="num">
                                          <p:cBhvr>
                                            <p:cTn id="63" dur="500" fill="hold"/>
                                            <p:tgtEl>
                                              <p:spTgt spid="67"/>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600"/>
                                      </p:stCondLst>
                                      <p:childTnLst>
                                        <p:set>
                                          <p:cBhvr>
                                            <p:cTn id="65" dur="1" fill="hold">
                                              <p:stCondLst>
                                                <p:cond delay="0"/>
                                              </p:stCondLst>
                                            </p:cTn>
                                            <p:tgtEl>
                                              <p:spTgt spid="62"/>
                                            </p:tgtEl>
                                            <p:attrNameLst>
                                              <p:attrName>style.visibility</p:attrName>
                                            </p:attrNameLst>
                                          </p:cBhvr>
                                          <p:to>
                                            <p:strVal val="visible"/>
                                          </p:to>
                                        </p:set>
                                        <p:animEffect transition="in" filter="fade">
                                          <p:cBhvr>
                                            <p:cTn id="66" dur="500"/>
                                            <p:tgtEl>
                                              <p:spTgt spid="62"/>
                                            </p:tgtEl>
                                          </p:cBhvr>
                                        </p:animEffect>
                                        <p:anim calcmode="lin" valueType="num">
                                          <p:cBhvr>
                                            <p:cTn id="67" dur="500" fill="hold"/>
                                            <p:tgtEl>
                                              <p:spTgt spid="62"/>
                                            </p:tgtEl>
                                            <p:attrNameLst>
                                              <p:attrName>ppt_x</p:attrName>
                                            </p:attrNameLst>
                                          </p:cBhvr>
                                          <p:tavLst>
                                            <p:tav tm="0">
                                              <p:val>
                                                <p:strVal val="#ppt_x"/>
                                              </p:val>
                                            </p:tav>
                                            <p:tav tm="100000">
                                              <p:val>
                                                <p:strVal val="#ppt_x"/>
                                              </p:val>
                                            </p:tav>
                                          </p:tavLst>
                                        </p:anim>
                                        <p:anim calcmode="lin" valueType="num">
                                          <p:cBhvr>
                                            <p:cTn id="68" dur="500" fill="hold"/>
                                            <p:tgtEl>
                                              <p:spTgt spid="62"/>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80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anim calcmode="lin" valueType="num">
                                          <p:cBhvr>
                                            <p:cTn id="72" dur="500" fill="hold"/>
                                            <p:tgtEl>
                                              <p:spTgt spid="57"/>
                                            </p:tgtEl>
                                            <p:attrNameLst>
                                              <p:attrName>ppt_x</p:attrName>
                                            </p:attrNameLst>
                                          </p:cBhvr>
                                          <p:tavLst>
                                            <p:tav tm="0">
                                              <p:val>
                                                <p:strVal val="#ppt_x"/>
                                              </p:val>
                                            </p:tav>
                                            <p:tav tm="100000">
                                              <p:val>
                                                <p:strVal val="#ppt_x"/>
                                              </p:val>
                                            </p:tav>
                                          </p:tavLst>
                                        </p:anim>
                                        <p:anim calcmode="lin" valueType="num">
                                          <p:cBhvr>
                                            <p:cTn id="73" dur="500" fill="hold"/>
                                            <p:tgtEl>
                                              <p:spTgt spid="5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anim calcmode="lin" valueType="num">
                                          <p:cBhvr>
                                            <p:cTn id="77" dur="500" fill="hold"/>
                                            <p:tgtEl>
                                              <p:spTgt spid="77"/>
                                            </p:tgtEl>
                                            <p:attrNameLst>
                                              <p:attrName>ppt_x</p:attrName>
                                            </p:attrNameLst>
                                          </p:cBhvr>
                                          <p:tavLst>
                                            <p:tav tm="0">
                                              <p:val>
                                                <p:strVal val="#ppt_x"/>
                                              </p:val>
                                            </p:tav>
                                            <p:tav tm="100000">
                                              <p:val>
                                                <p:strVal val="#ppt_x"/>
                                              </p:val>
                                            </p:tav>
                                          </p:tavLst>
                                        </p:anim>
                                        <p:anim calcmode="lin" valueType="num">
                                          <p:cBhvr>
                                            <p:cTn id="78" dur="500" fill="hold"/>
                                            <p:tgtEl>
                                              <p:spTgt spid="77"/>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300"/>
                                      </p:stCondLst>
                                      <p:childTnLst>
                                        <p:set>
                                          <p:cBhvr>
                                            <p:cTn id="80" dur="1" fill="hold">
                                              <p:stCondLst>
                                                <p:cond delay="0"/>
                                              </p:stCondLst>
                                            </p:cTn>
                                            <p:tgtEl>
                                              <p:spTgt spid="82"/>
                                            </p:tgtEl>
                                            <p:attrNameLst>
                                              <p:attrName>style.visibility</p:attrName>
                                            </p:attrNameLst>
                                          </p:cBhvr>
                                          <p:to>
                                            <p:strVal val="visible"/>
                                          </p:to>
                                        </p:set>
                                        <p:animEffect transition="in" filter="fade">
                                          <p:cBhvr>
                                            <p:cTn id="81" dur="500"/>
                                            <p:tgtEl>
                                              <p:spTgt spid="82"/>
                                            </p:tgtEl>
                                          </p:cBhvr>
                                        </p:animEffect>
                                        <p:anim calcmode="lin" valueType="num">
                                          <p:cBhvr>
                                            <p:cTn id="82" dur="500" fill="hold"/>
                                            <p:tgtEl>
                                              <p:spTgt spid="82"/>
                                            </p:tgtEl>
                                            <p:attrNameLst>
                                              <p:attrName>ppt_x</p:attrName>
                                            </p:attrNameLst>
                                          </p:cBhvr>
                                          <p:tavLst>
                                            <p:tav tm="0">
                                              <p:val>
                                                <p:strVal val="#ppt_x"/>
                                              </p:val>
                                            </p:tav>
                                            <p:tav tm="100000">
                                              <p:val>
                                                <p:strVal val="#ppt_x"/>
                                              </p:val>
                                            </p:tav>
                                          </p:tavLst>
                                        </p:anim>
                                        <p:anim calcmode="lin" valueType="num">
                                          <p:cBhvr>
                                            <p:cTn id="83" dur="500" fill="hold"/>
                                            <p:tgtEl>
                                              <p:spTgt spid="82"/>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600"/>
                                      </p:stCondLst>
                                      <p:childTnLst>
                                        <p:set>
                                          <p:cBhvr>
                                            <p:cTn id="85" dur="1" fill="hold">
                                              <p:stCondLst>
                                                <p:cond delay="0"/>
                                              </p:stCondLst>
                                            </p:cTn>
                                            <p:tgtEl>
                                              <p:spTgt spid="87"/>
                                            </p:tgtEl>
                                            <p:attrNameLst>
                                              <p:attrName>style.visibility</p:attrName>
                                            </p:attrNameLst>
                                          </p:cBhvr>
                                          <p:to>
                                            <p:strVal val="visible"/>
                                          </p:to>
                                        </p:set>
                                        <p:animEffect transition="in" filter="fade">
                                          <p:cBhvr>
                                            <p:cTn id="86" dur="500"/>
                                            <p:tgtEl>
                                              <p:spTgt spid="87"/>
                                            </p:tgtEl>
                                          </p:cBhvr>
                                        </p:animEffect>
                                        <p:anim calcmode="lin" valueType="num">
                                          <p:cBhvr>
                                            <p:cTn id="87" dur="500" fill="hold"/>
                                            <p:tgtEl>
                                              <p:spTgt spid="87"/>
                                            </p:tgtEl>
                                            <p:attrNameLst>
                                              <p:attrName>ppt_x</p:attrName>
                                            </p:attrNameLst>
                                          </p:cBhvr>
                                          <p:tavLst>
                                            <p:tav tm="0">
                                              <p:val>
                                                <p:strVal val="#ppt_x"/>
                                              </p:val>
                                            </p:tav>
                                            <p:tav tm="100000">
                                              <p:val>
                                                <p:strVal val="#ppt_x"/>
                                              </p:val>
                                            </p:tav>
                                          </p:tavLst>
                                        </p:anim>
                                        <p:anim calcmode="lin" valueType="num">
                                          <p:cBhvr>
                                            <p:cTn id="88"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05 </a:t>
            </a:r>
            <a:r>
              <a:rPr lang="zh-CN" altLang="en-US" sz="3200" dirty="0" smtClean="0">
                <a:latin typeface="弥勒古楷体" panose="02010601030101010101" pitchFamily="2" charset="-122"/>
                <a:ea typeface="弥勒古楷体" panose="02010601030101010101" pitchFamily="2" charset="-122"/>
              </a:rPr>
              <a:t>明年工作计划</a:t>
            </a:r>
            <a:endParaRPr lang="zh-CN" altLang="en-US" sz="3200" dirty="0">
              <a:latin typeface="弥勒古楷体" panose="02010601030101010101" pitchFamily="2" charset="-122"/>
              <a:ea typeface="弥勒古楷体" panose="02010601030101010101" pitchFamily="2" charset="-122"/>
            </a:endParaRPr>
          </a:p>
        </p:txBody>
      </p:sp>
      <p:grpSp>
        <p:nvGrpSpPr>
          <p:cNvPr id="135" name="组合 134"/>
          <p:cNvGrpSpPr/>
          <p:nvPr/>
        </p:nvGrpSpPr>
        <p:grpSpPr>
          <a:xfrm>
            <a:off x="4711193" y="1197547"/>
            <a:ext cx="2248319" cy="2247506"/>
            <a:chOff x="4711193" y="1197547"/>
            <a:chExt cx="2248319" cy="2247506"/>
          </a:xfrm>
        </p:grpSpPr>
        <p:sp>
          <p:nvSpPr>
            <p:cNvPr id="101" name="椭圆 100"/>
            <p:cNvSpPr/>
            <p:nvPr/>
          </p:nvSpPr>
          <p:spPr>
            <a:xfrm>
              <a:off x="4711193" y="1197547"/>
              <a:ext cx="2248319" cy="2247506"/>
            </a:xfrm>
            <a:prstGeom prst="ellipse">
              <a:avLst/>
            </a:prstGeom>
            <a:no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椭圆 101"/>
            <p:cNvSpPr/>
            <p:nvPr/>
          </p:nvSpPr>
          <p:spPr>
            <a:xfrm>
              <a:off x="4898198" y="1313763"/>
              <a:ext cx="1903461" cy="1902773"/>
            </a:xfrm>
            <a:prstGeom prst="ellipse">
              <a:avLst/>
            </a:prstGeom>
            <a:blipFill>
              <a:blip r:embed="rId4"/>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4" name="组合 103"/>
          <p:cNvGrpSpPr/>
          <p:nvPr/>
        </p:nvGrpSpPr>
        <p:grpSpPr>
          <a:xfrm>
            <a:off x="6738712" y="2761641"/>
            <a:ext cx="1943966" cy="1943262"/>
            <a:chOff x="1200760" y="3842075"/>
            <a:chExt cx="1784148" cy="1784148"/>
          </a:xfrm>
        </p:grpSpPr>
        <p:sp>
          <p:nvSpPr>
            <p:cNvPr id="106" name="椭圆 105"/>
            <p:cNvSpPr/>
            <p:nvPr/>
          </p:nvSpPr>
          <p:spPr>
            <a:xfrm>
              <a:off x="1200760" y="3842075"/>
              <a:ext cx="1784148" cy="1784148"/>
            </a:xfrm>
            <a:prstGeom prst="ellipse">
              <a:avLst/>
            </a:prstGeom>
            <a:no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椭圆 106"/>
            <p:cNvSpPr/>
            <p:nvPr/>
          </p:nvSpPr>
          <p:spPr>
            <a:xfrm>
              <a:off x="1475770" y="4117085"/>
              <a:ext cx="1234127" cy="1234127"/>
            </a:xfrm>
            <a:prstGeom prst="ellipse">
              <a:avLst/>
            </a:prstGeom>
            <a:blipFill>
              <a:blip r:embed="rId5"/>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 name="组合 1"/>
          <p:cNvGrpSpPr/>
          <p:nvPr/>
        </p:nvGrpSpPr>
        <p:grpSpPr>
          <a:xfrm>
            <a:off x="3114619" y="4177047"/>
            <a:ext cx="1735326" cy="1734698"/>
            <a:chOff x="3114619" y="4177047"/>
            <a:chExt cx="1735326" cy="1734698"/>
          </a:xfrm>
        </p:grpSpPr>
        <p:sp>
          <p:nvSpPr>
            <p:cNvPr id="111" name="椭圆 110"/>
            <p:cNvSpPr/>
            <p:nvPr/>
          </p:nvSpPr>
          <p:spPr>
            <a:xfrm>
              <a:off x="3114619" y="4177047"/>
              <a:ext cx="1735326" cy="1734698"/>
            </a:xfrm>
            <a:prstGeom prst="ellipse">
              <a:avLst/>
            </a:prstGeom>
            <a:no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椭圆 111"/>
            <p:cNvSpPr/>
            <p:nvPr/>
          </p:nvSpPr>
          <p:spPr>
            <a:xfrm>
              <a:off x="3382104" y="4444435"/>
              <a:ext cx="1200356" cy="1199922"/>
            </a:xfrm>
            <a:prstGeom prst="ellipse">
              <a:avLst/>
            </a:prstGeom>
            <a:blipFill>
              <a:blip r:embed="rId6"/>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3262980" y="2507480"/>
            <a:ext cx="1527263" cy="1526709"/>
            <a:chOff x="3262980" y="2507480"/>
            <a:chExt cx="1527263" cy="1526709"/>
          </a:xfrm>
        </p:grpSpPr>
        <p:sp>
          <p:nvSpPr>
            <p:cNvPr id="116" name="椭圆 115"/>
            <p:cNvSpPr/>
            <p:nvPr/>
          </p:nvSpPr>
          <p:spPr>
            <a:xfrm>
              <a:off x="3262980" y="2507480"/>
              <a:ext cx="1527263" cy="1526709"/>
            </a:xfrm>
            <a:prstGeom prst="ellipse">
              <a:avLst/>
            </a:prstGeom>
            <a:no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p:cNvSpPr/>
            <p:nvPr/>
          </p:nvSpPr>
          <p:spPr>
            <a:xfrm>
              <a:off x="3394207" y="2681954"/>
              <a:ext cx="1133955" cy="1133544"/>
            </a:xfrm>
            <a:prstGeom prst="ellipse">
              <a:avLst/>
            </a:prstGeom>
            <a:blipFill>
              <a:blip r:embed="rId7"/>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9" name="组合 118"/>
          <p:cNvGrpSpPr/>
          <p:nvPr/>
        </p:nvGrpSpPr>
        <p:grpSpPr>
          <a:xfrm>
            <a:off x="6433497" y="4769286"/>
            <a:ext cx="1223447" cy="1223004"/>
            <a:chOff x="1200760" y="3842075"/>
            <a:chExt cx="1784148" cy="1784148"/>
          </a:xfrm>
        </p:grpSpPr>
        <p:sp>
          <p:nvSpPr>
            <p:cNvPr id="123" name="椭圆 122"/>
            <p:cNvSpPr/>
            <p:nvPr/>
          </p:nvSpPr>
          <p:spPr>
            <a:xfrm>
              <a:off x="1200760" y="3842075"/>
              <a:ext cx="1784148" cy="1784148"/>
            </a:xfrm>
            <a:prstGeom prst="ellipse">
              <a:avLst/>
            </a:prstGeom>
            <a:no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椭圆 123"/>
            <p:cNvSpPr/>
            <p:nvPr/>
          </p:nvSpPr>
          <p:spPr>
            <a:xfrm>
              <a:off x="1475770" y="4117085"/>
              <a:ext cx="1399702" cy="1234127"/>
            </a:xfrm>
            <a:prstGeom prst="ellipse">
              <a:avLst/>
            </a:prstGeom>
            <a:blipFill>
              <a:blip r:embed="rId8"/>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5" name="文本框 161"/>
          <p:cNvSpPr txBox="1"/>
          <p:nvPr/>
        </p:nvSpPr>
        <p:spPr>
          <a:xfrm>
            <a:off x="7249994" y="1581889"/>
            <a:ext cx="1870736" cy="400017"/>
          </a:xfrm>
          <a:prstGeom prst="rect">
            <a:avLst/>
          </a:prstGeom>
          <a:noFill/>
        </p:spPr>
        <p:txBody>
          <a:bodyPr wrap="square" lIns="91250" tIns="45616" rIns="91250" bIns="45616" rtlCol="0">
            <a:spAutoFit/>
          </a:bodyPr>
          <a:lstStyle/>
          <a:p>
            <a:r>
              <a:rPr lang="zh-CN" altLang="en-US" sz="2000" dirty="0">
                <a:solidFill>
                  <a:schemeClr val="tx1">
                    <a:lumMod val="75000"/>
                    <a:lumOff val="25000"/>
                  </a:schemeClr>
                </a:solidFill>
                <a:latin typeface="字酷堂清楷体" panose="02010601030101010101" pitchFamily="2" charset="-122"/>
                <a:ea typeface="字酷堂清楷体" panose="02010601030101010101" pitchFamily="2" charset="-122"/>
              </a:rPr>
              <a:t>在此添加标题</a:t>
            </a:r>
          </a:p>
        </p:txBody>
      </p:sp>
      <p:sp>
        <p:nvSpPr>
          <p:cNvPr id="126" name="文本框 163"/>
          <p:cNvSpPr txBox="1"/>
          <p:nvPr/>
        </p:nvSpPr>
        <p:spPr>
          <a:xfrm>
            <a:off x="8944519" y="3294633"/>
            <a:ext cx="1870736" cy="400017"/>
          </a:xfrm>
          <a:prstGeom prst="rect">
            <a:avLst/>
          </a:prstGeom>
          <a:noFill/>
        </p:spPr>
        <p:txBody>
          <a:bodyPr wrap="square" lIns="91250" tIns="45616" rIns="91250" bIns="45616" rtlCol="0">
            <a:spAutoFit/>
          </a:bodyPr>
          <a:lstStyle/>
          <a:p>
            <a:r>
              <a:rPr lang="zh-CN" altLang="en-US" sz="2000" dirty="0">
                <a:solidFill>
                  <a:schemeClr val="tx1">
                    <a:lumMod val="75000"/>
                    <a:lumOff val="25000"/>
                  </a:schemeClr>
                </a:solidFill>
                <a:latin typeface="字酷堂清楷体" panose="02010601030101010101" pitchFamily="2" charset="-122"/>
                <a:ea typeface="字酷堂清楷体" panose="02010601030101010101" pitchFamily="2" charset="-122"/>
              </a:rPr>
              <a:t>在此添加标题</a:t>
            </a:r>
          </a:p>
        </p:txBody>
      </p:sp>
      <p:sp>
        <p:nvSpPr>
          <p:cNvPr id="127" name="文本框 166"/>
          <p:cNvSpPr txBox="1"/>
          <p:nvPr/>
        </p:nvSpPr>
        <p:spPr>
          <a:xfrm>
            <a:off x="7915977" y="4934140"/>
            <a:ext cx="1870736" cy="400017"/>
          </a:xfrm>
          <a:prstGeom prst="rect">
            <a:avLst/>
          </a:prstGeom>
          <a:noFill/>
        </p:spPr>
        <p:txBody>
          <a:bodyPr wrap="square" lIns="91250" tIns="45616" rIns="91250" bIns="45616" rtlCol="0">
            <a:spAutoFit/>
          </a:bodyPr>
          <a:lstStyle/>
          <a:p>
            <a:r>
              <a:rPr lang="zh-CN" altLang="en-US" sz="2000" dirty="0">
                <a:solidFill>
                  <a:schemeClr val="tx1">
                    <a:lumMod val="75000"/>
                    <a:lumOff val="25000"/>
                  </a:schemeClr>
                </a:solidFill>
                <a:latin typeface="字酷堂清楷体" panose="02010601030101010101" pitchFamily="2" charset="-122"/>
                <a:ea typeface="字酷堂清楷体" panose="02010601030101010101" pitchFamily="2" charset="-122"/>
              </a:rPr>
              <a:t>在此添加标题</a:t>
            </a:r>
          </a:p>
        </p:txBody>
      </p:sp>
      <p:sp>
        <p:nvSpPr>
          <p:cNvPr id="128" name="文本框 168"/>
          <p:cNvSpPr txBox="1"/>
          <p:nvPr/>
        </p:nvSpPr>
        <p:spPr>
          <a:xfrm>
            <a:off x="1203860" y="2761432"/>
            <a:ext cx="1870736" cy="400017"/>
          </a:xfrm>
          <a:prstGeom prst="rect">
            <a:avLst/>
          </a:prstGeom>
          <a:noFill/>
        </p:spPr>
        <p:txBody>
          <a:bodyPr wrap="square" lIns="91250" tIns="45616" rIns="91250" bIns="45616" rtlCol="0">
            <a:spAutoFit/>
          </a:bodyPr>
          <a:lstStyle/>
          <a:p>
            <a:r>
              <a:rPr lang="zh-CN" altLang="en-US" sz="2000" dirty="0">
                <a:solidFill>
                  <a:schemeClr val="tx1">
                    <a:lumMod val="75000"/>
                    <a:lumOff val="25000"/>
                  </a:schemeClr>
                </a:solidFill>
                <a:latin typeface="字酷堂清楷体" panose="02010601030101010101" pitchFamily="2" charset="-122"/>
                <a:ea typeface="字酷堂清楷体" panose="02010601030101010101" pitchFamily="2" charset="-122"/>
              </a:rPr>
              <a:t>在此添加标题</a:t>
            </a:r>
          </a:p>
        </p:txBody>
      </p:sp>
      <p:sp>
        <p:nvSpPr>
          <p:cNvPr id="129" name="文本框 170"/>
          <p:cNvSpPr txBox="1"/>
          <p:nvPr/>
        </p:nvSpPr>
        <p:spPr>
          <a:xfrm>
            <a:off x="1127647" y="4609402"/>
            <a:ext cx="1870736" cy="400017"/>
          </a:xfrm>
          <a:prstGeom prst="rect">
            <a:avLst/>
          </a:prstGeom>
          <a:noFill/>
        </p:spPr>
        <p:txBody>
          <a:bodyPr wrap="square" lIns="91250" tIns="45616" rIns="91250" bIns="45616" rtlCol="0">
            <a:spAutoFit/>
          </a:bodyPr>
          <a:lstStyle/>
          <a:p>
            <a:r>
              <a:rPr lang="zh-CN" altLang="en-US" sz="2000" dirty="0">
                <a:solidFill>
                  <a:schemeClr val="tx1">
                    <a:lumMod val="75000"/>
                    <a:lumOff val="25000"/>
                  </a:schemeClr>
                </a:solidFill>
                <a:latin typeface="字酷堂清楷体" panose="02010601030101010101" pitchFamily="2" charset="-122"/>
                <a:ea typeface="字酷堂清楷体" panose="02010601030101010101" pitchFamily="2" charset="-122"/>
              </a:rPr>
              <a:t>在此添加标题</a:t>
            </a:r>
          </a:p>
        </p:txBody>
      </p:sp>
      <p:sp>
        <p:nvSpPr>
          <p:cNvPr id="130" name="文本框 113"/>
          <p:cNvSpPr txBox="1"/>
          <p:nvPr/>
        </p:nvSpPr>
        <p:spPr>
          <a:xfrm>
            <a:off x="1222182" y="3129783"/>
            <a:ext cx="1727547" cy="854064"/>
          </a:xfrm>
          <a:prstGeom prst="rect">
            <a:avLst/>
          </a:prstGeom>
          <a:noFill/>
        </p:spPr>
        <p:txBody>
          <a:bodyPr wrap="square" lIns="91250" tIns="45616" rIns="91250" bIns="45616" rtlCol="0">
            <a:spAutoFit/>
          </a:bodyPr>
          <a:lstStyle/>
          <a:p>
            <a:pPr algn="just">
              <a:lnSpc>
                <a:spcPct val="150000"/>
              </a:lnSpc>
            </a:pPr>
            <a:r>
              <a:rPr lang="zh-CN" altLang="en-US" sz="1100" dirty="0">
                <a:solidFill>
                  <a:schemeClr val="tx1">
                    <a:lumMod val="75000"/>
                    <a:lumOff val="25000"/>
                  </a:schemeClr>
                </a:solidFill>
                <a:latin typeface="方正静蕾简体" panose="02000000000000000000" pitchFamily="2" charset="-122"/>
                <a:ea typeface="方正静蕾简体" panose="02000000000000000000" pitchFamily="2" charset="-122"/>
              </a:rPr>
              <a:t>单击添加详细文字说明，或复制文本黏贴自此右键只保留文字</a:t>
            </a:r>
          </a:p>
        </p:txBody>
      </p:sp>
      <p:sp>
        <p:nvSpPr>
          <p:cNvPr id="131" name="文本框 113"/>
          <p:cNvSpPr txBox="1"/>
          <p:nvPr/>
        </p:nvSpPr>
        <p:spPr>
          <a:xfrm>
            <a:off x="1184076" y="4998176"/>
            <a:ext cx="1727547" cy="854064"/>
          </a:xfrm>
          <a:prstGeom prst="rect">
            <a:avLst/>
          </a:prstGeom>
          <a:noFill/>
        </p:spPr>
        <p:txBody>
          <a:bodyPr wrap="square" lIns="91250" tIns="45616" rIns="91250" bIns="45616" rtlCol="0">
            <a:spAutoFit/>
          </a:bodyPr>
          <a:lstStyle/>
          <a:p>
            <a:pPr algn="just">
              <a:lnSpc>
                <a:spcPct val="150000"/>
              </a:lnSpc>
            </a:pPr>
            <a:r>
              <a:rPr lang="zh-CN" altLang="en-US" sz="1100" dirty="0">
                <a:solidFill>
                  <a:schemeClr val="tx1">
                    <a:lumMod val="75000"/>
                    <a:lumOff val="25000"/>
                  </a:schemeClr>
                </a:solidFill>
                <a:latin typeface="方正静蕾简体" panose="02000000000000000000" pitchFamily="2" charset="-122"/>
                <a:ea typeface="方正静蕾简体" panose="02000000000000000000" pitchFamily="2" charset="-122"/>
              </a:rPr>
              <a:t>单击添加详细文字说明，或复制文本黏贴自此右键只保留文字</a:t>
            </a:r>
          </a:p>
        </p:txBody>
      </p:sp>
      <p:sp>
        <p:nvSpPr>
          <p:cNvPr id="132" name="文本框 113"/>
          <p:cNvSpPr txBox="1"/>
          <p:nvPr/>
        </p:nvSpPr>
        <p:spPr>
          <a:xfrm>
            <a:off x="8977583" y="3647941"/>
            <a:ext cx="1727547" cy="854064"/>
          </a:xfrm>
          <a:prstGeom prst="rect">
            <a:avLst/>
          </a:prstGeom>
          <a:noFill/>
        </p:spPr>
        <p:txBody>
          <a:bodyPr wrap="square" lIns="91250" tIns="45616" rIns="91250" bIns="45616" rtlCol="0">
            <a:spAutoFit/>
          </a:bodyPr>
          <a:lstStyle/>
          <a:p>
            <a:pPr algn="just">
              <a:lnSpc>
                <a:spcPct val="150000"/>
              </a:lnSpc>
            </a:pPr>
            <a:r>
              <a:rPr lang="zh-CN" altLang="en-US" sz="1100" dirty="0">
                <a:solidFill>
                  <a:schemeClr val="tx1">
                    <a:lumMod val="75000"/>
                    <a:lumOff val="25000"/>
                  </a:schemeClr>
                </a:solidFill>
                <a:latin typeface="方正静蕾简体" panose="02000000000000000000" pitchFamily="2" charset="-122"/>
                <a:ea typeface="方正静蕾简体" panose="02000000000000000000" pitchFamily="2" charset="-122"/>
              </a:rPr>
              <a:t>单击添加详细文字说明，或复制文本黏贴自此右键只保留文字</a:t>
            </a:r>
          </a:p>
        </p:txBody>
      </p:sp>
      <p:sp>
        <p:nvSpPr>
          <p:cNvPr id="133" name="文本框 113"/>
          <p:cNvSpPr txBox="1"/>
          <p:nvPr/>
        </p:nvSpPr>
        <p:spPr>
          <a:xfrm>
            <a:off x="7969338" y="5350754"/>
            <a:ext cx="1727547" cy="854064"/>
          </a:xfrm>
          <a:prstGeom prst="rect">
            <a:avLst/>
          </a:prstGeom>
          <a:noFill/>
        </p:spPr>
        <p:txBody>
          <a:bodyPr wrap="square" lIns="91250" tIns="45616" rIns="91250" bIns="45616" rtlCol="0">
            <a:spAutoFit/>
          </a:bodyPr>
          <a:lstStyle/>
          <a:p>
            <a:pPr algn="just">
              <a:lnSpc>
                <a:spcPct val="150000"/>
              </a:lnSpc>
            </a:pPr>
            <a:r>
              <a:rPr lang="zh-CN" altLang="en-US" sz="1100" dirty="0">
                <a:solidFill>
                  <a:schemeClr val="tx1">
                    <a:lumMod val="75000"/>
                    <a:lumOff val="25000"/>
                  </a:schemeClr>
                </a:solidFill>
                <a:latin typeface="方正静蕾简体" panose="02000000000000000000" pitchFamily="2" charset="-122"/>
                <a:ea typeface="方正静蕾简体" panose="02000000000000000000" pitchFamily="2" charset="-122"/>
              </a:rPr>
              <a:t>单击添加详细文字说明，或复制文本黏贴自此右键只保留文字</a:t>
            </a:r>
          </a:p>
        </p:txBody>
      </p:sp>
      <p:sp>
        <p:nvSpPr>
          <p:cNvPr id="134" name="文本框 113"/>
          <p:cNvSpPr txBox="1"/>
          <p:nvPr/>
        </p:nvSpPr>
        <p:spPr>
          <a:xfrm>
            <a:off x="7248294" y="1887915"/>
            <a:ext cx="1727547" cy="854064"/>
          </a:xfrm>
          <a:prstGeom prst="rect">
            <a:avLst/>
          </a:prstGeom>
          <a:noFill/>
        </p:spPr>
        <p:txBody>
          <a:bodyPr wrap="square" lIns="91250" tIns="45616" rIns="91250" bIns="45616" rtlCol="0">
            <a:spAutoFit/>
          </a:bodyPr>
          <a:lstStyle/>
          <a:p>
            <a:pPr algn="just">
              <a:lnSpc>
                <a:spcPct val="150000"/>
              </a:lnSpc>
            </a:pPr>
            <a:r>
              <a:rPr lang="zh-CN" altLang="en-US" sz="1100" dirty="0">
                <a:solidFill>
                  <a:schemeClr val="tx1">
                    <a:lumMod val="75000"/>
                    <a:lumOff val="25000"/>
                  </a:schemeClr>
                </a:solidFill>
                <a:latin typeface="方正静蕾简体" panose="02000000000000000000" pitchFamily="2" charset="-122"/>
                <a:ea typeface="方正静蕾简体" panose="02000000000000000000" pitchFamily="2" charset="-122"/>
              </a:rPr>
              <a:t>单击添加详细文字说明，或复制文本黏贴自此右键只保留文字</a:t>
            </a:r>
          </a:p>
        </p:txBody>
      </p:sp>
    </p:spTree>
    <p:extLst>
      <p:ext uri="{BB962C8B-B14F-4D97-AF65-F5344CB8AC3E}">
        <p14:creationId xmlns:p14="http://schemas.microsoft.com/office/powerpoint/2010/main" val="2040501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 presetClass="entr" presetSubtype="1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checkerboard(across)">
                                      <p:cBhvr>
                                        <p:cTn id="23" dur="500"/>
                                        <p:tgtEl>
                                          <p:spTgt spid="2"/>
                                        </p:tgtEl>
                                      </p:cBhvr>
                                    </p:animEffect>
                                  </p:childTnLst>
                                </p:cTn>
                              </p:par>
                            </p:childTnLst>
                          </p:cTn>
                        </p:par>
                        <p:par>
                          <p:cTn id="24" fill="hold">
                            <p:stCondLst>
                              <p:cond delay="3000"/>
                            </p:stCondLst>
                            <p:childTnLst>
                              <p:par>
                                <p:cTn id="25" presetID="5"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heckerboard(across)">
                                      <p:cBhvr>
                                        <p:cTn id="27" dur="500"/>
                                        <p:tgtEl>
                                          <p:spTgt spid="3"/>
                                        </p:tgtEl>
                                      </p:cBhvr>
                                    </p:animEffect>
                                  </p:childTnLst>
                                </p:cTn>
                              </p:par>
                            </p:childTnLst>
                          </p:cTn>
                        </p:par>
                        <p:par>
                          <p:cTn id="28" fill="hold">
                            <p:stCondLst>
                              <p:cond delay="3500"/>
                            </p:stCondLst>
                            <p:childTnLst>
                              <p:par>
                                <p:cTn id="29" presetID="5" presetClass="entr" presetSubtype="10" fill="hold" nodeType="after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checkerboard(across)">
                                      <p:cBhvr>
                                        <p:cTn id="31" dur="500"/>
                                        <p:tgtEl>
                                          <p:spTgt spid="135"/>
                                        </p:tgtEl>
                                      </p:cBhvr>
                                    </p:animEffect>
                                  </p:childTnLst>
                                </p:cTn>
                              </p:par>
                            </p:childTnLst>
                          </p:cTn>
                        </p:par>
                        <p:par>
                          <p:cTn id="32" fill="hold">
                            <p:stCondLst>
                              <p:cond delay="4000"/>
                            </p:stCondLst>
                            <p:childTnLst>
                              <p:par>
                                <p:cTn id="33" presetID="5" presetClass="entr" presetSubtype="10" fill="hold"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checkerboard(across)">
                                      <p:cBhvr>
                                        <p:cTn id="35" dur="500"/>
                                        <p:tgtEl>
                                          <p:spTgt spid="104"/>
                                        </p:tgtEl>
                                      </p:cBhvr>
                                    </p:animEffect>
                                  </p:childTnLst>
                                </p:cTn>
                              </p:par>
                            </p:childTnLst>
                          </p:cTn>
                        </p:par>
                        <p:par>
                          <p:cTn id="36" fill="hold">
                            <p:stCondLst>
                              <p:cond delay="4500"/>
                            </p:stCondLst>
                            <p:childTnLst>
                              <p:par>
                                <p:cTn id="37" presetID="5" presetClass="entr" presetSubtype="10" fill="hold" nodeType="afterEffect">
                                  <p:stCondLst>
                                    <p:cond delay="0"/>
                                  </p:stCondLst>
                                  <p:childTnLst>
                                    <p:set>
                                      <p:cBhvr>
                                        <p:cTn id="38" dur="1" fill="hold">
                                          <p:stCondLst>
                                            <p:cond delay="0"/>
                                          </p:stCondLst>
                                        </p:cTn>
                                        <p:tgtEl>
                                          <p:spTgt spid="119"/>
                                        </p:tgtEl>
                                        <p:attrNameLst>
                                          <p:attrName>style.visibility</p:attrName>
                                        </p:attrNameLst>
                                      </p:cBhvr>
                                      <p:to>
                                        <p:strVal val="visible"/>
                                      </p:to>
                                    </p:set>
                                    <p:animEffect transition="in" filter="checkerboard(across)">
                                      <p:cBhvr>
                                        <p:cTn id="39" dur="500"/>
                                        <p:tgtEl>
                                          <p:spTgt spid="119"/>
                                        </p:tgtEl>
                                      </p:cBhvr>
                                    </p:animEffect>
                                  </p:childTnLst>
                                </p:cTn>
                              </p:par>
                            </p:childTnLst>
                          </p:cTn>
                        </p:par>
                        <p:par>
                          <p:cTn id="40" fill="hold">
                            <p:stCondLst>
                              <p:cond delay="5000"/>
                            </p:stCondLst>
                            <p:childTnLst>
                              <p:par>
                                <p:cTn id="41" presetID="22" presetClass="entr" presetSubtype="2" fill="hold" grpId="0" nodeType="after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wipe(right)">
                                      <p:cBhvr>
                                        <p:cTn id="43" dur="500"/>
                                        <p:tgtEl>
                                          <p:spTgt spid="12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29"/>
                                        </p:tgtEl>
                                        <p:attrNameLst>
                                          <p:attrName>style.visibility</p:attrName>
                                        </p:attrNameLst>
                                      </p:cBhvr>
                                      <p:to>
                                        <p:strVal val="visible"/>
                                      </p:to>
                                    </p:set>
                                    <p:animEffect transition="in" filter="wipe(right)">
                                      <p:cBhvr>
                                        <p:cTn id="46" dur="500"/>
                                        <p:tgtEl>
                                          <p:spTgt spid="129"/>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wipe(right)">
                                      <p:cBhvr>
                                        <p:cTn id="49" dur="500"/>
                                        <p:tgtEl>
                                          <p:spTgt spid="130"/>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wipe(right)">
                                      <p:cBhvr>
                                        <p:cTn id="52" dur="500"/>
                                        <p:tgtEl>
                                          <p:spTgt spid="13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wipe(left)">
                                      <p:cBhvr>
                                        <p:cTn id="55" dur="500"/>
                                        <p:tgtEl>
                                          <p:spTgt spid="1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4"/>
                                        </p:tgtEl>
                                        <p:attrNameLst>
                                          <p:attrName>style.visibility</p:attrName>
                                        </p:attrNameLst>
                                      </p:cBhvr>
                                      <p:to>
                                        <p:strVal val="visible"/>
                                      </p:to>
                                    </p:set>
                                    <p:animEffect transition="in" filter="wipe(left)">
                                      <p:cBhvr>
                                        <p:cTn id="58" dur="500"/>
                                        <p:tgtEl>
                                          <p:spTgt spid="1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6"/>
                                        </p:tgtEl>
                                        <p:attrNameLst>
                                          <p:attrName>style.visibility</p:attrName>
                                        </p:attrNameLst>
                                      </p:cBhvr>
                                      <p:to>
                                        <p:strVal val="visible"/>
                                      </p:to>
                                    </p:set>
                                    <p:animEffect transition="in" filter="wipe(left)">
                                      <p:cBhvr>
                                        <p:cTn id="61" dur="500"/>
                                        <p:tgtEl>
                                          <p:spTgt spid="12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32"/>
                                        </p:tgtEl>
                                        <p:attrNameLst>
                                          <p:attrName>style.visibility</p:attrName>
                                        </p:attrNameLst>
                                      </p:cBhvr>
                                      <p:to>
                                        <p:strVal val="visible"/>
                                      </p:to>
                                    </p:set>
                                    <p:animEffect transition="in" filter="wipe(left)">
                                      <p:cBhvr>
                                        <p:cTn id="64" dur="500"/>
                                        <p:tgtEl>
                                          <p:spTgt spid="13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27"/>
                                        </p:tgtEl>
                                        <p:attrNameLst>
                                          <p:attrName>style.visibility</p:attrName>
                                        </p:attrNameLst>
                                      </p:cBhvr>
                                      <p:to>
                                        <p:strVal val="visible"/>
                                      </p:to>
                                    </p:set>
                                    <p:animEffect transition="in" filter="wipe(left)">
                                      <p:cBhvr>
                                        <p:cTn id="67" dur="500"/>
                                        <p:tgtEl>
                                          <p:spTgt spid="12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33"/>
                                        </p:tgtEl>
                                        <p:attrNameLst>
                                          <p:attrName>style.visibility</p:attrName>
                                        </p:attrNameLst>
                                      </p:cBhvr>
                                      <p:to>
                                        <p:strVal val="visible"/>
                                      </p:to>
                                    </p:set>
                                    <p:animEffect transition="in" filter="wipe(left)">
                                      <p:cBhvr>
                                        <p:cTn id="7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5" grpId="0"/>
      <p:bldP spid="126" grpId="0"/>
      <p:bldP spid="127" grpId="0"/>
      <p:bldP spid="128" grpId="0"/>
      <p:bldP spid="129" grpId="0"/>
      <p:bldP spid="130" grpId="0"/>
      <p:bldP spid="131" grpId="0"/>
      <p:bldP spid="132" grpId="0"/>
      <p:bldP spid="133" grpId="0"/>
      <p:bldP spid="13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05 </a:t>
            </a:r>
            <a:r>
              <a:rPr lang="zh-CN" altLang="en-US" sz="3200" dirty="0" smtClean="0">
                <a:latin typeface="弥勒古楷体" panose="02010601030101010101" pitchFamily="2" charset="-122"/>
                <a:ea typeface="弥勒古楷体" panose="02010601030101010101" pitchFamily="2" charset="-122"/>
              </a:rPr>
              <a:t>明年工作计划</a:t>
            </a:r>
            <a:endParaRPr lang="zh-CN" altLang="en-US" sz="3200" dirty="0">
              <a:latin typeface="弥勒古楷体" panose="02010601030101010101" pitchFamily="2" charset="-122"/>
              <a:ea typeface="弥勒古楷体" panose="02010601030101010101" pitchFamily="2" charset="-122"/>
            </a:endParaRPr>
          </a:p>
        </p:txBody>
      </p:sp>
      <p:grpSp>
        <p:nvGrpSpPr>
          <p:cNvPr id="5" name="组合 4"/>
          <p:cNvGrpSpPr/>
          <p:nvPr/>
        </p:nvGrpSpPr>
        <p:grpSpPr>
          <a:xfrm>
            <a:off x="5390276" y="1774269"/>
            <a:ext cx="1009677" cy="318100"/>
            <a:chOff x="4042111" y="1330701"/>
            <a:chExt cx="757258" cy="238575"/>
          </a:xfrm>
          <a:noFill/>
        </p:grpSpPr>
        <p:sp>
          <p:nvSpPr>
            <p:cNvPr id="6" name="Freeform 37"/>
            <p:cNvSpPr>
              <a:spLocks/>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grpFill/>
            <a:ln>
              <a:solidFill>
                <a:schemeClr val="tx1">
                  <a:lumMod val="50000"/>
                  <a:lumOff val="50000"/>
                </a:schemeClr>
              </a:solidFill>
            </a:ln>
            <a:extLst/>
          </p:spPr>
          <p:txBody>
            <a:bodyPr vert="horz" wrap="square" lIns="121920" tIns="60960" rIns="121920" bIns="60960" numCol="1" anchor="t" anchorCtr="0" compatLnSpc="1">
              <a:prstTxWarp prst="textNoShape">
                <a:avLst/>
              </a:prstTxWarp>
            </a:bodyPr>
            <a:lstStyle/>
            <a:p>
              <a:endParaRPr lang="zh-CN" altLang="en-US" sz="1467">
                <a:solidFill>
                  <a:schemeClr val="tx1">
                    <a:lumMod val="65000"/>
                    <a:lumOff val="35000"/>
                  </a:schemeClr>
                </a:solidFill>
              </a:endParaRPr>
            </a:p>
          </p:txBody>
        </p:sp>
        <p:sp>
          <p:nvSpPr>
            <p:cNvPr id="9" name="文本框 30"/>
            <p:cNvSpPr txBox="1"/>
            <p:nvPr/>
          </p:nvSpPr>
          <p:spPr>
            <a:xfrm>
              <a:off x="4042111" y="1330701"/>
              <a:ext cx="294792" cy="238575"/>
            </a:xfrm>
            <a:prstGeom prst="rect">
              <a:avLst/>
            </a:prstGeom>
            <a:grpFill/>
            <a:ln>
              <a:solidFill>
                <a:schemeClr val="tx1">
                  <a:lumMod val="50000"/>
                  <a:lumOff val="50000"/>
                </a:schemeClr>
              </a:solidFill>
            </a:ln>
          </p:spPr>
          <p:txBody>
            <a:bodyPr wrap="none" lIns="91440" tIns="45720" rIns="91440" bIns="45720" rtlCol="0">
              <a:spAutoFit/>
            </a:bodyPr>
            <a:lstStyle/>
            <a:p>
              <a:r>
                <a:rPr lang="en-US" altLang="zh-CN"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5291834" y="2675794"/>
            <a:ext cx="1029547" cy="320981"/>
            <a:chOff x="3968280" y="2006846"/>
            <a:chExt cx="772160" cy="240736"/>
          </a:xfrm>
          <a:noFill/>
        </p:grpSpPr>
        <p:sp>
          <p:nvSpPr>
            <p:cNvPr id="11" name="Freeform 33"/>
            <p:cNvSpPr>
              <a:spLocks/>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grpFill/>
            <a:ln>
              <a:solidFill>
                <a:schemeClr val="tx1">
                  <a:lumMod val="50000"/>
                  <a:lumOff val="50000"/>
                </a:schemeClr>
              </a:solidFill>
            </a:ln>
            <a:extLst/>
          </p:spPr>
          <p:txBody>
            <a:bodyPr vert="horz" wrap="square" lIns="121920" tIns="60960" rIns="121920" bIns="60960" numCol="1" anchor="t" anchorCtr="0" compatLnSpc="1">
              <a:prstTxWarp prst="textNoShape">
                <a:avLst/>
              </a:prstTxWarp>
            </a:bodyPr>
            <a:lstStyle/>
            <a:p>
              <a:endParaRPr lang="zh-CN" altLang="en-US" sz="1467">
                <a:solidFill>
                  <a:schemeClr val="tx1">
                    <a:lumMod val="65000"/>
                    <a:lumOff val="35000"/>
                  </a:schemeClr>
                </a:solidFill>
              </a:endParaRPr>
            </a:p>
          </p:txBody>
        </p:sp>
        <p:sp>
          <p:nvSpPr>
            <p:cNvPr id="12" name="文本框 91"/>
            <p:cNvSpPr txBox="1"/>
            <p:nvPr/>
          </p:nvSpPr>
          <p:spPr>
            <a:xfrm>
              <a:off x="4445648" y="2009007"/>
              <a:ext cx="294792" cy="238575"/>
            </a:xfrm>
            <a:prstGeom prst="rect">
              <a:avLst/>
            </a:prstGeom>
            <a:grpFill/>
            <a:ln>
              <a:solidFill>
                <a:schemeClr val="tx1">
                  <a:lumMod val="50000"/>
                  <a:lumOff val="50000"/>
                </a:schemeClr>
              </a:solidFill>
            </a:ln>
          </p:spPr>
          <p:txBody>
            <a:bodyPr wrap="none" lIns="91440" tIns="45720" rIns="91440" bIns="45720" rtlCol="0">
              <a:spAutoFit/>
            </a:bodyPr>
            <a:lstStyle/>
            <a:p>
              <a:r>
                <a:rPr lang="en-US" altLang="zh-CN"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3" name="组合 12"/>
          <p:cNvGrpSpPr/>
          <p:nvPr/>
        </p:nvGrpSpPr>
        <p:grpSpPr>
          <a:xfrm>
            <a:off x="5379509" y="3540454"/>
            <a:ext cx="1020444" cy="318100"/>
            <a:chOff x="4034036" y="2655340"/>
            <a:chExt cx="765333" cy="238575"/>
          </a:xfrm>
          <a:noFill/>
        </p:grpSpPr>
        <p:sp>
          <p:nvSpPr>
            <p:cNvPr id="14" name="Freeform 36"/>
            <p:cNvSpPr>
              <a:spLocks/>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grpFill/>
            <a:ln>
              <a:solidFill>
                <a:schemeClr val="tx1">
                  <a:lumMod val="50000"/>
                  <a:lumOff val="50000"/>
                </a:schemeClr>
              </a:solidFill>
            </a:ln>
            <a:extLst/>
          </p:spPr>
          <p:txBody>
            <a:bodyPr vert="horz" wrap="square" lIns="121920" tIns="60960" rIns="121920" bIns="60960" numCol="1" anchor="t" anchorCtr="0" compatLnSpc="1">
              <a:prstTxWarp prst="textNoShape">
                <a:avLst/>
              </a:prstTxWarp>
            </a:bodyPr>
            <a:lstStyle/>
            <a:p>
              <a:endParaRPr lang="zh-CN" altLang="en-US" sz="1467">
                <a:solidFill>
                  <a:schemeClr val="tx1">
                    <a:lumMod val="65000"/>
                    <a:lumOff val="35000"/>
                  </a:schemeClr>
                </a:solidFill>
              </a:endParaRPr>
            </a:p>
          </p:txBody>
        </p:sp>
        <p:sp>
          <p:nvSpPr>
            <p:cNvPr id="15" name="文本框 92"/>
            <p:cNvSpPr txBox="1"/>
            <p:nvPr/>
          </p:nvSpPr>
          <p:spPr>
            <a:xfrm>
              <a:off x="4034036" y="2655340"/>
              <a:ext cx="294792" cy="238575"/>
            </a:xfrm>
            <a:prstGeom prst="rect">
              <a:avLst/>
            </a:prstGeom>
            <a:grpFill/>
            <a:ln>
              <a:solidFill>
                <a:schemeClr val="tx1">
                  <a:lumMod val="50000"/>
                  <a:lumOff val="50000"/>
                </a:schemeClr>
              </a:solidFill>
            </a:ln>
          </p:spPr>
          <p:txBody>
            <a:bodyPr wrap="none" lIns="91440" tIns="45720" rIns="91440" bIns="45720" rtlCol="0">
              <a:spAutoFit/>
            </a:bodyPr>
            <a:lstStyle/>
            <a:p>
              <a:r>
                <a:rPr lang="en-US" altLang="zh-CN"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6" name="组合 15"/>
          <p:cNvGrpSpPr/>
          <p:nvPr/>
        </p:nvGrpSpPr>
        <p:grpSpPr>
          <a:xfrm>
            <a:off x="5291834" y="4351905"/>
            <a:ext cx="1025923" cy="325297"/>
            <a:chOff x="3968280" y="3320219"/>
            <a:chExt cx="769442" cy="243973"/>
          </a:xfrm>
          <a:noFill/>
        </p:grpSpPr>
        <p:sp>
          <p:nvSpPr>
            <p:cNvPr id="17" name="Freeform 35"/>
            <p:cNvSpPr>
              <a:spLocks/>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grpFill/>
            <a:ln>
              <a:solidFill>
                <a:schemeClr val="tx1">
                  <a:lumMod val="50000"/>
                  <a:lumOff val="50000"/>
                </a:schemeClr>
              </a:solidFill>
            </a:ln>
            <a:extLst/>
          </p:spPr>
          <p:txBody>
            <a:bodyPr vert="horz" wrap="square" lIns="121920" tIns="60960" rIns="121920" bIns="60960" numCol="1" anchor="t" anchorCtr="0" compatLnSpc="1">
              <a:prstTxWarp prst="textNoShape">
                <a:avLst/>
              </a:prstTxWarp>
            </a:bodyPr>
            <a:lstStyle/>
            <a:p>
              <a:endParaRPr lang="zh-CN" altLang="en-US" sz="1467">
                <a:solidFill>
                  <a:schemeClr val="tx1">
                    <a:lumMod val="65000"/>
                    <a:lumOff val="35000"/>
                  </a:schemeClr>
                </a:solidFill>
              </a:endParaRPr>
            </a:p>
          </p:txBody>
        </p:sp>
        <p:sp>
          <p:nvSpPr>
            <p:cNvPr id="18" name="文本框 93"/>
            <p:cNvSpPr txBox="1"/>
            <p:nvPr/>
          </p:nvSpPr>
          <p:spPr>
            <a:xfrm>
              <a:off x="4442930" y="3325617"/>
              <a:ext cx="294792" cy="238575"/>
            </a:xfrm>
            <a:prstGeom prst="rect">
              <a:avLst/>
            </a:prstGeom>
            <a:grpFill/>
            <a:ln>
              <a:solidFill>
                <a:schemeClr val="tx1">
                  <a:lumMod val="50000"/>
                  <a:lumOff val="50000"/>
                </a:schemeClr>
              </a:solidFill>
            </a:ln>
          </p:spPr>
          <p:txBody>
            <a:bodyPr wrap="none" lIns="91440" tIns="45720" rIns="91440" bIns="45720" rtlCol="0">
              <a:spAutoFit/>
            </a:bodyPr>
            <a:lstStyle/>
            <a:p>
              <a:r>
                <a:rPr lang="en-US" altLang="zh-CN"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9" name="组合 18"/>
          <p:cNvGrpSpPr/>
          <p:nvPr/>
        </p:nvGrpSpPr>
        <p:grpSpPr>
          <a:xfrm>
            <a:off x="5361875" y="5329822"/>
            <a:ext cx="1022489" cy="334500"/>
            <a:chOff x="4020810" y="3997366"/>
            <a:chExt cx="766867" cy="250875"/>
          </a:xfrm>
          <a:noFill/>
        </p:grpSpPr>
        <p:sp>
          <p:nvSpPr>
            <p:cNvPr id="20" name="Freeform 34"/>
            <p:cNvSpPr>
              <a:spLocks/>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grpFill/>
            <a:ln>
              <a:solidFill>
                <a:schemeClr val="tx1">
                  <a:lumMod val="50000"/>
                  <a:lumOff val="50000"/>
                </a:schemeClr>
              </a:solidFill>
            </a:ln>
            <a:extLst/>
          </p:spPr>
          <p:txBody>
            <a:bodyPr vert="horz" wrap="square" lIns="121920" tIns="60960" rIns="121920" bIns="60960" numCol="1" anchor="t" anchorCtr="0" compatLnSpc="1">
              <a:prstTxWarp prst="textNoShape">
                <a:avLst/>
              </a:prstTxWarp>
            </a:bodyPr>
            <a:lstStyle/>
            <a:p>
              <a:endParaRPr lang="zh-CN" altLang="en-US" sz="1467">
                <a:solidFill>
                  <a:schemeClr val="tx1">
                    <a:lumMod val="65000"/>
                    <a:lumOff val="35000"/>
                  </a:schemeClr>
                </a:solidFill>
              </a:endParaRPr>
            </a:p>
          </p:txBody>
        </p:sp>
        <p:sp>
          <p:nvSpPr>
            <p:cNvPr id="21" name="文本框 94"/>
            <p:cNvSpPr txBox="1"/>
            <p:nvPr/>
          </p:nvSpPr>
          <p:spPr>
            <a:xfrm>
              <a:off x="4020810" y="4009666"/>
              <a:ext cx="294792" cy="238575"/>
            </a:xfrm>
            <a:prstGeom prst="rect">
              <a:avLst/>
            </a:prstGeom>
            <a:grpFill/>
            <a:ln>
              <a:solidFill>
                <a:schemeClr val="tx1">
                  <a:lumMod val="50000"/>
                  <a:lumOff val="50000"/>
                </a:schemeClr>
              </a:solidFill>
            </a:ln>
          </p:spPr>
          <p:txBody>
            <a:bodyPr wrap="none" lIns="91440" tIns="45720" rIns="91440" bIns="45720" rtlCol="0">
              <a:spAutoFit/>
            </a:bodyPr>
            <a:lstStyle/>
            <a:p>
              <a:r>
                <a:rPr lang="en-US" altLang="zh-CN"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1467"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2" name="组合 21"/>
          <p:cNvGrpSpPr/>
          <p:nvPr/>
        </p:nvGrpSpPr>
        <p:grpSpPr>
          <a:xfrm>
            <a:off x="3802835" y="1935812"/>
            <a:ext cx="1635952" cy="1635951"/>
            <a:chOff x="819328" y="1120779"/>
            <a:chExt cx="1127886" cy="1127885"/>
          </a:xfrm>
          <a:blipFill dpi="0" rotWithShape="1">
            <a:blip r:embed="rId4"/>
            <a:srcRect/>
            <a:stretch>
              <a:fillRect/>
            </a:stretch>
          </a:blipFill>
        </p:grpSpPr>
        <p:sp>
          <p:nvSpPr>
            <p:cNvPr id="23"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latin typeface="Open Sans"/>
                <a:ea typeface="MS PGothic" pitchFamily="34" charset="-128"/>
              </a:endParaRPr>
            </a:p>
          </p:txBody>
        </p:sp>
        <p:sp>
          <p:nvSpPr>
            <p:cNvPr id="24"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rgbClr val="FFFFFF"/>
                </a:solidFill>
                <a:latin typeface="Open Sans"/>
                <a:ea typeface="MS PGothic" pitchFamily="34" charset="-128"/>
              </a:endParaRPr>
            </a:p>
          </p:txBody>
        </p:sp>
      </p:grpSp>
      <p:grpSp>
        <p:nvGrpSpPr>
          <p:cNvPr id="25" name="组合 24"/>
          <p:cNvGrpSpPr/>
          <p:nvPr/>
        </p:nvGrpSpPr>
        <p:grpSpPr>
          <a:xfrm>
            <a:off x="6441383" y="2991588"/>
            <a:ext cx="1458299" cy="1458297"/>
            <a:chOff x="819328" y="1120779"/>
            <a:chExt cx="1127886" cy="1127885"/>
          </a:xfrm>
          <a:blipFill dpi="0" rotWithShape="1">
            <a:blip r:embed="rId4"/>
            <a:srcRect/>
            <a:stretch>
              <a:fillRect/>
            </a:stretch>
          </a:blipFill>
        </p:grpSpPr>
        <p:sp>
          <p:nvSpPr>
            <p:cNvPr id="26"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latin typeface="Open Sans"/>
                <a:ea typeface="MS PGothic" pitchFamily="34" charset="-128"/>
              </a:endParaRPr>
            </a:p>
          </p:txBody>
        </p:sp>
        <p:sp>
          <p:nvSpPr>
            <p:cNvPr id="27" name="Oval 1"/>
            <p:cNvSpPr/>
            <p:nvPr/>
          </p:nvSpPr>
          <p:spPr bwMode="auto">
            <a:xfrm>
              <a:off x="967499" y="1134567"/>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rgbClr val="FFFFFF"/>
                </a:solidFill>
                <a:latin typeface="Open Sans"/>
                <a:ea typeface="MS PGothic" pitchFamily="34" charset="-128"/>
              </a:endParaRPr>
            </a:p>
          </p:txBody>
        </p:sp>
      </p:grpSp>
      <p:grpSp>
        <p:nvGrpSpPr>
          <p:cNvPr id="28" name="组合 27"/>
          <p:cNvGrpSpPr/>
          <p:nvPr/>
        </p:nvGrpSpPr>
        <p:grpSpPr>
          <a:xfrm>
            <a:off x="3640119" y="3775044"/>
            <a:ext cx="1660119" cy="1660116"/>
            <a:chOff x="819328" y="1120779"/>
            <a:chExt cx="1127886" cy="1127885"/>
          </a:xfrm>
          <a:blipFill dpi="0" rotWithShape="1">
            <a:blip r:embed="rId4"/>
            <a:srcRect/>
            <a:stretch>
              <a:fillRect/>
            </a:stretch>
          </a:blipFill>
        </p:grpSpPr>
        <p:sp>
          <p:nvSpPr>
            <p:cNvPr id="29"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latin typeface="Open Sans"/>
                <a:ea typeface="MS PGothic" pitchFamily="34" charset="-128"/>
              </a:endParaRPr>
            </a:p>
          </p:txBody>
        </p:sp>
        <p:sp>
          <p:nvSpPr>
            <p:cNvPr id="30"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rgbClr val="FFFFFF"/>
                </a:solidFill>
                <a:latin typeface="Open Sans"/>
                <a:ea typeface="MS PGothic" pitchFamily="34" charset="-128"/>
              </a:endParaRPr>
            </a:p>
          </p:txBody>
        </p:sp>
      </p:grpSp>
      <p:grpSp>
        <p:nvGrpSpPr>
          <p:cNvPr id="31" name="组合 30"/>
          <p:cNvGrpSpPr/>
          <p:nvPr/>
        </p:nvGrpSpPr>
        <p:grpSpPr>
          <a:xfrm>
            <a:off x="6427344" y="4649458"/>
            <a:ext cx="1744365" cy="1744363"/>
            <a:chOff x="819328" y="1120779"/>
            <a:chExt cx="1127886" cy="1127885"/>
          </a:xfrm>
          <a:blipFill dpi="0" rotWithShape="1">
            <a:blip r:embed="rId4"/>
            <a:srcRect/>
            <a:stretch>
              <a:fillRect/>
            </a:stretch>
          </a:blipFill>
        </p:grpSpPr>
        <p:sp>
          <p:nvSpPr>
            <p:cNvPr id="32"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latin typeface="Open Sans"/>
                <a:ea typeface="MS PGothic" pitchFamily="34" charset="-128"/>
              </a:endParaRPr>
            </a:p>
          </p:txBody>
        </p:sp>
        <p:sp>
          <p:nvSpPr>
            <p:cNvPr id="33"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rgbClr val="FFFFFF"/>
                </a:solidFill>
                <a:latin typeface="Open Sans"/>
                <a:ea typeface="MS PGothic" pitchFamily="34" charset="-128"/>
              </a:endParaRPr>
            </a:p>
          </p:txBody>
        </p:sp>
      </p:grpSp>
      <p:sp>
        <p:nvSpPr>
          <p:cNvPr id="34" name="Content Placeholder 2"/>
          <p:cNvSpPr txBox="1">
            <a:spLocks/>
          </p:cNvSpPr>
          <p:nvPr/>
        </p:nvSpPr>
        <p:spPr bwMode="auto">
          <a:xfrm>
            <a:off x="7825383" y="1350822"/>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rPr>
              <a:t>输入标题</a:t>
            </a:r>
            <a:endParaRPr lang="en-US" altLang="zh-CN"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endParaRPr>
          </a:p>
          <a:p>
            <a:pPr algn="r" defTabSz="914194">
              <a:spcBef>
                <a:spcPct val="20000"/>
              </a:spcBef>
              <a:defRPr/>
            </a:pPr>
            <a:endParaRPr lang="en-US" altLang="zh-CN"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rPr>
              <a:t>这里输入简单的文字概述里输入简单文字概述输入简单的文字概述里输入输入里这里输入简单的文字概述里输入简单</a:t>
            </a:r>
            <a:endParaRPr lang="en-US" altLang="zh-CN"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endParaRPr>
          </a:p>
        </p:txBody>
      </p:sp>
      <p:sp>
        <p:nvSpPr>
          <p:cNvPr id="35" name="Content Placeholder 2"/>
          <p:cNvSpPr txBox="1">
            <a:spLocks/>
          </p:cNvSpPr>
          <p:nvPr/>
        </p:nvSpPr>
        <p:spPr bwMode="auto">
          <a:xfrm>
            <a:off x="1095773" y="2357761"/>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rPr>
              <a:t>输入标题</a:t>
            </a:r>
            <a:endParaRPr lang="en-US" altLang="zh-CN"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endParaRPr>
          </a:p>
          <a:p>
            <a:pPr algn="r" defTabSz="914194">
              <a:spcBef>
                <a:spcPct val="20000"/>
              </a:spcBef>
              <a:defRPr/>
            </a:pPr>
            <a:endParaRPr lang="en-US" altLang="zh-CN"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rPr>
              <a:t>这里输入简单的文字概述里输入简单文字概述输入简单的文字概述里输入输入里这里输入简单的文字概述里输入简单</a:t>
            </a:r>
            <a:endParaRPr lang="en-US" altLang="zh-CN"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endParaRPr>
          </a:p>
        </p:txBody>
      </p:sp>
      <p:sp>
        <p:nvSpPr>
          <p:cNvPr id="36" name="Content Placeholder 2"/>
          <p:cNvSpPr txBox="1">
            <a:spLocks/>
          </p:cNvSpPr>
          <p:nvPr/>
        </p:nvSpPr>
        <p:spPr bwMode="auto">
          <a:xfrm>
            <a:off x="7883706" y="3118881"/>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rPr>
              <a:t>输入标题</a:t>
            </a:r>
            <a:endParaRPr lang="en-US" altLang="zh-CN"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endParaRPr>
          </a:p>
          <a:p>
            <a:pPr algn="r" defTabSz="914194">
              <a:spcBef>
                <a:spcPct val="20000"/>
              </a:spcBef>
              <a:defRPr/>
            </a:pPr>
            <a:endParaRPr lang="en-US" altLang="zh-CN"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rPr>
              <a:t>这里输入简单的文字概述里输入简单文字概述输入简单的文字概述里输入输入里这里输入简单的文字概述里输入简单</a:t>
            </a:r>
            <a:endParaRPr lang="en-US" altLang="zh-CN"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endParaRPr>
          </a:p>
        </p:txBody>
      </p:sp>
      <p:sp>
        <p:nvSpPr>
          <p:cNvPr id="37" name="Content Placeholder 2"/>
          <p:cNvSpPr txBox="1">
            <a:spLocks/>
          </p:cNvSpPr>
          <p:nvPr/>
        </p:nvSpPr>
        <p:spPr bwMode="auto">
          <a:xfrm>
            <a:off x="1010749" y="4078809"/>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rPr>
              <a:t>输入标题</a:t>
            </a:r>
            <a:endParaRPr lang="en-US" altLang="zh-CN"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endParaRPr>
          </a:p>
          <a:p>
            <a:pPr algn="r" defTabSz="914194">
              <a:spcBef>
                <a:spcPct val="20000"/>
              </a:spcBef>
              <a:defRPr/>
            </a:pPr>
            <a:endParaRPr lang="en-US" altLang="zh-CN"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rPr>
              <a:t>这里输入简单的文字概述里输入简单文字概述输入简单的文字概述里输入输入里这里输入简单的文字概述里输入简单</a:t>
            </a:r>
            <a:endParaRPr lang="en-US" altLang="zh-CN"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endParaRPr>
          </a:p>
        </p:txBody>
      </p:sp>
      <p:sp>
        <p:nvSpPr>
          <p:cNvPr id="38" name="Content Placeholder 2"/>
          <p:cNvSpPr txBox="1">
            <a:spLocks/>
          </p:cNvSpPr>
          <p:nvPr/>
        </p:nvSpPr>
        <p:spPr bwMode="auto">
          <a:xfrm>
            <a:off x="7846655" y="4866258"/>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rPr>
              <a:t>输入标题</a:t>
            </a:r>
            <a:endParaRPr lang="en-US" altLang="zh-CN" sz="1600" b="1" kern="0" dirty="0">
              <a:solidFill>
                <a:schemeClr val="tx1">
                  <a:lumMod val="65000"/>
                  <a:lumOff val="35000"/>
                </a:schemeClr>
              </a:solidFill>
              <a:latin typeface="字酷堂清楷体" panose="02010601030101010101" pitchFamily="2" charset="-122"/>
              <a:ea typeface="字酷堂清楷体" panose="02010601030101010101" pitchFamily="2" charset="-122"/>
              <a:cs typeface="Raleway"/>
            </a:endParaRPr>
          </a:p>
          <a:p>
            <a:pPr algn="r" defTabSz="914194">
              <a:spcBef>
                <a:spcPct val="20000"/>
              </a:spcBef>
              <a:defRPr/>
            </a:pPr>
            <a:endParaRPr lang="en-US" altLang="zh-CN" sz="1600" b="1"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rPr>
              <a:t>这里输入简单的文字概述里输入简单文字概述输入简单的文字概述里输入输入里这里输入简单的文字概述里输入简单</a:t>
            </a:r>
            <a:endParaRPr lang="en-US" altLang="zh-CN" sz="1067" kern="0" dirty="0">
              <a:solidFill>
                <a:schemeClr val="tx1">
                  <a:lumMod val="65000"/>
                  <a:lumOff val="35000"/>
                </a:schemeClr>
              </a:solidFill>
              <a:latin typeface="方正静蕾简体" panose="02000000000000000000" pitchFamily="2" charset="-122"/>
              <a:ea typeface="方正静蕾简体" panose="02000000000000000000" pitchFamily="2" charset="-122"/>
              <a:cs typeface="Raleway Light"/>
            </a:endParaRPr>
          </a:p>
        </p:txBody>
      </p:sp>
      <p:grpSp>
        <p:nvGrpSpPr>
          <p:cNvPr id="39" name="组合 38"/>
          <p:cNvGrpSpPr/>
          <p:nvPr/>
        </p:nvGrpSpPr>
        <p:grpSpPr>
          <a:xfrm>
            <a:off x="6384364" y="1046952"/>
            <a:ext cx="1575389" cy="1575388"/>
            <a:chOff x="819328" y="1120779"/>
            <a:chExt cx="1127886" cy="1127885"/>
          </a:xfrm>
          <a:blipFill dpi="0" rotWithShape="1">
            <a:blip r:embed="rId4"/>
            <a:srcRect/>
            <a:stretch>
              <a:fillRect/>
            </a:stretch>
          </a:blipFill>
        </p:grpSpPr>
        <p:sp>
          <p:nvSpPr>
            <p:cNvPr id="40" name="Oval 1"/>
            <p:cNvSpPr/>
            <p:nvPr/>
          </p:nvSpPr>
          <p:spPr bwMode="auto">
            <a:xfrm>
              <a:off x="819328" y="1120779"/>
              <a:ext cx="1127886" cy="1127885"/>
            </a:xfrm>
            <a:prstGeom prst="ellipse">
              <a:avLst/>
            </a:prstGeom>
            <a:grpFill/>
            <a:ln w="1905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latin typeface="Open Sans"/>
                <a:ea typeface="MS PGothic" pitchFamily="34" charset="-128"/>
              </a:endParaRPr>
            </a:p>
          </p:txBody>
        </p:sp>
        <p:sp>
          <p:nvSpPr>
            <p:cNvPr id="41"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rgbClr val="FFFFFF"/>
                </a:solidFill>
                <a:latin typeface="Open Sans"/>
                <a:ea typeface="MS PGothic" pitchFamily="34" charset="-128"/>
              </a:endParaRPr>
            </a:p>
          </p:txBody>
        </p:sp>
      </p:grpSp>
    </p:spTree>
    <p:extLst>
      <p:ext uri="{BB962C8B-B14F-4D97-AF65-F5344CB8AC3E}">
        <p14:creationId xmlns:p14="http://schemas.microsoft.com/office/powerpoint/2010/main" val="25402792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2500" fill="hold"/>
                                        <p:tgtEl>
                                          <p:spTgt spid="39"/>
                                        </p:tgtEl>
                                        <p:attrNameLst>
                                          <p:attrName>ppt_w</p:attrName>
                                        </p:attrNameLst>
                                      </p:cBhvr>
                                      <p:tavLst>
                                        <p:tav tm="0">
                                          <p:val>
                                            <p:fltVal val="0"/>
                                          </p:val>
                                        </p:tav>
                                        <p:tav tm="100000">
                                          <p:val>
                                            <p:strVal val="#ppt_w"/>
                                          </p:val>
                                        </p:tav>
                                      </p:tavLst>
                                    </p:anim>
                                    <p:anim calcmode="lin" valueType="num">
                                      <p:cBhvr>
                                        <p:cTn id="23" dur="2500" fill="hold"/>
                                        <p:tgtEl>
                                          <p:spTgt spid="39"/>
                                        </p:tgtEl>
                                        <p:attrNameLst>
                                          <p:attrName>ppt_h</p:attrName>
                                        </p:attrNameLst>
                                      </p:cBhvr>
                                      <p:tavLst>
                                        <p:tav tm="0">
                                          <p:val>
                                            <p:fltVal val="0"/>
                                          </p:val>
                                        </p:tav>
                                        <p:tav tm="100000">
                                          <p:val>
                                            <p:strVal val="#ppt_h"/>
                                          </p:val>
                                        </p:tav>
                                      </p:tavLst>
                                    </p:anim>
                                    <p:animEffect transition="in" filter="fade">
                                      <p:cBhvr>
                                        <p:cTn id="24" dur="2500"/>
                                        <p:tgtEl>
                                          <p:spTgt spid="39"/>
                                        </p:tgtEl>
                                      </p:cBhvr>
                                    </p:animEffect>
                                  </p:childTnLst>
                                </p:cTn>
                              </p:par>
                            </p:childTnLst>
                          </p:cTn>
                        </p:par>
                        <p:par>
                          <p:cTn id="25" fill="hold">
                            <p:stCondLst>
                              <p:cond delay="4000"/>
                            </p:stCondLst>
                            <p:childTnLst>
                              <p:par>
                                <p:cTn id="26" presetID="1"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2500" fill="hold"/>
                                        <p:tgtEl>
                                          <p:spTgt spid="22"/>
                                        </p:tgtEl>
                                        <p:attrNameLst>
                                          <p:attrName>ppt_w</p:attrName>
                                        </p:attrNameLst>
                                      </p:cBhvr>
                                      <p:tavLst>
                                        <p:tav tm="0">
                                          <p:val>
                                            <p:fltVal val="0"/>
                                          </p:val>
                                        </p:tav>
                                        <p:tav tm="100000">
                                          <p:val>
                                            <p:strVal val="#ppt_w"/>
                                          </p:val>
                                        </p:tav>
                                      </p:tavLst>
                                    </p:anim>
                                    <p:anim calcmode="lin" valueType="num">
                                      <p:cBhvr>
                                        <p:cTn id="32" dur="2500" fill="hold"/>
                                        <p:tgtEl>
                                          <p:spTgt spid="22"/>
                                        </p:tgtEl>
                                        <p:attrNameLst>
                                          <p:attrName>ppt_h</p:attrName>
                                        </p:attrNameLst>
                                      </p:cBhvr>
                                      <p:tavLst>
                                        <p:tav tm="0">
                                          <p:val>
                                            <p:fltVal val="0"/>
                                          </p:val>
                                        </p:tav>
                                        <p:tav tm="100000">
                                          <p:val>
                                            <p:strVal val="#ppt_h"/>
                                          </p:val>
                                        </p:tav>
                                      </p:tavLst>
                                    </p:anim>
                                    <p:animEffect transition="in" filter="fade">
                                      <p:cBhvr>
                                        <p:cTn id="33" dur="2500"/>
                                        <p:tgtEl>
                                          <p:spTgt spid="22"/>
                                        </p:tgtEl>
                                      </p:cBhvr>
                                    </p:animEffect>
                                  </p:childTnLst>
                                </p:cTn>
                              </p:par>
                            </p:childTnLst>
                          </p:cTn>
                        </p:par>
                        <p:par>
                          <p:cTn id="34" fill="hold">
                            <p:stCondLst>
                              <p:cond delay="6500"/>
                            </p:stCondLst>
                            <p:childTnLst>
                              <p:par>
                                <p:cTn id="35" presetID="1"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par>
                          <p:cTn id="37" fill="hold">
                            <p:stCondLst>
                              <p:cond delay="6500"/>
                            </p:stCondLst>
                            <p:childTnLst>
                              <p:par>
                                <p:cTn id="38" presetID="53" presetClass="entr" presetSubtype="1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2500" fill="hold"/>
                                        <p:tgtEl>
                                          <p:spTgt spid="25"/>
                                        </p:tgtEl>
                                        <p:attrNameLst>
                                          <p:attrName>ppt_w</p:attrName>
                                        </p:attrNameLst>
                                      </p:cBhvr>
                                      <p:tavLst>
                                        <p:tav tm="0">
                                          <p:val>
                                            <p:fltVal val="0"/>
                                          </p:val>
                                        </p:tav>
                                        <p:tav tm="100000">
                                          <p:val>
                                            <p:strVal val="#ppt_w"/>
                                          </p:val>
                                        </p:tav>
                                      </p:tavLst>
                                    </p:anim>
                                    <p:anim calcmode="lin" valueType="num">
                                      <p:cBhvr>
                                        <p:cTn id="41" dur="2500" fill="hold"/>
                                        <p:tgtEl>
                                          <p:spTgt spid="25"/>
                                        </p:tgtEl>
                                        <p:attrNameLst>
                                          <p:attrName>ppt_h</p:attrName>
                                        </p:attrNameLst>
                                      </p:cBhvr>
                                      <p:tavLst>
                                        <p:tav tm="0">
                                          <p:val>
                                            <p:fltVal val="0"/>
                                          </p:val>
                                        </p:tav>
                                        <p:tav tm="100000">
                                          <p:val>
                                            <p:strVal val="#ppt_h"/>
                                          </p:val>
                                        </p:tav>
                                      </p:tavLst>
                                    </p:anim>
                                    <p:animEffect transition="in" filter="fade">
                                      <p:cBhvr>
                                        <p:cTn id="42" dur="2500"/>
                                        <p:tgtEl>
                                          <p:spTgt spid="25"/>
                                        </p:tgtEl>
                                      </p:cBhvr>
                                    </p:animEffect>
                                  </p:childTnLst>
                                </p:cTn>
                              </p:par>
                            </p:childTnLst>
                          </p:cTn>
                        </p:par>
                        <p:par>
                          <p:cTn id="43" fill="hold">
                            <p:stCondLst>
                              <p:cond delay="9000"/>
                            </p:stCondLst>
                            <p:childTnLst>
                              <p:par>
                                <p:cTn id="44" presetID="1"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par>
                          <p:cTn id="46" fill="hold">
                            <p:stCondLst>
                              <p:cond delay="9000"/>
                            </p:stCondLst>
                            <p:childTnLst>
                              <p:par>
                                <p:cTn id="47" presetID="53" presetClass="entr" presetSubtype="16"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2500" fill="hold"/>
                                        <p:tgtEl>
                                          <p:spTgt spid="28"/>
                                        </p:tgtEl>
                                        <p:attrNameLst>
                                          <p:attrName>ppt_w</p:attrName>
                                        </p:attrNameLst>
                                      </p:cBhvr>
                                      <p:tavLst>
                                        <p:tav tm="0">
                                          <p:val>
                                            <p:fltVal val="0"/>
                                          </p:val>
                                        </p:tav>
                                        <p:tav tm="100000">
                                          <p:val>
                                            <p:strVal val="#ppt_w"/>
                                          </p:val>
                                        </p:tav>
                                      </p:tavLst>
                                    </p:anim>
                                    <p:anim calcmode="lin" valueType="num">
                                      <p:cBhvr>
                                        <p:cTn id="50" dur="2500" fill="hold"/>
                                        <p:tgtEl>
                                          <p:spTgt spid="28"/>
                                        </p:tgtEl>
                                        <p:attrNameLst>
                                          <p:attrName>ppt_h</p:attrName>
                                        </p:attrNameLst>
                                      </p:cBhvr>
                                      <p:tavLst>
                                        <p:tav tm="0">
                                          <p:val>
                                            <p:fltVal val="0"/>
                                          </p:val>
                                        </p:tav>
                                        <p:tav tm="100000">
                                          <p:val>
                                            <p:strVal val="#ppt_h"/>
                                          </p:val>
                                        </p:tav>
                                      </p:tavLst>
                                    </p:anim>
                                    <p:animEffect transition="in" filter="fade">
                                      <p:cBhvr>
                                        <p:cTn id="51" dur="2500"/>
                                        <p:tgtEl>
                                          <p:spTgt spid="28"/>
                                        </p:tgtEl>
                                      </p:cBhvr>
                                    </p:animEffect>
                                  </p:childTnLst>
                                </p:cTn>
                              </p:par>
                            </p:childTnLst>
                          </p:cTn>
                        </p:par>
                        <p:par>
                          <p:cTn id="52" fill="hold">
                            <p:stCondLst>
                              <p:cond delay="11500"/>
                            </p:stCondLst>
                            <p:childTnLst>
                              <p:par>
                                <p:cTn id="53" presetID="1"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par>
                          <p:cTn id="55" fill="hold">
                            <p:stCondLst>
                              <p:cond delay="11500"/>
                            </p:stCondLst>
                            <p:childTnLst>
                              <p:par>
                                <p:cTn id="56" presetID="53" presetClass="entr" presetSubtype="16"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2500" fill="hold"/>
                                        <p:tgtEl>
                                          <p:spTgt spid="31"/>
                                        </p:tgtEl>
                                        <p:attrNameLst>
                                          <p:attrName>ppt_w</p:attrName>
                                        </p:attrNameLst>
                                      </p:cBhvr>
                                      <p:tavLst>
                                        <p:tav tm="0">
                                          <p:val>
                                            <p:fltVal val="0"/>
                                          </p:val>
                                        </p:tav>
                                        <p:tav tm="100000">
                                          <p:val>
                                            <p:strVal val="#ppt_w"/>
                                          </p:val>
                                        </p:tav>
                                      </p:tavLst>
                                    </p:anim>
                                    <p:anim calcmode="lin" valueType="num">
                                      <p:cBhvr>
                                        <p:cTn id="59" dur="2500" fill="hold"/>
                                        <p:tgtEl>
                                          <p:spTgt spid="31"/>
                                        </p:tgtEl>
                                        <p:attrNameLst>
                                          <p:attrName>ppt_h</p:attrName>
                                        </p:attrNameLst>
                                      </p:cBhvr>
                                      <p:tavLst>
                                        <p:tav tm="0">
                                          <p:val>
                                            <p:fltVal val="0"/>
                                          </p:val>
                                        </p:tav>
                                        <p:tav tm="100000">
                                          <p:val>
                                            <p:strVal val="#ppt_h"/>
                                          </p:val>
                                        </p:tav>
                                      </p:tavLst>
                                    </p:anim>
                                    <p:animEffect transition="in" filter="fade">
                                      <p:cBhvr>
                                        <p:cTn id="60" dur="2500"/>
                                        <p:tgtEl>
                                          <p:spTgt spid="31"/>
                                        </p:tgtEl>
                                      </p:cBhvr>
                                    </p:animEffect>
                                  </p:childTnLst>
                                </p:cTn>
                              </p:par>
                            </p:childTnLst>
                          </p:cTn>
                        </p:par>
                        <p:par>
                          <p:cTn id="61" fill="hold">
                            <p:stCondLst>
                              <p:cond delay="14000"/>
                            </p:stCondLst>
                            <p:childTnLst>
                              <p:par>
                                <p:cTn id="62" presetID="1" presetClass="entr" presetSubtype="0"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childTnLst>
                                </p:cTn>
                              </p:par>
                            </p:childTnLst>
                          </p:cTn>
                        </p:par>
                        <p:par>
                          <p:cTn id="64" fill="hold">
                            <p:stCondLst>
                              <p:cond delay="14000"/>
                            </p:stCondLst>
                            <p:childTnLst>
                              <p:par>
                                <p:cTn id="65" presetID="10"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2500"/>
                                        <p:tgtEl>
                                          <p:spTgt spid="34"/>
                                        </p:tgtEl>
                                      </p:cBhvr>
                                    </p:animEffect>
                                  </p:childTnLst>
                                </p:cTn>
                              </p:par>
                            </p:childTnLst>
                          </p:cTn>
                        </p:par>
                        <p:par>
                          <p:cTn id="68" fill="hold">
                            <p:stCondLst>
                              <p:cond delay="16500"/>
                            </p:stCondLst>
                            <p:childTnLst>
                              <p:par>
                                <p:cTn id="69" presetID="10" presetClass="entr" presetSubtype="0"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2500"/>
                                        <p:tgtEl>
                                          <p:spTgt spid="35"/>
                                        </p:tgtEl>
                                      </p:cBhvr>
                                    </p:animEffect>
                                  </p:childTnLst>
                                </p:cTn>
                              </p:par>
                            </p:childTnLst>
                          </p:cTn>
                        </p:par>
                        <p:par>
                          <p:cTn id="72" fill="hold">
                            <p:stCondLst>
                              <p:cond delay="19000"/>
                            </p:stCondLst>
                            <p:childTnLst>
                              <p:par>
                                <p:cTn id="73" presetID="10" presetClass="entr" presetSubtype="0"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2500"/>
                                        <p:tgtEl>
                                          <p:spTgt spid="36"/>
                                        </p:tgtEl>
                                      </p:cBhvr>
                                    </p:animEffect>
                                  </p:childTnLst>
                                </p:cTn>
                              </p:par>
                            </p:childTnLst>
                          </p:cTn>
                        </p:par>
                        <p:par>
                          <p:cTn id="76" fill="hold">
                            <p:stCondLst>
                              <p:cond delay="21500"/>
                            </p:stCondLst>
                            <p:childTnLst>
                              <p:par>
                                <p:cTn id="77" presetID="10"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2500"/>
                                        <p:tgtEl>
                                          <p:spTgt spid="37"/>
                                        </p:tgtEl>
                                      </p:cBhvr>
                                    </p:animEffect>
                                  </p:childTnLst>
                                </p:cTn>
                              </p:par>
                            </p:childTnLst>
                          </p:cTn>
                        </p:par>
                        <p:par>
                          <p:cTn id="80" fill="hold">
                            <p:stCondLst>
                              <p:cond delay="24000"/>
                            </p:stCondLst>
                            <p:childTnLst>
                              <p:par>
                                <p:cTn id="81" presetID="10" presetClass="entr" presetSubtype="0"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2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4" grpId="0"/>
      <p:bldP spid="35" grpId="0"/>
      <p:bldP spid="36" grpId="0"/>
      <p:bldP spid="37" grpId="0"/>
      <p:bldP spid="38"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05 </a:t>
            </a:r>
            <a:r>
              <a:rPr lang="zh-CN" altLang="en-US" sz="3200" dirty="0" smtClean="0">
                <a:latin typeface="弥勒古楷体" panose="02010601030101010101" pitchFamily="2" charset="-122"/>
                <a:ea typeface="弥勒古楷体" panose="02010601030101010101" pitchFamily="2" charset="-122"/>
              </a:rPr>
              <a:t>明年工作计划</a:t>
            </a:r>
            <a:endParaRPr lang="zh-CN" altLang="en-US" sz="3200" dirty="0">
              <a:latin typeface="弥勒古楷体" panose="02010601030101010101" pitchFamily="2" charset="-122"/>
              <a:ea typeface="弥勒古楷体" panose="02010601030101010101" pitchFamily="2" charset="-122"/>
            </a:endParaRPr>
          </a:p>
        </p:txBody>
      </p:sp>
      <p:grpSp>
        <p:nvGrpSpPr>
          <p:cNvPr id="5" name="组合 4"/>
          <p:cNvGrpSpPr/>
          <p:nvPr/>
        </p:nvGrpSpPr>
        <p:grpSpPr>
          <a:xfrm>
            <a:off x="1183845" y="1909328"/>
            <a:ext cx="1890644" cy="1890644"/>
            <a:chOff x="835804" y="1267524"/>
            <a:chExt cx="1417983" cy="1417983"/>
          </a:xfrm>
          <a:blipFill dpi="0" rotWithShape="1">
            <a:blip r:embed="rId4"/>
            <a:srcRect/>
            <a:stretch>
              <a:fillRect/>
            </a:stretch>
          </a:blipFill>
        </p:grpSpPr>
        <p:sp>
          <p:nvSpPr>
            <p:cNvPr id="6" name="椭圆 5"/>
            <p:cNvSpPr/>
            <p:nvPr/>
          </p:nvSpPr>
          <p:spPr>
            <a:xfrm rot="18903551">
              <a:off x="835804" y="1267524"/>
              <a:ext cx="1417983" cy="1417983"/>
            </a:xfrm>
            <a:prstGeom prst="ellipse">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矩形 8"/>
            <p:cNvSpPr/>
            <p:nvPr/>
          </p:nvSpPr>
          <p:spPr>
            <a:xfrm rot="18903551">
              <a:off x="959002" y="1398131"/>
              <a:ext cx="1171585" cy="11715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0" name="组合 9"/>
          <p:cNvGrpSpPr/>
          <p:nvPr/>
        </p:nvGrpSpPr>
        <p:grpSpPr>
          <a:xfrm>
            <a:off x="3861184" y="1920104"/>
            <a:ext cx="1890644" cy="1890644"/>
            <a:chOff x="2863386" y="1241020"/>
            <a:chExt cx="1417983" cy="1417983"/>
          </a:xfrm>
          <a:blipFill dpi="0" rotWithShape="1">
            <a:blip r:embed="rId4"/>
            <a:srcRect/>
            <a:stretch>
              <a:fillRect/>
            </a:stretch>
          </a:blipFill>
        </p:grpSpPr>
        <p:sp>
          <p:nvSpPr>
            <p:cNvPr id="11" name="矩形 10"/>
            <p:cNvSpPr/>
            <p:nvPr/>
          </p:nvSpPr>
          <p:spPr>
            <a:xfrm rot="18903551">
              <a:off x="2863386" y="1241020"/>
              <a:ext cx="1417983" cy="1417983"/>
            </a:xfrm>
            <a:prstGeom prst="ellipse">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p:cNvSpPr/>
            <p:nvPr/>
          </p:nvSpPr>
          <p:spPr>
            <a:xfrm rot="18903551">
              <a:off x="2986584" y="1371627"/>
              <a:ext cx="1171585" cy="11715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3" name="组合 12"/>
          <p:cNvGrpSpPr/>
          <p:nvPr/>
        </p:nvGrpSpPr>
        <p:grpSpPr>
          <a:xfrm>
            <a:off x="6573061" y="1953503"/>
            <a:ext cx="1890644" cy="1890644"/>
            <a:chOff x="4877716" y="1300655"/>
            <a:chExt cx="1417983" cy="1417983"/>
          </a:xfrm>
          <a:blipFill dpi="0" rotWithShape="1">
            <a:blip r:embed="rId4"/>
            <a:srcRect/>
            <a:stretch>
              <a:fillRect/>
            </a:stretch>
          </a:blipFill>
        </p:grpSpPr>
        <p:sp>
          <p:nvSpPr>
            <p:cNvPr id="14" name="矩形 13"/>
            <p:cNvSpPr/>
            <p:nvPr/>
          </p:nvSpPr>
          <p:spPr>
            <a:xfrm rot="18903551">
              <a:off x="4877716" y="1300655"/>
              <a:ext cx="1417983" cy="1417983"/>
            </a:xfrm>
            <a:prstGeom prst="ellipse">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5" name="矩形 14"/>
            <p:cNvSpPr/>
            <p:nvPr/>
          </p:nvSpPr>
          <p:spPr>
            <a:xfrm rot="18903551">
              <a:off x="5000914" y="1431262"/>
              <a:ext cx="1171585" cy="11715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6" name="组合 15"/>
          <p:cNvGrpSpPr/>
          <p:nvPr/>
        </p:nvGrpSpPr>
        <p:grpSpPr>
          <a:xfrm>
            <a:off x="9285340" y="1882824"/>
            <a:ext cx="1890644" cy="1890644"/>
            <a:chOff x="6911925" y="1247646"/>
            <a:chExt cx="1417983" cy="1417983"/>
          </a:xfrm>
          <a:blipFill dpi="0" rotWithShape="1">
            <a:blip r:embed="rId4"/>
            <a:srcRect/>
            <a:stretch>
              <a:fillRect/>
            </a:stretch>
          </a:blipFill>
        </p:grpSpPr>
        <p:sp>
          <p:nvSpPr>
            <p:cNvPr id="17" name="矩形 16"/>
            <p:cNvSpPr/>
            <p:nvPr/>
          </p:nvSpPr>
          <p:spPr>
            <a:xfrm rot="18903551">
              <a:off x="6911925" y="1247646"/>
              <a:ext cx="1417983" cy="1417983"/>
            </a:xfrm>
            <a:prstGeom prst="ellipse">
              <a:avLst/>
            </a:prstGeom>
            <a:gr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矩形 17"/>
            <p:cNvSpPr/>
            <p:nvPr/>
          </p:nvSpPr>
          <p:spPr>
            <a:xfrm rot="18903551">
              <a:off x="7035123" y="1378253"/>
              <a:ext cx="1171585" cy="11715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9" name="组合 18"/>
          <p:cNvGrpSpPr/>
          <p:nvPr/>
        </p:nvGrpSpPr>
        <p:grpSpPr>
          <a:xfrm rot="2700000">
            <a:off x="1414651" y="3771183"/>
            <a:ext cx="282179" cy="1296363"/>
            <a:chOff x="1915886" y="2098767"/>
            <a:chExt cx="1367245" cy="1367245"/>
          </a:xfrm>
          <a:solidFill>
            <a:schemeClr val="tx1">
              <a:lumMod val="65000"/>
              <a:lumOff val="35000"/>
            </a:schemeClr>
          </a:solidFill>
        </p:grpSpPr>
        <p:cxnSp>
          <p:nvCxnSpPr>
            <p:cNvPr id="20" name="直接连接符 19"/>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4" name="组合 23"/>
          <p:cNvGrpSpPr/>
          <p:nvPr/>
        </p:nvGrpSpPr>
        <p:grpSpPr>
          <a:xfrm rot="2700000">
            <a:off x="4108135" y="3771183"/>
            <a:ext cx="282179" cy="1296363"/>
            <a:chOff x="1915886" y="2098767"/>
            <a:chExt cx="1367245" cy="1367245"/>
          </a:xfrm>
          <a:solidFill>
            <a:schemeClr val="tx1">
              <a:lumMod val="65000"/>
              <a:lumOff val="35000"/>
            </a:schemeClr>
          </a:solidFill>
        </p:grpSpPr>
        <p:cxnSp>
          <p:nvCxnSpPr>
            <p:cNvPr id="25" name="直接连接符 24"/>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9" name="组合 28"/>
          <p:cNvGrpSpPr/>
          <p:nvPr/>
        </p:nvGrpSpPr>
        <p:grpSpPr>
          <a:xfrm rot="2700000">
            <a:off x="6720281" y="3789610"/>
            <a:ext cx="282179" cy="1296363"/>
            <a:chOff x="1915886" y="2098767"/>
            <a:chExt cx="1367245" cy="1367245"/>
          </a:xfrm>
          <a:solidFill>
            <a:schemeClr val="tx1">
              <a:lumMod val="65000"/>
              <a:lumOff val="35000"/>
            </a:schemeClr>
          </a:solidFill>
        </p:grpSpPr>
        <p:cxnSp>
          <p:nvCxnSpPr>
            <p:cNvPr id="30" name="直接连接符 29"/>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4" name="组合 33"/>
          <p:cNvGrpSpPr/>
          <p:nvPr/>
        </p:nvGrpSpPr>
        <p:grpSpPr>
          <a:xfrm rot="2700000">
            <a:off x="9495105" y="3771183"/>
            <a:ext cx="282179" cy="1296363"/>
            <a:chOff x="1915886" y="2098767"/>
            <a:chExt cx="1367245" cy="1367245"/>
          </a:xfrm>
          <a:solidFill>
            <a:schemeClr val="tx1">
              <a:lumMod val="65000"/>
              <a:lumOff val="35000"/>
            </a:schemeClr>
          </a:solidFill>
        </p:grpSpPr>
        <p:cxnSp>
          <p:nvCxnSpPr>
            <p:cNvPr id="35" name="直接连接符 34"/>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9" name="文本框 14"/>
          <p:cNvSpPr txBox="1"/>
          <p:nvPr/>
        </p:nvSpPr>
        <p:spPr>
          <a:xfrm>
            <a:off x="1536011" y="4368175"/>
            <a:ext cx="1477328" cy="1086980"/>
          </a:xfrm>
          <a:prstGeom prst="rect">
            <a:avLst/>
          </a:prstGeom>
          <a:noFill/>
        </p:spPr>
        <p:txBody>
          <a:bodyPr vert="eaVert" wrap="square" rtlCol="0">
            <a:spAutoFit/>
          </a:bodyPr>
          <a:lstStyle/>
          <a:p>
            <a:r>
              <a:rPr lang="zh-CN" altLang="en-US" sz="1200"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
        <p:nvSpPr>
          <p:cNvPr id="40" name="文本框 14"/>
          <p:cNvSpPr txBox="1"/>
          <p:nvPr/>
        </p:nvSpPr>
        <p:spPr>
          <a:xfrm>
            <a:off x="4279832" y="4395211"/>
            <a:ext cx="1477328" cy="1086980"/>
          </a:xfrm>
          <a:prstGeom prst="rect">
            <a:avLst/>
          </a:prstGeom>
          <a:noFill/>
        </p:spPr>
        <p:txBody>
          <a:bodyPr vert="eaVert" wrap="square" rtlCol="0">
            <a:spAutoFit/>
          </a:bodyPr>
          <a:lstStyle/>
          <a:p>
            <a:r>
              <a:rPr lang="zh-CN" altLang="en-US" sz="1200"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
        <p:nvSpPr>
          <p:cNvPr id="41" name="文本框 14"/>
          <p:cNvSpPr txBox="1"/>
          <p:nvPr/>
        </p:nvSpPr>
        <p:spPr>
          <a:xfrm>
            <a:off x="6891977" y="4383443"/>
            <a:ext cx="1477328" cy="1086980"/>
          </a:xfrm>
          <a:prstGeom prst="rect">
            <a:avLst/>
          </a:prstGeom>
          <a:noFill/>
        </p:spPr>
        <p:txBody>
          <a:bodyPr vert="eaVert" wrap="square" rtlCol="0">
            <a:spAutoFit/>
          </a:bodyPr>
          <a:lstStyle/>
          <a:p>
            <a:r>
              <a:rPr lang="zh-CN" altLang="en-US" sz="1200"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
        <p:nvSpPr>
          <p:cNvPr id="42" name="文本框 14"/>
          <p:cNvSpPr txBox="1"/>
          <p:nvPr/>
        </p:nvSpPr>
        <p:spPr>
          <a:xfrm>
            <a:off x="9642416" y="4395812"/>
            <a:ext cx="1477328" cy="1086980"/>
          </a:xfrm>
          <a:prstGeom prst="rect">
            <a:avLst/>
          </a:prstGeom>
          <a:noFill/>
        </p:spPr>
        <p:txBody>
          <a:bodyPr vert="eaVert" wrap="square" rtlCol="0">
            <a:spAutoFit/>
          </a:bodyPr>
          <a:lstStyle/>
          <a:p>
            <a:r>
              <a:rPr lang="zh-CN" altLang="en-US" sz="1200"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Tree>
    <p:extLst>
      <p:ext uri="{BB962C8B-B14F-4D97-AF65-F5344CB8AC3E}">
        <p14:creationId xmlns:p14="http://schemas.microsoft.com/office/powerpoint/2010/main" val="7253074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750"/>
                                        <p:tgtEl>
                                          <p:spTgt spid="5"/>
                                        </p:tgtEl>
                                      </p:cBhvr>
                                    </p:animEffect>
                                    <p:anim calcmode="lin" valueType="num">
                                      <p:cBhvr>
                                        <p:cTn id="25" dur="1750" fill="hold"/>
                                        <p:tgtEl>
                                          <p:spTgt spid="5"/>
                                        </p:tgtEl>
                                        <p:attrNameLst>
                                          <p:attrName>ppt_x</p:attrName>
                                        </p:attrNameLst>
                                      </p:cBhvr>
                                      <p:tavLst>
                                        <p:tav tm="0">
                                          <p:val>
                                            <p:strVal val="#ppt_x"/>
                                          </p:val>
                                        </p:tav>
                                        <p:tav tm="100000">
                                          <p:val>
                                            <p:strVal val="#ppt_x"/>
                                          </p:val>
                                        </p:tav>
                                      </p:tavLst>
                                    </p:anim>
                                    <p:anim calcmode="lin" valueType="num">
                                      <p:cBhvr>
                                        <p:cTn id="26" dur="1750" fill="hold"/>
                                        <p:tgtEl>
                                          <p:spTgt spid="5"/>
                                        </p:tgtEl>
                                        <p:attrNameLst>
                                          <p:attrName>ppt_y</p:attrName>
                                        </p:attrNameLst>
                                      </p:cBhvr>
                                      <p:tavLst>
                                        <p:tav tm="0">
                                          <p:val>
                                            <p:strVal val="#ppt_y+.1"/>
                                          </p:val>
                                        </p:tav>
                                        <p:tav tm="100000">
                                          <p:val>
                                            <p:strVal val="#ppt_y"/>
                                          </p:val>
                                        </p:tav>
                                      </p:tavLst>
                                    </p:anim>
                                  </p:childTnLst>
                                </p:cTn>
                              </p:par>
                            </p:childTnLst>
                          </p:cTn>
                        </p:par>
                        <p:par>
                          <p:cTn id="27" fill="hold">
                            <p:stCondLst>
                              <p:cond delay="1750"/>
                            </p:stCondLst>
                            <p:childTnLst>
                              <p:par>
                                <p:cTn id="28" presetID="1" presetClass="entr" presetSubtype="0" fill="hold" nodeType="afterEffect">
                                  <p:stCondLst>
                                    <p:cond delay="0"/>
                                  </p:stCondLst>
                                  <p:childTnLst>
                                    <p:set>
                                      <p:cBhvr>
                                        <p:cTn id="29" dur="1" fill="hold">
                                          <p:stCondLst>
                                            <p:cond delay="1249"/>
                                          </p:stCondLst>
                                        </p:cTn>
                                        <p:tgtEl>
                                          <p:spTgt spid="19"/>
                                        </p:tgtEl>
                                        <p:attrNameLst>
                                          <p:attrName>style.visibility</p:attrName>
                                        </p:attrNameLst>
                                      </p:cBhvr>
                                      <p:to>
                                        <p:strVal val="visible"/>
                                      </p:to>
                                    </p:se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500"/>
                                        <p:tgtEl>
                                          <p:spTgt spid="39"/>
                                        </p:tgtEl>
                                      </p:cBhvr>
                                    </p:animEffect>
                                  </p:childTnLst>
                                </p:cTn>
                              </p:par>
                              <p:par>
                                <p:cTn id="34" presetID="42"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750"/>
                                        <p:tgtEl>
                                          <p:spTgt spid="10"/>
                                        </p:tgtEl>
                                      </p:cBhvr>
                                    </p:animEffect>
                                    <p:anim calcmode="lin" valueType="num">
                                      <p:cBhvr>
                                        <p:cTn id="37" dur="1750" fill="hold"/>
                                        <p:tgtEl>
                                          <p:spTgt spid="10"/>
                                        </p:tgtEl>
                                        <p:attrNameLst>
                                          <p:attrName>ppt_x</p:attrName>
                                        </p:attrNameLst>
                                      </p:cBhvr>
                                      <p:tavLst>
                                        <p:tav tm="0">
                                          <p:val>
                                            <p:strVal val="#ppt_x"/>
                                          </p:val>
                                        </p:tav>
                                        <p:tav tm="100000">
                                          <p:val>
                                            <p:strVal val="#ppt_x"/>
                                          </p:val>
                                        </p:tav>
                                      </p:tavLst>
                                    </p:anim>
                                    <p:anim calcmode="lin" valueType="num">
                                      <p:cBhvr>
                                        <p:cTn id="38" dur="175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4750"/>
                            </p:stCondLst>
                            <p:childTnLst>
                              <p:par>
                                <p:cTn id="40" presetID="1" presetClass="entr" presetSubtype="0" fill="hold" nodeType="afterEffect">
                                  <p:stCondLst>
                                    <p:cond delay="0"/>
                                  </p:stCondLst>
                                  <p:childTnLst>
                                    <p:set>
                                      <p:cBhvr>
                                        <p:cTn id="41" dur="1" fill="hold">
                                          <p:stCondLst>
                                            <p:cond delay="1249"/>
                                          </p:stCondLst>
                                        </p:cTn>
                                        <p:tgtEl>
                                          <p:spTgt spid="24"/>
                                        </p:tgtEl>
                                        <p:attrNameLst>
                                          <p:attrName>style.visibility</p:attrName>
                                        </p:attrNameLst>
                                      </p:cBhvr>
                                      <p:to>
                                        <p:strVal val="visible"/>
                                      </p:to>
                                    </p:set>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1500"/>
                                        <p:tgtEl>
                                          <p:spTgt spid="40"/>
                                        </p:tgtEl>
                                      </p:cBhvr>
                                    </p:animEffect>
                                  </p:childTnLst>
                                </p:cTn>
                              </p:par>
                              <p:par>
                                <p:cTn id="46" presetID="42"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750"/>
                                        <p:tgtEl>
                                          <p:spTgt spid="13"/>
                                        </p:tgtEl>
                                      </p:cBhvr>
                                    </p:animEffect>
                                    <p:anim calcmode="lin" valueType="num">
                                      <p:cBhvr>
                                        <p:cTn id="49" dur="1750" fill="hold"/>
                                        <p:tgtEl>
                                          <p:spTgt spid="13"/>
                                        </p:tgtEl>
                                        <p:attrNameLst>
                                          <p:attrName>ppt_x</p:attrName>
                                        </p:attrNameLst>
                                      </p:cBhvr>
                                      <p:tavLst>
                                        <p:tav tm="0">
                                          <p:val>
                                            <p:strVal val="#ppt_x"/>
                                          </p:val>
                                        </p:tav>
                                        <p:tav tm="100000">
                                          <p:val>
                                            <p:strVal val="#ppt_x"/>
                                          </p:val>
                                        </p:tav>
                                      </p:tavLst>
                                    </p:anim>
                                    <p:anim calcmode="lin" valueType="num">
                                      <p:cBhvr>
                                        <p:cTn id="50" dur="1750" fill="hold"/>
                                        <p:tgtEl>
                                          <p:spTgt spid="13"/>
                                        </p:tgtEl>
                                        <p:attrNameLst>
                                          <p:attrName>ppt_y</p:attrName>
                                        </p:attrNameLst>
                                      </p:cBhvr>
                                      <p:tavLst>
                                        <p:tav tm="0">
                                          <p:val>
                                            <p:strVal val="#ppt_y+.1"/>
                                          </p:val>
                                        </p:tav>
                                        <p:tav tm="100000">
                                          <p:val>
                                            <p:strVal val="#ppt_y"/>
                                          </p:val>
                                        </p:tav>
                                      </p:tavLst>
                                    </p:anim>
                                  </p:childTnLst>
                                </p:cTn>
                              </p:par>
                            </p:childTnLst>
                          </p:cTn>
                        </p:par>
                        <p:par>
                          <p:cTn id="51" fill="hold">
                            <p:stCondLst>
                              <p:cond delay="7750"/>
                            </p:stCondLst>
                            <p:childTnLst>
                              <p:par>
                                <p:cTn id="52" presetID="1" presetClass="entr" presetSubtype="0" fill="hold" nodeType="afterEffect">
                                  <p:stCondLst>
                                    <p:cond delay="0"/>
                                  </p:stCondLst>
                                  <p:childTnLst>
                                    <p:set>
                                      <p:cBhvr>
                                        <p:cTn id="53" dur="1" fill="hold">
                                          <p:stCondLst>
                                            <p:cond delay="1249"/>
                                          </p:stCondLst>
                                        </p:cTn>
                                        <p:tgtEl>
                                          <p:spTgt spid="29"/>
                                        </p:tgtEl>
                                        <p:attrNameLst>
                                          <p:attrName>style.visibility</p:attrName>
                                        </p:attrNameLst>
                                      </p:cBhvr>
                                      <p:to>
                                        <p:strVal val="visible"/>
                                      </p:to>
                                    </p:set>
                                  </p:childTnLst>
                                </p:cTn>
                              </p:par>
                            </p:childTnLst>
                          </p:cTn>
                        </p:par>
                        <p:par>
                          <p:cTn id="54" fill="hold">
                            <p:stCondLst>
                              <p:cond delay="9000"/>
                            </p:stCondLst>
                            <p:childTnLst>
                              <p:par>
                                <p:cTn id="55" presetID="10" presetClass="entr" presetSubtype="0"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1500"/>
                                        <p:tgtEl>
                                          <p:spTgt spid="41"/>
                                        </p:tgtEl>
                                      </p:cBhvr>
                                    </p:animEffect>
                                  </p:childTnLst>
                                </p:cTn>
                              </p:par>
                              <p:par>
                                <p:cTn id="58" presetID="42"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750"/>
                                        <p:tgtEl>
                                          <p:spTgt spid="16"/>
                                        </p:tgtEl>
                                      </p:cBhvr>
                                    </p:animEffect>
                                    <p:anim calcmode="lin" valueType="num">
                                      <p:cBhvr>
                                        <p:cTn id="61" dur="1750" fill="hold"/>
                                        <p:tgtEl>
                                          <p:spTgt spid="16"/>
                                        </p:tgtEl>
                                        <p:attrNameLst>
                                          <p:attrName>ppt_x</p:attrName>
                                        </p:attrNameLst>
                                      </p:cBhvr>
                                      <p:tavLst>
                                        <p:tav tm="0">
                                          <p:val>
                                            <p:strVal val="#ppt_x"/>
                                          </p:val>
                                        </p:tav>
                                        <p:tav tm="100000">
                                          <p:val>
                                            <p:strVal val="#ppt_x"/>
                                          </p:val>
                                        </p:tav>
                                      </p:tavLst>
                                    </p:anim>
                                    <p:anim calcmode="lin" valueType="num">
                                      <p:cBhvr>
                                        <p:cTn id="62" dur="175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10750"/>
                            </p:stCondLst>
                            <p:childTnLst>
                              <p:par>
                                <p:cTn id="64" presetID="1" presetClass="entr" presetSubtype="0" fill="hold" nodeType="afterEffect">
                                  <p:stCondLst>
                                    <p:cond delay="0"/>
                                  </p:stCondLst>
                                  <p:childTnLst>
                                    <p:set>
                                      <p:cBhvr>
                                        <p:cTn id="65" dur="1" fill="hold">
                                          <p:stCondLst>
                                            <p:cond delay="1249"/>
                                          </p:stCondLst>
                                        </p:cTn>
                                        <p:tgtEl>
                                          <p:spTgt spid="34"/>
                                        </p:tgtEl>
                                        <p:attrNameLst>
                                          <p:attrName>style.visibility</p:attrName>
                                        </p:attrNameLst>
                                      </p:cBhvr>
                                      <p:to>
                                        <p:strVal val="visible"/>
                                      </p:to>
                                    </p:set>
                                  </p:childTnLst>
                                </p:cTn>
                              </p:par>
                            </p:childTnLst>
                          </p:cTn>
                        </p:par>
                        <p:par>
                          <p:cTn id="66" fill="hold">
                            <p:stCondLst>
                              <p:cond delay="12000"/>
                            </p:stCondLst>
                            <p:childTnLst>
                              <p:par>
                                <p:cTn id="67" presetID="10"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1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9" grpId="0"/>
      <p:bldP spid="40" grpId="0"/>
      <p:bldP spid="41" grpId="0"/>
      <p:bldP spid="4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05 </a:t>
            </a:r>
            <a:r>
              <a:rPr lang="zh-CN" altLang="en-US" sz="3200" dirty="0" smtClean="0">
                <a:latin typeface="弥勒古楷体" panose="02010601030101010101" pitchFamily="2" charset="-122"/>
                <a:ea typeface="弥勒古楷体" panose="02010601030101010101" pitchFamily="2" charset="-122"/>
              </a:rPr>
              <a:t>明年工作计划</a:t>
            </a:r>
            <a:endParaRPr lang="zh-CN" altLang="en-US" sz="3200" dirty="0">
              <a:latin typeface="弥勒古楷体" panose="02010601030101010101" pitchFamily="2" charset="-122"/>
              <a:ea typeface="弥勒古楷体" panose="02010601030101010101" pitchFamily="2" charset="-122"/>
            </a:endParaRPr>
          </a:p>
        </p:txBody>
      </p:sp>
      <p:grpSp>
        <p:nvGrpSpPr>
          <p:cNvPr id="31" name="组合 30"/>
          <p:cNvGrpSpPr/>
          <p:nvPr/>
        </p:nvGrpSpPr>
        <p:grpSpPr>
          <a:xfrm>
            <a:off x="702715" y="1508787"/>
            <a:ext cx="3728488" cy="3824368"/>
            <a:chOff x="844825" y="1701788"/>
            <a:chExt cx="3728488" cy="3824368"/>
          </a:xfrm>
          <a:effectLst>
            <a:outerShdw blurRad="50800" dist="38100" dir="8100000" algn="tr" rotWithShape="0">
              <a:prstClr val="black">
                <a:alpha val="40000"/>
              </a:prstClr>
            </a:outerShdw>
          </a:effectLst>
        </p:grpSpPr>
        <p:sp>
          <p:nvSpPr>
            <p:cNvPr id="32" name="弧形 31"/>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33" name="弧形 32"/>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34" name="等腰三角形 33"/>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35" name="等腰三角形 34"/>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grpSp>
      <p:grpSp>
        <p:nvGrpSpPr>
          <p:cNvPr id="36" name="组合 35"/>
          <p:cNvGrpSpPr/>
          <p:nvPr/>
        </p:nvGrpSpPr>
        <p:grpSpPr>
          <a:xfrm>
            <a:off x="4256025" y="1508787"/>
            <a:ext cx="3728488" cy="3824368"/>
            <a:chOff x="844825" y="1701788"/>
            <a:chExt cx="3728488" cy="3824368"/>
          </a:xfrm>
          <a:effectLst>
            <a:outerShdw blurRad="50800" dist="38100" dir="8100000" algn="tr" rotWithShape="0">
              <a:prstClr val="black">
                <a:alpha val="40000"/>
              </a:prstClr>
            </a:outerShdw>
          </a:effectLst>
        </p:grpSpPr>
        <p:sp>
          <p:nvSpPr>
            <p:cNvPr id="37" name="弧形 36"/>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38" name="弧形 37"/>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39" name="等腰三角形 38"/>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40" name="等腰三角形 39"/>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grpSp>
      <p:grpSp>
        <p:nvGrpSpPr>
          <p:cNvPr id="41" name="组合 40"/>
          <p:cNvGrpSpPr/>
          <p:nvPr/>
        </p:nvGrpSpPr>
        <p:grpSpPr>
          <a:xfrm>
            <a:off x="7763965" y="1508787"/>
            <a:ext cx="3728488" cy="3824368"/>
            <a:chOff x="844825" y="1701788"/>
            <a:chExt cx="3728488" cy="3824368"/>
          </a:xfrm>
          <a:effectLst>
            <a:outerShdw blurRad="50800" dist="38100" dir="8100000" algn="tr" rotWithShape="0">
              <a:prstClr val="black">
                <a:alpha val="40000"/>
              </a:prstClr>
            </a:outerShdw>
          </a:effectLst>
        </p:grpSpPr>
        <p:sp>
          <p:nvSpPr>
            <p:cNvPr id="42" name="弧形 41"/>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43" name="弧形 42"/>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44" name="等腰三角形 43"/>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sp>
          <p:nvSpPr>
            <p:cNvPr id="45" name="等腰三角形 44"/>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65000"/>
                    <a:lumOff val="35000"/>
                  </a:schemeClr>
                </a:solidFill>
              </a:endParaRPr>
            </a:p>
          </p:txBody>
        </p:sp>
      </p:grpSp>
      <p:grpSp>
        <p:nvGrpSpPr>
          <p:cNvPr id="46" name="组合 45"/>
          <p:cNvGrpSpPr/>
          <p:nvPr/>
        </p:nvGrpSpPr>
        <p:grpSpPr>
          <a:xfrm>
            <a:off x="1450623" y="3248260"/>
            <a:ext cx="739233" cy="739233"/>
            <a:chOff x="819328" y="1120779"/>
            <a:chExt cx="1127886" cy="1127885"/>
          </a:xfrm>
          <a:blipFill dpi="0" rotWithShape="1">
            <a:blip r:embed="rId4"/>
            <a:srcRect/>
            <a:stretch>
              <a:fillRect/>
            </a:stretch>
          </a:blipFill>
        </p:grpSpPr>
        <p:sp>
          <p:nvSpPr>
            <p:cNvPr id="47"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sp>
          <p:nvSpPr>
            <p:cNvPr id="48"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grpSp>
      <p:grpSp>
        <p:nvGrpSpPr>
          <p:cNvPr id="49" name="组合 48"/>
          <p:cNvGrpSpPr/>
          <p:nvPr/>
        </p:nvGrpSpPr>
        <p:grpSpPr>
          <a:xfrm>
            <a:off x="2944143" y="2872340"/>
            <a:ext cx="739233" cy="739233"/>
            <a:chOff x="819328" y="1120779"/>
            <a:chExt cx="1127886" cy="1127885"/>
          </a:xfrm>
          <a:blipFill dpi="0" rotWithShape="1">
            <a:blip r:embed="rId4"/>
            <a:srcRect/>
            <a:stretch>
              <a:fillRect/>
            </a:stretch>
          </a:blipFill>
        </p:grpSpPr>
        <p:sp>
          <p:nvSpPr>
            <p:cNvPr id="50"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sp>
          <p:nvSpPr>
            <p:cNvPr id="51"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grpSp>
      <p:grpSp>
        <p:nvGrpSpPr>
          <p:cNvPr id="52" name="组合 51"/>
          <p:cNvGrpSpPr/>
          <p:nvPr/>
        </p:nvGrpSpPr>
        <p:grpSpPr>
          <a:xfrm>
            <a:off x="4955823" y="3207620"/>
            <a:ext cx="739233" cy="739233"/>
            <a:chOff x="819328" y="1120779"/>
            <a:chExt cx="1127886" cy="1127885"/>
          </a:xfrm>
          <a:blipFill dpi="0" rotWithShape="1">
            <a:blip r:embed="rId4"/>
            <a:srcRect/>
            <a:stretch>
              <a:fillRect/>
            </a:stretch>
          </a:blipFill>
        </p:grpSpPr>
        <p:sp>
          <p:nvSpPr>
            <p:cNvPr id="53"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sp>
          <p:nvSpPr>
            <p:cNvPr id="54"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grpSp>
      <p:grpSp>
        <p:nvGrpSpPr>
          <p:cNvPr id="55" name="组合 54"/>
          <p:cNvGrpSpPr/>
          <p:nvPr/>
        </p:nvGrpSpPr>
        <p:grpSpPr>
          <a:xfrm>
            <a:off x="6479823" y="2862180"/>
            <a:ext cx="739233" cy="739233"/>
            <a:chOff x="819328" y="1120779"/>
            <a:chExt cx="1127886" cy="1127885"/>
          </a:xfrm>
          <a:blipFill dpi="0" rotWithShape="1">
            <a:blip r:embed="rId4"/>
            <a:srcRect/>
            <a:stretch>
              <a:fillRect/>
            </a:stretch>
          </a:blipFill>
        </p:grpSpPr>
        <p:sp>
          <p:nvSpPr>
            <p:cNvPr id="56"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sp>
          <p:nvSpPr>
            <p:cNvPr id="57"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grpSp>
      <p:grpSp>
        <p:nvGrpSpPr>
          <p:cNvPr id="58" name="组合 57"/>
          <p:cNvGrpSpPr/>
          <p:nvPr/>
        </p:nvGrpSpPr>
        <p:grpSpPr>
          <a:xfrm>
            <a:off x="8461023" y="3207620"/>
            <a:ext cx="739233" cy="739233"/>
            <a:chOff x="819328" y="1120779"/>
            <a:chExt cx="1127886" cy="1127885"/>
          </a:xfrm>
          <a:blipFill dpi="0" rotWithShape="1">
            <a:blip r:embed="rId4"/>
            <a:srcRect/>
            <a:stretch>
              <a:fillRect/>
            </a:stretch>
          </a:blipFill>
        </p:grpSpPr>
        <p:sp>
          <p:nvSpPr>
            <p:cNvPr id="59"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sp>
          <p:nvSpPr>
            <p:cNvPr id="60"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grpSp>
      <p:grpSp>
        <p:nvGrpSpPr>
          <p:cNvPr id="61" name="组合 60"/>
          <p:cNvGrpSpPr/>
          <p:nvPr/>
        </p:nvGrpSpPr>
        <p:grpSpPr>
          <a:xfrm>
            <a:off x="10035823" y="2862180"/>
            <a:ext cx="739233" cy="739233"/>
            <a:chOff x="819328" y="1120779"/>
            <a:chExt cx="1127886" cy="1127885"/>
          </a:xfrm>
          <a:blipFill dpi="0" rotWithShape="1">
            <a:blip r:embed="rId4"/>
            <a:srcRect/>
            <a:stretch>
              <a:fillRect/>
            </a:stretch>
          </a:blipFill>
        </p:grpSpPr>
        <p:sp>
          <p:nvSpPr>
            <p:cNvPr id="62" name="Oval 1"/>
            <p:cNvSpPr/>
            <p:nvPr/>
          </p:nvSpPr>
          <p:spPr bwMode="auto">
            <a:xfrm>
              <a:off x="819328" y="1120779"/>
              <a:ext cx="1127886" cy="1127885"/>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sp>
          <p:nvSpPr>
            <p:cNvPr id="63" name="Oval 1"/>
            <p:cNvSpPr/>
            <p:nvPr/>
          </p:nvSpPr>
          <p:spPr bwMode="auto">
            <a:xfrm>
              <a:off x="899592" y="1201043"/>
              <a:ext cx="967359" cy="967358"/>
            </a:xfrm>
            <a:prstGeom prst="ellipse">
              <a:avLst/>
            </a:prstGeom>
            <a:grpFill/>
            <a:ln w="25400" cap="flat" cmpd="sng" algn="ctr">
              <a:noFill/>
              <a:prstDash val="solid"/>
            </a:ln>
            <a:effectLst/>
          </p:spPr>
          <p:txBody>
            <a:bodyPr anchor="ctr"/>
            <a:lstStyle/>
            <a:p>
              <a:pPr algn="ctr" defTabSz="1219170">
                <a:defRPr/>
              </a:pPr>
              <a:endParaRPr lang="en-AU" sz="1333" kern="0">
                <a:solidFill>
                  <a:schemeClr val="tx1">
                    <a:lumMod val="65000"/>
                    <a:lumOff val="35000"/>
                  </a:schemeClr>
                </a:solidFill>
                <a:latin typeface="Open Sans"/>
                <a:ea typeface="MS PGothic" pitchFamily="34" charset="-128"/>
              </a:endParaRPr>
            </a:p>
          </p:txBody>
        </p:sp>
      </p:grpSp>
      <p:sp>
        <p:nvSpPr>
          <p:cNvPr id="64" name="文本框 14"/>
          <p:cNvSpPr txBox="1"/>
          <p:nvPr/>
        </p:nvSpPr>
        <p:spPr>
          <a:xfrm>
            <a:off x="2387509" y="2179277"/>
            <a:ext cx="1826782" cy="670491"/>
          </a:xfrm>
          <a:prstGeom prst="rect">
            <a:avLst/>
          </a:prstGeom>
          <a:noFill/>
        </p:spPr>
        <p:txBody>
          <a:bodyPr vert="eaVert" wrap="square" rtlCol="0">
            <a:spAutoFit/>
          </a:bodyPr>
          <a:lstStyle/>
          <a:p>
            <a:r>
              <a:rPr lang="zh-CN" altLang="en-US" sz="1067"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
        <p:nvSpPr>
          <p:cNvPr id="65" name="文本框 14"/>
          <p:cNvSpPr txBox="1"/>
          <p:nvPr/>
        </p:nvSpPr>
        <p:spPr>
          <a:xfrm>
            <a:off x="5815964" y="2179277"/>
            <a:ext cx="1826782" cy="670491"/>
          </a:xfrm>
          <a:prstGeom prst="rect">
            <a:avLst/>
          </a:prstGeom>
          <a:noFill/>
        </p:spPr>
        <p:txBody>
          <a:bodyPr vert="eaVert" wrap="square" rtlCol="0">
            <a:spAutoFit/>
          </a:bodyPr>
          <a:lstStyle/>
          <a:p>
            <a:r>
              <a:rPr lang="zh-CN" altLang="en-US" sz="1067"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
        <p:nvSpPr>
          <p:cNvPr id="66" name="文本框 14"/>
          <p:cNvSpPr txBox="1"/>
          <p:nvPr/>
        </p:nvSpPr>
        <p:spPr>
          <a:xfrm>
            <a:off x="4328951" y="3999952"/>
            <a:ext cx="1826782" cy="670491"/>
          </a:xfrm>
          <a:prstGeom prst="rect">
            <a:avLst/>
          </a:prstGeom>
          <a:noFill/>
        </p:spPr>
        <p:txBody>
          <a:bodyPr vert="eaVert" wrap="square" rtlCol="0">
            <a:spAutoFit/>
          </a:bodyPr>
          <a:lstStyle/>
          <a:p>
            <a:r>
              <a:rPr lang="zh-CN" altLang="en-US" sz="1067"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
        <p:nvSpPr>
          <p:cNvPr id="67" name="文本框 14"/>
          <p:cNvSpPr txBox="1"/>
          <p:nvPr/>
        </p:nvSpPr>
        <p:spPr>
          <a:xfrm>
            <a:off x="9490493" y="2188009"/>
            <a:ext cx="1826782" cy="670491"/>
          </a:xfrm>
          <a:prstGeom prst="rect">
            <a:avLst/>
          </a:prstGeom>
          <a:noFill/>
        </p:spPr>
        <p:txBody>
          <a:bodyPr vert="eaVert" wrap="square" rtlCol="0">
            <a:spAutoFit/>
          </a:bodyPr>
          <a:lstStyle/>
          <a:p>
            <a:r>
              <a:rPr lang="zh-CN" altLang="en-US" sz="1067"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
        <p:nvSpPr>
          <p:cNvPr id="68" name="文本框 14"/>
          <p:cNvSpPr txBox="1"/>
          <p:nvPr/>
        </p:nvSpPr>
        <p:spPr>
          <a:xfrm>
            <a:off x="937305" y="3987492"/>
            <a:ext cx="1826782" cy="670491"/>
          </a:xfrm>
          <a:prstGeom prst="rect">
            <a:avLst/>
          </a:prstGeom>
          <a:noFill/>
        </p:spPr>
        <p:txBody>
          <a:bodyPr vert="eaVert" wrap="square" rtlCol="0">
            <a:spAutoFit/>
          </a:bodyPr>
          <a:lstStyle/>
          <a:p>
            <a:r>
              <a:rPr lang="zh-CN" altLang="en-US" sz="1067"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
        <p:nvSpPr>
          <p:cNvPr id="69" name="文本框 14"/>
          <p:cNvSpPr txBox="1"/>
          <p:nvPr/>
        </p:nvSpPr>
        <p:spPr>
          <a:xfrm>
            <a:off x="7845397" y="3999952"/>
            <a:ext cx="1826782" cy="670491"/>
          </a:xfrm>
          <a:prstGeom prst="rect">
            <a:avLst/>
          </a:prstGeom>
          <a:noFill/>
        </p:spPr>
        <p:txBody>
          <a:bodyPr vert="eaVert" wrap="square" rtlCol="0">
            <a:spAutoFit/>
          </a:bodyPr>
          <a:lstStyle/>
          <a:p>
            <a:r>
              <a:rPr lang="zh-CN" altLang="en-US" sz="1067" dirty="0">
                <a:solidFill>
                  <a:schemeClr val="tx1">
                    <a:lumMod val="65000"/>
                    <a:lumOff val="3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a:t>
            </a:r>
          </a:p>
        </p:txBody>
      </p:sp>
    </p:spTree>
    <p:extLst>
      <p:ext uri="{BB962C8B-B14F-4D97-AF65-F5344CB8AC3E}">
        <p14:creationId xmlns:p14="http://schemas.microsoft.com/office/powerpoint/2010/main" val="31111389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16" presetClass="entr" presetSubtype="21"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inVertical)">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down)">
                                      <p:cBhvr>
                                        <p:cTn id="27" dur="2500"/>
                                        <p:tgtEl>
                                          <p:spTgt spid="46"/>
                                        </p:tgtEl>
                                      </p:cBhvr>
                                    </p:animEffect>
                                  </p:childTnLst>
                                </p:cTn>
                              </p:par>
                              <p:par>
                                <p:cTn id="28" presetID="22" presetClass="entr" presetSubtype="4"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down)">
                                      <p:cBhvr>
                                        <p:cTn id="30" dur="2500"/>
                                        <p:tgtEl>
                                          <p:spTgt spid="49"/>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2500"/>
                                        <p:tgtEl>
                                          <p:spTgt spid="64"/>
                                        </p:tgtEl>
                                      </p:cBhvr>
                                    </p:animEffec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2500"/>
                                        <p:tgtEl>
                                          <p:spTgt spid="68"/>
                                        </p:tgtEl>
                                      </p:cBhvr>
                                    </p:animEffect>
                                  </p:childTnLst>
                                </p:cTn>
                              </p:par>
                            </p:childTnLst>
                          </p:cTn>
                        </p:par>
                        <p:par>
                          <p:cTn id="39" fill="hold">
                            <p:stCondLst>
                              <p:cond delay="7500"/>
                            </p:stCondLst>
                            <p:childTnLst>
                              <p:par>
                                <p:cTn id="40" presetID="16" presetClass="entr" presetSubtype="21"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barn(inVertical)">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down)">
                                      <p:cBhvr>
                                        <p:cTn id="47" dur="2500"/>
                                        <p:tgtEl>
                                          <p:spTgt spid="52"/>
                                        </p:tgtEl>
                                      </p:cBhvr>
                                    </p:animEffect>
                                  </p:childTnLst>
                                </p:cTn>
                              </p:par>
                              <p:par>
                                <p:cTn id="48" presetID="22" presetClass="entr" presetSubtype="4" fill="hold"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down)">
                                      <p:cBhvr>
                                        <p:cTn id="50" dur="2500"/>
                                        <p:tgtEl>
                                          <p:spTgt spid="55"/>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2500"/>
                                        <p:tgtEl>
                                          <p:spTgt spid="66"/>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fade">
                                      <p:cBhvr>
                                        <p:cTn id="58" dur="2500"/>
                                        <p:tgtEl>
                                          <p:spTgt spid="65"/>
                                        </p:tgtEl>
                                      </p:cBhvr>
                                    </p:animEffect>
                                  </p:childTnLst>
                                </p:cTn>
                              </p:par>
                            </p:childTnLst>
                          </p:cTn>
                        </p:par>
                        <p:par>
                          <p:cTn id="59" fill="hold">
                            <p:stCondLst>
                              <p:cond delay="7500"/>
                            </p:stCondLst>
                            <p:childTnLst>
                              <p:par>
                                <p:cTn id="60" presetID="16" presetClass="entr" presetSubtype="21" fill="hold"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barn(inVertical)">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down)">
                                      <p:cBhvr>
                                        <p:cTn id="67" dur="2500"/>
                                        <p:tgtEl>
                                          <p:spTgt spid="58"/>
                                        </p:tgtEl>
                                      </p:cBhvr>
                                    </p:animEffect>
                                  </p:childTnLst>
                                </p:cTn>
                              </p:par>
                              <p:par>
                                <p:cTn id="68" presetID="22" presetClass="entr" presetSubtype="4" fill="hold" nodeType="with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down)">
                                      <p:cBhvr>
                                        <p:cTn id="70" dur="2500"/>
                                        <p:tgtEl>
                                          <p:spTgt spid="61"/>
                                        </p:tgtEl>
                                      </p:cBhvr>
                                    </p:animEffect>
                                  </p:childTnLst>
                                </p:cTn>
                              </p:par>
                            </p:childTnLst>
                          </p:cTn>
                        </p:par>
                        <p:par>
                          <p:cTn id="71" fill="hold">
                            <p:stCondLst>
                              <p:cond delay="2500"/>
                            </p:stCondLst>
                            <p:childTnLst>
                              <p:par>
                                <p:cTn id="72" presetID="10" presetClass="entr" presetSubtype="0" fill="hold" grpId="0" nodeType="after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2500"/>
                                        <p:tgtEl>
                                          <p:spTgt spid="67"/>
                                        </p:tgtEl>
                                      </p:cBhvr>
                                    </p:animEffect>
                                  </p:childTnLst>
                                </p:cTn>
                              </p:par>
                            </p:childTnLst>
                          </p:cTn>
                        </p:par>
                        <p:par>
                          <p:cTn id="75" fill="hold">
                            <p:stCondLst>
                              <p:cond delay="5000"/>
                            </p:stCondLst>
                            <p:childTnLst>
                              <p:par>
                                <p:cTn id="76" presetID="10" presetClass="entr" presetSubtype="0" fill="hold" grpId="0" nodeType="afterEffect">
                                  <p:stCondLst>
                                    <p:cond delay="0"/>
                                  </p:stCondLst>
                                  <p:childTnLst>
                                    <p:set>
                                      <p:cBhvr>
                                        <p:cTn id="77" dur="1" fill="hold">
                                          <p:stCondLst>
                                            <p:cond delay="0"/>
                                          </p:stCondLst>
                                        </p:cTn>
                                        <p:tgtEl>
                                          <p:spTgt spid="69"/>
                                        </p:tgtEl>
                                        <p:attrNameLst>
                                          <p:attrName>style.visibility</p:attrName>
                                        </p:attrNameLst>
                                      </p:cBhvr>
                                      <p:to>
                                        <p:strVal val="visible"/>
                                      </p:to>
                                    </p:set>
                                    <p:animEffect transition="in" filter="fade">
                                      <p:cBhvr>
                                        <p:cTn id="78" dur="2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4" grpId="0"/>
      <p:bldP spid="65" grpId="0"/>
      <p:bldP spid="66" grpId="0"/>
      <p:bldP spid="67" grpId="0"/>
      <p:bldP spid="68" grpId="0"/>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05 </a:t>
            </a:r>
            <a:r>
              <a:rPr lang="zh-CN" altLang="en-US" sz="3200" dirty="0" smtClean="0">
                <a:latin typeface="弥勒古楷体" panose="02010601030101010101" pitchFamily="2" charset="-122"/>
                <a:ea typeface="弥勒古楷体" panose="02010601030101010101" pitchFamily="2" charset="-122"/>
              </a:rPr>
              <a:t>明年工作计划</a:t>
            </a:r>
            <a:endParaRPr lang="zh-CN" altLang="en-US" sz="3200" dirty="0">
              <a:latin typeface="弥勒古楷体" panose="02010601030101010101" pitchFamily="2" charset="-122"/>
              <a:ea typeface="弥勒古楷体" panose="02010601030101010101" pitchFamily="2" charset="-122"/>
            </a:endParaRPr>
          </a:p>
        </p:txBody>
      </p:sp>
      <p:sp>
        <p:nvSpPr>
          <p:cNvPr id="15" name="椭圆 14"/>
          <p:cNvSpPr/>
          <p:nvPr/>
        </p:nvSpPr>
        <p:spPr>
          <a:xfrm>
            <a:off x="5568736" y="309989"/>
            <a:ext cx="5933137" cy="5933137"/>
          </a:xfrm>
          <a:prstGeom prst="ellipse">
            <a:avLst/>
          </a:prstGeom>
          <a:solidFill>
            <a:schemeClr val="bg1">
              <a:alpha val="48000"/>
            </a:schemeClr>
          </a:solidFill>
          <a:ln w="3175">
            <a:solidFill>
              <a:srgbClr val="7692E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椭圆 15"/>
          <p:cNvSpPr/>
          <p:nvPr/>
        </p:nvSpPr>
        <p:spPr>
          <a:xfrm>
            <a:off x="1776315" y="1285729"/>
            <a:ext cx="4076879" cy="4076879"/>
          </a:xfrm>
          <a:prstGeom prst="ellipse">
            <a:avLst/>
          </a:prstGeom>
          <a:solidFill>
            <a:schemeClr val="bg1">
              <a:alpha val="48000"/>
            </a:schemeClr>
          </a:solidFill>
          <a:ln w="3175">
            <a:solidFill>
              <a:srgbClr val="7692E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51047" y="3055945"/>
            <a:ext cx="4119838" cy="3802055"/>
          </a:xfrm>
          <a:prstGeom prst="rect">
            <a:avLst/>
          </a:prstGeom>
          <a:noFill/>
          <a:effectLst>
            <a:outerShdw blurRad="50800" dist="38100" dir="5400000" algn="t" rotWithShape="0">
              <a:prstClr val="black">
                <a:alpha val="21000"/>
              </a:prstClr>
            </a:outerShdw>
          </a:effectLst>
          <a:extLst>
            <a:ext uri="{909E8E84-426E-40DD-AFC4-6F175D3DCCD1}">
              <a14:hiddenFill xmlns:a14="http://schemas.microsoft.com/office/drawing/2010/main">
                <a:solidFill>
                  <a:srgbClr val="FFFFFF"/>
                </a:solidFill>
              </a14:hiddenFill>
            </a:ext>
          </a:extLst>
        </p:spPr>
      </p:pic>
      <p:sp>
        <p:nvSpPr>
          <p:cNvPr id="18" name="TextBox 10"/>
          <p:cNvSpPr txBox="1"/>
          <p:nvPr/>
        </p:nvSpPr>
        <p:spPr>
          <a:xfrm>
            <a:off x="2448854" y="2589410"/>
            <a:ext cx="3119883" cy="730713"/>
          </a:xfrm>
          <a:prstGeom prst="rect">
            <a:avLst/>
          </a:prstGeom>
          <a:noFill/>
        </p:spPr>
        <p:txBody>
          <a:bodyPr vert="horz" wrap="square" rtlCol="0">
            <a:spAutoFit/>
          </a:bodyPr>
          <a:lstStyle/>
          <a:p>
            <a:pPr lvl="0" defTabSz="1219170">
              <a:lnSpc>
                <a:spcPct val="130000"/>
              </a:lnSpc>
              <a:spcBef>
                <a:spcPct val="0"/>
              </a:spcBef>
              <a:spcAft>
                <a:spcPts val="533"/>
              </a:spcAft>
              <a:defRPr/>
            </a:pPr>
            <a:r>
              <a:rPr lang="zh-CN" altLang="en-US" sz="1100">
                <a:solidFill>
                  <a:srgbClr val="220900"/>
                </a:solidFill>
                <a:latin typeface="方正静蕾简体" panose="02000000000000000000" pitchFamily="2" charset="-122"/>
                <a:ea typeface="方正静蕾简体" panose="02000000000000000000" pitchFamily="2" charset="-122"/>
                <a:sym typeface="微软雅黑" pitchFamily="34" charset="-122"/>
              </a:rPr>
              <a:t>在此录入上述图表的综合描述说明，在此录入上述图表的详细描述说明，在此录入上述图表的详细描述说明。</a:t>
            </a:r>
            <a:endParaRPr lang="en-US" altLang="zh-CN" sz="1100" dirty="0">
              <a:solidFill>
                <a:srgbClr val="220900"/>
              </a:solidFill>
              <a:latin typeface="方正静蕾简体" panose="02000000000000000000" pitchFamily="2" charset="-122"/>
              <a:ea typeface="方正静蕾简体" panose="02000000000000000000" pitchFamily="2" charset="-122"/>
              <a:sym typeface="微软雅黑" pitchFamily="34" charset="-122"/>
            </a:endParaRPr>
          </a:p>
        </p:txBody>
      </p:sp>
      <p:sp>
        <p:nvSpPr>
          <p:cNvPr id="19" name="TextBox 11"/>
          <p:cNvSpPr txBox="1"/>
          <p:nvPr/>
        </p:nvSpPr>
        <p:spPr>
          <a:xfrm>
            <a:off x="2447924" y="2209708"/>
            <a:ext cx="3120812" cy="379656"/>
          </a:xfrm>
          <a:prstGeom prst="rect">
            <a:avLst/>
          </a:prstGeom>
          <a:noFill/>
        </p:spPr>
        <p:txBody>
          <a:bodyPr wrap="square" rtlCol="0">
            <a:spAutoFit/>
          </a:bodyPr>
          <a:lstStyle/>
          <a:p>
            <a:r>
              <a:rPr lang="zh-CN" altLang="en-US" sz="1867" smtClean="0">
                <a:latin typeface="TypeLand 康熙字典體試用版" pitchFamily="50" charset="-120"/>
                <a:ea typeface="TypeLand 康熙字典體試用版" pitchFamily="50" charset="-120"/>
              </a:rPr>
              <a:t>這裡輸入文字標題</a:t>
            </a:r>
            <a:endParaRPr lang="zh-CN" altLang="en-US" sz="1867" dirty="0">
              <a:latin typeface="TypeLand 康熙字典體試用版" pitchFamily="50" charset="-120"/>
              <a:ea typeface="TypeLand 康熙字典體試用版" pitchFamily="50" charset="-120"/>
            </a:endParaRPr>
          </a:p>
        </p:txBody>
      </p:sp>
      <p:sp>
        <p:nvSpPr>
          <p:cNvPr id="20" name="TextBox 12"/>
          <p:cNvSpPr txBox="1"/>
          <p:nvPr/>
        </p:nvSpPr>
        <p:spPr>
          <a:xfrm>
            <a:off x="7345864" y="1799341"/>
            <a:ext cx="3146389" cy="730713"/>
          </a:xfrm>
          <a:prstGeom prst="rect">
            <a:avLst/>
          </a:prstGeom>
          <a:noFill/>
        </p:spPr>
        <p:txBody>
          <a:bodyPr vert="horz" wrap="square" rtlCol="0">
            <a:spAutoFit/>
          </a:bodyPr>
          <a:lstStyle/>
          <a:p>
            <a:pPr lvl="0" defTabSz="1219170">
              <a:lnSpc>
                <a:spcPct val="130000"/>
              </a:lnSpc>
              <a:spcBef>
                <a:spcPct val="0"/>
              </a:spcBef>
              <a:spcAft>
                <a:spcPts val="533"/>
              </a:spcAft>
              <a:defRPr/>
            </a:pPr>
            <a:r>
              <a:rPr lang="zh-CN" altLang="en-US" sz="1100">
                <a:solidFill>
                  <a:srgbClr val="220900"/>
                </a:solidFill>
                <a:latin typeface="方正静蕾简体" panose="02000000000000000000" pitchFamily="2" charset="-122"/>
                <a:ea typeface="方正静蕾简体" panose="02000000000000000000" pitchFamily="2" charset="-122"/>
                <a:sym typeface="微软雅黑" pitchFamily="34" charset="-122"/>
              </a:rPr>
              <a:t>在此录入上述图表的综合描述说明，在此录入上述图表的详细描述说明，在此录入上述图表的详细描述说明。</a:t>
            </a:r>
            <a:endParaRPr lang="en-US" altLang="zh-CN" sz="1100" dirty="0">
              <a:solidFill>
                <a:srgbClr val="220900"/>
              </a:solidFill>
              <a:latin typeface="方正静蕾简体" panose="02000000000000000000" pitchFamily="2" charset="-122"/>
              <a:ea typeface="方正静蕾简体" panose="02000000000000000000" pitchFamily="2" charset="-122"/>
              <a:sym typeface="微软雅黑" pitchFamily="34" charset="-122"/>
            </a:endParaRPr>
          </a:p>
        </p:txBody>
      </p:sp>
      <p:sp>
        <p:nvSpPr>
          <p:cNvPr id="21" name="TextBox 13"/>
          <p:cNvSpPr txBox="1"/>
          <p:nvPr/>
        </p:nvSpPr>
        <p:spPr>
          <a:xfrm>
            <a:off x="7344933" y="1419639"/>
            <a:ext cx="3120812" cy="379656"/>
          </a:xfrm>
          <a:prstGeom prst="rect">
            <a:avLst/>
          </a:prstGeom>
          <a:noFill/>
        </p:spPr>
        <p:txBody>
          <a:bodyPr wrap="square" rtlCol="0">
            <a:spAutoFit/>
          </a:bodyPr>
          <a:lstStyle/>
          <a:p>
            <a:r>
              <a:rPr lang="zh-CN" altLang="en-US" sz="1867" smtClean="0">
                <a:latin typeface="TypeLand 康熙字典體試用版" pitchFamily="50" charset="-120"/>
                <a:ea typeface="TypeLand 康熙字典體試用版" pitchFamily="50" charset="-120"/>
              </a:rPr>
              <a:t>這裡輸入文字標題</a:t>
            </a:r>
            <a:endParaRPr lang="zh-CN" altLang="en-US" sz="1867" dirty="0">
              <a:latin typeface="TypeLand 康熙字典體試用版" pitchFamily="50" charset="-120"/>
              <a:ea typeface="TypeLand 康熙字典體試用版" pitchFamily="50" charset="-120"/>
            </a:endParaRPr>
          </a:p>
        </p:txBody>
      </p:sp>
      <p:sp>
        <p:nvSpPr>
          <p:cNvPr id="22" name="TextBox 20"/>
          <p:cNvSpPr txBox="1"/>
          <p:nvPr/>
        </p:nvSpPr>
        <p:spPr>
          <a:xfrm>
            <a:off x="7372370" y="3293501"/>
            <a:ext cx="3093376" cy="730713"/>
          </a:xfrm>
          <a:prstGeom prst="rect">
            <a:avLst/>
          </a:prstGeom>
          <a:noFill/>
        </p:spPr>
        <p:txBody>
          <a:bodyPr vert="horz" wrap="square" rtlCol="0">
            <a:spAutoFit/>
          </a:bodyPr>
          <a:lstStyle/>
          <a:p>
            <a:pPr lvl="0" defTabSz="1219170">
              <a:lnSpc>
                <a:spcPct val="130000"/>
              </a:lnSpc>
              <a:spcBef>
                <a:spcPct val="0"/>
              </a:spcBef>
              <a:spcAft>
                <a:spcPts val="533"/>
              </a:spcAft>
              <a:defRPr/>
            </a:pPr>
            <a:r>
              <a:rPr lang="zh-CN" altLang="en-US" sz="1100">
                <a:solidFill>
                  <a:srgbClr val="220900"/>
                </a:solidFill>
                <a:latin typeface="方正静蕾简体" panose="02000000000000000000" pitchFamily="2" charset="-122"/>
                <a:ea typeface="方正静蕾简体" panose="02000000000000000000" pitchFamily="2" charset="-122"/>
                <a:sym typeface="微软雅黑" pitchFamily="34" charset="-122"/>
              </a:rPr>
              <a:t>在此录入上述图表的综合描述说明，在此录入上述图表的详细描述说明，在此录入上述图表的详细描述说明。</a:t>
            </a:r>
            <a:endParaRPr lang="en-US" altLang="zh-CN" sz="1100" dirty="0">
              <a:solidFill>
                <a:srgbClr val="220900"/>
              </a:solidFill>
              <a:latin typeface="方正静蕾简体" panose="02000000000000000000" pitchFamily="2" charset="-122"/>
              <a:ea typeface="方正静蕾简体" panose="02000000000000000000" pitchFamily="2" charset="-122"/>
              <a:sym typeface="微软雅黑" pitchFamily="34" charset="-122"/>
            </a:endParaRPr>
          </a:p>
        </p:txBody>
      </p:sp>
      <p:sp>
        <p:nvSpPr>
          <p:cNvPr id="23" name="TextBox 21"/>
          <p:cNvSpPr txBox="1"/>
          <p:nvPr/>
        </p:nvSpPr>
        <p:spPr>
          <a:xfrm>
            <a:off x="7371440" y="2913799"/>
            <a:ext cx="3120812" cy="379656"/>
          </a:xfrm>
          <a:prstGeom prst="rect">
            <a:avLst/>
          </a:prstGeom>
          <a:noFill/>
        </p:spPr>
        <p:txBody>
          <a:bodyPr wrap="square" rtlCol="0">
            <a:spAutoFit/>
          </a:bodyPr>
          <a:lstStyle/>
          <a:p>
            <a:r>
              <a:rPr lang="zh-CN" altLang="en-US" sz="1867" smtClean="0">
                <a:latin typeface="TypeLand 康熙字典體試用版" pitchFamily="50" charset="-120"/>
                <a:ea typeface="TypeLand 康熙字典體試用版" pitchFamily="50" charset="-120"/>
              </a:rPr>
              <a:t>這裡輸入文字標題</a:t>
            </a:r>
            <a:endParaRPr lang="zh-CN" altLang="en-US" sz="1867" dirty="0">
              <a:latin typeface="TypeLand 康熙字典體試用版" pitchFamily="50" charset="-120"/>
              <a:ea typeface="TypeLand 康熙字典體試用版" pitchFamily="50" charset="-120"/>
            </a:endParaRPr>
          </a:p>
        </p:txBody>
      </p:sp>
    </p:spTree>
    <p:extLst>
      <p:ext uri="{BB962C8B-B14F-4D97-AF65-F5344CB8AC3E}">
        <p14:creationId xmlns:p14="http://schemas.microsoft.com/office/powerpoint/2010/main" val="10366119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heel(1)">
                                      <p:cBhvr>
                                        <p:cTn id="29" dur="3000"/>
                                        <p:tgtEl>
                                          <p:spTgt spid="15"/>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1">
                                            <p:txEl>
                                              <p:pRg st="0" end="0"/>
                                            </p:txEl>
                                          </p:spTgt>
                                        </p:tgtEl>
                                        <p:attrNameLst>
                                          <p:attrName>style.visibility</p:attrName>
                                        </p:attrNameLst>
                                      </p:cBhvr>
                                      <p:to>
                                        <p:strVal val="visible"/>
                                      </p:to>
                                    </p:set>
                                    <p:anim calcmode="lin" valueType="num">
                                      <p:cBhvr>
                                        <p:cTn id="33" dur="125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4" dur="125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35" dur="1250"/>
                                        <p:tgtEl>
                                          <p:spTgt spid="21">
                                            <p:txEl>
                                              <p:pRg st="0" end="0"/>
                                            </p:txEl>
                                          </p:spTgt>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1000" fill="hold"/>
                                        <p:tgtEl>
                                          <p:spTgt spid="20"/>
                                        </p:tgtEl>
                                        <p:attrNameLst>
                                          <p:attrName>ppt_w</p:attrName>
                                        </p:attrNameLst>
                                      </p:cBhvr>
                                      <p:tavLst>
                                        <p:tav tm="0">
                                          <p:val>
                                            <p:fltVal val="0"/>
                                          </p:val>
                                        </p:tav>
                                        <p:tav tm="100000">
                                          <p:val>
                                            <p:strVal val="#ppt_w"/>
                                          </p:val>
                                        </p:tav>
                                      </p:tavLst>
                                    </p:anim>
                                    <p:anim calcmode="lin" valueType="num">
                                      <p:cBhvr>
                                        <p:cTn id="39" dur="1000" fill="hold"/>
                                        <p:tgtEl>
                                          <p:spTgt spid="20"/>
                                        </p:tgtEl>
                                        <p:attrNameLst>
                                          <p:attrName>ppt_h</p:attrName>
                                        </p:attrNameLst>
                                      </p:cBhvr>
                                      <p:tavLst>
                                        <p:tav tm="0">
                                          <p:val>
                                            <p:fltVal val="0"/>
                                          </p:val>
                                        </p:tav>
                                        <p:tav tm="100000">
                                          <p:val>
                                            <p:strVal val="#ppt_h"/>
                                          </p:val>
                                        </p:tav>
                                      </p:tavLst>
                                    </p:anim>
                                    <p:animEffect transition="in" filter="fade">
                                      <p:cBhvr>
                                        <p:cTn id="40" dur="1000"/>
                                        <p:tgtEl>
                                          <p:spTgt spid="2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3">
                                            <p:txEl>
                                              <p:pRg st="0" end="0"/>
                                            </p:txEl>
                                          </p:spTgt>
                                        </p:tgtEl>
                                        <p:attrNameLst>
                                          <p:attrName>style.visibility</p:attrName>
                                        </p:attrNameLst>
                                      </p:cBhvr>
                                      <p:to>
                                        <p:strVal val="visible"/>
                                      </p:to>
                                    </p:set>
                                    <p:anim calcmode="lin" valueType="num">
                                      <p:cBhvr>
                                        <p:cTn id="43" dur="1250" fill="hold"/>
                                        <p:tgtEl>
                                          <p:spTgt spid="23">
                                            <p:txEl>
                                              <p:pRg st="0" end="0"/>
                                            </p:txEl>
                                          </p:spTgt>
                                        </p:tgtEl>
                                        <p:attrNameLst>
                                          <p:attrName>ppt_w</p:attrName>
                                        </p:attrNameLst>
                                      </p:cBhvr>
                                      <p:tavLst>
                                        <p:tav tm="0">
                                          <p:val>
                                            <p:fltVal val="0"/>
                                          </p:val>
                                        </p:tav>
                                        <p:tav tm="100000">
                                          <p:val>
                                            <p:strVal val="#ppt_w"/>
                                          </p:val>
                                        </p:tav>
                                      </p:tavLst>
                                    </p:anim>
                                    <p:anim calcmode="lin" valueType="num">
                                      <p:cBhvr>
                                        <p:cTn id="44" dur="125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45" dur="1250"/>
                                        <p:tgtEl>
                                          <p:spTgt spid="23">
                                            <p:txEl>
                                              <p:pRg st="0" end="0"/>
                                            </p:txEl>
                                          </p:spTgt>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1000" fill="hold"/>
                                        <p:tgtEl>
                                          <p:spTgt spid="22"/>
                                        </p:tgtEl>
                                        <p:attrNameLst>
                                          <p:attrName>ppt_w</p:attrName>
                                        </p:attrNameLst>
                                      </p:cBhvr>
                                      <p:tavLst>
                                        <p:tav tm="0">
                                          <p:val>
                                            <p:fltVal val="0"/>
                                          </p:val>
                                        </p:tav>
                                        <p:tav tm="100000">
                                          <p:val>
                                            <p:strVal val="#ppt_w"/>
                                          </p:val>
                                        </p:tav>
                                      </p:tavLst>
                                    </p:anim>
                                    <p:anim calcmode="lin" valueType="num">
                                      <p:cBhvr>
                                        <p:cTn id="49" dur="1000" fill="hold"/>
                                        <p:tgtEl>
                                          <p:spTgt spid="22"/>
                                        </p:tgtEl>
                                        <p:attrNameLst>
                                          <p:attrName>ppt_h</p:attrName>
                                        </p:attrNameLst>
                                      </p:cBhvr>
                                      <p:tavLst>
                                        <p:tav tm="0">
                                          <p:val>
                                            <p:fltVal val="0"/>
                                          </p:val>
                                        </p:tav>
                                        <p:tav tm="100000">
                                          <p:val>
                                            <p:strVal val="#ppt_h"/>
                                          </p:val>
                                        </p:tav>
                                      </p:tavLst>
                                    </p:anim>
                                    <p:animEffect transition="in" filter="fade">
                                      <p:cBhvr>
                                        <p:cTn id="50" dur="1000"/>
                                        <p:tgtEl>
                                          <p:spTgt spid="22"/>
                                        </p:tgtEl>
                                      </p:cBhvr>
                                    </p:animEffect>
                                  </p:childTnLst>
                                </p:cTn>
                              </p:par>
                            </p:childTnLst>
                          </p:cTn>
                        </p:par>
                        <p:par>
                          <p:cTn id="51" fill="hold">
                            <p:stCondLst>
                              <p:cond delay="7750"/>
                            </p:stCondLst>
                            <p:childTnLst>
                              <p:par>
                                <p:cTn id="52" presetID="21"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heel(1)">
                                      <p:cBhvr>
                                        <p:cTn id="54" dur="3000"/>
                                        <p:tgtEl>
                                          <p:spTgt spid="16"/>
                                        </p:tgtEl>
                                      </p:cBhvr>
                                    </p:animEffect>
                                  </p:childTnLst>
                                </p:cTn>
                              </p:par>
                            </p:childTnLst>
                          </p:cTn>
                        </p:par>
                        <p:par>
                          <p:cTn id="55" fill="hold">
                            <p:stCondLst>
                              <p:cond delay="10750"/>
                            </p:stCondLst>
                            <p:childTnLst>
                              <p:par>
                                <p:cTn id="56" presetID="53" presetClass="entr" presetSubtype="16" fill="hold" grpId="0" nodeType="afterEffect">
                                  <p:stCondLst>
                                    <p:cond delay="0"/>
                                  </p:stCondLst>
                                  <p:childTnLst>
                                    <p:set>
                                      <p:cBhvr>
                                        <p:cTn id="57" dur="1" fill="hold">
                                          <p:stCondLst>
                                            <p:cond delay="0"/>
                                          </p:stCondLst>
                                        </p:cTn>
                                        <p:tgtEl>
                                          <p:spTgt spid="19">
                                            <p:txEl>
                                              <p:pRg st="0" end="0"/>
                                            </p:txEl>
                                          </p:spTgt>
                                        </p:tgtEl>
                                        <p:attrNameLst>
                                          <p:attrName>style.visibility</p:attrName>
                                        </p:attrNameLst>
                                      </p:cBhvr>
                                      <p:to>
                                        <p:strVal val="visible"/>
                                      </p:to>
                                    </p:set>
                                    <p:anim calcmode="lin" valueType="num">
                                      <p:cBhvr>
                                        <p:cTn id="58" dur="1250" fill="hold"/>
                                        <p:tgtEl>
                                          <p:spTgt spid="19">
                                            <p:txEl>
                                              <p:pRg st="0" end="0"/>
                                            </p:txEl>
                                          </p:spTgt>
                                        </p:tgtEl>
                                        <p:attrNameLst>
                                          <p:attrName>ppt_w</p:attrName>
                                        </p:attrNameLst>
                                      </p:cBhvr>
                                      <p:tavLst>
                                        <p:tav tm="0">
                                          <p:val>
                                            <p:fltVal val="0"/>
                                          </p:val>
                                        </p:tav>
                                        <p:tav tm="100000">
                                          <p:val>
                                            <p:strVal val="#ppt_w"/>
                                          </p:val>
                                        </p:tav>
                                      </p:tavLst>
                                    </p:anim>
                                    <p:anim calcmode="lin" valueType="num">
                                      <p:cBhvr>
                                        <p:cTn id="59" dur="125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0" dur="1250"/>
                                        <p:tgtEl>
                                          <p:spTgt spid="19">
                                            <p:txEl>
                                              <p:pRg st="0" end="0"/>
                                            </p:txEl>
                                          </p:spTgt>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1000" fill="hold"/>
                                        <p:tgtEl>
                                          <p:spTgt spid="18"/>
                                        </p:tgtEl>
                                        <p:attrNameLst>
                                          <p:attrName>ppt_w</p:attrName>
                                        </p:attrNameLst>
                                      </p:cBhvr>
                                      <p:tavLst>
                                        <p:tav tm="0">
                                          <p:val>
                                            <p:fltVal val="0"/>
                                          </p:val>
                                        </p:tav>
                                        <p:tav tm="100000">
                                          <p:val>
                                            <p:strVal val="#ppt_w"/>
                                          </p:val>
                                        </p:tav>
                                      </p:tavLst>
                                    </p:anim>
                                    <p:anim calcmode="lin" valueType="num">
                                      <p:cBhvr>
                                        <p:cTn id="64" dur="1000" fill="hold"/>
                                        <p:tgtEl>
                                          <p:spTgt spid="18"/>
                                        </p:tgtEl>
                                        <p:attrNameLst>
                                          <p:attrName>ppt_h</p:attrName>
                                        </p:attrNameLst>
                                      </p:cBhvr>
                                      <p:tavLst>
                                        <p:tav tm="0">
                                          <p:val>
                                            <p:fltVal val="0"/>
                                          </p:val>
                                        </p:tav>
                                        <p:tav tm="100000">
                                          <p:val>
                                            <p:strVal val="#ppt_h"/>
                                          </p:val>
                                        </p:tav>
                                      </p:tavLst>
                                    </p:anim>
                                    <p:animEffect transition="in" filter="fade">
                                      <p:cBhvr>
                                        <p:cTn id="6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P spid="16" grpId="0" animBg="1"/>
      <p:bldP spid="18" grpId="0"/>
      <p:bldP spid="19" grpId="0" build="p"/>
      <p:bldP spid="20" grpId="0"/>
      <p:bldP spid="21" grpId="0" build="p"/>
      <p:bldP spid="22" grpId="0"/>
      <p:bldP spid="2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01 </a:t>
            </a:r>
            <a:r>
              <a:rPr lang="zh-CN" altLang="en-US" sz="3200" dirty="0" smtClean="0">
                <a:latin typeface="弥勒古楷体" panose="02010601030101010101" pitchFamily="2" charset="-122"/>
                <a:ea typeface="弥勒古楷体" panose="02010601030101010101" pitchFamily="2" charset="-122"/>
              </a:rPr>
              <a:t>年度工作概述</a:t>
            </a:r>
            <a:endParaRPr lang="zh-CN" altLang="en-US" sz="3200" dirty="0">
              <a:latin typeface="弥勒古楷体" panose="02010601030101010101" pitchFamily="2" charset="-122"/>
              <a:ea typeface="弥勒古楷体" panose="02010601030101010101" pitchFamily="2" charset="-122"/>
            </a:endParaRPr>
          </a:p>
        </p:txBody>
      </p:sp>
      <p:sp>
        <p:nvSpPr>
          <p:cNvPr id="13" name="矩形 12"/>
          <p:cNvSpPr/>
          <p:nvPr/>
        </p:nvSpPr>
        <p:spPr>
          <a:xfrm>
            <a:off x="8467564" y="1104900"/>
            <a:ext cx="2349500" cy="5521656"/>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1882936" y="1104899"/>
            <a:ext cx="2349500" cy="5521657"/>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406900" y="1104899"/>
            <a:ext cx="3886200" cy="685801"/>
          </a:xfrm>
          <a:prstGeom prst="rect">
            <a:avLst/>
          </a:prstGeom>
          <a:solidFill>
            <a:srgbClr val="3D83B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406900" y="1216966"/>
            <a:ext cx="2880586" cy="461665"/>
          </a:xfrm>
          <a:prstGeom prst="rect">
            <a:avLst/>
          </a:prstGeom>
          <a:noFill/>
        </p:spPr>
        <p:txBody>
          <a:bodyPr wrap="square" rtlCol="0">
            <a:spAutoFit/>
          </a:bodyPr>
          <a:lstStyle/>
          <a:p>
            <a:r>
              <a:rPr lang="zh-CN" altLang="en-US" sz="2400" spc="300" dirty="0" smtClean="0">
                <a:solidFill>
                  <a:schemeClr val="bg1"/>
                </a:solidFill>
                <a:latin typeface="字酷堂清楷体" panose="02010601030101010101" pitchFamily="2" charset="-122"/>
                <a:ea typeface="字酷堂清楷体" panose="02010601030101010101" pitchFamily="2" charset="-122"/>
              </a:rPr>
              <a:t>请输入您的标题</a:t>
            </a:r>
            <a:endParaRPr lang="zh-CN" altLang="en-US" sz="2400" spc="300" dirty="0">
              <a:solidFill>
                <a:schemeClr val="bg1"/>
              </a:solidFill>
              <a:latin typeface="字酷堂清楷体" panose="02010601030101010101" pitchFamily="2" charset="-122"/>
              <a:ea typeface="字酷堂清楷体" panose="02010601030101010101" pitchFamily="2" charset="-122"/>
            </a:endParaRPr>
          </a:p>
        </p:txBody>
      </p:sp>
      <p:sp>
        <p:nvSpPr>
          <p:cNvPr id="18" name="文本框 17"/>
          <p:cNvSpPr txBox="1"/>
          <p:nvPr/>
        </p:nvSpPr>
        <p:spPr>
          <a:xfrm>
            <a:off x="4673600" y="1993126"/>
            <a:ext cx="3886200" cy="3647152"/>
          </a:xfrm>
          <a:prstGeom prst="rect">
            <a:avLst/>
          </a:prstGeom>
          <a:noFill/>
        </p:spPr>
        <p:txBody>
          <a:bodyPr wrap="square" rtlCol="0">
            <a:spAutoFit/>
          </a:bodyPr>
          <a:lstStyle/>
          <a:p>
            <a:pPr>
              <a:lnSpc>
                <a:spcPct val="150000"/>
              </a:lnSpc>
            </a:pPr>
            <a:r>
              <a:rPr lang="zh-CN" altLang="en-US" sz="1400" dirty="0" smtClean="0">
                <a:latin typeface="方正静蕾简体" panose="02000000000000000000" pitchFamily="2" charset="-122"/>
                <a:ea typeface="方正静蕾简体" panose="02000000000000000000" pitchFamily="2" charset="-122"/>
              </a:rPr>
              <a:t>红尘漫漫，埋葬了谁深深的眷恋？</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一卷丹青，扰乱了谁的一纸情殇？</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相思一曲，幽怨了谁多情的眼眸？</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望不穿曲终人散的凄凉；</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写不尽缘起缘灭的沉浮；</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看不透镜花水月的虚无。</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谁倾了我的城，我负了谁的心？</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从此，那一抹容颜遗忘在天涯，</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前世焚香，</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却与你错过一世动情的流连，</a:t>
            </a:r>
            <a:endParaRPr lang="en-US" altLang="zh-CN" sz="1400" dirty="0" smtClean="0">
              <a:latin typeface="方正静蕾简体" panose="02000000000000000000" pitchFamily="2" charset="-122"/>
              <a:ea typeface="方正静蕾简体" panose="02000000000000000000" pitchFamily="2" charset="-122"/>
            </a:endParaRPr>
          </a:p>
          <a:p>
            <a:pPr>
              <a:lnSpc>
                <a:spcPct val="150000"/>
              </a:lnSpc>
            </a:pPr>
            <a:r>
              <a:rPr lang="zh-CN" altLang="en-US" sz="1400" dirty="0" smtClean="0">
                <a:latin typeface="方正静蕾简体" panose="02000000000000000000" pitchFamily="2" charset="-122"/>
                <a:ea typeface="方正静蕾简体" panose="02000000000000000000" pitchFamily="2" charset="-122"/>
              </a:rPr>
              <a:t>如约盟誓终是一曲美梦绕黄梁。</a:t>
            </a:r>
            <a:endParaRPr lang="zh-CN" altLang="en-US" sz="1400" dirty="0">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40299835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childTnLst>
                          </p:cTn>
                        </p:par>
                        <p:par>
                          <p:cTn id="27" fill="hold">
                            <p:stCondLst>
                              <p:cond delay="3000"/>
                            </p:stCondLst>
                            <p:childTnLst>
                              <p:par>
                                <p:cTn id="28" presetID="16" presetClass="entr" presetSubtype="37"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outVertical)">
                                      <p:cBhvr>
                                        <p:cTn id="30" dur="500"/>
                                        <p:tgtEl>
                                          <p:spTgt spid="16"/>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par>
                          <p:cTn id="35" fill="hold">
                            <p:stCondLst>
                              <p:cond delay="4000"/>
                            </p:stCondLst>
                            <p:childTnLst>
                              <p:par>
                                <p:cTn id="36" presetID="22" presetClass="entr" presetSubtype="8" fill="hold" grpId="0" nodeType="afterEffect">
                                  <p:stCondLst>
                                    <p:cond delay="0"/>
                                  </p:stCondLst>
                                  <p:iterate type="lt">
                                    <p:tmPct val="10000"/>
                                  </p:iterate>
                                  <p:childTnLst>
                                    <p:set>
                                      <p:cBhvr>
                                        <p:cTn id="37" dur="1" fill="hold">
                                          <p:stCondLst>
                                            <p:cond delay="0"/>
                                          </p:stCondLst>
                                        </p:cTn>
                                        <p:tgtEl>
                                          <p:spTgt spid="18"/>
                                        </p:tgtEl>
                                        <p:attrNameLst>
                                          <p:attrName>style.visibility</p:attrName>
                                        </p:attrNameLst>
                                      </p:cBhvr>
                                      <p:to>
                                        <p:strVal val="visible"/>
                                      </p:to>
                                    </p:set>
                                    <p:animEffect transition="in" filter="wipe(left)">
                                      <p:cBhvr>
                                        <p:cTn id="38"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P spid="15" grpId="0" animBg="1"/>
      <p:bldP spid="16" grpId="0" animBg="1"/>
      <p:bldP spid="17" grpId="0"/>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05 </a:t>
            </a:r>
            <a:r>
              <a:rPr lang="zh-CN" altLang="en-US" sz="3200" dirty="0" smtClean="0">
                <a:latin typeface="弥勒古楷体" panose="02010601030101010101" pitchFamily="2" charset="-122"/>
                <a:ea typeface="弥勒古楷体" panose="02010601030101010101" pitchFamily="2" charset="-122"/>
              </a:rPr>
              <a:t>明年工作计划</a:t>
            </a:r>
            <a:endParaRPr lang="zh-CN" altLang="en-US" sz="3200" dirty="0">
              <a:latin typeface="弥勒古楷体" panose="02010601030101010101" pitchFamily="2" charset="-122"/>
              <a:ea typeface="弥勒古楷体" panose="02010601030101010101" pitchFamily="2" charset="-122"/>
            </a:endParaRPr>
          </a:p>
        </p:txBody>
      </p:sp>
      <p:sp>
        <p:nvSpPr>
          <p:cNvPr id="5" name="Oval 1"/>
          <p:cNvSpPr/>
          <p:nvPr/>
        </p:nvSpPr>
        <p:spPr bwMode="auto">
          <a:xfrm>
            <a:off x="6347131" y="2373792"/>
            <a:ext cx="1896500" cy="1896497"/>
          </a:xfrm>
          <a:prstGeom prst="ellipse">
            <a:avLst/>
          </a:prstGeom>
          <a:blipFill dpi="0" rotWithShape="1">
            <a:blip r:embed="rId4"/>
            <a:srcRect/>
            <a:stretch>
              <a:fillRect/>
            </a:stretch>
          </a:blip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latin typeface="Open Sans"/>
              <a:ea typeface="MS PGothic" pitchFamily="34" charset="-128"/>
            </a:endParaRPr>
          </a:p>
        </p:txBody>
      </p:sp>
      <p:sp>
        <p:nvSpPr>
          <p:cNvPr id="6" name="Oval 1"/>
          <p:cNvSpPr/>
          <p:nvPr/>
        </p:nvSpPr>
        <p:spPr bwMode="auto">
          <a:xfrm>
            <a:off x="3120464" y="1672683"/>
            <a:ext cx="2268604" cy="2268600"/>
          </a:xfrm>
          <a:prstGeom prst="ellipse">
            <a:avLst/>
          </a:prstGeom>
          <a:blipFill dpi="0" rotWithShape="1">
            <a:blip r:embed="rId5"/>
            <a:srcRect/>
            <a:stretch>
              <a:fillRect/>
            </a:stretch>
          </a:blip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latin typeface="Open Sans"/>
              <a:ea typeface="MS PGothic" pitchFamily="34" charset="-128"/>
            </a:endParaRPr>
          </a:p>
        </p:txBody>
      </p:sp>
      <p:sp>
        <p:nvSpPr>
          <p:cNvPr id="9" name="Oval 1"/>
          <p:cNvSpPr/>
          <p:nvPr/>
        </p:nvSpPr>
        <p:spPr bwMode="auto">
          <a:xfrm>
            <a:off x="4385826" y="3700666"/>
            <a:ext cx="2472913" cy="2472909"/>
          </a:xfrm>
          <a:prstGeom prst="ellipse">
            <a:avLst/>
          </a:prstGeom>
          <a:blipFill dpi="0" rotWithShape="1">
            <a:blip r:embed="rId6"/>
            <a:srcRect/>
            <a:stretch>
              <a:fillRect/>
            </a:stretch>
          </a:blip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latin typeface="Open Sans"/>
              <a:ea typeface="MS PGothic" pitchFamily="34" charset="-128"/>
            </a:endParaRPr>
          </a:p>
        </p:txBody>
      </p:sp>
      <p:sp>
        <p:nvSpPr>
          <p:cNvPr id="10" name="Oval 1"/>
          <p:cNvSpPr/>
          <p:nvPr/>
        </p:nvSpPr>
        <p:spPr bwMode="auto">
          <a:xfrm>
            <a:off x="7812909" y="3941283"/>
            <a:ext cx="1445943" cy="1445940"/>
          </a:xfrm>
          <a:prstGeom prst="ellipse">
            <a:avLst/>
          </a:prstGeom>
          <a:blipFill dpi="0" rotWithShape="1">
            <a:blip r:embed="rId7"/>
            <a:srcRect/>
            <a:stretch>
              <a:fillRect/>
            </a:stretch>
          </a:blip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latin typeface="Open Sans"/>
              <a:ea typeface="MS PGothic" pitchFamily="34" charset="-128"/>
            </a:endParaRPr>
          </a:p>
        </p:txBody>
      </p:sp>
      <p:sp>
        <p:nvSpPr>
          <p:cNvPr id="11" name="文本框 14"/>
          <p:cNvSpPr txBox="1"/>
          <p:nvPr/>
        </p:nvSpPr>
        <p:spPr>
          <a:xfrm>
            <a:off x="945981" y="2220450"/>
            <a:ext cx="2155205" cy="1101589"/>
          </a:xfrm>
          <a:prstGeom prst="rect">
            <a:avLst/>
          </a:prstGeom>
          <a:noFill/>
        </p:spPr>
        <p:txBody>
          <a:bodyPr vert="eaVert" wrap="square" rtlCol="0">
            <a:spAutoFit/>
          </a:bodyPr>
          <a:lstStyle/>
          <a:p>
            <a:r>
              <a:rPr lang="zh-CN" altLang="en-US" sz="1067" dirty="0">
                <a:solidFill>
                  <a:schemeClr val="tx1">
                    <a:lumMod val="75000"/>
                    <a:lumOff val="2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1067"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2" name="文本框 14"/>
          <p:cNvSpPr txBox="1"/>
          <p:nvPr/>
        </p:nvSpPr>
        <p:spPr>
          <a:xfrm>
            <a:off x="2099560" y="4896430"/>
            <a:ext cx="2155205" cy="1101589"/>
          </a:xfrm>
          <a:prstGeom prst="rect">
            <a:avLst/>
          </a:prstGeom>
          <a:noFill/>
        </p:spPr>
        <p:txBody>
          <a:bodyPr vert="eaVert" wrap="square" rtlCol="0">
            <a:spAutoFit/>
          </a:bodyPr>
          <a:lstStyle/>
          <a:p>
            <a:r>
              <a:rPr lang="zh-CN" altLang="en-US" sz="1067" dirty="0">
                <a:solidFill>
                  <a:schemeClr val="tx1">
                    <a:lumMod val="75000"/>
                    <a:lumOff val="2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1067"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3" name="文本框 14"/>
          <p:cNvSpPr txBox="1"/>
          <p:nvPr/>
        </p:nvSpPr>
        <p:spPr>
          <a:xfrm>
            <a:off x="8469074" y="1822996"/>
            <a:ext cx="2155205" cy="1101589"/>
          </a:xfrm>
          <a:prstGeom prst="rect">
            <a:avLst/>
          </a:prstGeom>
          <a:noFill/>
        </p:spPr>
        <p:txBody>
          <a:bodyPr vert="eaVert" wrap="square" rtlCol="0">
            <a:spAutoFit/>
          </a:bodyPr>
          <a:lstStyle/>
          <a:p>
            <a:r>
              <a:rPr lang="zh-CN" altLang="en-US" sz="1067" dirty="0">
                <a:solidFill>
                  <a:schemeClr val="tx1">
                    <a:lumMod val="75000"/>
                    <a:lumOff val="2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1067"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4" name="文本框 14"/>
          <p:cNvSpPr txBox="1"/>
          <p:nvPr/>
        </p:nvSpPr>
        <p:spPr>
          <a:xfrm>
            <a:off x="9202048" y="4655668"/>
            <a:ext cx="2155205" cy="1101589"/>
          </a:xfrm>
          <a:prstGeom prst="rect">
            <a:avLst/>
          </a:prstGeom>
          <a:noFill/>
        </p:spPr>
        <p:txBody>
          <a:bodyPr vert="eaVert" wrap="square" rtlCol="0">
            <a:spAutoFit/>
          </a:bodyPr>
          <a:lstStyle/>
          <a:p>
            <a:r>
              <a:rPr lang="zh-CN" altLang="en-US" sz="1067" dirty="0">
                <a:solidFill>
                  <a:schemeClr val="tx1">
                    <a:lumMod val="75000"/>
                    <a:lumOff val="25000"/>
                  </a:schemeClr>
                </a:solidFill>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请在此处输入您的文本，或者复制您的文本粘贴到此处请在此处请在此处输入您的文本。请在此处输入您的文本，或者复制您的文本粘贴到此处请在此处请在此处输入您的文本。</a:t>
            </a:r>
          </a:p>
          <a:p>
            <a:endParaRPr lang="zh-CN" altLang="en-US" sz="1067"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2733844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2250" fill="hold"/>
                                        <p:tgtEl>
                                          <p:spTgt spid="6"/>
                                        </p:tgtEl>
                                        <p:attrNameLst>
                                          <p:attrName>ppt_x</p:attrName>
                                        </p:attrNameLst>
                                      </p:cBhvr>
                                      <p:tavLst>
                                        <p:tav tm="0">
                                          <p:val>
                                            <p:strVal val="#ppt_x"/>
                                          </p:val>
                                        </p:tav>
                                        <p:tav tm="100000">
                                          <p:val>
                                            <p:strVal val="#ppt_x"/>
                                          </p:val>
                                        </p:tav>
                                      </p:tavLst>
                                    </p:anim>
                                    <p:anim calcmode="lin" valueType="num">
                                      <p:cBhvr additive="base">
                                        <p:cTn id="25" dur="225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75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2250" fill="hold"/>
                                        <p:tgtEl>
                                          <p:spTgt spid="9"/>
                                        </p:tgtEl>
                                        <p:attrNameLst>
                                          <p:attrName>ppt_x</p:attrName>
                                        </p:attrNameLst>
                                      </p:cBhvr>
                                      <p:tavLst>
                                        <p:tav tm="0">
                                          <p:val>
                                            <p:strVal val="#ppt_x"/>
                                          </p:val>
                                        </p:tav>
                                        <p:tav tm="100000">
                                          <p:val>
                                            <p:strVal val="#ppt_x"/>
                                          </p:val>
                                        </p:tav>
                                      </p:tavLst>
                                    </p:anim>
                                    <p:anim calcmode="lin" valueType="num">
                                      <p:cBhvr additive="base">
                                        <p:cTn id="35" dur="225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75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2250" fill="hold"/>
                                        <p:tgtEl>
                                          <p:spTgt spid="5"/>
                                        </p:tgtEl>
                                        <p:attrNameLst>
                                          <p:attrName>ppt_x</p:attrName>
                                        </p:attrNameLst>
                                      </p:cBhvr>
                                      <p:tavLst>
                                        <p:tav tm="0">
                                          <p:val>
                                            <p:strVal val="1+#ppt_w/2"/>
                                          </p:val>
                                        </p:tav>
                                        <p:tav tm="100000">
                                          <p:val>
                                            <p:strVal val="#ppt_x"/>
                                          </p:val>
                                        </p:tav>
                                      </p:tavLst>
                                    </p:anim>
                                    <p:anim calcmode="lin" valueType="num">
                                      <p:cBhvr additive="base">
                                        <p:cTn id="45" dur="2250" fill="hold"/>
                                        <p:tgtEl>
                                          <p:spTgt spid="5"/>
                                        </p:tgtEl>
                                        <p:attrNameLst>
                                          <p:attrName>ppt_y</p:attrName>
                                        </p:attrNameLst>
                                      </p:cBhvr>
                                      <p:tavLst>
                                        <p:tav tm="0">
                                          <p:val>
                                            <p:strVal val="0-#ppt_h/2"/>
                                          </p:val>
                                        </p:tav>
                                        <p:tav tm="100000">
                                          <p:val>
                                            <p:strVal val="#ppt_y"/>
                                          </p:val>
                                        </p:tav>
                                      </p:tavLst>
                                    </p:anim>
                                  </p:childTnLst>
                                </p:cTn>
                              </p:par>
                            </p:childTnLst>
                          </p:cTn>
                        </p:par>
                        <p:par>
                          <p:cTn id="46" fill="hold">
                            <p:stCondLst>
                              <p:cond delay="225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75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6"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2250" fill="hold"/>
                                        <p:tgtEl>
                                          <p:spTgt spid="10"/>
                                        </p:tgtEl>
                                        <p:attrNameLst>
                                          <p:attrName>ppt_x</p:attrName>
                                        </p:attrNameLst>
                                      </p:cBhvr>
                                      <p:tavLst>
                                        <p:tav tm="0">
                                          <p:val>
                                            <p:strVal val="1+#ppt_w/2"/>
                                          </p:val>
                                        </p:tav>
                                        <p:tav tm="100000">
                                          <p:val>
                                            <p:strVal val="#ppt_x"/>
                                          </p:val>
                                        </p:tav>
                                      </p:tavLst>
                                    </p:anim>
                                    <p:anim calcmode="lin" valueType="num">
                                      <p:cBhvr additive="base">
                                        <p:cTn id="55" dur="225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225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animBg="1"/>
      <p:bldP spid="9" grpId="0" animBg="1"/>
      <p:bldP spid="10" grpId="0" animBg="1"/>
      <p:bldP spid="11" grpId="0"/>
      <p:bldP spid="12" grpId="0"/>
      <p:bldP spid="13" grpId="0"/>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05 </a:t>
            </a:r>
            <a:r>
              <a:rPr lang="zh-CN" altLang="en-US" sz="3200" dirty="0" smtClean="0">
                <a:latin typeface="弥勒古楷体" panose="02010601030101010101" pitchFamily="2" charset="-122"/>
                <a:ea typeface="弥勒古楷体" panose="02010601030101010101" pitchFamily="2" charset="-122"/>
              </a:rPr>
              <a:t>明年工作计划</a:t>
            </a:r>
            <a:endParaRPr lang="zh-CN" altLang="en-US" sz="3200" dirty="0">
              <a:latin typeface="弥勒古楷体" panose="02010601030101010101" pitchFamily="2" charset="-122"/>
              <a:ea typeface="弥勒古楷体" panose="02010601030101010101" pitchFamily="2" charset="-122"/>
            </a:endParaRPr>
          </a:p>
        </p:txBody>
      </p:sp>
      <p:pic>
        <p:nvPicPr>
          <p:cNvPr id="5" name="Picture 2" descr="F:\Temp\400页超强PPT模板\初夏\花PNG\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8815" y="385827"/>
            <a:ext cx="5568619" cy="6472173"/>
          </a:xfrm>
          <a:prstGeom prst="rect">
            <a:avLst/>
          </a:prstGeom>
          <a:noFill/>
          <a:effectLst>
            <a:outerShdw blurRad="50800" dist="38100" dir="5400000" algn="t"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912219" y="4804539"/>
            <a:ext cx="5436468" cy="823815"/>
          </a:xfrm>
          <a:prstGeom prst="rect">
            <a:avLst/>
          </a:prstGeom>
          <a:noFill/>
        </p:spPr>
        <p:txBody>
          <a:bodyPr vert="horz" wrap="square" rtlCol="0">
            <a:spAutoFit/>
          </a:bodyPr>
          <a:lstStyle/>
          <a:p>
            <a:pPr>
              <a:lnSpc>
                <a:spcPct val="150000"/>
              </a:lnSpc>
            </a:pPr>
            <a:r>
              <a:rPr lang="zh-CN" altLang="en-US" sz="1100">
                <a:solidFill>
                  <a:srgbClr val="220900"/>
                </a:solidFill>
                <a:latin typeface="方正静蕾简体" panose="02000000000000000000" pitchFamily="2" charset="-122"/>
                <a:ea typeface="方正静蕾简体" panose="02000000000000000000" pitchFamily="2" charset="-122"/>
                <a:sym typeface="微软雅黑" pitchFamily="34" charset="-122"/>
              </a:rPr>
              <a:t>在此录入上述图表的综合描述说明，在此录入上述图表的详细描述说明，在此录入上述图表的详细描述说明</a:t>
            </a:r>
            <a:r>
              <a:rPr lang="zh-CN" altLang="en-US" sz="1100" smtClean="0">
                <a:solidFill>
                  <a:srgbClr val="220900"/>
                </a:solidFill>
                <a:latin typeface="方正静蕾简体" panose="02000000000000000000" pitchFamily="2" charset="-122"/>
                <a:ea typeface="方正静蕾简体" panose="02000000000000000000" pitchFamily="2" charset="-122"/>
                <a:sym typeface="微软雅黑" pitchFamily="34" charset="-122"/>
              </a:rPr>
              <a:t>。</a:t>
            </a:r>
            <a:r>
              <a:rPr lang="zh-CN" altLang="en-US" sz="1100">
                <a:solidFill>
                  <a:srgbClr val="220900"/>
                </a:solidFill>
                <a:latin typeface="方正静蕾简体" panose="02000000000000000000" pitchFamily="2" charset="-122"/>
                <a:ea typeface="方正静蕾简体" panose="02000000000000000000" pitchFamily="2" charset="-122"/>
                <a:sym typeface="微软雅黑" pitchFamily="34" charset="-122"/>
              </a:rPr>
              <a:t>在此录入上述图表的综合描述说明，在此录入上述图表的详细描述说明，在此录入上述图表的详细描述说明</a:t>
            </a:r>
            <a:r>
              <a:rPr lang="zh-CN" altLang="en-US" sz="1100" smtClean="0">
                <a:solidFill>
                  <a:srgbClr val="220900"/>
                </a:solidFill>
                <a:latin typeface="方正静蕾简体" panose="02000000000000000000" pitchFamily="2" charset="-122"/>
                <a:ea typeface="方正静蕾简体" panose="02000000000000000000" pitchFamily="2" charset="-122"/>
                <a:sym typeface="微软雅黑" pitchFamily="34" charset="-122"/>
              </a:rPr>
              <a:t>。</a:t>
            </a:r>
            <a:endParaRPr lang="en-US" altLang="zh-CN" sz="1100">
              <a:solidFill>
                <a:srgbClr val="220900"/>
              </a:solidFill>
              <a:latin typeface="方正静蕾简体" panose="02000000000000000000" pitchFamily="2" charset="-122"/>
              <a:ea typeface="方正静蕾简体" panose="02000000000000000000" pitchFamily="2" charset="-122"/>
              <a:sym typeface="微软雅黑" pitchFamily="34" charset="-122"/>
            </a:endParaRPr>
          </a:p>
        </p:txBody>
      </p:sp>
      <p:sp>
        <p:nvSpPr>
          <p:cNvPr id="9" name="TextBox 5"/>
          <p:cNvSpPr txBox="1"/>
          <p:nvPr/>
        </p:nvSpPr>
        <p:spPr>
          <a:xfrm>
            <a:off x="923619" y="4250143"/>
            <a:ext cx="3120812" cy="379656"/>
          </a:xfrm>
          <a:prstGeom prst="rect">
            <a:avLst/>
          </a:prstGeom>
          <a:noFill/>
        </p:spPr>
        <p:txBody>
          <a:bodyPr wrap="square" rtlCol="0">
            <a:spAutoFit/>
          </a:bodyPr>
          <a:lstStyle/>
          <a:p>
            <a:r>
              <a:rPr lang="zh-CN" altLang="en-US" sz="1867" smtClean="0">
                <a:latin typeface="TypeLand 康熙字典體試用版" pitchFamily="50" charset="-120"/>
                <a:ea typeface="TypeLand 康熙字典體試用版" pitchFamily="50" charset="-120"/>
              </a:rPr>
              <a:t>這裡輸入文字標題</a:t>
            </a:r>
            <a:endParaRPr lang="zh-CN" altLang="en-US" sz="1867" dirty="0">
              <a:latin typeface="TypeLand 康熙字典體試用版" pitchFamily="50" charset="-120"/>
              <a:ea typeface="TypeLand 康熙字典體試用版" pitchFamily="50" charset="-120"/>
            </a:endParaRPr>
          </a:p>
        </p:txBody>
      </p:sp>
      <p:grpSp>
        <p:nvGrpSpPr>
          <p:cNvPr id="10" name="组合 9"/>
          <p:cNvGrpSpPr/>
          <p:nvPr/>
        </p:nvGrpSpPr>
        <p:grpSpPr>
          <a:xfrm>
            <a:off x="992234" y="2230862"/>
            <a:ext cx="6740991" cy="1344149"/>
            <a:chOff x="3229596" y="4942110"/>
            <a:chExt cx="17964651" cy="3582141"/>
          </a:xfrm>
        </p:grpSpPr>
        <p:grpSp>
          <p:nvGrpSpPr>
            <p:cNvPr id="11" name="Group 16"/>
            <p:cNvGrpSpPr/>
            <p:nvPr/>
          </p:nvGrpSpPr>
          <p:grpSpPr>
            <a:xfrm>
              <a:off x="3282987" y="4942110"/>
              <a:ext cx="17911260" cy="1435796"/>
              <a:chOff x="1708778" y="2337375"/>
              <a:chExt cx="8957963" cy="717898"/>
            </a:xfrm>
          </p:grpSpPr>
          <p:sp>
            <p:nvSpPr>
              <p:cNvPr id="97" name="Shape 3747"/>
              <p:cNvSpPr/>
              <p:nvPr/>
            </p:nvSpPr>
            <p:spPr>
              <a:xfrm>
                <a:off x="6144228"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98" name="Shape 3748"/>
              <p:cNvSpPr/>
              <p:nvPr/>
            </p:nvSpPr>
            <p:spPr>
              <a:xfrm>
                <a:off x="6231468"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99" name="Shape 3749"/>
              <p:cNvSpPr/>
              <p:nvPr/>
            </p:nvSpPr>
            <p:spPr>
              <a:xfrm>
                <a:off x="6513255"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00" name="Shape 3750"/>
              <p:cNvSpPr/>
              <p:nvPr/>
            </p:nvSpPr>
            <p:spPr>
              <a:xfrm>
                <a:off x="6600494"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01" name="Shape 3751"/>
              <p:cNvSpPr/>
              <p:nvPr/>
            </p:nvSpPr>
            <p:spPr>
              <a:xfrm>
                <a:off x="6883676"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02" name="Shape 3752"/>
              <p:cNvSpPr/>
              <p:nvPr/>
            </p:nvSpPr>
            <p:spPr>
              <a:xfrm>
                <a:off x="6970915"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nvGrpSpPr>
              <p:cNvPr id="103" name="Group 2"/>
              <p:cNvGrpSpPr/>
              <p:nvPr/>
            </p:nvGrpSpPr>
            <p:grpSpPr>
              <a:xfrm>
                <a:off x="7252702" y="2337375"/>
                <a:ext cx="283144" cy="714746"/>
                <a:chOff x="7252702" y="2337375"/>
                <a:chExt cx="283144" cy="714746"/>
              </a:xfrm>
              <a:solidFill>
                <a:schemeClr val="bg1">
                  <a:lumMod val="85000"/>
                </a:schemeClr>
              </a:solidFill>
            </p:grpSpPr>
            <p:sp>
              <p:nvSpPr>
                <p:cNvPr id="187" name="Shape 3753"/>
                <p:cNvSpPr/>
                <p:nvPr/>
              </p:nvSpPr>
              <p:spPr>
                <a:xfrm>
                  <a:off x="7252702"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88" name="Shape 3754"/>
                <p:cNvSpPr/>
                <p:nvPr/>
              </p:nvSpPr>
              <p:spPr>
                <a:xfrm>
                  <a:off x="7339941"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04" name="Group 3"/>
              <p:cNvGrpSpPr/>
              <p:nvPr/>
            </p:nvGrpSpPr>
            <p:grpSpPr>
              <a:xfrm>
                <a:off x="7622750" y="2337375"/>
                <a:ext cx="283144" cy="714746"/>
                <a:chOff x="7622750" y="2337375"/>
                <a:chExt cx="283144" cy="714746"/>
              </a:xfrm>
              <a:solidFill>
                <a:schemeClr val="bg1">
                  <a:lumMod val="85000"/>
                </a:schemeClr>
              </a:solidFill>
            </p:grpSpPr>
            <p:sp>
              <p:nvSpPr>
                <p:cNvPr id="185" name="Shape 3755"/>
                <p:cNvSpPr/>
                <p:nvPr/>
              </p:nvSpPr>
              <p:spPr>
                <a:xfrm>
                  <a:off x="7622750"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86" name="Shape 3756"/>
                <p:cNvSpPr/>
                <p:nvPr/>
              </p:nvSpPr>
              <p:spPr>
                <a:xfrm>
                  <a:off x="7709990"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05" name="Group 4"/>
              <p:cNvGrpSpPr/>
              <p:nvPr/>
            </p:nvGrpSpPr>
            <p:grpSpPr>
              <a:xfrm>
                <a:off x="7991776" y="2337375"/>
                <a:ext cx="283144" cy="714746"/>
                <a:chOff x="7991776" y="2337375"/>
                <a:chExt cx="283144" cy="714746"/>
              </a:xfrm>
              <a:solidFill>
                <a:schemeClr val="bg1">
                  <a:lumMod val="85000"/>
                </a:schemeClr>
              </a:solidFill>
            </p:grpSpPr>
            <p:sp>
              <p:nvSpPr>
                <p:cNvPr id="183" name="Shape 3757"/>
                <p:cNvSpPr/>
                <p:nvPr/>
              </p:nvSpPr>
              <p:spPr>
                <a:xfrm>
                  <a:off x="7991776"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84" name="Shape 3758"/>
                <p:cNvSpPr/>
                <p:nvPr/>
              </p:nvSpPr>
              <p:spPr>
                <a:xfrm>
                  <a:off x="8079016"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06" name="Group 5"/>
              <p:cNvGrpSpPr/>
              <p:nvPr/>
            </p:nvGrpSpPr>
            <p:grpSpPr>
              <a:xfrm>
                <a:off x="8362198" y="2337375"/>
                <a:ext cx="283144" cy="714746"/>
                <a:chOff x="8362198" y="2337375"/>
                <a:chExt cx="283144" cy="714746"/>
              </a:xfrm>
              <a:solidFill>
                <a:schemeClr val="bg1">
                  <a:lumMod val="85000"/>
                </a:schemeClr>
              </a:solidFill>
            </p:grpSpPr>
            <p:sp>
              <p:nvSpPr>
                <p:cNvPr id="181" name="Shape 3759"/>
                <p:cNvSpPr/>
                <p:nvPr/>
              </p:nvSpPr>
              <p:spPr>
                <a:xfrm>
                  <a:off x="8362198"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82" name="Shape 3760"/>
                <p:cNvSpPr/>
                <p:nvPr/>
              </p:nvSpPr>
              <p:spPr>
                <a:xfrm>
                  <a:off x="8449437"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07" name="Group 6"/>
              <p:cNvGrpSpPr/>
              <p:nvPr/>
            </p:nvGrpSpPr>
            <p:grpSpPr>
              <a:xfrm>
                <a:off x="8731224" y="2337375"/>
                <a:ext cx="283144" cy="714746"/>
                <a:chOff x="8731224" y="2337375"/>
                <a:chExt cx="283144" cy="714746"/>
              </a:xfrm>
              <a:solidFill>
                <a:schemeClr val="bg1">
                  <a:lumMod val="85000"/>
                </a:schemeClr>
              </a:solidFill>
            </p:grpSpPr>
            <p:sp>
              <p:nvSpPr>
                <p:cNvPr id="179" name="Shape 3761"/>
                <p:cNvSpPr/>
                <p:nvPr/>
              </p:nvSpPr>
              <p:spPr>
                <a:xfrm>
                  <a:off x="8731224"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80" name="Shape 3762"/>
                <p:cNvSpPr/>
                <p:nvPr/>
              </p:nvSpPr>
              <p:spPr>
                <a:xfrm>
                  <a:off x="8818464"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sp>
            <p:nvSpPr>
              <p:cNvPr id="108" name="Shape 3763"/>
              <p:cNvSpPr/>
              <p:nvPr/>
            </p:nvSpPr>
            <p:spPr>
              <a:xfrm>
                <a:off x="3188994"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09" name="Shape 3764"/>
              <p:cNvSpPr/>
              <p:nvPr/>
            </p:nvSpPr>
            <p:spPr>
              <a:xfrm>
                <a:off x="3276233"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0" name="Shape 3765"/>
              <p:cNvSpPr/>
              <p:nvPr/>
            </p:nvSpPr>
            <p:spPr>
              <a:xfrm>
                <a:off x="3558020"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1" name="Shape 3766"/>
              <p:cNvSpPr/>
              <p:nvPr/>
            </p:nvSpPr>
            <p:spPr>
              <a:xfrm>
                <a:off x="3645259"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2" name="Shape 3767"/>
              <p:cNvSpPr/>
              <p:nvPr/>
            </p:nvSpPr>
            <p:spPr>
              <a:xfrm>
                <a:off x="3928506"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3" name="Shape 3768"/>
              <p:cNvSpPr/>
              <p:nvPr/>
            </p:nvSpPr>
            <p:spPr>
              <a:xfrm>
                <a:off x="4015679"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4" name="Shape 3769"/>
              <p:cNvSpPr/>
              <p:nvPr/>
            </p:nvSpPr>
            <p:spPr>
              <a:xfrm>
                <a:off x="4297467"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5" name="Shape 3770"/>
              <p:cNvSpPr/>
              <p:nvPr/>
            </p:nvSpPr>
            <p:spPr>
              <a:xfrm>
                <a:off x="4384706"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6" name="Shape 3771"/>
              <p:cNvSpPr/>
              <p:nvPr/>
            </p:nvSpPr>
            <p:spPr>
              <a:xfrm>
                <a:off x="4667515"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7" name="Shape 3772"/>
              <p:cNvSpPr/>
              <p:nvPr/>
            </p:nvSpPr>
            <p:spPr>
              <a:xfrm>
                <a:off x="4754754"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8" name="Shape 3773"/>
              <p:cNvSpPr/>
              <p:nvPr/>
            </p:nvSpPr>
            <p:spPr>
              <a:xfrm>
                <a:off x="5036542"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19" name="Shape 3774"/>
              <p:cNvSpPr/>
              <p:nvPr/>
            </p:nvSpPr>
            <p:spPr>
              <a:xfrm>
                <a:off x="5123780"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0" name="Shape 3775"/>
              <p:cNvSpPr/>
              <p:nvPr/>
            </p:nvSpPr>
            <p:spPr>
              <a:xfrm>
                <a:off x="5406962"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1" name="Shape 3776"/>
              <p:cNvSpPr/>
              <p:nvPr/>
            </p:nvSpPr>
            <p:spPr>
              <a:xfrm>
                <a:off x="5494201"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2" name="Shape 3777"/>
              <p:cNvSpPr/>
              <p:nvPr/>
            </p:nvSpPr>
            <p:spPr>
              <a:xfrm>
                <a:off x="5775988"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3" name="Shape 3778"/>
              <p:cNvSpPr/>
              <p:nvPr/>
            </p:nvSpPr>
            <p:spPr>
              <a:xfrm>
                <a:off x="5863227"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4" name="Shape 3779"/>
              <p:cNvSpPr/>
              <p:nvPr/>
            </p:nvSpPr>
            <p:spPr>
              <a:xfrm>
                <a:off x="1708778"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5" name="Shape 3780"/>
              <p:cNvSpPr/>
              <p:nvPr/>
            </p:nvSpPr>
            <p:spPr>
              <a:xfrm>
                <a:off x="1796017"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6" name="Shape 3781"/>
              <p:cNvSpPr/>
              <p:nvPr/>
            </p:nvSpPr>
            <p:spPr>
              <a:xfrm>
                <a:off x="2077804"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7" name="Shape 3782"/>
              <p:cNvSpPr/>
              <p:nvPr/>
            </p:nvSpPr>
            <p:spPr>
              <a:xfrm>
                <a:off x="2165043"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8" name="Shape 3783"/>
              <p:cNvSpPr/>
              <p:nvPr/>
            </p:nvSpPr>
            <p:spPr>
              <a:xfrm>
                <a:off x="2448225"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29" name="Shape 3784"/>
              <p:cNvSpPr/>
              <p:nvPr/>
            </p:nvSpPr>
            <p:spPr>
              <a:xfrm>
                <a:off x="2535464"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30" name="Shape 3785"/>
              <p:cNvSpPr/>
              <p:nvPr/>
            </p:nvSpPr>
            <p:spPr>
              <a:xfrm>
                <a:off x="2817251"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31" name="Shape 3786"/>
              <p:cNvSpPr/>
              <p:nvPr/>
            </p:nvSpPr>
            <p:spPr>
              <a:xfrm>
                <a:off x="2904490"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nvGrpSpPr>
              <p:cNvPr id="132" name="Group 3831"/>
              <p:cNvGrpSpPr/>
              <p:nvPr/>
            </p:nvGrpSpPr>
            <p:grpSpPr>
              <a:xfrm>
                <a:off x="6145263" y="2340527"/>
                <a:ext cx="283144" cy="714746"/>
                <a:chOff x="0" y="0"/>
                <a:chExt cx="590244" cy="1489964"/>
              </a:xfrm>
              <a:solidFill>
                <a:schemeClr val="accent1"/>
              </a:solidFill>
            </p:grpSpPr>
            <p:sp>
              <p:nvSpPr>
                <p:cNvPr id="177" name="Shape 382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78" name="Shape 3830"/>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33" name="Group 3834"/>
              <p:cNvGrpSpPr/>
              <p:nvPr/>
            </p:nvGrpSpPr>
            <p:grpSpPr>
              <a:xfrm>
                <a:off x="6514290" y="2340527"/>
                <a:ext cx="283144" cy="714746"/>
                <a:chOff x="0" y="0"/>
                <a:chExt cx="590244" cy="1489964"/>
              </a:xfrm>
              <a:solidFill>
                <a:schemeClr val="accent1"/>
              </a:solidFill>
            </p:grpSpPr>
            <p:sp>
              <p:nvSpPr>
                <p:cNvPr id="175" name="Shape 383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76" name="Shape 383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34" name="Group 3837"/>
              <p:cNvGrpSpPr/>
              <p:nvPr/>
            </p:nvGrpSpPr>
            <p:grpSpPr>
              <a:xfrm>
                <a:off x="6884711" y="2340527"/>
                <a:ext cx="283145" cy="714746"/>
                <a:chOff x="0" y="0"/>
                <a:chExt cx="590244" cy="1489964"/>
              </a:xfrm>
              <a:solidFill>
                <a:schemeClr val="accent1"/>
              </a:solidFill>
            </p:grpSpPr>
            <p:sp>
              <p:nvSpPr>
                <p:cNvPr id="173" name="Shape 383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74" name="Shape 3836"/>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35" name="Group 3840"/>
              <p:cNvGrpSpPr/>
              <p:nvPr/>
            </p:nvGrpSpPr>
            <p:grpSpPr>
              <a:xfrm>
                <a:off x="3190030" y="2340527"/>
                <a:ext cx="283144" cy="714746"/>
                <a:chOff x="0" y="0"/>
                <a:chExt cx="590244" cy="1489964"/>
              </a:xfrm>
              <a:solidFill>
                <a:schemeClr val="accent1"/>
              </a:solidFill>
            </p:grpSpPr>
            <p:sp>
              <p:nvSpPr>
                <p:cNvPr id="171" name="Shape 383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72" name="Shape 383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36" name="Group 3843"/>
              <p:cNvGrpSpPr/>
              <p:nvPr/>
            </p:nvGrpSpPr>
            <p:grpSpPr>
              <a:xfrm>
                <a:off x="3559056" y="2340527"/>
                <a:ext cx="283144" cy="714746"/>
                <a:chOff x="0" y="0"/>
                <a:chExt cx="590244" cy="1489964"/>
              </a:xfrm>
              <a:solidFill>
                <a:schemeClr val="accent1"/>
              </a:solidFill>
            </p:grpSpPr>
            <p:sp>
              <p:nvSpPr>
                <p:cNvPr id="169" name="Shape 384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70" name="Shape 384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37" name="Group 3846"/>
              <p:cNvGrpSpPr/>
              <p:nvPr/>
            </p:nvGrpSpPr>
            <p:grpSpPr>
              <a:xfrm>
                <a:off x="3929542" y="2340527"/>
                <a:ext cx="283144" cy="714746"/>
                <a:chOff x="0" y="0"/>
                <a:chExt cx="590244" cy="1489964"/>
              </a:xfrm>
              <a:solidFill>
                <a:schemeClr val="accent1"/>
              </a:solidFill>
            </p:grpSpPr>
            <p:sp>
              <p:nvSpPr>
                <p:cNvPr id="167" name="Shape 3844"/>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68" name="Shape 3845"/>
                <p:cNvSpPr/>
                <p:nvPr/>
              </p:nvSpPr>
              <p:spPr>
                <a:xfrm>
                  <a:off x="181722"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38" name="Group 3849"/>
              <p:cNvGrpSpPr/>
              <p:nvPr/>
            </p:nvGrpSpPr>
            <p:grpSpPr>
              <a:xfrm>
                <a:off x="4298503" y="2340527"/>
                <a:ext cx="283144" cy="714746"/>
                <a:chOff x="0" y="0"/>
                <a:chExt cx="590244" cy="1489964"/>
              </a:xfrm>
              <a:solidFill>
                <a:schemeClr val="accent1"/>
              </a:solidFill>
            </p:grpSpPr>
            <p:sp>
              <p:nvSpPr>
                <p:cNvPr id="165" name="Shape 3847"/>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66" name="Shape 3848"/>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39" name="Group 3852"/>
              <p:cNvGrpSpPr/>
              <p:nvPr/>
            </p:nvGrpSpPr>
            <p:grpSpPr>
              <a:xfrm>
                <a:off x="4668551" y="2340527"/>
                <a:ext cx="283144" cy="714746"/>
                <a:chOff x="0" y="0"/>
                <a:chExt cx="590244" cy="1489964"/>
              </a:xfrm>
              <a:solidFill>
                <a:schemeClr val="accent1"/>
              </a:solidFill>
            </p:grpSpPr>
            <p:sp>
              <p:nvSpPr>
                <p:cNvPr id="163" name="Shape 3850"/>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64" name="Shape 3851"/>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40" name="Group 3855"/>
              <p:cNvGrpSpPr/>
              <p:nvPr/>
            </p:nvGrpSpPr>
            <p:grpSpPr>
              <a:xfrm>
                <a:off x="5037578" y="2340527"/>
                <a:ext cx="283144" cy="714746"/>
                <a:chOff x="0" y="0"/>
                <a:chExt cx="590244" cy="1489964"/>
              </a:xfrm>
              <a:solidFill>
                <a:schemeClr val="accent1"/>
              </a:solidFill>
            </p:grpSpPr>
            <p:sp>
              <p:nvSpPr>
                <p:cNvPr id="161" name="Shape 3853"/>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62" name="Shape 3854"/>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41" name="Group 3858"/>
              <p:cNvGrpSpPr/>
              <p:nvPr/>
            </p:nvGrpSpPr>
            <p:grpSpPr>
              <a:xfrm>
                <a:off x="5407999" y="2340527"/>
                <a:ext cx="283144" cy="714746"/>
                <a:chOff x="0" y="0"/>
                <a:chExt cx="590244" cy="1489964"/>
              </a:xfrm>
              <a:solidFill>
                <a:schemeClr val="accent1"/>
              </a:solidFill>
            </p:grpSpPr>
            <p:sp>
              <p:nvSpPr>
                <p:cNvPr id="159" name="Shape 3856"/>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60" name="Shape 3857"/>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42" name="Group 3861"/>
              <p:cNvGrpSpPr/>
              <p:nvPr/>
            </p:nvGrpSpPr>
            <p:grpSpPr>
              <a:xfrm>
                <a:off x="5777024" y="2340527"/>
                <a:ext cx="283144" cy="714746"/>
                <a:chOff x="0" y="0"/>
                <a:chExt cx="590244" cy="1489964"/>
              </a:xfrm>
              <a:solidFill>
                <a:schemeClr val="accent1"/>
              </a:solidFill>
            </p:grpSpPr>
            <p:sp>
              <p:nvSpPr>
                <p:cNvPr id="157" name="Shape 385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58" name="Shape 3860"/>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43" name="Group 3864"/>
              <p:cNvGrpSpPr/>
              <p:nvPr/>
            </p:nvGrpSpPr>
            <p:grpSpPr>
              <a:xfrm>
                <a:off x="1709814" y="2340527"/>
                <a:ext cx="283144" cy="714746"/>
                <a:chOff x="0" y="0"/>
                <a:chExt cx="590244" cy="1489964"/>
              </a:xfrm>
              <a:solidFill>
                <a:schemeClr val="accent1"/>
              </a:solidFill>
            </p:grpSpPr>
            <p:sp>
              <p:nvSpPr>
                <p:cNvPr id="155" name="Shape 386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56" name="Shape 386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44" name="Group 3867"/>
              <p:cNvGrpSpPr/>
              <p:nvPr/>
            </p:nvGrpSpPr>
            <p:grpSpPr>
              <a:xfrm>
                <a:off x="2078840" y="2340527"/>
                <a:ext cx="283144" cy="714746"/>
                <a:chOff x="0" y="0"/>
                <a:chExt cx="590244" cy="1489964"/>
              </a:xfrm>
              <a:solidFill>
                <a:schemeClr val="accent1"/>
              </a:solidFill>
            </p:grpSpPr>
            <p:sp>
              <p:nvSpPr>
                <p:cNvPr id="153" name="Shape 386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54" name="Shape 3866"/>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45" name="Group 3870"/>
              <p:cNvGrpSpPr/>
              <p:nvPr/>
            </p:nvGrpSpPr>
            <p:grpSpPr>
              <a:xfrm>
                <a:off x="2449260" y="2340527"/>
                <a:ext cx="283145" cy="714746"/>
                <a:chOff x="0" y="0"/>
                <a:chExt cx="590244" cy="1489964"/>
              </a:xfrm>
              <a:solidFill>
                <a:schemeClr val="accent1"/>
              </a:solidFill>
            </p:grpSpPr>
            <p:sp>
              <p:nvSpPr>
                <p:cNvPr id="151" name="Shape 386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52" name="Shape 386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46" name="Group 3873"/>
              <p:cNvGrpSpPr/>
              <p:nvPr/>
            </p:nvGrpSpPr>
            <p:grpSpPr>
              <a:xfrm>
                <a:off x="2818287" y="2340527"/>
                <a:ext cx="283144" cy="714746"/>
                <a:chOff x="0" y="0"/>
                <a:chExt cx="590244" cy="1489964"/>
              </a:xfrm>
              <a:solidFill>
                <a:schemeClr val="accent1"/>
              </a:solidFill>
            </p:grpSpPr>
            <p:sp>
              <p:nvSpPr>
                <p:cNvPr id="149" name="Shape 387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150" name="Shape 387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sp>
            <p:nvSpPr>
              <p:cNvPr id="147" name="Shape 3908"/>
              <p:cNvSpPr/>
              <p:nvPr/>
            </p:nvSpPr>
            <p:spPr>
              <a:xfrm>
                <a:off x="9275522" y="2601696"/>
                <a:ext cx="239966" cy="1924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8640"/>
                    </a:lnTo>
                    <a:lnTo>
                      <a:pt x="0" y="8640"/>
                    </a:lnTo>
                    <a:cubicBezTo>
                      <a:pt x="0" y="8640"/>
                      <a:pt x="0" y="0"/>
                      <a:pt x="0" y="0"/>
                    </a:cubicBezTo>
                    <a:close/>
                    <a:moveTo>
                      <a:pt x="0" y="12960"/>
                    </a:moveTo>
                    <a:lnTo>
                      <a:pt x="21600" y="12960"/>
                    </a:lnTo>
                    <a:lnTo>
                      <a:pt x="21600" y="21600"/>
                    </a:lnTo>
                    <a:lnTo>
                      <a:pt x="0" y="21600"/>
                    </a:lnTo>
                    <a:cubicBezTo>
                      <a:pt x="0" y="21600"/>
                      <a:pt x="0" y="12960"/>
                      <a:pt x="0" y="12960"/>
                    </a:cubicBezTo>
                    <a:close/>
                  </a:path>
                </a:pathLst>
              </a:custGeom>
              <a:solidFill>
                <a:schemeClr val="accent1"/>
              </a:solidFill>
              <a:ln w="12700">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sz="1467"/>
              </a:p>
            </p:txBody>
          </p:sp>
          <p:sp>
            <p:nvSpPr>
              <p:cNvPr id="148" name="Text Placeholder 2"/>
              <p:cNvSpPr txBox="1">
                <a:spLocks/>
              </p:cNvSpPr>
              <p:nvPr/>
            </p:nvSpPr>
            <p:spPr>
              <a:xfrm>
                <a:off x="9776642" y="2451213"/>
                <a:ext cx="890099" cy="531474"/>
              </a:xfrm>
              <a:prstGeom prst="rect">
                <a:avLst/>
              </a:prstGeom>
              <a:noFill/>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467" dirty="0">
                    <a:solidFill>
                      <a:schemeClr val="tx2"/>
                    </a:solidFill>
                    <a:latin typeface="方正静蕾简体" panose="02000000000000000000" pitchFamily="2" charset="-122"/>
                    <a:cs typeface="Aparajita" panose="020B0604020202020204" pitchFamily="34" charset="0"/>
                  </a:rPr>
                  <a:t>85%</a:t>
                </a:r>
              </a:p>
            </p:txBody>
          </p:sp>
        </p:grpSp>
        <p:grpSp>
          <p:nvGrpSpPr>
            <p:cNvPr id="12" name="Group 17"/>
            <p:cNvGrpSpPr/>
            <p:nvPr/>
          </p:nvGrpSpPr>
          <p:grpSpPr>
            <a:xfrm>
              <a:off x="3229596" y="7072439"/>
              <a:ext cx="17964650" cy="1451812"/>
              <a:chOff x="1682077" y="3402539"/>
              <a:chExt cx="8984664" cy="725906"/>
            </a:xfrm>
          </p:grpSpPr>
          <p:grpSp>
            <p:nvGrpSpPr>
              <p:cNvPr id="13" name="Group 8"/>
              <p:cNvGrpSpPr/>
              <p:nvPr/>
            </p:nvGrpSpPr>
            <p:grpSpPr>
              <a:xfrm>
                <a:off x="6121233" y="3412078"/>
                <a:ext cx="328647" cy="713215"/>
                <a:chOff x="6121233" y="3412078"/>
                <a:chExt cx="328647" cy="713215"/>
              </a:xfrm>
              <a:solidFill>
                <a:schemeClr val="bg1">
                  <a:lumMod val="85000"/>
                </a:schemeClr>
              </a:solidFill>
            </p:grpSpPr>
            <p:sp>
              <p:nvSpPr>
                <p:cNvPr id="95" name="Shape 3788"/>
                <p:cNvSpPr/>
                <p:nvPr/>
              </p:nvSpPr>
              <p:spPr>
                <a:xfrm>
                  <a:off x="623027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96" name="Shape 3789"/>
                <p:cNvSpPr/>
                <p:nvPr/>
              </p:nvSpPr>
              <p:spPr>
                <a:xfrm>
                  <a:off x="612123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4" name="Group 9"/>
              <p:cNvGrpSpPr/>
              <p:nvPr/>
            </p:nvGrpSpPr>
            <p:grpSpPr>
              <a:xfrm>
                <a:off x="6490258" y="3412078"/>
                <a:ext cx="328648" cy="713215"/>
                <a:chOff x="6490258" y="3412078"/>
                <a:chExt cx="328648" cy="713215"/>
              </a:xfrm>
              <a:solidFill>
                <a:schemeClr val="bg1">
                  <a:lumMod val="85000"/>
                </a:schemeClr>
              </a:solidFill>
            </p:grpSpPr>
            <p:sp>
              <p:nvSpPr>
                <p:cNvPr id="93" name="Shape 3790"/>
                <p:cNvSpPr/>
                <p:nvPr/>
              </p:nvSpPr>
              <p:spPr>
                <a:xfrm>
                  <a:off x="6599302"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94" name="Shape 3791"/>
                <p:cNvSpPr/>
                <p:nvPr/>
              </p:nvSpPr>
              <p:spPr>
                <a:xfrm>
                  <a:off x="6490258"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5" name="Group 10"/>
              <p:cNvGrpSpPr/>
              <p:nvPr/>
            </p:nvGrpSpPr>
            <p:grpSpPr>
              <a:xfrm>
                <a:off x="6860681" y="3412078"/>
                <a:ext cx="328647" cy="713215"/>
                <a:chOff x="6860681" y="3412078"/>
                <a:chExt cx="328647" cy="713215"/>
              </a:xfrm>
              <a:solidFill>
                <a:schemeClr val="bg1">
                  <a:lumMod val="85000"/>
                </a:schemeClr>
              </a:solidFill>
            </p:grpSpPr>
            <p:sp>
              <p:nvSpPr>
                <p:cNvPr id="91" name="Shape 3792"/>
                <p:cNvSpPr/>
                <p:nvPr/>
              </p:nvSpPr>
              <p:spPr>
                <a:xfrm>
                  <a:off x="6969724"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92" name="Shape 3793"/>
                <p:cNvSpPr/>
                <p:nvPr/>
              </p:nvSpPr>
              <p:spPr>
                <a:xfrm>
                  <a:off x="6860681"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6" name="Group 11"/>
              <p:cNvGrpSpPr/>
              <p:nvPr/>
            </p:nvGrpSpPr>
            <p:grpSpPr>
              <a:xfrm>
                <a:off x="7229705" y="3412078"/>
                <a:ext cx="328647" cy="713215"/>
                <a:chOff x="7229705" y="3412078"/>
                <a:chExt cx="328647" cy="713215"/>
              </a:xfrm>
              <a:solidFill>
                <a:schemeClr val="bg1">
                  <a:lumMod val="85000"/>
                </a:schemeClr>
              </a:solidFill>
            </p:grpSpPr>
            <p:sp>
              <p:nvSpPr>
                <p:cNvPr id="89" name="Shape 3794"/>
                <p:cNvSpPr/>
                <p:nvPr/>
              </p:nvSpPr>
              <p:spPr>
                <a:xfrm>
                  <a:off x="7338750"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90" name="Shape 3795"/>
                <p:cNvSpPr/>
                <p:nvPr/>
              </p:nvSpPr>
              <p:spPr>
                <a:xfrm>
                  <a:off x="7229705"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7" name="Group 12"/>
              <p:cNvGrpSpPr/>
              <p:nvPr/>
            </p:nvGrpSpPr>
            <p:grpSpPr>
              <a:xfrm>
                <a:off x="7599755" y="3412078"/>
                <a:ext cx="328648" cy="713215"/>
                <a:chOff x="7599755" y="3412078"/>
                <a:chExt cx="328648" cy="713215"/>
              </a:xfrm>
              <a:solidFill>
                <a:schemeClr val="bg1">
                  <a:lumMod val="85000"/>
                </a:schemeClr>
              </a:solidFill>
            </p:grpSpPr>
            <p:sp>
              <p:nvSpPr>
                <p:cNvPr id="87" name="Shape 3796"/>
                <p:cNvSpPr/>
                <p:nvPr/>
              </p:nvSpPr>
              <p:spPr>
                <a:xfrm>
                  <a:off x="7708799"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88" name="Shape 3797"/>
                <p:cNvSpPr/>
                <p:nvPr/>
              </p:nvSpPr>
              <p:spPr>
                <a:xfrm>
                  <a:off x="7599755"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8" name="Group 13"/>
              <p:cNvGrpSpPr/>
              <p:nvPr/>
            </p:nvGrpSpPr>
            <p:grpSpPr>
              <a:xfrm>
                <a:off x="7968781" y="3412078"/>
                <a:ext cx="328648" cy="713215"/>
                <a:chOff x="7968781" y="3412078"/>
                <a:chExt cx="328648" cy="713215"/>
              </a:xfrm>
              <a:solidFill>
                <a:schemeClr val="bg1">
                  <a:lumMod val="85000"/>
                </a:schemeClr>
              </a:solidFill>
            </p:grpSpPr>
            <p:sp>
              <p:nvSpPr>
                <p:cNvPr id="85" name="Shape 3798"/>
                <p:cNvSpPr/>
                <p:nvPr/>
              </p:nvSpPr>
              <p:spPr>
                <a:xfrm>
                  <a:off x="8077824"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86" name="Shape 3799"/>
                <p:cNvSpPr/>
                <p:nvPr/>
              </p:nvSpPr>
              <p:spPr>
                <a:xfrm>
                  <a:off x="7968781"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19" name="Group 14"/>
              <p:cNvGrpSpPr/>
              <p:nvPr/>
            </p:nvGrpSpPr>
            <p:grpSpPr>
              <a:xfrm>
                <a:off x="8339202" y="3412078"/>
                <a:ext cx="328648" cy="713215"/>
                <a:chOff x="8339202" y="3412078"/>
                <a:chExt cx="328648" cy="713215"/>
              </a:xfrm>
              <a:solidFill>
                <a:schemeClr val="bg1">
                  <a:lumMod val="85000"/>
                </a:schemeClr>
              </a:solidFill>
            </p:grpSpPr>
            <p:sp>
              <p:nvSpPr>
                <p:cNvPr id="83" name="Shape 3800"/>
                <p:cNvSpPr/>
                <p:nvPr/>
              </p:nvSpPr>
              <p:spPr>
                <a:xfrm>
                  <a:off x="8448246"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84" name="Shape 3801"/>
                <p:cNvSpPr/>
                <p:nvPr/>
              </p:nvSpPr>
              <p:spPr>
                <a:xfrm>
                  <a:off x="8339202"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20" name="Group 15"/>
              <p:cNvGrpSpPr/>
              <p:nvPr/>
            </p:nvGrpSpPr>
            <p:grpSpPr>
              <a:xfrm>
                <a:off x="8708228" y="3412078"/>
                <a:ext cx="328647" cy="713215"/>
                <a:chOff x="8708228" y="3412078"/>
                <a:chExt cx="328647" cy="713215"/>
              </a:xfrm>
              <a:solidFill>
                <a:schemeClr val="bg1">
                  <a:lumMod val="85000"/>
                </a:schemeClr>
              </a:solidFill>
            </p:grpSpPr>
            <p:sp>
              <p:nvSpPr>
                <p:cNvPr id="81" name="Shape 3802"/>
                <p:cNvSpPr/>
                <p:nvPr/>
              </p:nvSpPr>
              <p:spPr>
                <a:xfrm>
                  <a:off x="8817271"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82" name="Shape 3803"/>
                <p:cNvSpPr/>
                <p:nvPr/>
              </p:nvSpPr>
              <p:spPr>
                <a:xfrm>
                  <a:off x="8708228"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sp>
            <p:nvSpPr>
              <p:cNvPr id="21" name="Shape 3804"/>
              <p:cNvSpPr/>
              <p:nvPr/>
            </p:nvSpPr>
            <p:spPr>
              <a:xfrm>
                <a:off x="3275042"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22" name="Shape 3805"/>
              <p:cNvSpPr/>
              <p:nvPr/>
            </p:nvSpPr>
            <p:spPr>
              <a:xfrm>
                <a:off x="3165999"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23" name="Shape 3806"/>
              <p:cNvSpPr/>
              <p:nvPr/>
            </p:nvSpPr>
            <p:spPr>
              <a:xfrm>
                <a:off x="3644068"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24" name="Shape 3807"/>
              <p:cNvSpPr/>
              <p:nvPr/>
            </p:nvSpPr>
            <p:spPr>
              <a:xfrm>
                <a:off x="3535025"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25" name="Shape 3808"/>
              <p:cNvSpPr/>
              <p:nvPr/>
            </p:nvSpPr>
            <p:spPr>
              <a:xfrm>
                <a:off x="4014489"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26" name="Shape 3809"/>
              <p:cNvSpPr/>
              <p:nvPr/>
            </p:nvSpPr>
            <p:spPr>
              <a:xfrm>
                <a:off x="3905446"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27" name="Shape 3810"/>
              <p:cNvSpPr/>
              <p:nvPr/>
            </p:nvSpPr>
            <p:spPr>
              <a:xfrm>
                <a:off x="4383515"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28" name="Shape 3811"/>
              <p:cNvSpPr/>
              <p:nvPr/>
            </p:nvSpPr>
            <p:spPr>
              <a:xfrm>
                <a:off x="4274471"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29" name="Shape 3812"/>
              <p:cNvSpPr/>
              <p:nvPr/>
            </p:nvSpPr>
            <p:spPr>
              <a:xfrm>
                <a:off x="4753563"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30" name="Shape 3813"/>
              <p:cNvSpPr/>
              <p:nvPr/>
            </p:nvSpPr>
            <p:spPr>
              <a:xfrm>
                <a:off x="4644518" y="3526418"/>
                <a:ext cx="328646" cy="58618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31" name="Shape 3814"/>
              <p:cNvSpPr/>
              <p:nvPr/>
            </p:nvSpPr>
            <p:spPr>
              <a:xfrm>
                <a:off x="5122589"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32" name="Shape 3815"/>
              <p:cNvSpPr/>
              <p:nvPr/>
            </p:nvSpPr>
            <p:spPr>
              <a:xfrm>
                <a:off x="5013545"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33" name="Shape 3816"/>
              <p:cNvSpPr/>
              <p:nvPr/>
            </p:nvSpPr>
            <p:spPr>
              <a:xfrm>
                <a:off x="5493011"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34" name="Shape 3817"/>
              <p:cNvSpPr/>
              <p:nvPr/>
            </p:nvSpPr>
            <p:spPr>
              <a:xfrm>
                <a:off x="5383967"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nvGrpSpPr>
              <p:cNvPr id="35" name="Group 7"/>
              <p:cNvGrpSpPr/>
              <p:nvPr/>
            </p:nvGrpSpPr>
            <p:grpSpPr>
              <a:xfrm>
                <a:off x="5752993" y="3412078"/>
                <a:ext cx="328647" cy="713215"/>
                <a:chOff x="5752993" y="3412078"/>
                <a:chExt cx="328647" cy="713215"/>
              </a:xfrm>
              <a:solidFill>
                <a:schemeClr val="bg1">
                  <a:lumMod val="85000"/>
                </a:schemeClr>
              </a:solidFill>
            </p:grpSpPr>
            <p:sp>
              <p:nvSpPr>
                <p:cNvPr id="79" name="Shape 3818"/>
                <p:cNvSpPr/>
                <p:nvPr/>
              </p:nvSpPr>
              <p:spPr>
                <a:xfrm>
                  <a:off x="586203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80" name="Shape 3819"/>
                <p:cNvSpPr/>
                <p:nvPr/>
              </p:nvSpPr>
              <p:spPr>
                <a:xfrm>
                  <a:off x="575299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sp>
            <p:nvSpPr>
              <p:cNvPr id="36" name="Shape 3820"/>
              <p:cNvSpPr/>
              <p:nvPr/>
            </p:nvSpPr>
            <p:spPr>
              <a:xfrm>
                <a:off x="1794826"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37" name="Shape 3821"/>
              <p:cNvSpPr/>
              <p:nvPr/>
            </p:nvSpPr>
            <p:spPr>
              <a:xfrm>
                <a:off x="1685783"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38" name="Shape 3822"/>
              <p:cNvSpPr/>
              <p:nvPr/>
            </p:nvSpPr>
            <p:spPr>
              <a:xfrm>
                <a:off x="2163852"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39" name="Shape 3823"/>
              <p:cNvSpPr/>
              <p:nvPr/>
            </p:nvSpPr>
            <p:spPr>
              <a:xfrm>
                <a:off x="2054809"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40" name="Shape 3824"/>
              <p:cNvSpPr/>
              <p:nvPr/>
            </p:nvSpPr>
            <p:spPr>
              <a:xfrm>
                <a:off x="2534274"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41" name="Shape 3825"/>
              <p:cNvSpPr/>
              <p:nvPr/>
            </p:nvSpPr>
            <p:spPr>
              <a:xfrm>
                <a:off x="2425230"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42" name="Shape 3826"/>
              <p:cNvSpPr/>
              <p:nvPr/>
            </p:nvSpPr>
            <p:spPr>
              <a:xfrm>
                <a:off x="2903241"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43" name="Shape 3827"/>
              <p:cNvSpPr/>
              <p:nvPr/>
            </p:nvSpPr>
            <p:spPr>
              <a:xfrm>
                <a:off x="2794256"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nvGrpSpPr>
              <p:cNvPr id="44" name="Group 3876"/>
              <p:cNvGrpSpPr/>
              <p:nvPr/>
            </p:nvGrpSpPr>
            <p:grpSpPr>
              <a:xfrm>
                <a:off x="3162294" y="3402539"/>
                <a:ext cx="328648" cy="713214"/>
                <a:chOff x="-9880" y="-26458"/>
                <a:chExt cx="685103" cy="1486773"/>
              </a:xfrm>
              <a:solidFill>
                <a:schemeClr val="accent2"/>
              </a:solidFill>
            </p:grpSpPr>
            <p:sp>
              <p:nvSpPr>
                <p:cNvPr id="77" name="Shape 3874"/>
                <p:cNvSpPr/>
                <p:nvPr/>
              </p:nvSpPr>
              <p:spPr>
                <a:xfrm>
                  <a:off x="217434" y="-26458"/>
                  <a:ext cx="220145"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78" name="Shape 3875"/>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45" name="Group 3879"/>
              <p:cNvGrpSpPr/>
              <p:nvPr/>
            </p:nvGrpSpPr>
            <p:grpSpPr>
              <a:xfrm>
                <a:off x="3531320" y="3402539"/>
                <a:ext cx="328648" cy="713214"/>
                <a:chOff x="-9880" y="-26458"/>
                <a:chExt cx="685103" cy="1486773"/>
              </a:xfrm>
              <a:solidFill>
                <a:schemeClr val="accent2"/>
              </a:solidFill>
            </p:grpSpPr>
            <p:sp>
              <p:nvSpPr>
                <p:cNvPr id="75" name="Shape 3877"/>
                <p:cNvSpPr/>
                <p:nvPr/>
              </p:nvSpPr>
              <p:spPr>
                <a:xfrm>
                  <a:off x="217431" y="-26458"/>
                  <a:ext cx="220148"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76" name="Shape 3878"/>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46" name="Group 3882"/>
              <p:cNvGrpSpPr/>
              <p:nvPr/>
            </p:nvGrpSpPr>
            <p:grpSpPr>
              <a:xfrm>
                <a:off x="3901740" y="3402539"/>
                <a:ext cx="328649" cy="713214"/>
                <a:chOff x="-9880" y="-26458"/>
                <a:chExt cx="685103" cy="1486773"/>
              </a:xfrm>
              <a:solidFill>
                <a:schemeClr val="accent2"/>
              </a:solidFill>
            </p:grpSpPr>
            <p:sp>
              <p:nvSpPr>
                <p:cNvPr id="73" name="Shape 3880"/>
                <p:cNvSpPr/>
                <p:nvPr/>
              </p:nvSpPr>
              <p:spPr>
                <a:xfrm>
                  <a:off x="217433" y="-26458"/>
                  <a:ext cx="220144"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74" name="Shape 3881"/>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47" name="Group 3885"/>
              <p:cNvGrpSpPr/>
              <p:nvPr/>
            </p:nvGrpSpPr>
            <p:grpSpPr>
              <a:xfrm>
                <a:off x="4270765" y="3402539"/>
                <a:ext cx="328648" cy="713214"/>
                <a:chOff x="-9880" y="-26458"/>
                <a:chExt cx="685103" cy="1486773"/>
              </a:xfrm>
              <a:solidFill>
                <a:schemeClr val="accent2"/>
              </a:solidFill>
            </p:grpSpPr>
            <p:sp>
              <p:nvSpPr>
                <p:cNvPr id="71" name="Shape 3883"/>
                <p:cNvSpPr/>
                <p:nvPr/>
              </p:nvSpPr>
              <p:spPr>
                <a:xfrm>
                  <a:off x="217434" y="-26458"/>
                  <a:ext cx="220145"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72" name="Shape 3884"/>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48" name="Group 3888"/>
              <p:cNvGrpSpPr/>
              <p:nvPr/>
            </p:nvGrpSpPr>
            <p:grpSpPr>
              <a:xfrm>
                <a:off x="4640814" y="3402539"/>
                <a:ext cx="328649" cy="725906"/>
                <a:chOff x="-9880" y="-26458"/>
                <a:chExt cx="685103" cy="1513231"/>
              </a:xfrm>
              <a:solidFill>
                <a:schemeClr val="accent2"/>
              </a:solidFill>
            </p:grpSpPr>
            <p:sp>
              <p:nvSpPr>
                <p:cNvPr id="69" name="Shape 3886"/>
                <p:cNvSpPr/>
                <p:nvPr/>
              </p:nvSpPr>
              <p:spPr>
                <a:xfrm>
                  <a:off x="217431" y="-26458"/>
                  <a:ext cx="220144"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70" name="Shape 3887"/>
                <p:cNvSpPr/>
                <p:nvPr/>
              </p:nvSpPr>
              <p:spPr>
                <a:xfrm>
                  <a:off x="-9880" y="264812"/>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49" name="Group 3891"/>
              <p:cNvGrpSpPr/>
              <p:nvPr/>
            </p:nvGrpSpPr>
            <p:grpSpPr>
              <a:xfrm>
                <a:off x="5009840" y="3402539"/>
                <a:ext cx="328648" cy="713214"/>
                <a:chOff x="-9880" y="-26458"/>
                <a:chExt cx="685103" cy="1486773"/>
              </a:xfrm>
              <a:solidFill>
                <a:schemeClr val="accent2"/>
              </a:solidFill>
            </p:grpSpPr>
            <p:sp>
              <p:nvSpPr>
                <p:cNvPr id="67" name="Shape 3889"/>
                <p:cNvSpPr/>
                <p:nvPr/>
              </p:nvSpPr>
              <p:spPr>
                <a:xfrm>
                  <a:off x="217434" y="-26458"/>
                  <a:ext cx="220145"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68" name="Shape 3890"/>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50" name="Group 3894"/>
              <p:cNvGrpSpPr/>
              <p:nvPr/>
            </p:nvGrpSpPr>
            <p:grpSpPr>
              <a:xfrm>
                <a:off x="5380262" y="3402539"/>
                <a:ext cx="328649" cy="713214"/>
                <a:chOff x="-9880" y="-26458"/>
                <a:chExt cx="685103" cy="1486773"/>
              </a:xfrm>
              <a:solidFill>
                <a:schemeClr val="accent2"/>
              </a:solidFill>
            </p:grpSpPr>
            <p:sp>
              <p:nvSpPr>
                <p:cNvPr id="65" name="Shape 3892"/>
                <p:cNvSpPr/>
                <p:nvPr/>
              </p:nvSpPr>
              <p:spPr>
                <a:xfrm>
                  <a:off x="217433" y="-26458"/>
                  <a:ext cx="220144"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66" name="Shape 3893"/>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51" name="Group 3897"/>
              <p:cNvGrpSpPr/>
              <p:nvPr/>
            </p:nvGrpSpPr>
            <p:grpSpPr>
              <a:xfrm>
                <a:off x="1682077" y="3402539"/>
                <a:ext cx="328649" cy="713214"/>
                <a:chOff x="-9880" y="-26458"/>
                <a:chExt cx="685103" cy="1486773"/>
              </a:xfrm>
              <a:solidFill>
                <a:schemeClr val="accent2"/>
              </a:solidFill>
            </p:grpSpPr>
            <p:sp>
              <p:nvSpPr>
                <p:cNvPr id="63" name="Shape 3895"/>
                <p:cNvSpPr/>
                <p:nvPr/>
              </p:nvSpPr>
              <p:spPr>
                <a:xfrm>
                  <a:off x="217433" y="-26458"/>
                  <a:ext cx="220144"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64" name="Shape 3896"/>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52" name="Group 3900"/>
              <p:cNvGrpSpPr/>
              <p:nvPr/>
            </p:nvGrpSpPr>
            <p:grpSpPr>
              <a:xfrm>
                <a:off x="2051103" y="3402539"/>
                <a:ext cx="328648" cy="713214"/>
                <a:chOff x="-9880" y="-26458"/>
                <a:chExt cx="685103" cy="1486773"/>
              </a:xfrm>
              <a:solidFill>
                <a:schemeClr val="accent2"/>
              </a:solidFill>
            </p:grpSpPr>
            <p:sp>
              <p:nvSpPr>
                <p:cNvPr id="61" name="Shape 3898"/>
                <p:cNvSpPr/>
                <p:nvPr/>
              </p:nvSpPr>
              <p:spPr>
                <a:xfrm>
                  <a:off x="217434" y="-26458"/>
                  <a:ext cx="220145"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62" name="Shape 3899"/>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53" name="Group 3903"/>
              <p:cNvGrpSpPr/>
              <p:nvPr/>
            </p:nvGrpSpPr>
            <p:grpSpPr>
              <a:xfrm>
                <a:off x="2421525" y="3402539"/>
                <a:ext cx="328649" cy="713214"/>
                <a:chOff x="-9880" y="-26458"/>
                <a:chExt cx="685103" cy="1486773"/>
              </a:xfrm>
              <a:solidFill>
                <a:schemeClr val="accent2"/>
              </a:solidFill>
            </p:grpSpPr>
            <p:sp>
              <p:nvSpPr>
                <p:cNvPr id="59" name="Shape 3901"/>
                <p:cNvSpPr/>
                <p:nvPr/>
              </p:nvSpPr>
              <p:spPr>
                <a:xfrm>
                  <a:off x="217433" y="-26458"/>
                  <a:ext cx="220144"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60" name="Shape 3902"/>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grpSp>
            <p:nvGrpSpPr>
              <p:cNvPr id="54" name="Group 3906"/>
              <p:cNvGrpSpPr/>
              <p:nvPr/>
            </p:nvGrpSpPr>
            <p:grpSpPr>
              <a:xfrm>
                <a:off x="2790551" y="3402539"/>
                <a:ext cx="328649" cy="713214"/>
                <a:chOff x="-9880" y="-26458"/>
                <a:chExt cx="685103" cy="1486773"/>
              </a:xfrm>
              <a:solidFill>
                <a:schemeClr val="accent2"/>
              </a:solidFill>
            </p:grpSpPr>
            <p:sp>
              <p:nvSpPr>
                <p:cNvPr id="57" name="Shape 3904"/>
                <p:cNvSpPr/>
                <p:nvPr/>
              </p:nvSpPr>
              <p:spPr>
                <a:xfrm>
                  <a:off x="217314" y="-26458"/>
                  <a:ext cx="220147"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sp>
              <p:nvSpPr>
                <p:cNvPr id="58" name="Shape 3905"/>
                <p:cNvSpPr/>
                <p:nvPr/>
              </p:nvSpPr>
              <p:spPr>
                <a:xfrm>
                  <a:off x="-9880" y="238354"/>
                  <a:ext cx="685103" cy="122196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7692EA"/>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1467"/>
                </a:p>
              </p:txBody>
            </p:sp>
          </p:grpSp>
          <p:sp>
            <p:nvSpPr>
              <p:cNvPr id="55" name="Shape 3907"/>
              <p:cNvSpPr/>
              <p:nvPr/>
            </p:nvSpPr>
            <p:spPr>
              <a:xfrm>
                <a:off x="9207307" y="3675634"/>
                <a:ext cx="239966" cy="1924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8640"/>
                    </a:lnTo>
                    <a:lnTo>
                      <a:pt x="0" y="8640"/>
                    </a:lnTo>
                    <a:cubicBezTo>
                      <a:pt x="0" y="8640"/>
                      <a:pt x="0" y="0"/>
                      <a:pt x="0" y="0"/>
                    </a:cubicBezTo>
                    <a:close/>
                    <a:moveTo>
                      <a:pt x="0" y="12960"/>
                    </a:moveTo>
                    <a:lnTo>
                      <a:pt x="21600" y="12960"/>
                    </a:lnTo>
                    <a:lnTo>
                      <a:pt x="21600" y="21600"/>
                    </a:lnTo>
                    <a:lnTo>
                      <a:pt x="0" y="21600"/>
                    </a:lnTo>
                    <a:cubicBezTo>
                      <a:pt x="0" y="21600"/>
                      <a:pt x="0" y="12960"/>
                      <a:pt x="0" y="12960"/>
                    </a:cubicBezTo>
                    <a:close/>
                  </a:path>
                </a:pathLst>
              </a:custGeom>
              <a:solidFill>
                <a:srgbClr val="7692EA"/>
              </a:solidFill>
              <a:ln w="12700">
                <a:miter lim="400000"/>
              </a:ln>
            </p:spPr>
            <p:txBody>
              <a:bodyPr lIns="50800" tIns="50800" rIns="50800" bIns="50800" anchor="ctr"/>
              <a:lstStyle/>
              <a:p>
                <a:pPr lvl="0">
                  <a:defRPr sz="3200">
                    <a:solidFill>
                      <a:srgbClr val="FFFFFF"/>
                    </a:solidFill>
                    <a:latin typeface="Helvetica Light"/>
                    <a:ea typeface="Helvetica Light"/>
                    <a:cs typeface="Helvetica Light"/>
                    <a:sym typeface="Helvetica Light"/>
                  </a:defRPr>
                </a:pPr>
                <a:endParaRPr sz="1467"/>
              </a:p>
            </p:txBody>
          </p:sp>
          <p:sp>
            <p:nvSpPr>
              <p:cNvPr id="56" name="Text Placeholder 2"/>
              <p:cNvSpPr txBox="1">
                <a:spLocks/>
              </p:cNvSpPr>
              <p:nvPr/>
            </p:nvSpPr>
            <p:spPr>
              <a:xfrm>
                <a:off x="9776642" y="3527209"/>
                <a:ext cx="890099" cy="531474"/>
              </a:xfrm>
              <a:prstGeom prst="rect">
                <a:avLst/>
              </a:prstGeom>
              <a:noFill/>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467" dirty="0">
                    <a:solidFill>
                      <a:schemeClr val="tx2"/>
                    </a:solidFill>
                    <a:latin typeface="方正静蕾简体" panose="02000000000000000000" pitchFamily="2" charset="-122"/>
                    <a:cs typeface="Aparajita" panose="020B0604020202020204" pitchFamily="34" charset="0"/>
                  </a:rPr>
                  <a:t>60%</a:t>
                </a:r>
              </a:p>
            </p:txBody>
          </p:sp>
        </p:grpSp>
      </p:grpSp>
      <p:sp>
        <p:nvSpPr>
          <p:cNvPr id="189" name="TextBox 185"/>
          <p:cNvSpPr txBox="1"/>
          <p:nvPr/>
        </p:nvSpPr>
        <p:spPr>
          <a:xfrm>
            <a:off x="923619" y="1316765"/>
            <a:ext cx="3120812" cy="379656"/>
          </a:xfrm>
          <a:prstGeom prst="rect">
            <a:avLst/>
          </a:prstGeom>
          <a:noFill/>
        </p:spPr>
        <p:txBody>
          <a:bodyPr wrap="square" rtlCol="0">
            <a:spAutoFit/>
          </a:bodyPr>
          <a:lstStyle/>
          <a:p>
            <a:r>
              <a:rPr lang="zh-CN" altLang="en-US" sz="1867" smtClean="0">
                <a:latin typeface="TypeLand 康熙字典體試用版" pitchFamily="50" charset="-120"/>
                <a:ea typeface="TypeLand 康熙字典體試用版" pitchFamily="50" charset="-120"/>
              </a:rPr>
              <a:t>這裡輸入文字標題</a:t>
            </a:r>
            <a:endParaRPr lang="zh-CN" altLang="en-US" sz="1867" dirty="0">
              <a:latin typeface="TypeLand 康熙字典體試用版" pitchFamily="50" charset="-120"/>
              <a:ea typeface="TypeLand 康熙字典體試用版" pitchFamily="50" charset="-120"/>
            </a:endParaRPr>
          </a:p>
        </p:txBody>
      </p:sp>
    </p:spTree>
    <p:extLst>
      <p:ext uri="{BB962C8B-B14F-4D97-AF65-F5344CB8AC3E}">
        <p14:creationId xmlns:p14="http://schemas.microsoft.com/office/powerpoint/2010/main" val="3542731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Effect transition="in" filter="fade">
                                      <p:cBhvr>
                                        <p:cTn id="30" dur="1000"/>
                                        <p:tgtEl>
                                          <p:spTgt spid="6"/>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 calcmode="lin" valueType="num">
                                      <p:cBhvr>
                                        <p:cTn id="39" dur="1250" fill="hold"/>
                                        <p:tgtEl>
                                          <p:spTgt spid="9">
                                            <p:txEl>
                                              <p:pRg st="0" end="0"/>
                                            </p:txEl>
                                          </p:spTgt>
                                        </p:tgtEl>
                                        <p:attrNameLst>
                                          <p:attrName>ppt_w</p:attrName>
                                        </p:attrNameLst>
                                      </p:cBhvr>
                                      <p:tavLst>
                                        <p:tav tm="0">
                                          <p:val>
                                            <p:fltVal val="0"/>
                                          </p:val>
                                        </p:tav>
                                        <p:tav tm="100000">
                                          <p:val>
                                            <p:strVal val="#ppt_w"/>
                                          </p:val>
                                        </p:tav>
                                      </p:tavLst>
                                    </p:anim>
                                    <p:anim calcmode="lin" valueType="num">
                                      <p:cBhvr>
                                        <p:cTn id="40" dur="125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1" dur="1250"/>
                                        <p:tgtEl>
                                          <p:spTgt spid="9">
                                            <p:txEl>
                                              <p:pRg st="0" end="0"/>
                                            </p:tx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89">
                                            <p:txEl>
                                              <p:pRg st="0" end="0"/>
                                            </p:txEl>
                                          </p:spTgt>
                                        </p:tgtEl>
                                        <p:attrNameLst>
                                          <p:attrName>style.visibility</p:attrName>
                                        </p:attrNameLst>
                                      </p:cBhvr>
                                      <p:to>
                                        <p:strVal val="visible"/>
                                      </p:to>
                                    </p:set>
                                    <p:anim calcmode="lin" valueType="num">
                                      <p:cBhvr>
                                        <p:cTn id="44" dur="1250" fill="hold"/>
                                        <p:tgtEl>
                                          <p:spTgt spid="189">
                                            <p:txEl>
                                              <p:pRg st="0" end="0"/>
                                            </p:txEl>
                                          </p:spTgt>
                                        </p:tgtEl>
                                        <p:attrNameLst>
                                          <p:attrName>ppt_w</p:attrName>
                                        </p:attrNameLst>
                                      </p:cBhvr>
                                      <p:tavLst>
                                        <p:tav tm="0">
                                          <p:val>
                                            <p:fltVal val="0"/>
                                          </p:val>
                                        </p:tav>
                                        <p:tav tm="100000">
                                          <p:val>
                                            <p:strVal val="#ppt_w"/>
                                          </p:val>
                                        </p:tav>
                                      </p:tavLst>
                                    </p:anim>
                                    <p:anim calcmode="lin" valueType="num">
                                      <p:cBhvr>
                                        <p:cTn id="45" dur="1250" fill="hold"/>
                                        <p:tgtEl>
                                          <p:spTgt spid="189">
                                            <p:txEl>
                                              <p:pRg st="0" end="0"/>
                                            </p:txEl>
                                          </p:spTgt>
                                        </p:tgtEl>
                                        <p:attrNameLst>
                                          <p:attrName>ppt_h</p:attrName>
                                        </p:attrNameLst>
                                      </p:cBhvr>
                                      <p:tavLst>
                                        <p:tav tm="0">
                                          <p:val>
                                            <p:fltVal val="0"/>
                                          </p:val>
                                        </p:tav>
                                        <p:tav tm="100000">
                                          <p:val>
                                            <p:strVal val="#ppt_h"/>
                                          </p:val>
                                        </p:tav>
                                      </p:tavLst>
                                    </p:anim>
                                    <p:animEffect transition="in" filter="fade">
                                      <p:cBhvr>
                                        <p:cTn id="46" dur="1250"/>
                                        <p:tgtEl>
                                          <p:spTgt spid="18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9" grpId="0" build="p"/>
      <p:bldP spid="189"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633" y="1609344"/>
            <a:ext cx="5687350" cy="5248656"/>
          </a:xfrm>
          <a:prstGeom prst="rect">
            <a:avLst/>
          </a:prstGeom>
          <a:ln>
            <a:noFill/>
          </a:ln>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6872" y="2207715"/>
            <a:ext cx="5894074" cy="4650285"/>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1297" y="745182"/>
            <a:ext cx="2437712" cy="4650285"/>
          </a:xfrm>
          <a:prstGeom prst="rect">
            <a:avLst/>
          </a:prstGeom>
        </p:spPr>
      </p:pic>
      <p:sp>
        <p:nvSpPr>
          <p:cNvPr id="8" name="文本框 7"/>
          <p:cNvSpPr txBox="1"/>
          <p:nvPr/>
        </p:nvSpPr>
        <p:spPr>
          <a:xfrm>
            <a:off x="6642100" y="1399028"/>
            <a:ext cx="1003300" cy="3046988"/>
          </a:xfrm>
          <a:prstGeom prst="rect">
            <a:avLst/>
          </a:prstGeom>
          <a:noFill/>
        </p:spPr>
        <p:txBody>
          <a:bodyPr wrap="square" rtlCol="0">
            <a:spAutoFit/>
          </a:bodyPr>
          <a:lstStyle/>
          <a:p>
            <a:r>
              <a:rPr lang="zh-CN" altLang="en-US" sz="4800" smtClean="0">
                <a:solidFill>
                  <a:prstClr val="black"/>
                </a:solidFill>
                <a:latin typeface="弥勒古楷体" panose="02010601030101010101" pitchFamily="2" charset="-122"/>
                <a:ea typeface="弥勒古楷体" panose="02010601030101010101" pitchFamily="2" charset="-122"/>
              </a:rPr>
              <a:t>感谢收看</a:t>
            </a:r>
            <a:endParaRPr lang="zh-CN" altLang="en-US" sz="4800" dirty="0">
              <a:solidFill>
                <a:prstClr val="black"/>
              </a:solidFill>
              <a:latin typeface="弥勒古楷体" panose="02010601030101010101" pitchFamily="2" charset="-122"/>
              <a:ea typeface="弥勒古楷体" panose="02010601030101010101" pitchFamily="2" charset="-122"/>
            </a:endParaRPr>
          </a:p>
        </p:txBody>
      </p:sp>
      <p:sp>
        <p:nvSpPr>
          <p:cNvPr id="9" name="文本框 8"/>
          <p:cNvSpPr txBox="1"/>
          <p:nvPr/>
        </p:nvSpPr>
        <p:spPr>
          <a:xfrm>
            <a:off x="6324944" y="2132536"/>
            <a:ext cx="461665" cy="3287267"/>
          </a:xfrm>
          <a:prstGeom prst="rect">
            <a:avLst/>
          </a:prstGeom>
          <a:noFill/>
        </p:spPr>
        <p:txBody>
          <a:bodyPr vert="eaVert" wrap="square" rtlCol="0">
            <a:spAutoFit/>
          </a:bodyPr>
          <a:lstStyle/>
          <a:p>
            <a:r>
              <a:rPr lang="zh-CN" altLang="en-US" dirty="0" smtClean="0">
                <a:solidFill>
                  <a:prstClr val="black"/>
                </a:solidFill>
                <a:latin typeface="方正隶变_GBK" panose="03000509000000000000" pitchFamily="65" charset="-122"/>
                <a:ea typeface="方正隶变_GBK" panose="03000509000000000000" pitchFamily="65" charset="-122"/>
              </a:rPr>
              <a:t>述职汇报培训讲课美容通用</a:t>
            </a:r>
            <a:endParaRPr lang="zh-CN" altLang="en-US" dirty="0">
              <a:solidFill>
                <a:prstClr val="black"/>
              </a:solidFill>
              <a:latin typeface="方正隶变_GBK" panose="03000509000000000000" pitchFamily="65" charset="-122"/>
              <a:ea typeface="方正隶变_GBK" panose="03000509000000000000" pitchFamily="65" charset="-122"/>
            </a:endParaRPr>
          </a:p>
        </p:txBody>
      </p:sp>
      <p:sp>
        <p:nvSpPr>
          <p:cNvPr id="11" name="文本框 10"/>
          <p:cNvSpPr txBox="1"/>
          <p:nvPr/>
        </p:nvSpPr>
        <p:spPr>
          <a:xfrm>
            <a:off x="5968256" y="3965626"/>
            <a:ext cx="430887" cy="1189531"/>
          </a:xfrm>
          <a:prstGeom prst="rect">
            <a:avLst/>
          </a:prstGeom>
          <a:noFill/>
          <a:ln>
            <a:noFill/>
          </a:ln>
        </p:spPr>
        <p:txBody>
          <a:bodyPr vert="eaVert" wrap="square" rtlCol="0">
            <a:spAutoFit/>
          </a:bodyPr>
          <a:lstStyle/>
          <a:p>
            <a:r>
              <a:rPr lang="zh-CN" altLang="en-US" sz="1600" dirty="0" smtClean="0">
                <a:solidFill>
                  <a:prstClr val="black"/>
                </a:solidFill>
                <a:latin typeface="方正隶变_GBK" panose="03000509000000000000" pitchFamily="65" charset="-122"/>
                <a:ea typeface="方正隶变_GBK" panose="03000509000000000000" pitchFamily="65" charset="-122"/>
              </a:rPr>
              <a:t>好文艺</a:t>
            </a:r>
            <a:endParaRPr lang="zh-CN" altLang="en-US" sz="1600" dirty="0">
              <a:solidFill>
                <a:prstClr val="black"/>
              </a:solidFill>
              <a:latin typeface="方正隶变_GBK" panose="03000509000000000000" pitchFamily="65" charset="-122"/>
              <a:ea typeface="方正隶变_GBK" panose="03000509000000000000" pitchFamily="65" charset="-122"/>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73927" y="4309657"/>
            <a:ext cx="558162" cy="845500"/>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48154" y="541939"/>
            <a:ext cx="870736" cy="821262"/>
          </a:xfrm>
          <a:prstGeom prst="rect">
            <a:avLst/>
          </a:prstGeom>
        </p:spPr>
      </p:pic>
    </p:spTree>
    <p:extLst>
      <p:ext uri="{BB962C8B-B14F-4D97-AF65-F5344CB8AC3E}">
        <p14:creationId xmlns:p14="http://schemas.microsoft.com/office/powerpoint/2010/main" val="1789407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500"/>
                                        <p:tgtEl>
                                          <p:spTgt spid="5"/>
                                        </p:tgtEl>
                                      </p:cBhvr>
                                    </p:animEffect>
                                    <p:anim calcmode="lin" valueType="num">
                                      <p:cBhvr>
                                        <p:cTn id="14" dur="1500" fill="hold"/>
                                        <p:tgtEl>
                                          <p:spTgt spid="5"/>
                                        </p:tgtEl>
                                        <p:attrNameLst>
                                          <p:attrName>ppt_x</p:attrName>
                                        </p:attrNameLst>
                                      </p:cBhvr>
                                      <p:tavLst>
                                        <p:tav tm="0">
                                          <p:val>
                                            <p:strVal val="#ppt_x"/>
                                          </p:val>
                                        </p:tav>
                                        <p:tav tm="100000">
                                          <p:val>
                                            <p:strVal val="#ppt_x"/>
                                          </p:val>
                                        </p:tav>
                                      </p:tavLst>
                                    </p:anim>
                                    <p:anim calcmode="lin" valueType="num">
                                      <p:cBhvr>
                                        <p:cTn id="15" dur="1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21"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par>
                          <p:cTn id="20" fill="hold">
                            <p:stCondLst>
                              <p:cond delay="50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1500"/>
                                        <p:tgtEl>
                                          <p:spTgt spid="8"/>
                                        </p:tgtEl>
                                      </p:cBhvr>
                                    </p:animEffect>
                                  </p:childTnLst>
                                </p:cTn>
                              </p:par>
                            </p:childTnLst>
                          </p:cTn>
                        </p:par>
                        <p:par>
                          <p:cTn id="24" fill="hold">
                            <p:stCondLst>
                              <p:cond delay="6500"/>
                            </p:stCondLst>
                            <p:childTnLst>
                              <p:par>
                                <p:cTn id="25" presetID="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70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7500"/>
                            </p:stCondLst>
                            <p:childTnLst>
                              <p:par>
                                <p:cTn id="35" presetID="2" presetClass="entr" presetSubtype="12"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1250" fill="hold"/>
                                        <p:tgtEl>
                                          <p:spTgt spid="13"/>
                                        </p:tgtEl>
                                        <p:attrNameLst>
                                          <p:attrName>ppt_x</p:attrName>
                                        </p:attrNameLst>
                                      </p:cBhvr>
                                      <p:tavLst>
                                        <p:tav tm="0">
                                          <p:val>
                                            <p:strVal val="0-#ppt_w/2"/>
                                          </p:val>
                                        </p:tav>
                                        <p:tav tm="100000">
                                          <p:val>
                                            <p:strVal val="#ppt_x"/>
                                          </p:val>
                                        </p:tav>
                                      </p:tavLst>
                                    </p:anim>
                                    <p:anim calcmode="lin" valueType="num">
                                      <p:cBhvr additive="base">
                                        <p:cTn id="38" dur="125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8750"/>
                            </p:stCondLst>
                            <p:childTnLst>
                              <p:par>
                                <p:cTn id="40" presetID="42"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grpSp>
        <p:nvGrpSpPr>
          <p:cNvPr id="32" name="组合 31"/>
          <p:cNvGrpSpPr/>
          <p:nvPr/>
        </p:nvGrpSpPr>
        <p:grpSpPr>
          <a:xfrm>
            <a:off x="6582112" y="1258374"/>
            <a:ext cx="2849400" cy="3107879"/>
            <a:chOff x="2671350" y="1126529"/>
            <a:chExt cx="1517092" cy="1654712"/>
          </a:xfrm>
          <a:effectLst>
            <a:outerShdw blurRad="215900" dist="152400" dir="2400000" algn="tl" rotWithShape="0">
              <a:prstClr val="black">
                <a:alpha val="13000"/>
              </a:prstClr>
            </a:outerShdw>
          </a:effectLst>
        </p:grpSpPr>
        <p:sp>
          <p:nvSpPr>
            <p:cNvPr id="33" name="椭圆 32"/>
            <p:cNvSpPr/>
            <p:nvPr/>
          </p:nvSpPr>
          <p:spPr>
            <a:xfrm>
              <a:off x="2743364" y="1336163"/>
              <a:ext cx="1445078" cy="1445078"/>
            </a:xfrm>
            <a:prstGeom prst="ellipse">
              <a:avLst/>
            </a:prstGeom>
            <a:noFill/>
            <a:ln w="3175"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34" name="椭圆 33"/>
            <p:cNvSpPr/>
            <p:nvPr/>
          </p:nvSpPr>
          <p:spPr>
            <a:xfrm>
              <a:off x="2671350" y="1126529"/>
              <a:ext cx="1445078" cy="1445078"/>
            </a:xfrm>
            <a:prstGeom prst="ellipse">
              <a:avLst/>
            </a:prstGeom>
            <a:blipFill dpi="0" rotWithShape="1">
              <a:blip r:embed="rId3"/>
              <a:srcRect/>
              <a:stretch>
                <a:fillRect/>
              </a:stretch>
            </a:bli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01 </a:t>
            </a:r>
            <a:r>
              <a:rPr lang="zh-CN" altLang="en-US" sz="3200" dirty="0" smtClean="0">
                <a:latin typeface="弥勒古楷体" panose="02010601030101010101" pitchFamily="2" charset="-122"/>
                <a:ea typeface="弥勒古楷体" panose="02010601030101010101" pitchFamily="2" charset="-122"/>
              </a:rPr>
              <a:t>年度工作概述</a:t>
            </a:r>
            <a:endParaRPr lang="zh-CN" altLang="en-US" sz="3200" dirty="0">
              <a:latin typeface="弥勒古楷体" panose="02010601030101010101" pitchFamily="2" charset="-122"/>
              <a:ea typeface="弥勒古楷体" panose="02010601030101010101" pitchFamily="2" charset="-122"/>
            </a:endParaRPr>
          </a:p>
        </p:txBody>
      </p:sp>
      <p:grpSp>
        <p:nvGrpSpPr>
          <p:cNvPr id="25" name="组合 24"/>
          <p:cNvGrpSpPr/>
          <p:nvPr/>
        </p:nvGrpSpPr>
        <p:grpSpPr>
          <a:xfrm>
            <a:off x="3796548" y="1330594"/>
            <a:ext cx="2749854" cy="2938479"/>
            <a:chOff x="2724351" y="1216722"/>
            <a:chExt cx="1464091" cy="1564519"/>
          </a:xfrm>
          <a:effectLst>
            <a:outerShdw blurRad="215900" dist="152400" dir="2400000" algn="tl" rotWithShape="0">
              <a:prstClr val="black">
                <a:alpha val="13000"/>
              </a:prstClr>
            </a:outerShdw>
          </a:effectLst>
        </p:grpSpPr>
        <p:sp>
          <p:nvSpPr>
            <p:cNvPr id="26" name="椭圆 25"/>
            <p:cNvSpPr/>
            <p:nvPr/>
          </p:nvSpPr>
          <p:spPr>
            <a:xfrm>
              <a:off x="2743364" y="1336163"/>
              <a:ext cx="1445078" cy="1445078"/>
            </a:xfrm>
            <a:prstGeom prst="ellipse">
              <a:avLst/>
            </a:prstGeom>
            <a:noFill/>
            <a:ln w="3175"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27" name="椭圆 26"/>
            <p:cNvSpPr/>
            <p:nvPr/>
          </p:nvSpPr>
          <p:spPr>
            <a:xfrm>
              <a:off x="2724351" y="1216722"/>
              <a:ext cx="1445078" cy="1445078"/>
            </a:xfrm>
            <a:prstGeom prst="ellipse">
              <a:avLst/>
            </a:prstGeom>
            <a:blipFill dpi="0" rotWithShape="1">
              <a:blip r:embed="rId5"/>
              <a:srcRect/>
              <a:stretch>
                <a:fillRect/>
              </a:stretch>
            </a:bli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sp>
        <p:nvSpPr>
          <p:cNvPr id="28" name="文本框 14"/>
          <p:cNvSpPr txBox="1"/>
          <p:nvPr/>
        </p:nvSpPr>
        <p:spPr>
          <a:xfrm>
            <a:off x="721781" y="2289272"/>
            <a:ext cx="2749535" cy="1101589"/>
          </a:xfrm>
          <a:prstGeom prst="rect">
            <a:avLst/>
          </a:prstGeom>
          <a:noFill/>
        </p:spPr>
        <p:txBody>
          <a:bodyPr vert="eaVert" wrap="square" rtlCol="0">
            <a:spAutoFit/>
          </a:bodyPr>
          <a:lstStyle/>
          <a:p>
            <a:pPr defTabSz="1219261"/>
            <a:r>
              <a:rPr lang="zh-CN" altLang="en-US" sz="1200" dirty="0">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请在此处输入您的文本，或者复制您的文本粘贴到此处请在此处请在此处输入您的文本。请在此处输入您的文本，或者复制您的文本粘贴到此处请在此处请在此处输入您的文本。</a:t>
            </a:r>
          </a:p>
          <a:p>
            <a:pPr defTabSz="1219261"/>
            <a:endParaRPr lang="zh-CN" altLang="en-US" sz="1067" dirty="0">
              <a:latin typeface="方正静蕾简体" panose="02000000000000000000" pitchFamily="2" charset="-122"/>
              <a:ea typeface="方正静蕾简体" panose="02000000000000000000" pitchFamily="2" charset="-122"/>
            </a:endParaRPr>
          </a:p>
        </p:txBody>
      </p:sp>
      <p:sp>
        <p:nvSpPr>
          <p:cNvPr id="29" name="文本框 14"/>
          <p:cNvSpPr txBox="1"/>
          <p:nvPr/>
        </p:nvSpPr>
        <p:spPr>
          <a:xfrm>
            <a:off x="2113293" y="4676061"/>
            <a:ext cx="2749535" cy="1101589"/>
          </a:xfrm>
          <a:prstGeom prst="rect">
            <a:avLst/>
          </a:prstGeom>
          <a:noFill/>
        </p:spPr>
        <p:txBody>
          <a:bodyPr vert="eaVert" wrap="square" rtlCol="0">
            <a:spAutoFit/>
          </a:bodyPr>
          <a:lstStyle/>
          <a:p>
            <a:pPr defTabSz="1219261"/>
            <a:r>
              <a:rPr lang="zh-CN" altLang="en-US" sz="1200" dirty="0">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请在此处输入您的文本，或者复制您的文本粘贴到此处请在此处请在此处输入您的文本。请在此处输入您的文本，或者复制您的文本粘贴到此处请在此处请在此处输入您的文本。</a:t>
            </a:r>
          </a:p>
          <a:p>
            <a:pPr defTabSz="1219261"/>
            <a:endParaRPr lang="zh-CN" altLang="en-US" sz="1067" dirty="0">
              <a:latin typeface="方正静蕾简体" panose="02000000000000000000" pitchFamily="2" charset="-122"/>
              <a:ea typeface="方正静蕾简体" panose="02000000000000000000" pitchFamily="2" charset="-122"/>
            </a:endParaRPr>
          </a:p>
        </p:txBody>
      </p:sp>
      <p:sp>
        <p:nvSpPr>
          <p:cNvPr id="30" name="文本框 14"/>
          <p:cNvSpPr txBox="1"/>
          <p:nvPr/>
        </p:nvSpPr>
        <p:spPr>
          <a:xfrm>
            <a:off x="8823554" y="3815459"/>
            <a:ext cx="2749535" cy="1101589"/>
          </a:xfrm>
          <a:prstGeom prst="rect">
            <a:avLst/>
          </a:prstGeom>
          <a:noFill/>
        </p:spPr>
        <p:txBody>
          <a:bodyPr vert="eaVert" wrap="square" rtlCol="0">
            <a:spAutoFit/>
          </a:bodyPr>
          <a:lstStyle/>
          <a:p>
            <a:pPr defTabSz="1219261"/>
            <a:r>
              <a:rPr lang="zh-CN" altLang="en-US" sz="1200" dirty="0">
                <a:latin typeface="方正静蕾简体" panose="02000000000000000000" pitchFamily="2" charset="-122"/>
                <a:ea typeface="方正静蕾简体" panose="02000000000000000000" pitchFamily="2" charset="-122"/>
              </a:rPr>
              <a:t>请在此处输入您的文本，或者复制您的文本粘贴到此处请在此处请在此处输入您的文本。请在此处输入您的文本，或者复制您的文本粘贴到此处请在此处请在此处输入您的文本。</a:t>
            </a:r>
          </a:p>
          <a:p>
            <a:pPr defTabSz="1219261"/>
            <a:endParaRPr lang="zh-CN" altLang="en-US" sz="1067" dirty="0">
              <a:latin typeface="方正静蕾简体" panose="02000000000000000000" pitchFamily="2" charset="-122"/>
              <a:ea typeface="方正静蕾简体" panose="02000000000000000000" pitchFamily="2" charset="-122"/>
            </a:endParaRPr>
          </a:p>
        </p:txBody>
      </p:sp>
      <p:grpSp>
        <p:nvGrpSpPr>
          <p:cNvPr id="17" name="组合 16"/>
          <p:cNvGrpSpPr/>
          <p:nvPr/>
        </p:nvGrpSpPr>
        <p:grpSpPr>
          <a:xfrm>
            <a:off x="5189330" y="3252725"/>
            <a:ext cx="2729577" cy="3041787"/>
            <a:chOff x="2735147" y="1161718"/>
            <a:chExt cx="1453295" cy="1619523"/>
          </a:xfrm>
          <a:effectLst>
            <a:outerShdw blurRad="215900" dist="152400" dir="2400000" algn="tl" rotWithShape="0">
              <a:prstClr val="black">
                <a:alpha val="13000"/>
              </a:prstClr>
            </a:outerShdw>
          </a:effectLst>
        </p:grpSpPr>
        <p:sp>
          <p:nvSpPr>
            <p:cNvPr id="18" name="椭圆 17"/>
            <p:cNvSpPr/>
            <p:nvPr/>
          </p:nvSpPr>
          <p:spPr>
            <a:xfrm>
              <a:off x="2743364" y="1336163"/>
              <a:ext cx="1445078" cy="1445078"/>
            </a:xfrm>
            <a:prstGeom prst="ellipse">
              <a:avLst/>
            </a:prstGeom>
            <a:noFill/>
            <a:ln w="3175"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31" name="椭圆 30"/>
            <p:cNvSpPr/>
            <p:nvPr/>
          </p:nvSpPr>
          <p:spPr>
            <a:xfrm>
              <a:off x="2735147" y="1161718"/>
              <a:ext cx="1445078" cy="1445078"/>
            </a:xfrm>
            <a:prstGeom prst="ellipse">
              <a:avLst/>
            </a:prstGeom>
            <a:blipFill dpi="0" rotWithShape="1">
              <a:blip r:embed="rId6"/>
              <a:srcRect/>
              <a:stretch>
                <a:fillRect/>
              </a:stretch>
            </a:bli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spTree>
    <p:extLst>
      <p:ext uri="{BB962C8B-B14F-4D97-AF65-F5344CB8AC3E}">
        <p14:creationId xmlns:p14="http://schemas.microsoft.com/office/powerpoint/2010/main" val="38280014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325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325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arn(inVertical)">
                                      <p:cBhvr>
                                        <p:cTn id="34" dur="3250"/>
                                        <p:tgtEl>
                                          <p:spTgt spid="32"/>
                                        </p:tgtEl>
                                      </p:cBhvr>
                                    </p:animEffect>
                                  </p:childTnLst>
                                </p:cTn>
                              </p:par>
                            </p:childTnLst>
                          </p:cTn>
                        </p:par>
                        <p:par>
                          <p:cTn id="35" fill="hold">
                            <p:stCondLst>
                              <p:cond delay="325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375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4250"/>
                            </p:stCondLst>
                            <p:childTnLst>
                              <p:par>
                                <p:cTn id="44" presetID="10" presetClass="entr" presetSubtype="0"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01 </a:t>
            </a:r>
            <a:r>
              <a:rPr lang="zh-CN" altLang="en-US" sz="3200" dirty="0" smtClean="0">
                <a:latin typeface="弥勒古楷体" panose="02010601030101010101" pitchFamily="2" charset="-122"/>
                <a:ea typeface="弥勒古楷体" panose="02010601030101010101" pitchFamily="2" charset="-122"/>
              </a:rPr>
              <a:t>年度工作概述</a:t>
            </a:r>
            <a:endParaRPr lang="zh-CN" altLang="en-US" sz="3200" dirty="0">
              <a:latin typeface="弥勒古楷体" panose="02010601030101010101" pitchFamily="2" charset="-122"/>
              <a:ea typeface="弥勒古楷体" panose="02010601030101010101" pitchFamily="2" charset="-122"/>
            </a:endParaRPr>
          </a:p>
        </p:txBody>
      </p:sp>
      <p:sp>
        <p:nvSpPr>
          <p:cNvPr id="17" name="TextBox 10"/>
          <p:cNvSpPr txBox="1"/>
          <p:nvPr/>
        </p:nvSpPr>
        <p:spPr>
          <a:xfrm>
            <a:off x="6957818" y="4871482"/>
            <a:ext cx="3119883" cy="923330"/>
          </a:xfrm>
          <a:prstGeom prst="rect">
            <a:avLst/>
          </a:prstGeom>
          <a:noFill/>
        </p:spPr>
        <p:txBody>
          <a:bodyPr vert="horz" wrap="square" rtlCol="0">
            <a:spAutoFit/>
          </a:bodyPr>
          <a:lstStyle/>
          <a:p>
            <a:pPr algn="just">
              <a:lnSpc>
                <a:spcPct val="150000"/>
              </a:lnSpc>
            </a:pPr>
            <a:r>
              <a:rPr lang="zh-CN" altLang="en-US" sz="1200" dirty="0" smtClean="0">
                <a:solidFill>
                  <a:schemeClr val="tx1">
                    <a:lumMod val="75000"/>
                    <a:lumOff val="25000"/>
                  </a:schemeClr>
                </a:solidFill>
                <a:latin typeface="方正静蕾简体" panose="02000000000000000000" pitchFamily="2" charset="-122"/>
                <a:ea typeface="方正静蕾简体" panose="02000000000000000000" pitchFamily="2" charset="-122"/>
              </a:rPr>
              <a:t>一池柔情，一抹芳菲，桥外的荻花，是老去的故事。嫣红的脸颊，寂寞绯红于三月花雨的传奇。</a:t>
            </a:r>
            <a:endPar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8" name="TextBox 11"/>
          <p:cNvSpPr txBox="1"/>
          <p:nvPr/>
        </p:nvSpPr>
        <p:spPr>
          <a:xfrm>
            <a:off x="6956888" y="4491780"/>
            <a:ext cx="3120812" cy="379656"/>
          </a:xfrm>
          <a:prstGeom prst="rect">
            <a:avLst/>
          </a:prstGeom>
          <a:noFill/>
        </p:spPr>
        <p:txBody>
          <a:bodyPr wrap="square" rtlCol="0">
            <a:spAutoFit/>
          </a:bodyPr>
          <a:lstStyle/>
          <a:p>
            <a:pPr defTabSz="1219261"/>
            <a:r>
              <a:rPr lang="zh-CN" altLang="en-US" sz="1867" dirty="0">
                <a:solidFill>
                  <a:prstClr val="black"/>
                </a:solidFill>
                <a:latin typeface="弥勒古楷体" panose="02010601030101010101" pitchFamily="2" charset="-122"/>
                <a:ea typeface="弥勒古楷体" panose="02010601030101010101" pitchFamily="2" charset="-122"/>
              </a:rPr>
              <a:t>这里输入文字标题</a:t>
            </a:r>
          </a:p>
        </p:txBody>
      </p:sp>
      <p:sp>
        <p:nvSpPr>
          <p:cNvPr id="19" name="TextBox 12"/>
          <p:cNvSpPr txBox="1"/>
          <p:nvPr/>
        </p:nvSpPr>
        <p:spPr>
          <a:xfrm>
            <a:off x="6982853" y="3185429"/>
            <a:ext cx="3146389" cy="923330"/>
          </a:xfrm>
          <a:prstGeom prst="rect">
            <a:avLst/>
          </a:prstGeom>
          <a:noFill/>
        </p:spPr>
        <p:txBody>
          <a:bodyPr vert="horz" wrap="square" rtlCol="0">
            <a:spAutoFit/>
          </a:bodyPr>
          <a:lstStyle/>
          <a:p>
            <a:pPr algn="just">
              <a:lnSpc>
                <a:spcPct val="150000"/>
              </a:lnSpc>
            </a:pPr>
            <a:r>
              <a:rPr lang="zh-CN" altLang="en-US" sz="1200" dirty="0" smtClean="0">
                <a:solidFill>
                  <a:schemeClr val="tx1">
                    <a:lumMod val="75000"/>
                    <a:lumOff val="25000"/>
                  </a:schemeClr>
                </a:solidFill>
                <a:latin typeface="方正静蕾简体" panose="02000000000000000000" pitchFamily="2" charset="-122"/>
                <a:ea typeface="方正静蕾简体" panose="02000000000000000000" pitchFamily="2" charset="-122"/>
              </a:rPr>
              <a:t>一池柔情，一抹芳菲，桥外的荻花，是老去的故事。嫣红的脸颊，寂寞绯红于三月花雨的传奇。</a:t>
            </a:r>
            <a:endPar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0" name="TextBox 13"/>
          <p:cNvSpPr txBox="1"/>
          <p:nvPr/>
        </p:nvSpPr>
        <p:spPr>
          <a:xfrm>
            <a:off x="6981923" y="2805727"/>
            <a:ext cx="3120812" cy="379656"/>
          </a:xfrm>
          <a:prstGeom prst="rect">
            <a:avLst/>
          </a:prstGeom>
          <a:noFill/>
        </p:spPr>
        <p:txBody>
          <a:bodyPr wrap="square" rtlCol="0">
            <a:spAutoFit/>
          </a:bodyPr>
          <a:lstStyle/>
          <a:p>
            <a:pPr defTabSz="1219261"/>
            <a:r>
              <a:rPr lang="zh-CN" altLang="en-US" sz="1867" dirty="0">
                <a:solidFill>
                  <a:prstClr val="black"/>
                </a:solidFill>
                <a:latin typeface="弥勒古楷体" panose="02010601030101010101" pitchFamily="2" charset="-122"/>
                <a:ea typeface="弥勒古楷体" panose="02010601030101010101" pitchFamily="2" charset="-122"/>
              </a:rPr>
              <a:t>这里输入文字标题</a:t>
            </a:r>
          </a:p>
        </p:txBody>
      </p:sp>
      <p:sp>
        <p:nvSpPr>
          <p:cNvPr id="21" name="TextBox 20"/>
          <p:cNvSpPr txBox="1"/>
          <p:nvPr/>
        </p:nvSpPr>
        <p:spPr>
          <a:xfrm>
            <a:off x="6981922" y="1520626"/>
            <a:ext cx="3093376" cy="923330"/>
          </a:xfrm>
          <a:prstGeom prst="rect">
            <a:avLst/>
          </a:prstGeom>
          <a:noFill/>
        </p:spPr>
        <p:txBody>
          <a:bodyPr vert="horz" wrap="square" rtlCol="0">
            <a:spAutoFit/>
          </a:bodyPr>
          <a:lstStyle/>
          <a:p>
            <a:pPr algn="just">
              <a:lnSpc>
                <a:spcPct val="150000"/>
              </a:lnSpc>
            </a:pPr>
            <a:r>
              <a:rPr lang="zh-CN" altLang="en-US" sz="1200" dirty="0" smtClean="0">
                <a:solidFill>
                  <a:schemeClr val="tx1">
                    <a:lumMod val="75000"/>
                    <a:lumOff val="25000"/>
                  </a:schemeClr>
                </a:solidFill>
                <a:latin typeface="方正静蕾简体" panose="02000000000000000000" pitchFamily="2" charset="-122"/>
                <a:ea typeface="方正静蕾简体" panose="02000000000000000000" pitchFamily="2" charset="-122"/>
              </a:rPr>
              <a:t>一池柔情，一抹芳菲，桥外的荻花，是老去的故事。嫣红的脸颊，寂寞绯红于三月花雨的传奇。</a:t>
            </a:r>
            <a:endParaRPr lang="zh-CN" altLang="en-US" sz="12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2" name="TextBox 21"/>
          <p:cNvSpPr txBox="1"/>
          <p:nvPr/>
        </p:nvSpPr>
        <p:spPr>
          <a:xfrm>
            <a:off x="6980992" y="1140924"/>
            <a:ext cx="3120812" cy="379656"/>
          </a:xfrm>
          <a:prstGeom prst="rect">
            <a:avLst/>
          </a:prstGeom>
          <a:noFill/>
        </p:spPr>
        <p:txBody>
          <a:bodyPr wrap="square" rtlCol="0">
            <a:spAutoFit/>
          </a:bodyPr>
          <a:lstStyle/>
          <a:p>
            <a:pPr defTabSz="1219261"/>
            <a:r>
              <a:rPr lang="zh-CN" altLang="en-US" sz="1867" dirty="0">
                <a:solidFill>
                  <a:prstClr val="black"/>
                </a:solidFill>
                <a:latin typeface="弥勒古楷体" panose="02010601030101010101" pitchFamily="2" charset="-122"/>
                <a:ea typeface="弥勒古楷体" panose="02010601030101010101" pitchFamily="2" charset="-122"/>
              </a:rPr>
              <a:t>这里输入文字标题</a:t>
            </a:r>
          </a:p>
        </p:txBody>
      </p:sp>
      <p:grpSp>
        <p:nvGrpSpPr>
          <p:cNvPr id="12" name="组合 11"/>
          <p:cNvGrpSpPr/>
          <p:nvPr/>
        </p:nvGrpSpPr>
        <p:grpSpPr>
          <a:xfrm>
            <a:off x="1468678" y="1450535"/>
            <a:ext cx="4597753" cy="4584502"/>
            <a:chOff x="2743364" y="1336163"/>
            <a:chExt cx="1449255" cy="1445078"/>
          </a:xfrm>
          <a:effectLst>
            <a:outerShdw blurRad="215900" dist="152400" dir="2400000" algn="tl" rotWithShape="0">
              <a:prstClr val="black">
                <a:alpha val="13000"/>
              </a:prstClr>
            </a:outerShdw>
          </a:effectLst>
        </p:grpSpPr>
        <p:sp>
          <p:nvSpPr>
            <p:cNvPr id="13" name="椭圆 12"/>
            <p:cNvSpPr/>
            <p:nvPr/>
          </p:nvSpPr>
          <p:spPr>
            <a:xfrm>
              <a:off x="2743364" y="1336163"/>
              <a:ext cx="1445078" cy="1445078"/>
            </a:xfrm>
            <a:prstGeom prst="ellipse">
              <a:avLst/>
            </a:prstGeom>
            <a:noFill/>
            <a:ln w="3175" cap="flat" cmpd="sng" algn="ctr">
              <a:solidFill>
                <a:schemeClr val="bg1"/>
              </a:solid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14" name="椭圆 13"/>
            <p:cNvSpPr/>
            <p:nvPr/>
          </p:nvSpPr>
          <p:spPr>
            <a:xfrm>
              <a:off x="2747541" y="1336163"/>
              <a:ext cx="1445078" cy="1445078"/>
            </a:xfrm>
            <a:prstGeom prst="ellipse">
              <a:avLst/>
            </a:prstGeom>
            <a:blipFill dpi="0" rotWithShape="1">
              <a:blip r:embed="rId4"/>
              <a:srcRect/>
              <a:stretch>
                <a:fillRect/>
              </a:stretch>
            </a:bli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spTree>
    <p:extLst>
      <p:ext uri="{BB962C8B-B14F-4D97-AF65-F5344CB8AC3E}">
        <p14:creationId xmlns:p14="http://schemas.microsoft.com/office/powerpoint/2010/main" val="227577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1" presetClass="entr" presetSubtype="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heel(1)">
                                      <p:cBhvr>
                                        <p:cTn id="23" dur="2000"/>
                                        <p:tgtEl>
                                          <p:spTgt spid="1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Effect transition="in" filter="fade">
                                      <p:cBhvr>
                                        <p:cTn id="28" dur="1000"/>
                                        <p:tgtEl>
                                          <p:spTgt spid="1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8">
                                            <p:txEl>
                                              <p:pRg st="0" end="0"/>
                                            </p:txEl>
                                          </p:spTgt>
                                        </p:tgtEl>
                                        <p:attrNameLst>
                                          <p:attrName>style.visibility</p:attrName>
                                        </p:attrNameLst>
                                      </p:cBhvr>
                                      <p:to>
                                        <p:strVal val="visible"/>
                                      </p:to>
                                    </p:set>
                                    <p:anim calcmode="lin" valueType="num">
                                      <p:cBhvr>
                                        <p:cTn id="31" dur="1250" fill="hold"/>
                                        <p:tgtEl>
                                          <p:spTgt spid="18">
                                            <p:txEl>
                                              <p:pRg st="0" end="0"/>
                                            </p:txEl>
                                          </p:spTgt>
                                        </p:tgtEl>
                                        <p:attrNameLst>
                                          <p:attrName>ppt_w</p:attrName>
                                        </p:attrNameLst>
                                      </p:cBhvr>
                                      <p:tavLst>
                                        <p:tav tm="0">
                                          <p:val>
                                            <p:fltVal val="0"/>
                                          </p:val>
                                        </p:tav>
                                        <p:tav tm="100000">
                                          <p:val>
                                            <p:strVal val="#ppt_w"/>
                                          </p:val>
                                        </p:tav>
                                      </p:tavLst>
                                    </p:anim>
                                    <p:anim calcmode="lin" valueType="num">
                                      <p:cBhvr>
                                        <p:cTn id="32" dur="125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33" dur="1250"/>
                                        <p:tgtEl>
                                          <p:spTgt spid="18">
                                            <p:txEl>
                                              <p:pRg st="0" end="0"/>
                                            </p:txEl>
                                          </p:spTgt>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1000" fill="hold"/>
                                        <p:tgtEl>
                                          <p:spTgt spid="19"/>
                                        </p:tgtEl>
                                        <p:attrNameLst>
                                          <p:attrName>ppt_w</p:attrName>
                                        </p:attrNameLst>
                                      </p:cBhvr>
                                      <p:tavLst>
                                        <p:tav tm="0">
                                          <p:val>
                                            <p:fltVal val="0"/>
                                          </p:val>
                                        </p:tav>
                                        <p:tav tm="100000">
                                          <p:val>
                                            <p:strVal val="#ppt_w"/>
                                          </p:val>
                                        </p:tav>
                                      </p:tavLst>
                                    </p:anim>
                                    <p:anim calcmode="lin" valueType="num">
                                      <p:cBhvr>
                                        <p:cTn id="37" dur="1000" fill="hold"/>
                                        <p:tgtEl>
                                          <p:spTgt spid="19"/>
                                        </p:tgtEl>
                                        <p:attrNameLst>
                                          <p:attrName>ppt_h</p:attrName>
                                        </p:attrNameLst>
                                      </p:cBhvr>
                                      <p:tavLst>
                                        <p:tav tm="0">
                                          <p:val>
                                            <p:fltVal val="0"/>
                                          </p:val>
                                        </p:tav>
                                        <p:tav tm="100000">
                                          <p:val>
                                            <p:strVal val="#ppt_h"/>
                                          </p:val>
                                        </p:tav>
                                      </p:tavLst>
                                    </p:anim>
                                    <p:animEffect transition="in" filter="fade">
                                      <p:cBhvr>
                                        <p:cTn id="38" dur="1000"/>
                                        <p:tgtEl>
                                          <p:spTgt spid="1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0">
                                            <p:txEl>
                                              <p:pRg st="0" end="0"/>
                                            </p:txEl>
                                          </p:spTgt>
                                        </p:tgtEl>
                                        <p:attrNameLst>
                                          <p:attrName>style.visibility</p:attrName>
                                        </p:attrNameLst>
                                      </p:cBhvr>
                                      <p:to>
                                        <p:strVal val="visible"/>
                                      </p:to>
                                    </p:set>
                                    <p:anim calcmode="lin" valueType="num">
                                      <p:cBhvr>
                                        <p:cTn id="41" dur="1250" fill="hold"/>
                                        <p:tgtEl>
                                          <p:spTgt spid="20">
                                            <p:txEl>
                                              <p:pRg st="0" end="0"/>
                                            </p:txEl>
                                          </p:spTgt>
                                        </p:tgtEl>
                                        <p:attrNameLst>
                                          <p:attrName>ppt_w</p:attrName>
                                        </p:attrNameLst>
                                      </p:cBhvr>
                                      <p:tavLst>
                                        <p:tav tm="0">
                                          <p:val>
                                            <p:fltVal val="0"/>
                                          </p:val>
                                        </p:tav>
                                        <p:tav tm="100000">
                                          <p:val>
                                            <p:strVal val="#ppt_w"/>
                                          </p:val>
                                        </p:tav>
                                      </p:tavLst>
                                    </p:anim>
                                    <p:anim calcmode="lin" valueType="num">
                                      <p:cBhvr>
                                        <p:cTn id="42" dur="125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43" dur="1250"/>
                                        <p:tgtEl>
                                          <p:spTgt spid="20">
                                            <p:txEl>
                                              <p:pRg st="0" end="0"/>
                                            </p:txEl>
                                          </p:spTgt>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1000" fill="hold"/>
                                        <p:tgtEl>
                                          <p:spTgt spid="21"/>
                                        </p:tgtEl>
                                        <p:attrNameLst>
                                          <p:attrName>ppt_w</p:attrName>
                                        </p:attrNameLst>
                                      </p:cBhvr>
                                      <p:tavLst>
                                        <p:tav tm="0">
                                          <p:val>
                                            <p:fltVal val="0"/>
                                          </p:val>
                                        </p:tav>
                                        <p:tav tm="100000">
                                          <p:val>
                                            <p:strVal val="#ppt_w"/>
                                          </p:val>
                                        </p:tav>
                                      </p:tavLst>
                                    </p:anim>
                                    <p:anim calcmode="lin" valueType="num">
                                      <p:cBhvr>
                                        <p:cTn id="47" dur="1000" fill="hold"/>
                                        <p:tgtEl>
                                          <p:spTgt spid="21"/>
                                        </p:tgtEl>
                                        <p:attrNameLst>
                                          <p:attrName>ppt_h</p:attrName>
                                        </p:attrNameLst>
                                      </p:cBhvr>
                                      <p:tavLst>
                                        <p:tav tm="0">
                                          <p:val>
                                            <p:fltVal val="0"/>
                                          </p:val>
                                        </p:tav>
                                        <p:tav tm="100000">
                                          <p:val>
                                            <p:strVal val="#ppt_h"/>
                                          </p:val>
                                        </p:tav>
                                      </p:tavLst>
                                    </p:anim>
                                    <p:animEffect transition="in" filter="fade">
                                      <p:cBhvr>
                                        <p:cTn id="48" dur="1000"/>
                                        <p:tgtEl>
                                          <p:spTgt spid="2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2">
                                            <p:txEl>
                                              <p:pRg st="0" end="0"/>
                                            </p:txEl>
                                          </p:spTgt>
                                        </p:tgtEl>
                                        <p:attrNameLst>
                                          <p:attrName>style.visibility</p:attrName>
                                        </p:attrNameLst>
                                      </p:cBhvr>
                                      <p:to>
                                        <p:strVal val="visible"/>
                                      </p:to>
                                    </p:set>
                                    <p:anim calcmode="lin" valueType="num">
                                      <p:cBhvr>
                                        <p:cTn id="51" dur="1250" fill="hold"/>
                                        <p:tgtEl>
                                          <p:spTgt spid="22">
                                            <p:txEl>
                                              <p:pRg st="0" end="0"/>
                                            </p:txEl>
                                          </p:spTgt>
                                        </p:tgtEl>
                                        <p:attrNameLst>
                                          <p:attrName>ppt_w</p:attrName>
                                        </p:attrNameLst>
                                      </p:cBhvr>
                                      <p:tavLst>
                                        <p:tav tm="0">
                                          <p:val>
                                            <p:fltVal val="0"/>
                                          </p:val>
                                        </p:tav>
                                        <p:tav tm="100000">
                                          <p:val>
                                            <p:strVal val="#ppt_w"/>
                                          </p:val>
                                        </p:tav>
                                      </p:tavLst>
                                    </p:anim>
                                    <p:anim calcmode="lin" valueType="num">
                                      <p:cBhvr>
                                        <p:cTn id="52" dur="125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53" dur="125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build="p"/>
      <p:bldP spid="19" grpId="0"/>
      <p:bldP spid="20" grpId="0" build="p"/>
      <p:bldP spid="21" grpId="0"/>
      <p:bldP spid="2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01 </a:t>
            </a:r>
            <a:r>
              <a:rPr lang="zh-CN" altLang="en-US" sz="3200" dirty="0" smtClean="0">
                <a:latin typeface="弥勒古楷体" panose="02010601030101010101" pitchFamily="2" charset="-122"/>
                <a:ea typeface="弥勒古楷体" panose="02010601030101010101" pitchFamily="2" charset="-122"/>
              </a:rPr>
              <a:t>年度工作概述</a:t>
            </a:r>
            <a:endParaRPr lang="zh-CN" altLang="en-US" sz="3200" dirty="0">
              <a:latin typeface="弥勒古楷体" panose="02010601030101010101" pitchFamily="2" charset="-122"/>
              <a:ea typeface="弥勒古楷体" panose="02010601030101010101" pitchFamily="2" charset="-122"/>
            </a:endParaRPr>
          </a:p>
        </p:txBody>
      </p:sp>
      <p:sp>
        <p:nvSpPr>
          <p:cNvPr id="5" name="矩形 4"/>
          <p:cNvSpPr/>
          <p:nvPr/>
        </p:nvSpPr>
        <p:spPr>
          <a:xfrm>
            <a:off x="8244114" y="0"/>
            <a:ext cx="3947886"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36034" y="4891406"/>
            <a:ext cx="642354" cy="1323439"/>
          </a:xfrm>
          <a:prstGeom prst="rect">
            <a:avLst/>
          </a:prstGeom>
          <a:noFill/>
        </p:spPr>
        <p:txBody>
          <a:bodyPr wrap="square" rtlCol="0">
            <a:spAutoFit/>
          </a:bodyPr>
          <a:lstStyle/>
          <a:p>
            <a:r>
              <a:rPr lang="zh-CN" altLang="en-US" sz="4000" spc="300" dirty="0" smtClean="0">
                <a:latin typeface="弥勒古楷体" panose="02010601030101010101" pitchFamily="2" charset="-122"/>
                <a:ea typeface="弥勒古楷体" panose="02010601030101010101" pitchFamily="2" charset="-122"/>
              </a:rPr>
              <a:t>标题</a:t>
            </a:r>
            <a:endParaRPr lang="zh-CN" altLang="en-US" sz="4000" spc="300" dirty="0">
              <a:latin typeface="弥勒古楷体" panose="02010601030101010101" pitchFamily="2" charset="-122"/>
              <a:ea typeface="弥勒古楷体" panose="02010601030101010101" pitchFamily="2" charset="-122"/>
            </a:endParaRPr>
          </a:p>
        </p:txBody>
      </p:sp>
      <p:sp>
        <p:nvSpPr>
          <p:cNvPr id="12" name="文本框 11"/>
          <p:cNvSpPr txBox="1"/>
          <p:nvPr/>
        </p:nvSpPr>
        <p:spPr>
          <a:xfrm>
            <a:off x="2806213" y="5053192"/>
            <a:ext cx="3139321" cy="1473732"/>
          </a:xfrm>
          <a:prstGeom prst="rect">
            <a:avLst/>
          </a:prstGeom>
          <a:noFill/>
        </p:spPr>
        <p:txBody>
          <a:bodyPr vert="eaVert" wrap="square" rtlCol="0">
            <a:spAutoFit/>
          </a:bodyPr>
          <a:lstStyle/>
          <a:p>
            <a:r>
              <a:rPr lang="zh-CN" altLang="en-US" sz="1200" dirty="0">
                <a:latin typeface="方正静蕾简体" panose="02000000000000000000" pitchFamily="2" charset="-122"/>
                <a:ea typeface="方正静蕾简体" panose="02000000000000000000" pitchFamily="2" charset="-122"/>
              </a:rPr>
              <a:t>江南烟雨，错落的水花，前生今世的梦境。不知道记忆是否有过重叠，将前生今世梳理过后，在一畔莲湖里，静静地开出一朵水莲花。不芳艳夺人，不香郁浓重，只淡淡地开，守着自己的时光。看岁月绵长，雕刻了旧时的模样，依旧心情如昨，不悲不惧，不忧不伤。看着着西垂的夕阳，盈盈浅笑，如初绽般温馨美好。</a:t>
            </a:r>
          </a:p>
        </p:txBody>
      </p:sp>
      <p:sp>
        <p:nvSpPr>
          <p:cNvPr id="13" name="文本框 12"/>
          <p:cNvSpPr txBox="1"/>
          <p:nvPr/>
        </p:nvSpPr>
        <p:spPr>
          <a:xfrm>
            <a:off x="2150693" y="4840109"/>
            <a:ext cx="353943" cy="2603202"/>
          </a:xfrm>
          <a:prstGeom prst="rect">
            <a:avLst/>
          </a:prstGeom>
          <a:noFill/>
        </p:spPr>
        <p:txBody>
          <a:bodyPr vert="eaVert" wrap="square" rtlCol="0">
            <a:spAutoFit/>
          </a:bodyPr>
          <a:lstStyle/>
          <a:p>
            <a:r>
              <a:rPr lang="en-US" altLang="zh-CN" sz="1100" dirty="0" smtClean="0"/>
              <a:t>DESIGNED BY PPT MIAO</a:t>
            </a:r>
            <a:endParaRPr lang="zh-CN" altLang="en-US" sz="1100" dirty="0"/>
          </a:p>
        </p:txBody>
      </p:sp>
      <p:grpSp>
        <p:nvGrpSpPr>
          <p:cNvPr id="15" name="组合 14"/>
          <p:cNvGrpSpPr/>
          <p:nvPr/>
        </p:nvGrpSpPr>
        <p:grpSpPr>
          <a:xfrm>
            <a:off x="1306391" y="1672348"/>
            <a:ext cx="2396489" cy="2397886"/>
            <a:chOff x="2743363" y="1335320"/>
            <a:chExt cx="1445079" cy="1445921"/>
          </a:xfrm>
          <a:effectLst>
            <a:outerShdw blurRad="215900" dist="152400" dir="2400000" algn="tl" rotWithShape="0">
              <a:prstClr val="black">
                <a:alpha val="13000"/>
              </a:prstClr>
            </a:outerShdw>
          </a:effectLst>
        </p:grpSpPr>
        <p:sp>
          <p:nvSpPr>
            <p:cNvPr id="16" name="椭圆 15"/>
            <p:cNvSpPr/>
            <p:nvPr/>
          </p:nvSpPr>
          <p:spPr>
            <a:xfrm>
              <a:off x="2743364" y="1336163"/>
              <a:ext cx="1445078" cy="1445078"/>
            </a:xfrm>
            <a:prstGeom prst="rect">
              <a:avLst/>
            </a:prstGeom>
            <a:noFill/>
            <a:ln w="3175"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17" name="矩形 16"/>
            <p:cNvSpPr/>
            <p:nvPr/>
          </p:nvSpPr>
          <p:spPr>
            <a:xfrm>
              <a:off x="2743363" y="1335320"/>
              <a:ext cx="1445078" cy="1445078"/>
            </a:xfrm>
            <a:prstGeom prst="rect">
              <a:avLst/>
            </a:prstGeom>
            <a:blipFill dpi="0" rotWithShape="1">
              <a:blip r:embed="rId4"/>
              <a:srcRect/>
              <a:stretch>
                <a:fillRect/>
              </a:stretch>
            </a:bli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grpSp>
        <p:nvGrpSpPr>
          <p:cNvPr id="18" name="组合 17"/>
          <p:cNvGrpSpPr/>
          <p:nvPr/>
        </p:nvGrpSpPr>
        <p:grpSpPr>
          <a:xfrm>
            <a:off x="4151655" y="1664998"/>
            <a:ext cx="2445441" cy="2411188"/>
            <a:chOff x="2713845" y="1327299"/>
            <a:chExt cx="1474597" cy="1453942"/>
          </a:xfrm>
          <a:effectLst>
            <a:outerShdw blurRad="215900" dist="152400" dir="2400000" algn="tl" rotWithShape="0">
              <a:prstClr val="black">
                <a:alpha val="13000"/>
              </a:prstClr>
            </a:outerShdw>
          </a:effectLst>
        </p:grpSpPr>
        <p:sp>
          <p:nvSpPr>
            <p:cNvPr id="19" name="椭圆 15"/>
            <p:cNvSpPr/>
            <p:nvPr/>
          </p:nvSpPr>
          <p:spPr>
            <a:xfrm>
              <a:off x="2743364" y="1336163"/>
              <a:ext cx="1445078" cy="1445078"/>
            </a:xfrm>
            <a:prstGeom prst="rect">
              <a:avLst/>
            </a:prstGeom>
            <a:noFill/>
            <a:ln w="3175"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20" name="矩形 19"/>
            <p:cNvSpPr/>
            <p:nvPr/>
          </p:nvSpPr>
          <p:spPr>
            <a:xfrm>
              <a:off x="2713845" y="1327299"/>
              <a:ext cx="1445078" cy="1445078"/>
            </a:xfrm>
            <a:prstGeom prst="rect">
              <a:avLst/>
            </a:prstGeom>
            <a:blipFill dpi="0" rotWithShape="1">
              <a:blip r:embed="rId5"/>
              <a:srcRect/>
              <a:stretch>
                <a:fillRect/>
              </a:stretch>
            </a:blipFill>
            <a:ln w="25400" cap="flat" cmpd="sng" algn="ctr">
              <a:solidFill>
                <a:schemeClr val="bg1"/>
              </a:solid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grpSp>
        <p:nvGrpSpPr>
          <p:cNvPr id="21" name="组合 20"/>
          <p:cNvGrpSpPr/>
          <p:nvPr/>
        </p:nvGrpSpPr>
        <p:grpSpPr>
          <a:xfrm>
            <a:off x="10261924" y="1264420"/>
            <a:ext cx="4228656" cy="4231124"/>
            <a:chOff x="2743364" y="1335320"/>
            <a:chExt cx="1445078" cy="1445921"/>
          </a:xfrm>
          <a:effectLst>
            <a:outerShdw blurRad="215900" dist="152400" dir="2400000" algn="tl" rotWithShape="0">
              <a:prstClr val="black">
                <a:alpha val="13000"/>
              </a:prstClr>
            </a:outerShdw>
          </a:effectLst>
        </p:grpSpPr>
        <p:sp>
          <p:nvSpPr>
            <p:cNvPr id="22" name="椭圆 21"/>
            <p:cNvSpPr/>
            <p:nvPr/>
          </p:nvSpPr>
          <p:spPr>
            <a:xfrm>
              <a:off x="2743364" y="1336163"/>
              <a:ext cx="1445078" cy="1445078"/>
            </a:xfrm>
            <a:prstGeom prst="ellipse">
              <a:avLst/>
            </a:prstGeom>
            <a:gradFill>
              <a:gsLst>
                <a:gs pos="10000">
                  <a:srgbClr val="D0D0CD"/>
                </a:gs>
                <a:gs pos="86000">
                  <a:srgbClr val="FCFCFC"/>
                </a:gs>
              </a:gsLst>
              <a:lin ang="13500000" scaled="1"/>
            </a:gradFill>
            <a:ln w="3175" cap="flat" cmpd="sng" algn="ctr">
              <a:noFill/>
              <a:prstDash val="solid"/>
            </a:ln>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sp>
          <p:nvSpPr>
            <p:cNvPr id="23" name="椭圆 22"/>
            <p:cNvSpPr/>
            <p:nvPr/>
          </p:nvSpPr>
          <p:spPr>
            <a:xfrm>
              <a:off x="2743364" y="1335320"/>
              <a:ext cx="1445078" cy="1445078"/>
            </a:xfrm>
            <a:prstGeom prst="ellipse">
              <a:avLst/>
            </a:prstGeom>
            <a:blipFill dpi="0" rotWithShape="1">
              <a:blip r:embed="rId6"/>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white"/>
                </a:solidFill>
                <a:effectLst/>
                <a:uLnTx/>
                <a:uFillTx/>
                <a:latin typeface="Impact" pitchFamily="34" charset="0"/>
                <a:ea typeface="宋体" panose="02010600030101010101" pitchFamily="2" charset="-122"/>
              </a:endParaRPr>
            </a:p>
          </p:txBody>
        </p:sp>
      </p:grpSp>
    </p:spTree>
    <p:extLst>
      <p:ext uri="{BB962C8B-B14F-4D97-AF65-F5344CB8AC3E}">
        <p14:creationId xmlns:p14="http://schemas.microsoft.com/office/powerpoint/2010/main" val="7634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2"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1+#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18" presetClass="entr" presetSubtype="3"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strips(upRight)">
                                      <p:cBhvr>
                                        <p:cTn id="33" dur="1000"/>
                                        <p:tgtEl>
                                          <p:spTgt spid="15"/>
                                        </p:tgtEl>
                                      </p:cBhvr>
                                    </p:animEffect>
                                  </p:childTnLst>
                                </p:cTn>
                              </p:par>
                            </p:childTnLst>
                          </p:cTn>
                        </p:par>
                        <p:par>
                          <p:cTn id="34" fill="hold">
                            <p:stCondLst>
                              <p:cond delay="4500"/>
                            </p:stCondLst>
                            <p:childTnLst>
                              <p:par>
                                <p:cTn id="35" presetID="18" presetClass="entr" presetSubtype="12"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strips(downLeft)">
                                      <p:cBhvr>
                                        <p:cTn id="37" dur="500"/>
                                        <p:tgtEl>
                                          <p:spTgt spid="1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53" presetClass="entr" presetSubtype="16" fill="hold" grpId="0" nodeType="with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calcmode="lin" valueType="num">
                                      <p:cBhvr>
                                        <p:cTn id="43" dur="250" fill="hold"/>
                                        <p:tgtEl>
                                          <p:spTgt spid="12"/>
                                        </p:tgtEl>
                                        <p:attrNameLst>
                                          <p:attrName>ppt_w</p:attrName>
                                        </p:attrNameLst>
                                      </p:cBhvr>
                                      <p:tavLst>
                                        <p:tav tm="0">
                                          <p:val>
                                            <p:fltVal val="0"/>
                                          </p:val>
                                        </p:tav>
                                        <p:tav tm="100000">
                                          <p:val>
                                            <p:strVal val="#ppt_w"/>
                                          </p:val>
                                        </p:tav>
                                      </p:tavLst>
                                    </p:anim>
                                    <p:anim calcmode="lin" valueType="num">
                                      <p:cBhvr>
                                        <p:cTn id="44" dur="250" fill="hold"/>
                                        <p:tgtEl>
                                          <p:spTgt spid="12"/>
                                        </p:tgtEl>
                                        <p:attrNameLst>
                                          <p:attrName>ppt_h</p:attrName>
                                        </p:attrNameLst>
                                      </p:cBhvr>
                                      <p:tavLst>
                                        <p:tav tm="0">
                                          <p:val>
                                            <p:fltVal val="0"/>
                                          </p:val>
                                        </p:tav>
                                        <p:tav tm="100000">
                                          <p:val>
                                            <p:strVal val="#ppt_h"/>
                                          </p:val>
                                        </p:tav>
                                      </p:tavLst>
                                    </p:anim>
                                    <p:animEffect transition="in" filter="fade">
                                      <p:cBhvr>
                                        <p:cTn id="45" dur="250"/>
                                        <p:tgtEl>
                                          <p:spTgt spid="12"/>
                                        </p:tgtEl>
                                      </p:cBhvr>
                                    </p:animEffect>
                                  </p:childTnLst>
                                </p:cTn>
                              </p:par>
                            </p:childTnLst>
                          </p:cTn>
                        </p:par>
                        <p:par>
                          <p:cTn id="46" fill="hold">
                            <p:stCondLst>
                              <p:cond delay="8225"/>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01 </a:t>
            </a:r>
            <a:r>
              <a:rPr lang="zh-CN" altLang="en-US" sz="3200" dirty="0" smtClean="0">
                <a:latin typeface="弥勒古楷体" panose="02010601030101010101" pitchFamily="2" charset="-122"/>
                <a:ea typeface="弥勒古楷体" panose="02010601030101010101" pitchFamily="2" charset="-122"/>
              </a:rPr>
              <a:t>年度工作概述</a:t>
            </a:r>
            <a:endParaRPr lang="zh-CN" altLang="en-US" sz="3200" dirty="0">
              <a:latin typeface="弥勒古楷体" panose="02010601030101010101" pitchFamily="2" charset="-122"/>
              <a:ea typeface="弥勒古楷体" panose="02010601030101010101" pitchFamily="2" charset="-122"/>
            </a:endParaRPr>
          </a:p>
        </p:txBody>
      </p:sp>
      <p:sp>
        <p:nvSpPr>
          <p:cNvPr id="12" name="TextBox 7"/>
          <p:cNvSpPr txBox="1"/>
          <p:nvPr/>
        </p:nvSpPr>
        <p:spPr>
          <a:xfrm>
            <a:off x="977900" y="4327542"/>
            <a:ext cx="2289935" cy="963135"/>
          </a:xfrm>
          <a:prstGeom prst="rect">
            <a:avLst/>
          </a:prstGeom>
          <a:noFill/>
        </p:spPr>
        <p:txBody>
          <a:bodyPr lIns="121718" tIns="60858" rIns="121718" bIns="60858">
            <a:spAutoFit/>
          </a:bodyPr>
          <a:lstStyle/>
          <a:p>
            <a:pPr algn="ctr" defTabSz="1219170">
              <a:lnSpc>
                <a:spcPct val="130000"/>
              </a:lnSpc>
              <a:defRPr/>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站在时光的顶端，闭眼轻轻仰起头来，膜拜一段往事，或许已经逾越了千年。</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8" name="TextBox 62"/>
          <p:cNvSpPr txBox="1"/>
          <p:nvPr/>
        </p:nvSpPr>
        <p:spPr>
          <a:xfrm>
            <a:off x="3555651" y="4327542"/>
            <a:ext cx="2292052" cy="963135"/>
          </a:xfrm>
          <a:prstGeom prst="rect">
            <a:avLst/>
          </a:prstGeom>
          <a:noFill/>
        </p:spPr>
        <p:txBody>
          <a:bodyPr lIns="121718" tIns="60858" rIns="121718" bIns="60858">
            <a:spAutoFit/>
          </a:bodyPr>
          <a:lstStyle/>
          <a:p>
            <a:pPr algn="ctr" defTabSz="1219170">
              <a:lnSpc>
                <a:spcPct val="130000"/>
              </a:lnSpc>
              <a:defRPr/>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站在时光的顶端，闭眼轻轻仰起头来，膜拜一段往事，或许已经逾越了千年。</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9" name="TextBox 62"/>
          <p:cNvSpPr txBox="1"/>
          <p:nvPr/>
        </p:nvSpPr>
        <p:spPr>
          <a:xfrm>
            <a:off x="6135533" y="4327542"/>
            <a:ext cx="2292051" cy="963135"/>
          </a:xfrm>
          <a:prstGeom prst="rect">
            <a:avLst/>
          </a:prstGeom>
          <a:noFill/>
        </p:spPr>
        <p:txBody>
          <a:bodyPr lIns="121718" tIns="60858" rIns="121718" bIns="60858">
            <a:spAutoFit/>
          </a:bodyPr>
          <a:lstStyle/>
          <a:p>
            <a:pPr algn="ctr" defTabSz="1219170">
              <a:lnSpc>
                <a:spcPct val="130000"/>
              </a:lnSpc>
              <a:defRPr/>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站在时光的顶端，闭眼轻轻仰起头来，膜拜一段往事，或许已经逾越了千年。</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30" name="TextBox 62"/>
          <p:cNvSpPr txBox="1"/>
          <p:nvPr/>
        </p:nvSpPr>
        <p:spPr>
          <a:xfrm>
            <a:off x="8715414" y="4327542"/>
            <a:ext cx="2292052" cy="963135"/>
          </a:xfrm>
          <a:prstGeom prst="rect">
            <a:avLst/>
          </a:prstGeom>
          <a:noFill/>
        </p:spPr>
        <p:txBody>
          <a:bodyPr lIns="121718" tIns="60858" rIns="121718" bIns="60858">
            <a:spAutoFit/>
          </a:bodyPr>
          <a:lstStyle/>
          <a:p>
            <a:pPr algn="ctr" defTabSz="1219170">
              <a:lnSpc>
                <a:spcPct val="130000"/>
              </a:lnSpc>
              <a:defRPr/>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站在时光的顶端，闭眼轻轻仰起头来，膜拜一段往事，或许已经逾越了千年。</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47" name="椭圆 46"/>
          <p:cNvSpPr/>
          <p:nvPr/>
        </p:nvSpPr>
        <p:spPr>
          <a:xfrm>
            <a:off x="1104387" y="1969180"/>
            <a:ext cx="1780920" cy="1780920"/>
          </a:xfrm>
          <a:prstGeom prst="ellipse">
            <a:avLst/>
          </a:prstGeom>
          <a:gradFill>
            <a:gsLst>
              <a:gs pos="10000">
                <a:srgbClr val="D0D0CD"/>
              </a:gs>
              <a:gs pos="86000">
                <a:srgbClr val="FCFCFC"/>
              </a:gs>
            </a:gsLst>
            <a:lin ang="135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bg1"/>
              </a:solidFill>
              <a:latin typeface="Impact" pitchFamily="34" charset="0"/>
            </a:endParaRPr>
          </a:p>
        </p:txBody>
      </p:sp>
      <p:sp>
        <p:nvSpPr>
          <p:cNvPr id="48" name="椭圆 47"/>
          <p:cNvSpPr/>
          <p:nvPr/>
        </p:nvSpPr>
        <p:spPr>
          <a:xfrm>
            <a:off x="1131772" y="1927368"/>
            <a:ext cx="1780920" cy="1780920"/>
          </a:xfrm>
          <a:prstGeom prst="ellipse">
            <a:avLst/>
          </a:prstGeom>
          <a:blipFill dpi="0" rotWithShape="1">
            <a:blip r:embed="rId4"/>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bg1"/>
              </a:solidFill>
              <a:latin typeface="Impact" pitchFamily="34" charset="0"/>
            </a:endParaRPr>
          </a:p>
        </p:txBody>
      </p:sp>
      <p:sp>
        <p:nvSpPr>
          <p:cNvPr id="49" name="椭圆 48"/>
          <p:cNvSpPr/>
          <p:nvPr/>
        </p:nvSpPr>
        <p:spPr>
          <a:xfrm>
            <a:off x="3830697" y="2013371"/>
            <a:ext cx="1780920" cy="1780920"/>
          </a:xfrm>
          <a:prstGeom prst="ellipse">
            <a:avLst/>
          </a:prstGeom>
          <a:gradFill>
            <a:gsLst>
              <a:gs pos="10000">
                <a:srgbClr val="D0D0CD"/>
              </a:gs>
              <a:gs pos="86000">
                <a:srgbClr val="FCFCFC"/>
              </a:gs>
            </a:gsLst>
            <a:lin ang="135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bg1"/>
              </a:solidFill>
              <a:latin typeface="Impact" pitchFamily="34" charset="0"/>
            </a:endParaRPr>
          </a:p>
        </p:txBody>
      </p:sp>
      <p:sp>
        <p:nvSpPr>
          <p:cNvPr id="50" name="椭圆 49"/>
          <p:cNvSpPr/>
          <p:nvPr/>
        </p:nvSpPr>
        <p:spPr>
          <a:xfrm>
            <a:off x="3657915" y="1906545"/>
            <a:ext cx="1843555" cy="1843555"/>
          </a:xfrm>
          <a:prstGeom prst="ellipse">
            <a:avLst/>
          </a:prstGeom>
          <a:blipFill dpi="0" rotWithShape="1">
            <a:blip r:embed="rId5"/>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bg1"/>
              </a:solidFill>
              <a:latin typeface="Impact" pitchFamily="34" charset="0"/>
            </a:endParaRPr>
          </a:p>
        </p:txBody>
      </p:sp>
      <p:sp>
        <p:nvSpPr>
          <p:cNvPr id="51" name="椭圆 50"/>
          <p:cNvSpPr/>
          <p:nvPr/>
        </p:nvSpPr>
        <p:spPr>
          <a:xfrm>
            <a:off x="6446860" y="2013371"/>
            <a:ext cx="1780920" cy="1780920"/>
          </a:xfrm>
          <a:prstGeom prst="ellipse">
            <a:avLst/>
          </a:prstGeom>
          <a:gradFill>
            <a:gsLst>
              <a:gs pos="10000">
                <a:srgbClr val="D0D0CD"/>
              </a:gs>
              <a:gs pos="86000">
                <a:srgbClr val="FCFCFC"/>
              </a:gs>
            </a:gsLst>
            <a:lin ang="135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bg1"/>
              </a:solidFill>
              <a:latin typeface="Impact" pitchFamily="34" charset="0"/>
            </a:endParaRPr>
          </a:p>
        </p:txBody>
      </p:sp>
      <p:sp>
        <p:nvSpPr>
          <p:cNvPr id="52" name="椭圆 51"/>
          <p:cNvSpPr/>
          <p:nvPr/>
        </p:nvSpPr>
        <p:spPr>
          <a:xfrm>
            <a:off x="6492860" y="2098046"/>
            <a:ext cx="1676579" cy="1676579"/>
          </a:xfrm>
          <a:prstGeom prst="ellipse">
            <a:avLst/>
          </a:prstGeom>
          <a:blipFill dpi="0" rotWithShape="1">
            <a:blip r:embed="rId6"/>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bg1"/>
              </a:solidFill>
              <a:latin typeface="Impact" pitchFamily="34" charset="0"/>
            </a:endParaRPr>
          </a:p>
        </p:txBody>
      </p:sp>
      <p:sp>
        <p:nvSpPr>
          <p:cNvPr id="53" name="椭圆 52"/>
          <p:cNvSpPr/>
          <p:nvPr/>
        </p:nvSpPr>
        <p:spPr>
          <a:xfrm>
            <a:off x="9067479" y="2017827"/>
            <a:ext cx="1780920" cy="1780920"/>
          </a:xfrm>
          <a:prstGeom prst="ellipse">
            <a:avLst/>
          </a:prstGeom>
          <a:gradFill>
            <a:gsLst>
              <a:gs pos="10000">
                <a:srgbClr val="D0D0CD"/>
              </a:gs>
              <a:gs pos="86000">
                <a:srgbClr val="FCFCFC"/>
              </a:gs>
            </a:gsLst>
            <a:lin ang="135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bg1"/>
              </a:solidFill>
              <a:latin typeface="Impact" pitchFamily="34" charset="0"/>
            </a:endParaRPr>
          </a:p>
        </p:txBody>
      </p:sp>
      <p:sp>
        <p:nvSpPr>
          <p:cNvPr id="54" name="椭圆 53"/>
          <p:cNvSpPr/>
          <p:nvPr/>
        </p:nvSpPr>
        <p:spPr>
          <a:xfrm>
            <a:off x="9063023" y="2013371"/>
            <a:ext cx="1785376" cy="1785376"/>
          </a:xfrm>
          <a:prstGeom prst="ellipse">
            <a:avLst/>
          </a:prstGeom>
          <a:blipFill dpi="0" rotWithShape="1">
            <a:blip r:embed="rId7"/>
            <a:srcRect/>
            <a:stretch>
              <a:fillRect/>
            </a:stretch>
          </a:blip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bg1"/>
              </a:solidFill>
              <a:latin typeface="Impact" pitchFamily="34" charset="0"/>
            </a:endParaRPr>
          </a:p>
        </p:txBody>
      </p:sp>
      <p:sp>
        <p:nvSpPr>
          <p:cNvPr id="55" name="TextBox 21"/>
          <p:cNvSpPr txBox="1"/>
          <p:nvPr/>
        </p:nvSpPr>
        <p:spPr>
          <a:xfrm>
            <a:off x="988842" y="3907104"/>
            <a:ext cx="3120812" cy="379656"/>
          </a:xfrm>
          <a:prstGeom prst="rect">
            <a:avLst/>
          </a:prstGeom>
          <a:noFill/>
        </p:spPr>
        <p:txBody>
          <a:bodyPr wrap="square" rtlCol="0">
            <a:spAutoFit/>
          </a:bodyPr>
          <a:lstStyle/>
          <a:p>
            <a:pPr defTabSz="1219261"/>
            <a:r>
              <a:rPr lang="zh-CN" altLang="en-US" sz="1867" dirty="0">
                <a:solidFill>
                  <a:prstClr val="black"/>
                </a:solidFill>
                <a:latin typeface="弥勒古楷体" panose="02010601030101010101" pitchFamily="2" charset="-122"/>
                <a:ea typeface="弥勒古楷体" panose="02010601030101010101" pitchFamily="2" charset="-122"/>
              </a:rPr>
              <a:t>这里输入文字标题</a:t>
            </a:r>
          </a:p>
        </p:txBody>
      </p:sp>
      <p:sp>
        <p:nvSpPr>
          <p:cNvPr id="56" name="TextBox 21"/>
          <p:cNvSpPr txBox="1"/>
          <p:nvPr/>
        </p:nvSpPr>
        <p:spPr>
          <a:xfrm>
            <a:off x="3650669" y="3907104"/>
            <a:ext cx="3120812" cy="379656"/>
          </a:xfrm>
          <a:prstGeom prst="rect">
            <a:avLst/>
          </a:prstGeom>
          <a:noFill/>
        </p:spPr>
        <p:txBody>
          <a:bodyPr wrap="square" rtlCol="0">
            <a:spAutoFit/>
          </a:bodyPr>
          <a:lstStyle/>
          <a:p>
            <a:pPr defTabSz="1219261"/>
            <a:r>
              <a:rPr lang="zh-CN" altLang="en-US" sz="1867" dirty="0">
                <a:solidFill>
                  <a:prstClr val="black"/>
                </a:solidFill>
                <a:latin typeface="弥勒古楷体" panose="02010601030101010101" pitchFamily="2" charset="-122"/>
                <a:ea typeface="弥勒古楷体" panose="02010601030101010101" pitchFamily="2" charset="-122"/>
              </a:rPr>
              <a:t>这里输入文字标题</a:t>
            </a:r>
          </a:p>
        </p:txBody>
      </p:sp>
      <p:sp>
        <p:nvSpPr>
          <p:cNvPr id="57" name="TextBox 21"/>
          <p:cNvSpPr txBox="1"/>
          <p:nvPr/>
        </p:nvSpPr>
        <p:spPr>
          <a:xfrm>
            <a:off x="6260959" y="3907104"/>
            <a:ext cx="3120812" cy="379656"/>
          </a:xfrm>
          <a:prstGeom prst="rect">
            <a:avLst/>
          </a:prstGeom>
          <a:noFill/>
        </p:spPr>
        <p:txBody>
          <a:bodyPr wrap="square" rtlCol="0">
            <a:spAutoFit/>
          </a:bodyPr>
          <a:lstStyle/>
          <a:p>
            <a:pPr defTabSz="1219261"/>
            <a:r>
              <a:rPr lang="zh-CN" altLang="en-US" sz="1867" dirty="0">
                <a:solidFill>
                  <a:prstClr val="black"/>
                </a:solidFill>
                <a:latin typeface="弥勒古楷体" panose="02010601030101010101" pitchFamily="2" charset="-122"/>
                <a:ea typeface="弥勒古楷体" panose="02010601030101010101" pitchFamily="2" charset="-122"/>
              </a:rPr>
              <a:t>这里输入文字标题</a:t>
            </a:r>
          </a:p>
        </p:txBody>
      </p:sp>
      <p:sp>
        <p:nvSpPr>
          <p:cNvPr id="58" name="TextBox 21"/>
          <p:cNvSpPr txBox="1"/>
          <p:nvPr/>
        </p:nvSpPr>
        <p:spPr>
          <a:xfrm>
            <a:off x="8974323" y="3907104"/>
            <a:ext cx="3120812" cy="379656"/>
          </a:xfrm>
          <a:prstGeom prst="rect">
            <a:avLst/>
          </a:prstGeom>
          <a:noFill/>
        </p:spPr>
        <p:txBody>
          <a:bodyPr wrap="square" rtlCol="0">
            <a:spAutoFit/>
          </a:bodyPr>
          <a:lstStyle/>
          <a:p>
            <a:pPr defTabSz="1219261"/>
            <a:r>
              <a:rPr lang="zh-CN" altLang="en-US" sz="1867" dirty="0">
                <a:solidFill>
                  <a:prstClr val="black"/>
                </a:solidFill>
                <a:latin typeface="弥勒古楷体" panose="02010601030101010101" pitchFamily="2" charset="-122"/>
                <a:ea typeface="弥勒古楷体" panose="02010601030101010101" pitchFamily="2" charset="-122"/>
              </a:rPr>
              <a:t>这里输入文字标题</a:t>
            </a:r>
          </a:p>
        </p:txBody>
      </p:sp>
    </p:spTree>
    <p:extLst>
      <p:ext uri="{BB962C8B-B14F-4D97-AF65-F5344CB8AC3E}">
        <p14:creationId xmlns:p14="http://schemas.microsoft.com/office/powerpoint/2010/main" val="4276111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250"/>
                            </p:stCondLst>
                            <p:childTnLst>
                              <p:par>
                                <p:cTn id="21" presetID="47"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000"/>
                                        <p:tgtEl>
                                          <p:spTgt spid="47"/>
                                        </p:tgtEl>
                                      </p:cBhvr>
                                    </p:animEffect>
                                    <p:anim calcmode="lin" valueType="num">
                                      <p:cBhvr>
                                        <p:cTn id="24" dur="1000" fill="hold"/>
                                        <p:tgtEl>
                                          <p:spTgt spid="47"/>
                                        </p:tgtEl>
                                        <p:attrNameLst>
                                          <p:attrName>ppt_x</p:attrName>
                                        </p:attrNameLst>
                                      </p:cBhvr>
                                      <p:tavLst>
                                        <p:tav tm="0">
                                          <p:val>
                                            <p:strVal val="#ppt_x"/>
                                          </p:val>
                                        </p:tav>
                                        <p:tav tm="100000">
                                          <p:val>
                                            <p:strVal val="#ppt_x"/>
                                          </p:val>
                                        </p:tav>
                                      </p:tavLst>
                                    </p:anim>
                                    <p:anim calcmode="lin" valueType="num">
                                      <p:cBhvr>
                                        <p:cTn id="25" dur="1000" fill="hold"/>
                                        <p:tgtEl>
                                          <p:spTgt spid="4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1000" fill="hold"/>
                                        <p:tgtEl>
                                          <p:spTgt spid="4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1000"/>
                                        <p:tgtEl>
                                          <p:spTgt spid="49"/>
                                        </p:tgtEl>
                                      </p:cBhvr>
                                    </p:animEffect>
                                    <p:anim calcmode="lin" valueType="num">
                                      <p:cBhvr>
                                        <p:cTn id="34" dur="1000" fill="hold"/>
                                        <p:tgtEl>
                                          <p:spTgt spid="49"/>
                                        </p:tgtEl>
                                        <p:attrNameLst>
                                          <p:attrName>ppt_x</p:attrName>
                                        </p:attrNameLst>
                                      </p:cBhvr>
                                      <p:tavLst>
                                        <p:tav tm="0">
                                          <p:val>
                                            <p:strVal val="#ppt_x"/>
                                          </p:val>
                                        </p:tav>
                                        <p:tav tm="100000">
                                          <p:val>
                                            <p:strVal val="#ppt_x"/>
                                          </p:val>
                                        </p:tav>
                                      </p:tavLst>
                                    </p:anim>
                                    <p:anim calcmode="lin" valueType="num">
                                      <p:cBhvr>
                                        <p:cTn id="35" dur="1000" fill="hold"/>
                                        <p:tgtEl>
                                          <p:spTgt spid="4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1000"/>
                                        <p:tgtEl>
                                          <p:spTgt spid="50"/>
                                        </p:tgtEl>
                                      </p:cBhvr>
                                    </p:animEffect>
                                    <p:anim calcmode="lin" valueType="num">
                                      <p:cBhvr>
                                        <p:cTn id="39" dur="1000" fill="hold"/>
                                        <p:tgtEl>
                                          <p:spTgt spid="50"/>
                                        </p:tgtEl>
                                        <p:attrNameLst>
                                          <p:attrName>ppt_x</p:attrName>
                                        </p:attrNameLst>
                                      </p:cBhvr>
                                      <p:tavLst>
                                        <p:tav tm="0">
                                          <p:val>
                                            <p:strVal val="#ppt_x"/>
                                          </p:val>
                                        </p:tav>
                                        <p:tav tm="100000">
                                          <p:val>
                                            <p:strVal val="#ppt_x"/>
                                          </p:val>
                                        </p:tav>
                                      </p:tavLst>
                                    </p:anim>
                                    <p:anim calcmode="lin" valueType="num">
                                      <p:cBhvr>
                                        <p:cTn id="40" dur="1000" fill="hold"/>
                                        <p:tgtEl>
                                          <p:spTgt spid="5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1000"/>
                                        <p:tgtEl>
                                          <p:spTgt spid="51"/>
                                        </p:tgtEl>
                                      </p:cBhvr>
                                    </p:animEffect>
                                    <p:anim calcmode="lin" valueType="num">
                                      <p:cBhvr>
                                        <p:cTn id="44" dur="1000" fill="hold"/>
                                        <p:tgtEl>
                                          <p:spTgt spid="51"/>
                                        </p:tgtEl>
                                        <p:attrNameLst>
                                          <p:attrName>ppt_x</p:attrName>
                                        </p:attrNameLst>
                                      </p:cBhvr>
                                      <p:tavLst>
                                        <p:tav tm="0">
                                          <p:val>
                                            <p:strVal val="#ppt_x"/>
                                          </p:val>
                                        </p:tav>
                                        <p:tav tm="100000">
                                          <p:val>
                                            <p:strVal val="#ppt_x"/>
                                          </p:val>
                                        </p:tav>
                                      </p:tavLst>
                                    </p:anim>
                                    <p:anim calcmode="lin" valueType="num">
                                      <p:cBhvr>
                                        <p:cTn id="45" dur="1000" fill="hold"/>
                                        <p:tgtEl>
                                          <p:spTgt spid="5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1000"/>
                                        <p:tgtEl>
                                          <p:spTgt spid="52"/>
                                        </p:tgtEl>
                                      </p:cBhvr>
                                    </p:animEffect>
                                    <p:anim calcmode="lin" valueType="num">
                                      <p:cBhvr>
                                        <p:cTn id="49" dur="1000" fill="hold"/>
                                        <p:tgtEl>
                                          <p:spTgt spid="52"/>
                                        </p:tgtEl>
                                        <p:attrNameLst>
                                          <p:attrName>ppt_x</p:attrName>
                                        </p:attrNameLst>
                                      </p:cBhvr>
                                      <p:tavLst>
                                        <p:tav tm="0">
                                          <p:val>
                                            <p:strVal val="#ppt_x"/>
                                          </p:val>
                                        </p:tav>
                                        <p:tav tm="100000">
                                          <p:val>
                                            <p:strVal val="#ppt_x"/>
                                          </p:val>
                                        </p:tav>
                                      </p:tavLst>
                                    </p:anim>
                                    <p:anim calcmode="lin" valueType="num">
                                      <p:cBhvr>
                                        <p:cTn id="50" dur="1000" fill="hold"/>
                                        <p:tgtEl>
                                          <p:spTgt spid="5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1000"/>
                                        <p:tgtEl>
                                          <p:spTgt spid="53"/>
                                        </p:tgtEl>
                                      </p:cBhvr>
                                    </p:animEffect>
                                    <p:anim calcmode="lin" valueType="num">
                                      <p:cBhvr>
                                        <p:cTn id="54" dur="1000" fill="hold"/>
                                        <p:tgtEl>
                                          <p:spTgt spid="53"/>
                                        </p:tgtEl>
                                        <p:attrNameLst>
                                          <p:attrName>ppt_x</p:attrName>
                                        </p:attrNameLst>
                                      </p:cBhvr>
                                      <p:tavLst>
                                        <p:tav tm="0">
                                          <p:val>
                                            <p:strVal val="#ppt_x"/>
                                          </p:val>
                                        </p:tav>
                                        <p:tav tm="100000">
                                          <p:val>
                                            <p:strVal val="#ppt_x"/>
                                          </p:val>
                                        </p:tav>
                                      </p:tavLst>
                                    </p:anim>
                                    <p:anim calcmode="lin" valueType="num">
                                      <p:cBhvr>
                                        <p:cTn id="55" dur="1000" fill="hold"/>
                                        <p:tgtEl>
                                          <p:spTgt spid="5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1000"/>
                                        <p:tgtEl>
                                          <p:spTgt spid="54"/>
                                        </p:tgtEl>
                                      </p:cBhvr>
                                    </p:animEffect>
                                    <p:anim calcmode="lin" valueType="num">
                                      <p:cBhvr>
                                        <p:cTn id="59" dur="1000" fill="hold"/>
                                        <p:tgtEl>
                                          <p:spTgt spid="54"/>
                                        </p:tgtEl>
                                        <p:attrNameLst>
                                          <p:attrName>ppt_x</p:attrName>
                                        </p:attrNameLst>
                                      </p:cBhvr>
                                      <p:tavLst>
                                        <p:tav tm="0">
                                          <p:val>
                                            <p:strVal val="#ppt_x"/>
                                          </p:val>
                                        </p:tav>
                                        <p:tav tm="100000">
                                          <p:val>
                                            <p:strVal val="#ppt_x"/>
                                          </p:val>
                                        </p:tav>
                                      </p:tavLst>
                                    </p:anim>
                                    <p:anim calcmode="lin" valueType="num">
                                      <p:cBhvr>
                                        <p:cTn id="60" dur="1000" fill="hold"/>
                                        <p:tgtEl>
                                          <p:spTgt spid="54"/>
                                        </p:tgtEl>
                                        <p:attrNameLst>
                                          <p:attrName>ppt_y</p:attrName>
                                        </p:attrNameLst>
                                      </p:cBhvr>
                                      <p:tavLst>
                                        <p:tav tm="0">
                                          <p:val>
                                            <p:strVal val="#ppt_y-.1"/>
                                          </p:val>
                                        </p:tav>
                                        <p:tav tm="100000">
                                          <p:val>
                                            <p:strVal val="#ppt_y"/>
                                          </p:val>
                                        </p:tav>
                                      </p:tavLst>
                                    </p:anim>
                                  </p:childTnLst>
                                </p:cTn>
                              </p:par>
                              <p:par>
                                <p:cTn id="61" presetID="53" presetClass="entr" presetSubtype="16" fill="hold" grpId="0" nodeType="withEffect">
                                  <p:stCondLst>
                                    <p:cond delay="0"/>
                                  </p:stCondLst>
                                  <p:childTnLst>
                                    <p:set>
                                      <p:cBhvr>
                                        <p:cTn id="62" dur="1" fill="hold">
                                          <p:stCondLst>
                                            <p:cond delay="0"/>
                                          </p:stCondLst>
                                        </p:cTn>
                                        <p:tgtEl>
                                          <p:spTgt spid="55">
                                            <p:txEl>
                                              <p:pRg st="0" end="0"/>
                                            </p:txEl>
                                          </p:spTgt>
                                        </p:tgtEl>
                                        <p:attrNameLst>
                                          <p:attrName>style.visibility</p:attrName>
                                        </p:attrNameLst>
                                      </p:cBhvr>
                                      <p:to>
                                        <p:strVal val="visible"/>
                                      </p:to>
                                    </p:set>
                                    <p:anim calcmode="lin" valueType="num">
                                      <p:cBhvr>
                                        <p:cTn id="63" dur="1250" fill="hold"/>
                                        <p:tgtEl>
                                          <p:spTgt spid="55">
                                            <p:txEl>
                                              <p:pRg st="0" end="0"/>
                                            </p:txEl>
                                          </p:spTgt>
                                        </p:tgtEl>
                                        <p:attrNameLst>
                                          <p:attrName>ppt_w</p:attrName>
                                        </p:attrNameLst>
                                      </p:cBhvr>
                                      <p:tavLst>
                                        <p:tav tm="0">
                                          <p:val>
                                            <p:fltVal val="0"/>
                                          </p:val>
                                        </p:tav>
                                        <p:tav tm="100000">
                                          <p:val>
                                            <p:strVal val="#ppt_w"/>
                                          </p:val>
                                        </p:tav>
                                      </p:tavLst>
                                    </p:anim>
                                    <p:anim calcmode="lin" valueType="num">
                                      <p:cBhvr>
                                        <p:cTn id="64" dur="125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65" dur="1250"/>
                                        <p:tgtEl>
                                          <p:spTgt spid="55">
                                            <p:txEl>
                                              <p:pRg st="0" end="0"/>
                                            </p:txEl>
                                          </p:spTgt>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56">
                                            <p:txEl>
                                              <p:pRg st="0" end="0"/>
                                            </p:txEl>
                                          </p:spTgt>
                                        </p:tgtEl>
                                        <p:attrNameLst>
                                          <p:attrName>style.visibility</p:attrName>
                                        </p:attrNameLst>
                                      </p:cBhvr>
                                      <p:to>
                                        <p:strVal val="visible"/>
                                      </p:to>
                                    </p:set>
                                    <p:anim calcmode="lin" valueType="num">
                                      <p:cBhvr>
                                        <p:cTn id="68" dur="1250" fill="hold"/>
                                        <p:tgtEl>
                                          <p:spTgt spid="56">
                                            <p:txEl>
                                              <p:pRg st="0" end="0"/>
                                            </p:txEl>
                                          </p:spTgt>
                                        </p:tgtEl>
                                        <p:attrNameLst>
                                          <p:attrName>ppt_w</p:attrName>
                                        </p:attrNameLst>
                                      </p:cBhvr>
                                      <p:tavLst>
                                        <p:tav tm="0">
                                          <p:val>
                                            <p:fltVal val="0"/>
                                          </p:val>
                                        </p:tav>
                                        <p:tav tm="100000">
                                          <p:val>
                                            <p:strVal val="#ppt_w"/>
                                          </p:val>
                                        </p:tav>
                                      </p:tavLst>
                                    </p:anim>
                                    <p:anim calcmode="lin" valueType="num">
                                      <p:cBhvr>
                                        <p:cTn id="69" dur="125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0" dur="1250"/>
                                        <p:tgtEl>
                                          <p:spTgt spid="56">
                                            <p:txEl>
                                              <p:pRg st="0" end="0"/>
                                            </p:txEl>
                                          </p:spTgt>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57">
                                            <p:txEl>
                                              <p:pRg st="0" end="0"/>
                                            </p:txEl>
                                          </p:spTgt>
                                        </p:tgtEl>
                                        <p:attrNameLst>
                                          <p:attrName>style.visibility</p:attrName>
                                        </p:attrNameLst>
                                      </p:cBhvr>
                                      <p:to>
                                        <p:strVal val="visible"/>
                                      </p:to>
                                    </p:set>
                                    <p:anim calcmode="lin" valueType="num">
                                      <p:cBhvr>
                                        <p:cTn id="73" dur="1250" fill="hold"/>
                                        <p:tgtEl>
                                          <p:spTgt spid="57">
                                            <p:txEl>
                                              <p:pRg st="0" end="0"/>
                                            </p:txEl>
                                          </p:spTgt>
                                        </p:tgtEl>
                                        <p:attrNameLst>
                                          <p:attrName>ppt_w</p:attrName>
                                        </p:attrNameLst>
                                      </p:cBhvr>
                                      <p:tavLst>
                                        <p:tav tm="0">
                                          <p:val>
                                            <p:fltVal val="0"/>
                                          </p:val>
                                        </p:tav>
                                        <p:tav tm="100000">
                                          <p:val>
                                            <p:strVal val="#ppt_w"/>
                                          </p:val>
                                        </p:tav>
                                      </p:tavLst>
                                    </p:anim>
                                    <p:anim calcmode="lin" valueType="num">
                                      <p:cBhvr>
                                        <p:cTn id="74" dur="125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75" dur="1250"/>
                                        <p:tgtEl>
                                          <p:spTgt spid="57">
                                            <p:txEl>
                                              <p:pRg st="0" end="0"/>
                                            </p:txEl>
                                          </p:spTgt>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58">
                                            <p:txEl>
                                              <p:pRg st="0" end="0"/>
                                            </p:txEl>
                                          </p:spTgt>
                                        </p:tgtEl>
                                        <p:attrNameLst>
                                          <p:attrName>style.visibility</p:attrName>
                                        </p:attrNameLst>
                                      </p:cBhvr>
                                      <p:to>
                                        <p:strVal val="visible"/>
                                      </p:to>
                                    </p:set>
                                    <p:anim calcmode="lin" valueType="num">
                                      <p:cBhvr>
                                        <p:cTn id="78" dur="1250" fill="hold"/>
                                        <p:tgtEl>
                                          <p:spTgt spid="58">
                                            <p:txEl>
                                              <p:pRg st="0" end="0"/>
                                            </p:txEl>
                                          </p:spTgt>
                                        </p:tgtEl>
                                        <p:attrNameLst>
                                          <p:attrName>ppt_w</p:attrName>
                                        </p:attrNameLst>
                                      </p:cBhvr>
                                      <p:tavLst>
                                        <p:tav tm="0">
                                          <p:val>
                                            <p:fltVal val="0"/>
                                          </p:val>
                                        </p:tav>
                                        <p:tav tm="100000">
                                          <p:val>
                                            <p:strVal val="#ppt_w"/>
                                          </p:val>
                                        </p:tav>
                                      </p:tavLst>
                                    </p:anim>
                                    <p:anim calcmode="lin" valueType="num">
                                      <p:cBhvr>
                                        <p:cTn id="79" dur="125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80" dur="1250"/>
                                        <p:tgtEl>
                                          <p:spTgt spid="58">
                                            <p:txEl>
                                              <p:pRg st="0" end="0"/>
                                            </p:txEl>
                                          </p:spTgt>
                                        </p:tgtEl>
                                      </p:cBhvr>
                                    </p:animEffect>
                                  </p:childTnLst>
                                </p:cTn>
                              </p:par>
                            </p:childTnLst>
                          </p:cTn>
                        </p:par>
                        <p:par>
                          <p:cTn id="81" fill="hold">
                            <p:stCondLst>
                              <p:cond delay="4500"/>
                            </p:stCondLst>
                            <p:childTnLst>
                              <p:par>
                                <p:cTn id="82" presetID="42" presetClass="entr" presetSubtype="0"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1000"/>
                                        <p:tgtEl>
                                          <p:spTgt spid="12"/>
                                        </p:tgtEl>
                                      </p:cBhvr>
                                    </p:animEffect>
                                    <p:anim calcmode="lin" valueType="num">
                                      <p:cBhvr>
                                        <p:cTn id="85" dur="1000" fill="hold"/>
                                        <p:tgtEl>
                                          <p:spTgt spid="12"/>
                                        </p:tgtEl>
                                        <p:attrNameLst>
                                          <p:attrName>ppt_x</p:attrName>
                                        </p:attrNameLst>
                                      </p:cBhvr>
                                      <p:tavLst>
                                        <p:tav tm="0">
                                          <p:val>
                                            <p:strVal val="#ppt_x"/>
                                          </p:val>
                                        </p:tav>
                                        <p:tav tm="100000">
                                          <p:val>
                                            <p:strVal val="#ppt_x"/>
                                          </p:val>
                                        </p:tav>
                                      </p:tavLst>
                                    </p:anim>
                                    <p:anim calcmode="lin" valueType="num">
                                      <p:cBhvr>
                                        <p:cTn id="86" dur="1000" fill="hold"/>
                                        <p:tgtEl>
                                          <p:spTgt spid="1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5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1000"/>
                                        <p:tgtEl>
                                          <p:spTgt spid="28"/>
                                        </p:tgtEl>
                                      </p:cBhvr>
                                    </p:animEffect>
                                    <p:anim calcmode="lin" valueType="num">
                                      <p:cBhvr>
                                        <p:cTn id="90" dur="1000" fill="hold"/>
                                        <p:tgtEl>
                                          <p:spTgt spid="28"/>
                                        </p:tgtEl>
                                        <p:attrNameLst>
                                          <p:attrName>ppt_x</p:attrName>
                                        </p:attrNameLst>
                                      </p:cBhvr>
                                      <p:tavLst>
                                        <p:tav tm="0">
                                          <p:val>
                                            <p:strVal val="#ppt_x"/>
                                          </p:val>
                                        </p:tav>
                                        <p:tav tm="100000">
                                          <p:val>
                                            <p:strVal val="#ppt_x"/>
                                          </p:val>
                                        </p:tav>
                                      </p:tavLst>
                                    </p:anim>
                                    <p:anim calcmode="lin" valueType="num">
                                      <p:cBhvr>
                                        <p:cTn id="91" dur="1000" fill="hold"/>
                                        <p:tgtEl>
                                          <p:spTgt spid="2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50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1000"/>
                                        <p:tgtEl>
                                          <p:spTgt spid="29"/>
                                        </p:tgtEl>
                                      </p:cBhvr>
                                    </p:animEffect>
                                    <p:anim calcmode="lin" valueType="num">
                                      <p:cBhvr>
                                        <p:cTn id="95" dur="1000" fill="hold"/>
                                        <p:tgtEl>
                                          <p:spTgt spid="29"/>
                                        </p:tgtEl>
                                        <p:attrNameLst>
                                          <p:attrName>ppt_x</p:attrName>
                                        </p:attrNameLst>
                                      </p:cBhvr>
                                      <p:tavLst>
                                        <p:tav tm="0">
                                          <p:val>
                                            <p:strVal val="#ppt_x"/>
                                          </p:val>
                                        </p:tav>
                                        <p:tav tm="100000">
                                          <p:val>
                                            <p:strVal val="#ppt_x"/>
                                          </p:val>
                                        </p:tav>
                                      </p:tavLst>
                                    </p:anim>
                                    <p:anim calcmode="lin" valueType="num">
                                      <p:cBhvr>
                                        <p:cTn id="96" dur="1000" fill="hold"/>
                                        <p:tgtEl>
                                          <p:spTgt spid="29"/>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75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1000"/>
                                        <p:tgtEl>
                                          <p:spTgt spid="30"/>
                                        </p:tgtEl>
                                      </p:cBhvr>
                                    </p:animEffect>
                                    <p:anim calcmode="lin" valueType="num">
                                      <p:cBhvr>
                                        <p:cTn id="100" dur="1000" fill="hold"/>
                                        <p:tgtEl>
                                          <p:spTgt spid="30"/>
                                        </p:tgtEl>
                                        <p:attrNameLst>
                                          <p:attrName>ppt_x</p:attrName>
                                        </p:attrNameLst>
                                      </p:cBhvr>
                                      <p:tavLst>
                                        <p:tav tm="0">
                                          <p:val>
                                            <p:strVal val="#ppt_x"/>
                                          </p:val>
                                        </p:tav>
                                        <p:tav tm="100000">
                                          <p:val>
                                            <p:strVal val="#ppt_x"/>
                                          </p:val>
                                        </p:tav>
                                      </p:tavLst>
                                    </p:anim>
                                    <p:anim calcmode="lin" valueType="num">
                                      <p:cBhvr>
                                        <p:cTn id="10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28" grpId="0"/>
      <p:bldP spid="29" grpId="0"/>
      <p:bldP spid="30" grpId="0"/>
      <p:bldP spid="47" grpId="0" animBg="1"/>
      <p:bldP spid="48" grpId="0" animBg="1"/>
      <p:bldP spid="49" grpId="0" animBg="1"/>
      <p:bldP spid="50" grpId="0" animBg="1"/>
      <p:bldP spid="51" grpId="0" animBg="1"/>
      <p:bldP spid="52" grpId="0" animBg="1"/>
      <p:bldP spid="53" grpId="0" animBg="1"/>
      <p:bldP spid="54" grpId="0" animBg="1"/>
      <p:bldP spid="55" grpId="0" build="p"/>
      <p:bldP spid="56" grpId="0" build="p"/>
      <p:bldP spid="57" grpId="0" build="p"/>
      <p:bldP spid="5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056" y="-1"/>
            <a:ext cx="662844" cy="1004073"/>
          </a:xfrm>
          <a:prstGeom prst="rect">
            <a:avLst/>
          </a:prstGeom>
        </p:spPr>
      </p:pic>
      <p:cxnSp>
        <p:nvCxnSpPr>
          <p:cNvPr id="7" name="直接连接符 6"/>
          <p:cNvCxnSpPr/>
          <p:nvPr/>
        </p:nvCxnSpPr>
        <p:spPr>
          <a:xfrm>
            <a:off x="977900" y="902472"/>
            <a:ext cx="36957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94534" y="216098"/>
            <a:ext cx="3262432" cy="584775"/>
          </a:xfrm>
          <a:prstGeom prst="rect">
            <a:avLst/>
          </a:prstGeom>
        </p:spPr>
        <p:txBody>
          <a:bodyPr wrap="none">
            <a:spAutoFit/>
          </a:bodyPr>
          <a:lstStyle/>
          <a:p>
            <a:r>
              <a:rPr lang="en-US" altLang="zh-CN" sz="3200" dirty="0" smtClean="0">
                <a:latin typeface="弥勒古楷体" panose="02010601030101010101" pitchFamily="2" charset="-122"/>
                <a:ea typeface="弥勒古楷体" panose="02010601030101010101" pitchFamily="2" charset="-122"/>
              </a:rPr>
              <a:t>01 </a:t>
            </a:r>
            <a:r>
              <a:rPr lang="zh-CN" altLang="en-US" sz="3200" dirty="0" smtClean="0">
                <a:latin typeface="弥勒古楷体" panose="02010601030101010101" pitchFamily="2" charset="-122"/>
                <a:ea typeface="弥勒古楷体" panose="02010601030101010101" pitchFamily="2" charset="-122"/>
              </a:rPr>
              <a:t>年度工作概述</a:t>
            </a:r>
            <a:endParaRPr lang="zh-CN" altLang="en-US" sz="3200" dirty="0">
              <a:latin typeface="弥勒古楷体" panose="02010601030101010101" pitchFamily="2" charset="-122"/>
              <a:ea typeface="弥勒古楷体" panose="02010601030101010101" pitchFamily="2" charset="-122"/>
            </a:endParaRPr>
          </a:p>
        </p:txBody>
      </p:sp>
      <p:sp>
        <p:nvSpPr>
          <p:cNvPr id="5" name="Oval 1"/>
          <p:cNvSpPr/>
          <p:nvPr/>
        </p:nvSpPr>
        <p:spPr bwMode="auto">
          <a:xfrm>
            <a:off x="4387939" y="3387677"/>
            <a:ext cx="1788204" cy="1788203"/>
          </a:xfrm>
          <a:prstGeom prst="ellipse">
            <a:avLst/>
          </a:prstGeom>
          <a:blipFill dpi="0" rotWithShape="1">
            <a:blip r:embed="rId4"/>
            <a:srcRect/>
            <a:stretch>
              <a:fillRect/>
            </a:stretch>
          </a:blipFill>
          <a:ln w="25400" cap="flat" cmpd="sng" algn="ctr">
            <a:solidFill>
              <a:sysClr val="window" lastClr="FFFFFF">
                <a:lumMod val="85000"/>
              </a:sysClr>
            </a:solidFill>
            <a:prstDash val="solid"/>
          </a:ln>
          <a:effectLst>
            <a:outerShdw blurRad="254000" dist="127000" dir="8160000" algn="t" rotWithShape="0">
              <a:prstClr val="black">
                <a:alpha val="34000"/>
              </a:prstClr>
            </a:outerShdw>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AU" sz="1333" b="0" i="0" u="none" strike="noStrike" kern="0" cap="none" spc="0" normalizeH="0" baseline="0" noProof="0">
              <a:ln>
                <a:noFill/>
              </a:ln>
              <a:solidFill>
                <a:srgbClr val="FFFFFF"/>
              </a:solidFill>
              <a:effectLst/>
              <a:uLnTx/>
              <a:uFillTx/>
              <a:latin typeface="Open Sans"/>
              <a:ea typeface="MS PGothic" pitchFamily="34" charset="-128"/>
            </a:endParaRPr>
          </a:p>
        </p:txBody>
      </p:sp>
      <p:sp>
        <p:nvSpPr>
          <p:cNvPr id="6" name="Oval 1"/>
          <p:cNvSpPr/>
          <p:nvPr/>
        </p:nvSpPr>
        <p:spPr bwMode="auto">
          <a:xfrm>
            <a:off x="6207904" y="2557208"/>
            <a:ext cx="1788204" cy="1788203"/>
          </a:xfrm>
          <a:prstGeom prst="ellipse">
            <a:avLst/>
          </a:prstGeom>
          <a:blipFill dpi="0" rotWithShape="1">
            <a:blip r:embed="rId5"/>
            <a:srcRect/>
            <a:stretch>
              <a:fillRect/>
            </a:stretch>
          </a:blipFill>
          <a:ln w="25400" cap="flat" cmpd="sng" algn="ctr">
            <a:solidFill>
              <a:sysClr val="window" lastClr="FFFFFF">
                <a:lumMod val="85000"/>
              </a:sysClr>
            </a:solidFill>
            <a:prstDash val="solid"/>
          </a:ln>
          <a:effectLst>
            <a:outerShdw blurRad="254000" dist="127000" dir="8160000" algn="t" rotWithShape="0">
              <a:prstClr val="black">
                <a:alpha val="34000"/>
              </a:prstClr>
            </a:outerShdw>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AU" sz="1333" b="0" i="0" u="none" strike="noStrike" kern="0" cap="none" spc="0" normalizeH="0" baseline="0" noProof="0">
              <a:ln>
                <a:noFill/>
              </a:ln>
              <a:solidFill>
                <a:srgbClr val="FFFFFF"/>
              </a:solidFill>
              <a:effectLst/>
              <a:uLnTx/>
              <a:uFillTx/>
              <a:latin typeface="Open Sans"/>
              <a:ea typeface="MS PGothic" pitchFamily="34" charset="-128"/>
            </a:endParaRPr>
          </a:p>
        </p:txBody>
      </p:sp>
      <p:sp>
        <p:nvSpPr>
          <p:cNvPr id="9" name="Oval 1"/>
          <p:cNvSpPr/>
          <p:nvPr/>
        </p:nvSpPr>
        <p:spPr bwMode="auto">
          <a:xfrm>
            <a:off x="8363591" y="1700235"/>
            <a:ext cx="1788204" cy="1788203"/>
          </a:xfrm>
          <a:prstGeom prst="ellipse">
            <a:avLst/>
          </a:prstGeom>
          <a:blipFill dpi="0" rotWithShape="1">
            <a:blip r:embed="rId6"/>
            <a:srcRect/>
            <a:stretch>
              <a:fillRect/>
            </a:stretch>
          </a:blipFill>
          <a:ln w="25400" cap="flat" cmpd="sng" algn="ctr">
            <a:solidFill>
              <a:sysClr val="window" lastClr="FFFFFF">
                <a:lumMod val="85000"/>
              </a:sysClr>
            </a:solidFill>
            <a:prstDash val="solid"/>
          </a:ln>
          <a:effectLst>
            <a:outerShdw blurRad="254000" dist="127000" dir="8160000" algn="t" rotWithShape="0">
              <a:prstClr val="black">
                <a:alpha val="34000"/>
              </a:prstClr>
            </a:outerShdw>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AU" sz="1333" b="0" i="0" u="none" strike="noStrike" kern="0" cap="none" spc="0" normalizeH="0" baseline="0" noProof="0">
              <a:ln>
                <a:noFill/>
              </a:ln>
              <a:solidFill>
                <a:srgbClr val="FFFFFF"/>
              </a:solidFill>
              <a:effectLst/>
              <a:uLnTx/>
              <a:uFillTx/>
              <a:latin typeface="Open Sans"/>
              <a:ea typeface="MS PGothic" pitchFamily="34" charset="-128"/>
            </a:endParaRPr>
          </a:p>
        </p:txBody>
      </p:sp>
      <p:sp>
        <p:nvSpPr>
          <p:cNvPr id="10" name="Oval 1"/>
          <p:cNvSpPr/>
          <p:nvPr/>
        </p:nvSpPr>
        <p:spPr bwMode="auto">
          <a:xfrm>
            <a:off x="2152739" y="4279991"/>
            <a:ext cx="1788204" cy="1788203"/>
          </a:xfrm>
          <a:prstGeom prst="ellipse">
            <a:avLst/>
          </a:prstGeom>
          <a:blipFill dpi="0" rotWithShape="1">
            <a:blip r:embed="rId7"/>
            <a:srcRect/>
            <a:stretch>
              <a:fillRect/>
            </a:stretch>
          </a:blipFill>
          <a:ln w="25400" cap="flat" cmpd="sng" algn="ctr">
            <a:solidFill>
              <a:sysClr val="window" lastClr="FFFFFF">
                <a:lumMod val="85000"/>
              </a:sysClr>
            </a:solidFill>
            <a:prstDash val="solid"/>
          </a:ln>
          <a:effectLst>
            <a:outerShdw blurRad="254000" dist="127000" dir="8160000" algn="t" rotWithShape="0">
              <a:prstClr val="black">
                <a:alpha val="34000"/>
              </a:prstClr>
            </a:outerShdw>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en-AU" sz="1333" b="0" i="0" u="none" strike="noStrike" kern="0" cap="none" spc="0" normalizeH="0" baseline="0" noProof="0">
              <a:ln>
                <a:noFill/>
              </a:ln>
              <a:solidFill>
                <a:srgbClr val="FFFFFF"/>
              </a:solidFill>
              <a:effectLst/>
              <a:uLnTx/>
              <a:uFillTx/>
              <a:latin typeface="Open Sans"/>
              <a:ea typeface="MS PGothic" pitchFamily="34" charset="-128"/>
            </a:endParaRPr>
          </a:p>
        </p:txBody>
      </p:sp>
      <p:sp>
        <p:nvSpPr>
          <p:cNvPr id="11" name="弧形 10"/>
          <p:cNvSpPr/>
          <p:nvPr/>
        </p:nvSpPr>
        <p:spPr>
          <a:xfrm>
            <a:off x="8562792" y="1880234"/>
            <a:ext cx="1428207" cy="1428207"/>
          </a:xfrm>
          <a:prstGeom prst="arc">
            <a:avLst>
              <a:gd name="adj1" fmla="val 2212195"/>
              <a:gd name="adj2" fmla="val 0"/>
            </a:avLst>
          </a:prstGeom>
          <a:noFill/>
          <a:ln w="19050" cap="flat" cmpd="sng" algn="ctr">
            <a:solidFill>
              <a:sysClr val="windowText" lastClr="000000">
                <a:lumMod val="75000"/>
                <a:lumOff val="25000"/>
              </a:sysClr>
            </a:solidFill>
            <a:prstDash val="solid"/>
            <a:headEnd type="oval" w="med" len="med"/>
            <a:tailEnd type="oval" w="med" len="med"/>
          </a:ln>
          <a:effectLst/>
        </p:spPr>
        <p:txBody>
          <a:bodyPr lIns="91440" tIns="45720" rIns="91440" bIns="45720"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50000"/>
                  <a:lumOff val="50000"/>
                </a:prstClr>
              </a:solidFill>
              <a:effectLst/>
              <a:uLnTx/>
              <a:uFillTx/>
              <a:latin typeface="Calibri"/>
              <a:ea typeface="宋体" panose="02010600030101010101" pitchFamily="2" charset="-122"/>
            </a:endParaRPr>
          </a:p>
        </p:txBody>
      </p:sp>
      <p:sp>
        <p:nvSpPr>
          <p:cNvPr id="12" name="弧形 11"/>
          <p:cNvSpPr/>
          <p:nvPr/>
        </p:nvSpPr>
        <p:spPr>
          <a:xfrm>
            <a:off x="6407105" y="2728706"/>
            <a:ext cx="1428207" cy="1428207"/>
          </a:xfrm>
          <a:prstGeom prst="arc">
            <a:avLst>
              <a:gd name="adj1" fmla="val 2212195"/>
              <a:gd name="adj2" fmla="val 0"/>
            </a:avLst>
          </a:prstGeom>
          <a:noFill/>
          <a:ln w="19050" cap="flat" cmpd="sng" algn="ctr">
            <a:solidFill>
              <a:sysClr val="windowText" lastClr="000000">
                <a:lumMod val="75000"/>
                <a:lumOff val="25000"/>
              </a:sysClr>
            </a:solidFill>
            <a:prstDash val="solid"/>
            <a:headEnd type="oval" w="med" len="med"/>
            <a:tailEnd type="oval" w="med" len="med"/>
          </a:ln>
          <a:effectLst/>
        </p:spPr>
        <p:txBody>
          <a:bodyPr lIns="91440" tIns="45720" rIns="91440" bIns="45720"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50000"/>
                  <a:lumOff val="50000"/>
                </a:prstClr>
              </a:solidFill>
              <a:effectLst/>
              <a:uLnTx/>
              <a:uFillTx/>
              <a:latin typeface="Calibri"/>
              <a:ea typeface="宋体" panose="02010600030101010101" pitchFamily="2" charset="-122"/>
            </a:endParaRPr>
          </a:p>
        </p:txBody>
      </p:sp>
      <p:sp>
        <p:nvSpPr>
          <p:cNvPr id="13" name="弧形 12"/>
          <p:cNvSpPr/>
          <p:nvPr/>
        </p:nvSpPr>
        <p:spPr>
          <a:xfrm>
            <a:off x="4587140" y="3568010"/>
            <a:ext cx="1428207" cy="1428207"/>
          </a:xfrm>
          <a:prstGeom prst="arc">
            <a:avLst>
              <a:gd name="adj1" fmla="val 2212195"/>
              <a:gd name="adj2" fmla="val 0"/>
            </a:avLst>
          </a:prstGeom>
          <a:noFill/>
          <a:ln w="19050" cap="flat" cmpd="sng" algn="ctr">
            <a:solidFill>
              <a:sysClr val="windowText" lastClr="000000">
                <a:lumMod val="75000"/>
                <a:lumOff val="25000"/>
              </a:sysClr>
            </a:solidFill>
            <a:prstDash val="solid"/>
            <a:headEnd type="oval" w="med" len="med"/>
            <a:tailEnd type="oval" w="med" len="med"/>
          </a:ln>
          <a:effectLst/>
        </p:spPr>
        <p:txBody>
          <a:bodyPr lIns="91440" tIns="45720" rIns="91440" bIns="45720"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50000"/>
                  <a:lumOff val="50000"/>
                </a:prstClr>
              </a:solidFill>
              <a:effectLst/>
              <a:uLnTx/>
              <a:uFillTx/>
              <a:latin typeface="Calibri"/>
              <a:ea typeface="宋体" panose="02010600030101010101" pitchFamily="2" charset="-122"/>
            </a:endParaRPr>
          </a:p>
        </p:txBody>
      </p:sp>
      <p:sp>
        <p:nvSpPr>
          <p:cNvPr id="14" name="弧形 13"/>
          <p:cNvSpPr/>
          <p:nvPr/>
        </p:nvSpPr>
        <p:spPr>
          <a:xfrm>
            <a:off x="2360775" y="4442653"/>
            <a:ext cx="1428207" cy="1428207"/>
          </a:xfrm>
          <a:prstGeom prst="arc">
            <a:avLst>
              <a:gd name="adj1" fmla="val 2212195"/>
              <a:gd name="adj2" fmla="val 0"/>
            </a:avLst>
          </a:prstGeom>
          <a:noFill/>
          <a:ln w="19050" cap="flat" cmpd="sng" algn="ctr">
            <a:solidFill>
              <a:sysClr val="windowText" lastClr="000000">
                <a:lumMod val="75000"/>
                <a:lumOff val="25000"/>
              </a:sysClr>
            </a:solidFill>
            <a:prstDash val="solid"/>
            <a:headEnd type="oval" w="med" len="med"/>
            <a:tailEnd type="oval" w="med" len="med"/>
          </a:ln>
          <a:effectLst/>
        </p:spPr>
        <p:txBody>
          <a:bodyPr lIns="91440" tIns="45720" rIns="91440" bIns="45720" rtlCol="0"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50000"/>
                  <a:lumOff val="50000"/>
                </a:prstClr>
              </a:solidFill>
              <a:effectLst/>
              <a:uLnTx/>
              <a:uFillTx/>
              <a:latin typeface="Calibri"/>
              <a:ea typeface="宋体" panose="02010600030101010101" pitchFamily="2" charset="-122"/>
            </a:endParaRPr>
          </a:p>
        </p:txBody>
      </p:sp>
      <p:sp>
        <p:nvSpPr>
          <p:cNvPr id="15" name="Content Placeholder 2"/>
          <p:cNvSpPr txBox="1">
            <a:spLocks/>
          </p:cNvSpPr>
          <p:nvPr/>
        </p:nvSpPr>
        <p:spPr bwMode="auto">
          <a:xfrm>
            <a:off x="667429" y="3322184"/>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
        <p:nvSpPr>
          <p:cNvPr id="16" name="Content Placeholder 2"/>
          <p:cNvSpPr txBox="1">
            <a:spLocks/>
          </p:cNvSpPr>
          <p:nvPr/>
        </p:nvSpPr>
        <p:spPr bwMode="auto">
          <a:xfrm>
            <a:off x="4420696" y="5390895"/>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
        <p:nvSpPr>
          <p:cNvPr id="17" name="Content Placeholder 2"/>
          <p:cNvSpPr txBox="1">
            <a:spLocks/>
          </p:cNvSpPr>
          <p:nvPr/>
        </p:nvSpPr>
        <p:spPr bwMode="auto">
          <a:xfrm>
            <a:off x="4406345" y="1588780"/>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
        <p:nvSpPr>
          <p:cNvPr id="18" name="Content Placeholder 2"/>
          <p:cNvSpPr txBox="1">
            <a:spLocks/>
          </p:cNvSpPr>
          <p:nvPr/>
        </p:nvSpPr>
        <p:spPr bwMode="auto">
          <a:xfrm>
            <a:off x="8354186" y="3802148"/>
            <a:ext cx="2664829"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latin typeface="弥勒古楷体" panose="02010601030101010101" pitchFamily="2" charset="-122"/>
                <a:ea typeface="弥勒古楷体" panose="02010601030101010101" pitchFamily="2" charset="-122"/>
                <a:cs typeface="Raleway"/>
              </a:rPr>
              <a:t>输入标题</a:t>
            </a:r>
            <a:endParaRPr lang="en-US" altLang="zh-CN" sz="1600" b="1" kern="0" dirty="0">
              <a:latin typeface="弥勒古楷体" panose="02010601030101010101" pitchFamily="2" charset="-122"/>
              <a:ea typeface="弥勒古楷体" panose="02010601030101010101" pitchFamily="2" charset="-122"/>
              <a:cs typeface="Raleway"/>
            </a:endParaRPr>
          </a:p>
          <a:p>
            <a:pPr algn="r" defTabSz="914194">
              <a:spcBef>
                <a:spcPct val="20000"/>
              </a:spcBef>
              <a:defRPr/>
            </a:pPr>
            <a:endParaRPr lang="en-US" altLang="zh-CN" sz="1600" b="1" kern="0" dirty="0">
              <a:latin typeface="方正静蕾简体" panose="02000000000000000000" pitchFamily="2" charset="-122"/>
              <a:ea typeface="方正静蕾简体" panose="02000000000000000000" pitchFamily="2" charset="-122"/>
              <a:cs typeface="Raleway"/>
            </a:endParaRPr>
          </a:p>
          <a:p>
            <a:pPr defTabSz="914194">
              <a:spcBef>
                <a:spcPct val="20000"/>
              </a:spcBef>
              <a:defRPr/>
            </a:pPr>
            <a:r>
              <a:rPr lang="zh-CN" altLang="en-US" sz="1100" dirty="0">
                <a:latin typeface="方正静蕾简体" panose="02000000000000000000" pitchFamily="2" charset="-122"/>
                <a:ea typeface="方正静蕾简体" panose="02000000000000000000" pitchFamily="2" charset="-122"/>
              </a:rPr>
              <a:t>在这个世界上，有些东西必须重复，比如常识；有些事儿、有些感觉、有些人，则无论如何不能，因此，也无需。</a:t>
            </a:r>
            <a:endParaRPr lang="en-US" altLang="zh-CN" sz="1067" kern="0" dirty="0">
              <a:latin typeface="方正静蕾简体" panose="02000000000000000000" pitchFamily="2" charset="-122"/>
              <a:ea typeface="方正静蕾简体" panose="02000000000000000000" pitchFamily="2" charset="-122"/>
              <a:cs typeface="Raleway Light"/>
            </a:endParaRPr>
          </a:p>
        </p:txBody>
      </p:sp>
    </p:spTree>
    <p:extLst>
      <p:ext uri="{BB962C8B-B14F-4D97-AF65-F5344CB8AC3E}">
        <p14:creationId xmlns:p14="http://schemas.microsoft.com/office/powerpoint/2010/main" val="5508852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2000"/>
                                        <p:tgtEl>
                                          <p:spTgt spid="15"/>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2500" fill="hold"/>
                                        <p:tgtEl>
                                          <p:spTgt spid="10"/>
                                        </p:tgtEl>
                                        <p:attrNameLst>
                                          <p:attrName>ppt_x</p:attrName>
                                        </p:attrNameLst>
                                      </p:cBhvr>
                                      <p:tavLst>
                                        <p:tav tm="0">
                                          <p:val>
                                            <p:strVal val="#ppt_x"/>
                                          </p:val>
                                        </p:tav>
                                        <p:tav tm="100000">
                                          <p:val>
                                            <p:strVal val="#ppt_x"/>
                                          </p:val>
                                        </p:tav>
                                      </p:tavLst>
                                    </p:anim>
                                    <p:anim calcmode="lin" valueType="num">
                                      <p:cBhvr additive="base">
                                        <p:cTn id="31" dur="2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20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0" fill="hold"/>
                                        <p:tgtEl>
                                          <p:spTgt spid="5"/>
                                        </p:tgtEl>
                                        <p:attrNameLst>
                                          <p:attrName>ppt_x</p:attrName>
                                        </p:attrNameLst>
                                      </p:cBhvr>
                                      <p:tavLst>
                                        <p:tav tm="0">
                                          <p:val>
                                            <p:strVal val="#ppt_x"/>
                                          </p:val>
                                        </p:tav>
                                        <p:tav tm="100000">
                                          <p:val>
                                            <p:strVal val="#ppt_x"/>
                                          </p:val>
                                        </p:tav>
                                      </p:tavLst>
                                    </p:anim>
                                    <p:anim calcmode="lin" valueType="num">
                                      <p:cBhvr additive="base">
                                        <p:cTn id="41" dur="2500" fill="hold"/>
                                        <p:tgtEl>
                                          <p:spTgt spid="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0-#ppt_h/2"/>
                                          </p:val>
                                        </p:tav>
                                        <p:tav tm="100000">
                                          <p:val>
                                            <p:strVal val="#ppt_y"/>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2000"/>
                                        <p:tgtEl>
                                          <p:spTgt spid="17"/>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2500" fill="hold"/>
                                        <p:tgtEl>
                                          <p:spTgt spid="6"/>
                                        </p:tgtEl>
                                        <p:attrNameLst>
                                          <p:attrName>ppt_x</p:attrName>
                                        </p:attrNameLst>
                                      </p:cBhvr>
                                      <p:tavLst>
                                        <p:tav tm="0">
                                          <p:val>
                                            <p:strVal val="#ppt_x"/>
                                          </p:val>
                                        </p:tav>
                                        <p:tav tm="100000">
                                          <p:val>
                                            <p:strVal val="#ppt_x"/>
                                          </p:val>
                                        </p:tav>
                                      </p:tavLst>
                                    </p:anim>
                                    <p:anim calcmode="lin" valueType="num">
                                      <p:cBhvr additive="base">
                                        <p:cTn id="57" dur="2500" fill="hold"/>
                                        <p:tgtEl>
                                          <p:spTgt spid="6"/>
                                        </p:tgtEl>
                                        <p:attrNameLst>
                                          <p:attrName>ppt_y</p:attrName>
                                        </p:attrNameLst>
                                      </p:cBhvr>
                                      <p:tavLst>
                                        <p:tav tm="0">
                                          <p:val>
                                            <p:strVal val="1+#ppt_h/2"/>
                                          </p:val>
                                        </p:tav>
                                        <p:tav tm="100000">
                                          <p:val>
                                            <p:strVal val="#ppt_y"/>
                                          </p:val>
                                        </p:tav>
                                      </p:tavLst>
                                    </p:anim>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2000"/>
                                        <p:tgtEl>
                                          <p:spTgt spid="18"/>
                                        </p:tgtEl>
                                      </p:cBhvr>
                                    </p:animEffect>
                                  </p:childTnLst>
                                </p:cTn>
                              </p:par>
                              <p:par>
                                <p:cTn id="62" presetID="2" presetClass="entr" presetSubtype="1"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2500" fill="hold"/>
                                        <p:tgtEl>
                                          <p:spTgt spid="9"/>
                                        </p:tgtEl>
                                        <p:attrNameLst>
                                          <p:attrName>ppt_x</p:attrName>
                                        </p:attrNameLst>
                                      </p:cBhvr>
                                      <p:tavLst>
                                        <p:tav tm="0">
                                          <p:val>
                                            <p:strVal val="#ppt_x"/>
                                          </p:val>
                                        </p:tav>
                                        <p:tav tm="100000">
                                          <p:val>
                                            <p:strVal val="#ppt_x"/>
                                          </p:val>
                                        </p:tav>
                                      </p:tavLst>
                                    </p:anim>
                                    <p:anim calcmode="lin" valueType="num">
                                      <p:cBhvr additive="base">
                                        <p:cTn id="65" dur="2500" fill="hold"/>
                                        <p:tgtEl>
                                          <p:spTgt spid="9"/>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animBg="1"/>
      <p:bldP spid="9" grpId="0" animBg="1"/>
      <p:bldP spid="10" grpId="0" animBg="1"/>
      <p:bldP spid="11" grpId="0" animBg="1"/>
      <p:bldP spid="12" grpId="0" animBg="1"/>
      <p:bldP spid="13" grpId="0" animBg="1"/>
      <p:bldP spid="14" grpId="0" animBg="1"/>
      <p:bldP spid="15" grpId="0"/>
      <p:bldP spid="16" grpId="0"/>
      <p:bldP spid="17" grpId="0"/>
      <p:bldP spid="1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r:embed="rId1"/>
          <a:stretch>
            <a:fillRect/>
          </a:stretch>
        </a:blipFill>
        <a:ln w="57150" cap="flat" cmpd="sng" algn="ctr">
          <a:gradFill>
            <a:gsLst>
              <a:gs pos="0">
                <a:sysClr val="window" lastClr="FFFFFF"/>
              </a:gs>
              <a:gs pos="100000">
                <a:sysClr val="window" lastClr="FFFFFF">
                  <a:lumMod val="85000"/>
                </a:sysClr>
              </a:gs>
            </a:gsLst>
            <a:lin ang="5400000" scaled="0"/>
          </a:gradFill>
          <a:prstDash val="solid"/>
        </a:ln>
        <a:effectLst>
          <a:outerShdw blurRad="228600" dist="114300" dir="6840000" sx="99000" sy="99000" algn="tl" rotWithShape="0">
            <a:prstClr val="black">
              <a:alpha val="40000"/>
            </a:prstClr>
          </a:outerShdw>
        </a:effectLst>
      </a:spPr>
      <a:bodyPr wrap="none" lIns="0" tIns="60955" rIns="0" bIns="60955" rtlCol="0" anchor="ctr"/>
      <a:lstStyle>
        <a:defPPr algn="ctr" defTabSz="1219062">
          <a:lnSpc>
            <a:spcPts val="1759"/>
          </a:lnSpc>
          <a:defRPr sz="1600" kern="0" dirty="0">
            <a:solidFill>
              <a:sysClr val="window" lastClr="FFFFFF"/>
            </a:solidFill>
            <a:latin typeface="方正静蕾简体" panose="02000000000000000000" pitchFamily="2" charset="-122"/>
            <a:ea typeface="方正静蕾简体" panose="02000000000000000000" pitchFamily="2" charset="-122"/>
            <a:cs typeface="Gotham Light"/>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941</TotalTime>
  <Words>3984</Words>
  <Application>Microsoft Office PowerPoint</Application>
  <PresentationFormat>宽屏</PresentationFormat>
  <Paragraphs>364</Paragraphs>
  <Slides>42</Slides>
  <Notes>1</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42</vt:i4>
      </vt:variant>
    </vt:vector>
  </HeadingPairs>
  <TitlesOfParts>
    <vt:vector size="72" baseType="lpstr">
      <vt:lpstr>Arial Unicode MS</vt:lpstr>
      <vt:lpstr>Capture it</vt:lpstr>
      <vt:lpstr>Gotham Light</vt:lpstr>
      <vt:lpstr>Gotham Medium</vt:lpstr>
      <vt:lpstr>Helvetica Light</vt:lpstr>
      <vt:lpstr>MS PGothic</vt:lpstr>
      <vt:lpstr>Raleway</vt:lpstr>
      <vt:lpstr>Raleway Light</vt:lpstr>
      <vt:lpstr>TypeLand 康熙字典體</vt:lpstr>
      <vt:lpstr>TypeLand 康熙字典體試用版</vt:lpstr>
      <vt:lpstr>方正静蕾简体</vt:lpstr>
      <vt:lpstr>方正隶变_GBK</vt:lpstr>
      <vt:lpstr>华文黑体</vt:lpstr>
      <vt:lpstr>华文细黑</vt:lpstr>
      <vt:lpstr>华文中宋</vt:lpstr>
      <vt:lpstr>弥勒古楷体</vt:lpstr>
      <vt:lpstr>思源黑体 CN Light</vt:lpstr>
      <vt:lpstr>思源黑体 CN Medium</vt:lpstr>
      <vt:lpstr>宋体</vt:lpstr>
      <vt:lpstr>微软雅黑</vt:lpstr>
      <vt:lpstr>微软雅黑 Light</vt:lpstr>
      <vt:lpstr>字酷堂清楷体</vt:lpstr>
      <vt:lpstr>Aparajita</vt:lpstr>
      <vt:lpstr>Arial</vt:lpstr>
      <vt:lpstr>Calibri</vt:lpstr>
      <vt:lpstr>Calibri Light</vt:lpstr>
      <vt:lpstr>Impact</vt:lpstr>
      <vt:lpstr>Open Sans</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PGOS</dc:creator>
  <cp:lastModifiedBy>VIP</cp:lastModifiedBy>
  <cp:revision>55</cp:revision>
  <dcterms:created xsi:type="dcterms:W3CDTF">2016-07-29T05:17:18Z</dcterms:created>
  <dcterms:modified xsi:type="dcterms:W3CDTF">2016-12-21T13:13:15Z</dcterms:modified>
</cp:coreProperties>
</file>