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2"/>
  </p:notesMasterIdLst>
  <p:sldIdLst>
    <p:sldId id="257" r:id="rId2"/>
    <p:sldId id="258" r:id="rId3"/>
    <p:sldId id="272" r:id="rId4"/>
    <p:sldId id="260" r:id="rId5"/>
    <p:sldId id="266" r:id="rId6"/>
    <p:sldId id="263" r:id="rId7"/>
    <p:sldId id="261" r:id="rId8"/>
    <p:sldId id="262" r:id="rId9"/>
    <p:sldId id="264" r:id="rId10"/>
    <p:sldId id="265" r:id="rId11"/>
    <p:sldId id="267" r:id="rId12"/>
    <p:sldId id="268" r:id="rId13"/>
    <p:sldId id="269" r:id="rId14"/>
    <p:sldId id="273" r:id="rId15"/>
    <p:sldId id="274" r:id="rId16"/>
    <p:sldId id="275" r:id="rId17"/>
    <p:sldId id="270" r:id="rId18"/>
    <p:sldId id="277" r:id="rId19"/>
    <p:sldId id="278" r:id="rId20"/>
    <p:sldId id="271" r:id="rId21"/>
  </p:sldIdLst>
  <p:sldSz cx="12192000" cy="6858000"/>
  <p:notesSz cx="6858000" cy="9144000"/>
  <p:embeddedFontLst>
    <p:embeddedFont>
      <p:font typeface="Calibri Light" panose="020F0302020204030204" pitchFamily="34" charset="0"/>
      <p:regular r:id="rId23"/>
      <p:italic r:id="rId24"/>
    </p:embeddedFont>
    <p:embeddedFont>
      <p:font typeface="华文细黑" panose="02010600040101010101" pitchFamily="2" charset="-122"/>
      <p:regular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康熙字典" charset="-120"/>
      <p:regular r:id="rId30"/>
    </p:embeddedFont>
    <p:embeddedFont>
      <p:font typeface="仿宋" panose="02010609060101010101" pitchFamily="49" charset="-122"/>
      <p:regular r:id="rId31"/>
    </p:embeddedFont>
  </p:embeddedFontLst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7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74" autoAdjust="0"/>
    <p:restoredTop sz="94660"/>
  </p:normalViewPr>
  <p:slideViewPr>
    <p:cSldViewPr snapToGrid="0">
      <p:cViewPr>
        <p:scale>
          <a:sx n="66" d="100"/>
          <a:sy n="66" d="100"/>
        </p:scale>
        <p:origin x="470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3FD802-5D00-4F40-B8C1-428FE3D75EF7}" type="datetimeFigureOut">
              <a:rPr lang="zh-CN" altLang="en-US" smtClean="0"/>
              <a:t>2016/8/11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C54654-DF11-424C-AE32-CB9FACDFB0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9576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54654-DF11-424C-AE32-CB9FACDFB06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9058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54654-DF11-424C-AE32-CB9FACDFB06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886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54654-DF11-424C-AE32-CB9FACDFB06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78524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54654-DF11-424C-AE32-CB9FACDFB06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517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54654-DF11-424C-AE32-CB9FACDFB06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144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54654-DF11-424C-AE32-CB9FACDFB06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69437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54654-DF11-424C-AE32-CB9FACDFB06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565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54654-DF11-424C-AE32-CB9FACDFB06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1691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54654-DF11-424C-AE32-CB9FACDFB06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7042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54654-DF11-424C-AE32-CB9FACDFB06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9133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54654-DF11-424C-AE32-CB9FACDFB06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7721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54654-DF11-424C-AE32-CB9FACDFB06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6334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54654-DF11-424C-AE32-CB9FACDFB06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8757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54654-DF11-424C-AE32-CB9FACDFB06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9642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54654-DF11-424C-AE32-CB9FACDFB06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528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54654-DF11-424C-AE32-CB9FACDFB06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1898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54654-DF11-424C-AE32-CB9FACDFB06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7075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54654-DF11-424C-AE32-CB9FACDFB06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1104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54654-DF11-424C-AE32-CB9FACDFB06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0652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54654-DF11-424C-AE32-CB9FACDFB06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0938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FF977-FFE5-4423-9813-6B8C01A25D19}" type="datetimeFigureOut">
              <a:rPr lang="zh-CN" altLang="en-US" smtClean="0"/>
              <a:t>2016/8/11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D5707-BB42-4495-88D9-49A5D59E2C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997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:blinds dir="vert"/>
      </p:transition>
    </mc:Choice>
    <mc:Fallback xmlns="">
      <p:transition spd="slow" advTm="600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FF977-FFE5-4423-9813-6B8C01A25D19}" type="datetimeFigureOut">
              <a:rPr lang="zh-CN" altLang="en-US" smtClean="0"/>
              <a:t>2016/8/11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D5707-BB42-4495-88D9-49A5D59E2C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42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:blinds dir="vert"/>
      </p:transition>
    </mc:Choice>
    <mc:Fallback xmlns="">
      <p:transition spd="slow" advTm="6000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FF977-FFE5-4423-9813-6B8C01A25D19}" type="datetimeFigureOut">
              <a:rPr lang="zh-CN" altLang="en-US" smtClean="0"/>
              <a:t>2016/8/11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D5707-BB42-4495-88D9-49A5D59E2C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119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:blinds dir="vert"/>
      </p:transition>
    </mc:Choice>
    <mc:Fallback xmlns="">
      <p:transition spd="slow" advTm="6000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FF977-FFE5-4423-9813-6B8C01A25D19}" type="datetimeFigureOut">
              <a:rPr lang="zh-CN" altLang="en-US" smtClean="0"/>
              <a:t>2016/8/11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D5707-BB42-4495-88D9-49A5D59E2C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390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:blinds dir="vert"/>
      </p:transition>
    </mc:Choice>
    <mc:Fallback xmlns="">
      <p:transition spd="slow" advTm="6000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FF977-FFE5-4423-9813-6B8C01A25D19}" type="datetimeFigureOut">
              <a:rPr lang="zh-CN" altLang="en-US" smtClean="0"/>
              <a:t>2016/8/11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D5707-BB42-4495-88D9-49A5D59E2C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0280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:blinds dir="vert"/>
      </p:transition>
    </mc:Choice>
    <mc:Fallback xmlns="">
      <p:transition spd="slow" advTm="6000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FF977-FFE5-4423-9813-6B8C01A25D19}" type="datetimeFigureOut">
              <a:rPr lang="zh-CN" altLang="en-US" smtClean="0"/>
              <a:t>2016/8/11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D5707-BB42-4495-88D9-49A5D59E2C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081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:blinds dir="vert"/>
      </p:transition>
    </mc:Choice>
    <mc:Fallback xmlns="">
      <p:transition spd="slow" advTm="6000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FF977-FFE5-4423-9813-6B8C01A25D19}" type="datetimeFigureOut">
              <a:rPr lang="zh-CN" altLang="en-US" smtClean="0"/>
              <a:t>2016/8/11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D5707-BB42-4495-88D9-49A5D59E2C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15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:blinds dir="vert"/>
      </p:transition>
    </mc:Choice>
    <mc:Fallback xmlns="">
      <p:transition spd="slow" advTm="6000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FF977-FFE5-4423-9813-6B8C01A25D19}" type="datetimeFigureOut">
              <a:rPr lang="zh-CN" altLang="en-US" smtClean="0"/>
              <a:t>2016/8/11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D5707-BB42-4495-88D9-49A5D59E2C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570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:blinds dir="vert"/>
      </p:transition>
    </mc:Choice>
    <mc:Fallback xmlns="">
      <p:transition spd="slow" advTm="6000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FF977-FFE5-4423-9813-6B8C01A25D19}" type="datetimeFigureOut">
              <a:rPr lang="zh-CN" altLang="en-US" smtClean="0"/>
              <a:t>2016/8/11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D5707-BB42-4495-88D9-49A5D59E2C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713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:blinds dir="vert"/>
      </p:transition>
    </mc:Choice>
    <mc:Fallback xmlns="">
      <p:transition spd="slow" advTm="6000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FF977-FFE5-4423-9813-6B8C01A25D19}" type="datetimeFigureOut">
              <a:rPr lang="zh-CN" altLang="en-US" smtClean="0"/>
              <a:t>2016/8/11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D5707-BB42-4495-88D9-49A5D59E2C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92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:blinds dir="vert"/>
      </p:transition>
    </mc:Choice>
    <mc:Fallback xmlns="">
      <p:transition spd="slow" advTm="6000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FF977-FFE5-4423-9813-6B8C01A25D19}" type="datetimeFigureOut">
              <a:rPr lang="zh-CN" altLang="en-US" smtClean="0"/>
              <a:t>2016/8/11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D5707-BB42-4495-88D9-49A5D59E2C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887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:blinds dir="vert"/>
      </p:transition>
    </mc:Choice>
    <mc:Fallback xmlns="">
      <p:transition spd="slow" advTm="6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0000"/>
            <a:duotone>
              <a:prstClr val="black"/>
              <a:schemeClr val="accent2">
                <a:tint val="45000"/>
                <a:satMod val="400000"/>
              </a:schemeClr>
            </a:duotone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DFF977-FFE5-4423-9813-6B8C01A25D19}" type="datetimeFigureOut">
              <a:rPr lang="zh-CN" altLang="en-US" smtClean="0"/>
              <a:t>2016/8/11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AD5707-BB42-4495-88D9-49A5D59E2C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516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 advTm="6000">
        <p:blinds dir="vert"/>
      </p:transition>
    </mc:Choice>
    <mc:Fallback xmlns="">
      <p:transition spd="slow" advTm="6000">
        <p:blinds dir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g"/><Relationship Id="rId4" Type="http://schemas.openxmlformats.org/officeDocument/2006/relationships/image" Target="../media/image46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37.jpg"/><Relationship Id="rId4" Type="http://schemas.openxmlformats.org/officeDocument/2006/relationships/image" Target="../media/image48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33.jpg"/><Relationship Id="rId4" Type="http://schemas.openxmlformats.org/officeDocument/2006/relationships/image" Target="../media/image26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30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jpeg"/><Relationship Id="rId5" Type="http://schemas.openxmlformats.org/officeDocument/2006/relationships/image" Target="../media/image18.jpg"/><Relationship Id="rId4" Type="http://schemas.microsoft.com/office/2007/relationships/hdphoto" Target="../media/hdphoto2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6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13" Type="http://schemas.openxmlformats.org/officeDocument/2006/relationships/image" Target="../media/image67.jpeg"/><Relationship Id="rId18" Type="http://schemas.openxmlformats.org/officeDocument/2006/relationships/image" Target="../media/image72.jpeg"/><Relationship Id="rId26" Type="http://schemas.openxmlformats.org/officeDocument/2006/relationships/image" Target="../media/image80.jpeg"/><Relationship Id="rId3" Type="http://schemas.openxmlformats.org/officeDocument/2006/relationships/image" Target="../media/image57.jpeg"/><Relationship Id="rId21" Type="http://schemas.openxmlformats.org/officeDocument/2006/relationships/image" Target="../media/image75.jpeg"/><Relationship Id="rId7" Type="http://schemas.openxmlformats.org/officeDocument/2006/relationships/image" Target="../media/image61.jpeg"/><Relationship Id="rId12" Type="http://schemas.openxmlformats.org/officeDocument/2006/relationships/image" Target="../media/image66.jpeg"/><Relationship Id="rId17" Type="http://schemas.openxmlformats.org/officeDocument/2006/relationships/image" Target="../media/image71.jpeg"/><Relationship Id="rId25" Type="http://schemas.openxmlformats.org/officeDocument/2006/relationships/image" Target="../media/image79.jpeg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70.jpeg"/><Relationship Id="rId20" Type="http://schemas.openxmlformats.org/officeDocument/2006/relationships/image" Target="../media/image74.jpeg"/><Relationship Id="rId29" Type="http://schemas.openxmlformats.org/officeDocument/2006/relationships/image" Target="../media/image8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jpeg"/><Relationship Id="rId11" Type="http://schemas.openxmlformats.org/officeDocument/2006/relationships/image" Target="../media/image65.jpeg"/><Relationship Id="rId24" Type="http://schemas.openxmlformats.org/officeDocument/2006/relationships/image" Target="../media/image78.jpeg"/><Relationship Id="rId5" Type="http://schemas.openxmlformats.org/officeDocument/2006/relationships/image" Target="../media/image59.jpeg"/><Relationship Id="rId15" Type="http://schemas.openxmlformats.org/officeDocument/2006/relationships/image" Target="../media/image69.jpeg"/><Relationship Id="rId23" Type="http://schemas.openxmlformats.org/officeDocument/2006/relationships/image" Target="../media/image77.jpeg"/><Relationship Id="rId28" Type="http://schemas.openxmlformats.org/officeDocument/2006/relationships/image" Target="../media/image82.jpeg"/><Relationship Id="rId10" Type="http://schemas.openxmlformats.org/officeDocument/2006/relationships/image" Target="../media/image64.jpeg"/><Relationship Id="rId19" Type="http://schemas.openxmlformats.org/officeDocument/2006/relationships/image" Target="../media/image73.jpeg"/><Relationship Id="rId31" Type="http://schemas.openxmlformats.org/officeDocument/2006/relationships/image" Target="../media/image85.jpeg"/><Relationship Id="rId4" Type="http://schemas.openxmlformats.org/officeDocument/2006/relationships/image" Target="../media/image58.jpeg"/><Relationship Id="rId9" Type="http://schemas.openxmlformats.org/officeDocument/2006/relationships/image" Target="../media/image63.jpeg"/><Relationship Id="rId14" Type="http://schemas.openxmlformats.org/officeDocument/2006/relationships/image" Target="../media/image68.jpeg"/><Relationship Id="rId22" Type="http://schemas.openxmlformats.org/officeDocument/2006/relationships/image" Target="../media/image76.jpeg"/><Relationship Id="rId27" Type="http://schemas.openxmlformats.org/officeDocument/2006/relationships/image" Target="../media/image81.jpeg"/><Relationship Id="rId30" Type="http://schemas.openxmlformats.org/officeDocument/2006/relationships/image" Target="../media/image8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openxmlformats.org/officeDocument/2006/relationships/image" Target="../media/image7.png"/><Relationship Id="rId7" Type="http://schemas.openxmlformats.org/officeDocument/2006/relationships/image" Target="../media/image1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11" Type="http://schemas.openxmlformats.org/officeDocument/2006/relationships/image" Target="../media/image15.jp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g"/><Relationship Id="rId13" Type="http://schemas.openxmlformats.org/officeDocument/2006/relationships/image" Target="../media/image28.jpg"/><Relationship Id="rId18" Type="http://schemas.openxmlformats.org/officeDocument/2006/relationships/image" Target="../media/image33.jpg"/><Relationship Id="rId3" Type="http://schemas.openxmlformats.org/officeDocument/2006/relationships/image" Target="../media/image18.jpg"/><Relationship Id="rId7" Type="http://schemas.openxmlformats.org/officeDocument/2006/relationships/image" Target="../media/image22.jpg"/><Relationship Id="rId12" Type="http://schemas.openxmlformats.org/officeDocument/2006/relationships/image" Target="../media/image27.jpg"/><Relationship Id="rId17" Type="http://schemas.openxmlformats.org/officeDocument/2006/relationships/image" Target="../media/image32.jp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3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g"/><Relationship Id="rId11" Type="http://schemas.openxmlformats.org/officeDocument/2006/relationships/image" Target="../media/image26.jpg"/><Relationship Id="rId5" Type="http://schemas.openxmlformats.org/officeDocument/2006/relationships/image" Target="../media/image20.jpg"/><Relationship Id="rId15" Type="http://schemas.openxmlformats.org/officeDocument/2006/relationships/image" Target="../media/image30.jpg"/><Relationship Id="rId10" Type="http://schemas.openxmlformats.org/officeDocument/2006/relationships/image" Target="../media/image25.jpg"/><Relationship Id="rId4" Type="http://schemas.openxmlformats.org/officeDocument/2006/relationships/image" Target="../media/image19.jpg"/><Relationship Id="rId9" Type="http://schemas.openxmlformats.org/officeDocument/2006/relationships/image" Target="../media/image24.jpg"/><Relationship Id="rId14" Type="http://schemas.openxmlformats.org/officeDocument/2006/relationships/image" Target="../media/image2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image" Target="../media/image3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571"/>
          <a:stretch/>
        </p:blipFill>
        <p:spPr>
          <a:xfrm>
            <a:off x="0" y="-8076"/>
            <a:ext cx="12192000" cy="6943725"/>
          </a:xfrm>
          <a:prstGeom prst="rect">
            <a:avLst/>
          </a:prstGeom>
        </p:spPr>
      </p:pic>
      <p:sp>
        <p:nvSpPr>
          <p:cNvPr id="8" name="任意多边形 7"/>
          <p:cNvSpPr/>
          <p:nvPr/>
        </p:nvSpPr>
        <p:spPr>
          <a:xfrm>
            <a:off x="9403400" y="4524678"/>
            <a:ext cx="45719" cy="676417"/>
          </a:xfrm>
          <a:custGeom>
            <a:avLst/>
            <a:gdLst>
              <a:gd name="connsiteX0" fmla="*/ 0 w 0"/>
              <a:gd name="connsiteY0" fmla="*/ 0 h 1050877"/>
              <a:gd name="connsiteX1" fmla="*/ 0 w 0"/>
              <a:gd name="connsiteY1" fmla="*/ 1050877 h 1050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050877">
                <a:moveTo>
                  <a:pt x="0" y="0"/>
                </a:moveTo>
                <a:lnTo>
                  <a:pt x="0" y="1050877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7325166" y="5201096"/>
            <a:ext cx="207823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7325166" y="3666671"/>
            <a:ext cx="0" cy="153442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7323309" y="566057"/>
            <a:ext cx="208009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任意多边形 17"/>
          <p:cNvSpPr/>
          <p:nvPr/>
        </p:nvSpPr>
        <p:spPr>
          <a:xfrm>
            <a:off x="9403400" y="566057"/>
            <a:ext cx="45719" cy="1020983"/>
          </a:xfrm>
          <a:custGeom>
            <a:avLst/>
            <a:gdLst>
              <a:gd name="connsiteX0" fmla="*/ 0 w 0"/>
              <a:gd name="connsiteY0" fmla="*/ 0 h 1050877"/>
              <a:gd name="connsiteX1" fmla="*/ 0 w 0"/>
              <a:gd name="connsiteY1" fmla="*/ 1050877 h 1050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050877">
                <a:moveTo>
                  <a:pt x="0" y="0"/>
                </a:moveTo>
                <a:lnTo>
                  <a:pt x="0" y="1050877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8701769" y="1568741"/>
            <a:ext cx="1292662" cy="32400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一半明媚 一半忧伤</a:t>
            </a:r>
            <a:endParaRPr lang="en-US" altLang="zh-CN" dirty="0" smtClean="0">
              <a:solidFill>
                <a:schemeClr val="bg1"/>
              </a:solidFill>
            </a:endParaRPr>
          </a:p>
          <a:p>
            <a:r>
              <a:rPr lang="zh-CN" altLang="en-US" dirty="0" smtClean="0">
                <a:solidFill>
                  <a:schemeClr val="bg1"/>
                </a:solidFill>
              </a:rPr>
              <a:t>它是一本</a:t>
            </a:r>
            <a:endParaRPr lang="en-US" altLang="zh-CN" dirty="0" smtClean="0">
              <a:solidFill>
                <a:schemeClr val="bg1"/>
              </a:solidFill>
            </a:endParaRPr>
          </a:p>
          <a:p>
            <a:r>
              <a:rPr lang="zh-CN" altLang="en-US" dirty="0" smtClean="0">
                <a:solidFill>
                  <a:schemeClr val="bg1"/>
                </a:solidFill>
              </a:rPr>
              <a:t>打开了就合不上的书</a:t>
            </a:r>
            <a:endParaRPr lang="en-US" altLang="zh-CN" dirty="0" smtClean="0">
              <a:solidFill>
                <a:schemeClr val="bg1"/>
              </a:solidFill>
            </a:endParaRPr>
          </a:p>
          <a:p>
            <a:r>
              <a:rPr lang="zh-CN" altLang="en-US" dirty="0" smtClean="0">
                <a:solidFill>
                  <a:schemeClr val="bg1"/>
                </a:solidFill>
              </a:rPr>
              <a:t>而我们却读得太匆忙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21" name="等腰三角形 20"/>
          <p:cNvSpPr/>
          <p:nvPr/>
        </p:nvSpPr>
        <p:spPr>
          <a:xfrm rot="5400000">
            <a:off x="-94343" y="4468123"/>
            <a:ext cx="1654629" cy="1465943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7330927" y="572134"/>
            <a:ext cx="45719" cy="308828"/>
          </a:xfrm>
          <a:custGeom>
            <a:avLst/>
            <a:gdLst>
              <a:gd name="connsiteX0" fmla="*/ 0 w 0"/>
              <a:gd name="connsiteY0" fmla="*/ 0 h 1050877"/>
              <a:gd name="connsiteX1" fmla="*/ 0 w 0"/>
              <a:gd name="connsiteY1" fmla="*/ 1050877 h 1050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050877">
                <a:moveTo>
                  <a:pt x="0" y="0"/>
                </a:moveTo>
                <a:lnTo>
                  <a:pt x="0" y="1050877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7312925" y="4554763"/>
            <a:ext cx="19162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YOUTH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GRADUATION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272771" y="5950686"/>
            <a:ext cx="2051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</a:rPr>
              <a:t>-DESIGNED BY PPTMIAO-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272771" y="5280870"/>
            <a:ext cx="35766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不忧愁的脸 是我的少年</a:t>
            </a:r>
          </a:p>
          <a:p>
            <a:r>
              <a:rPr lang="zh-CN" altLang="en-US" dirty="0">
                <a:solidFill>
                  <a:schemeClr val="bg1"/>
                </a:solidFill>
              </a:rPr>
              <a:t>不仓惶的眼 等岁月改变</a:t>
            </a: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8727720" y="0"/>
            <a:ext cx="972457" cy="97245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李闰珉-Kiss The Rain(钢琴曲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3303293" y="486228"/>
            <a:ext cx="609600" cy="6096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610961" y="349899"/>
            <a:ext cx="14246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600" b="1" dirty="0" smtClean="0">
                <a:solidFill>
                  <a:schemeClr val="bg1"/>
                </a:solidFill>
              </a:rPr>
              <a:t>青</a:t>
            </a:r>
            <a:endParaRPr lang="zh-CN" altLang="en-US" sz="9600" b="1" dirty="0" smtClean="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52448" y="1567345"/>
            <a:ext cx="1415772" cy="20391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600" b="1" dirty="0" smtClean="0">
                <a:solidFill>
                  <a:schemeClr val="bg1"/>
                </a:solidFill>
              </a:rPr>
              <a:t>春</a:t>
            </a:r>
            <a:endParaRPr lang="zh-CN" altLang="en-US" sz="96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175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7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25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75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7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7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25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75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1250"/>
                            </p:stCondLst>
                            <p:childTnLst>
                              <p:par>
                                <p:cTn id="4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175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250"/>
                            </p:stCondLst>
                            <p:childTnLst>
                              <p:par>
                                <p:cTn id="5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3250"/>
                            </p:stCondLst>
                            <p:childTnLst>
                              <p:par>
                                <p:cTn id="58" presetID="2" presetClass="entr" presetSubtype="4" decel="4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425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0"/>
                            </p:stCondLst>
                            <p:childTnLst>
                              <p:par>
                                <p:cTn id="6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6375"/>
                            </p:stCondLst>
                            <p:childTnLst>
                              <p:par>
                                <p:cTn id="7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</p:childTnLst>
        </p:cTn>
      </p:par>
    </p:tnLst>
    <p:bldLst>
      <p:bldP spid="8" grpId="0" animBg="1"/>
      <p:bldP spid="18" grpId="0" animBg="1"/>
      <p:bldP spid="19" grpId="0"/>
      <p:bldP spid="21" grpId="0" animBg="1"/>
      <p:bldP spid="22" grpId="0" animBg="1"/>
      <p:bldP spid="23" grpId="0"/>
      <p:bldP spid="24" grpId="0"/>
      <p:bldP spid="17" grpId="0"/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flipH="1" flipV="1">
            <a:off x="10463809" y="-2"/>
            <a:ext cx="1728188" cy="1466852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rot="10800000" flipH="1" flipV="1">
            <a:off x="0" y="5337289"/>
            <a:ext cx="1791642" cy="1520711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294" y="1269492"/>
            <a:ext cx="4331208" cy="4331208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1642" y="1269492"/>
            <a:ext cx="4075758" cy="2547349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grpSp>
        <p:nvGrpSpPr>
          <p:cNvPr id="26" name="组合 25"/>
          <p:cNvGrpSpPr/>
          <p:nvPr/>
        </p:nvGrpSpPr>
        <p:grpSpPr>
          <a:xfrm>
            <a:off x="1791642" y="3644900"/>
            <a:ext cx="1364308" cy="1011251"/>
            <a:chOff x="1791642" y="3644900"/>
            <a:chExt cx="1364308" cy="1011251"/>
          </a:xfrm>
        </p:grpSpPr>
        <p:sp>
          <p:nvSpPr>
            <p:cNvPr id="11" name="文本框 10"/>
            <p:cNvSpPr txBox="1"/>
            <p:nvPr/>
          </p:nvSpPr>
          <p:spPr>
            <a:xfrm>
              <a:off x="1791642" y="3644900"/>
              <a:ext cx="1275408" cy="741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dirty="0" smtClean="0"/>
                <a:t>青 春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880542" y="4198782"/>
              <a:ext cx="1275408" cy="457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/>
                <a:t>YOUTH</a:t>
              </a:r>
              <a:endParaRPr lang="zh-CN" altLang="en-US" dirty="0" smtClean="0"/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2901950" y="3990114"/>
            <a:ext cx="0" cy="56918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2901950" y="3948320"/>
            <a:ext cx="29654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仿宋" panose="02010609060101010101" pitchFamily="49" charset="-122"/>
                <a:ea typeface="仿宋" panose="02010609060101010101" pitchFamily="49" charset="-122"/>
              </a:rPr>
              <a:t>当</a:t>
            </a:r>
            <a:r>
              <a:rPr lang="zh-CN" altLang="en-US" sz="14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岁月 和美丽 已</a:t>
            </a:r>
            <a:r>
              <a:rPr lang="zh-CN" altLang="en-US" sz="1400" dirty="0">
                <a:latin typeface="仿宋" panose="02010609060101010101" pitchFamily="49" charset="-122"/>
                <a:ea typeface="仿宋" panose="02010609060101010101" pitchFamily="49" charset="-122"/>
              </a:rPr>
              <a:t>成风尘中的</a:t>
            </a:r>
            <a:r>
              <a:rPr lang="zh-CN" altLang="en-US" sz="14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叹息 你</a:t>
            </a:r>
            <a:r>
              <a:rPr lang="zh-CN" altLang="en-US" sz="1400" dirty="0">
                <a:latin typeface="仿宋" panose="02010609060101010101" pitchFamily="49" charset="-122"/>
                <a:ea typeface="仿宋" panose="02010609060101010101" pitchFamily="49" charset="-122"/>
              </a:rPr>
              <a:t>感伤的</a:t>
            </a:r>
            <a:r>
              <a:rPr lang="zh-CN" altLang="en-US" sz="14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眼里有</a:t>
            </a:r>
            <a:r>
              <a:rPr lang="zh-CN" altLang="en-US" sz="1400" dirty="0">
                <a:latin typeface="仿宋" panose="02010609060101010101" pitchFamily="49" charset="-122"/>
                <a:ea typeface="仿宋" panose="02010609060101010101" pitchFamily="49" charset="-122"/>
              </a:rPr>
              <a:t>旧时泪滴</a:t>
            </a:r>
            <a:endParaRPr lang="zh-CN" altLang="en-US" sz="14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6071542" y="5382230"/>
            <a:ext cx="1364308" cy="1011251"/>
            <a:chOff x="6071542" y="5382230"/>
            <a:chExt cx="1364308" cy="1011251"/>
          </a:xfrm>
        </p:grpSpPr>
        <p:sp>
          <p:nvSpPr>
            <p:cNvPr id="19" name="文本框 18"/>
            <p:cNvSpPr txBox="1"/>
            <p:nvPr/>
          </p:nvSpPr>
          <p:spPr>
            <a:xfrm>
              <a:off x="6071542" y="5382230"/>
              <a:ext cx="1275408" cy="741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dirty="0" smtClean="0"/>
                <a:t>青 春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160442" y="5936112"/>
              <a:ext cx="1275408" cy="457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/>
                <a:t>YOUTH</a:t>
              </a:r>
              <a:endParaRPr lang="zh-CN" altLang="en-US" dirty="0" smtClean="0"/>
            </a:p>
          </p:txBody>
        </p:sp>
      </p:grpSp>
      <p:cxnSp>
        <p:nvCxnSpPr>
          <p:cNvPr id="21" name="直接连接符 20"/>
          <p:cNvCxnSpPr/>
          <p:nvPr/>
        </p:nvCxnSpPr>
        <p:spPr>
          <a:xfrm>
            <a:off x="7181850" y="5727444"/>
            <a:ext cx="0" cy="56918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7181850" y="5685650"/>
            <a:ext cx="33536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仿宋" panose="02010609060101010101" pitchFamily="49" charset="-122"/>
                <a:ea typeface="仿宋" panose="02010609060101010101" pitchFamily="49" charset="-122"/>
              </a:rPr>
              <a:t>当</a:t>
            </a:r>
            <a:r>
              <a:rPr lang="zh-CN" altLang="en-US" sz="14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岁月 和美丽 已</a:t>
            </a:r>
            <a:r>
              <a:rPr lang="zh-CN" altLang="en-US" sz="1400" dirty="0">
                <a:latin typeface="仿宋" panose="02010609060101010101" pitchFamily="49" charset="-122"/>
                <a:ea typeface="仿宋" panose="02010609060101010101" pitchFamily="49" charset="-122"/>
              </a:rPr>
              <a:t>成风尘中的</a:t>
            </a:r>
            <a:r>
              <a:rPr lang="zh-CN" altLang="en-US" sz="14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叹息 你</a:t>
            </a:r>
            <a:r>
              <a:rPr lang="zh-CN" altLang="en-US" sz="1400" dirty="0">
                <a:latin typeface="仿宋" panose="02010609060101010101" pitchFamily="49" charset="-122"/>
                <a:ea typeface="仿宋" panose="02010609060101010101" pitchFamily="49" charset="-122"/>
              </a:rPr>
              <a:t>感伤的</a:t>
            </a:r>
            <a:r>
              <a:rPr lang="zh-CN" altLang="en-US" sz="14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眼里有</a:t>
            </a:r>
            <a:r>
              <a:rPr lang="zh-CN" altLang="en-US" sz="1400" dirty="0">
                <a:latin typeface="仿宋" panose="02010609060101010101" pitchFamily="49" charset="-122"/>
                <a:ea typeface="仿宋" panose="02010609060101010101" pitchFamily="49" charset="-122"/>
              </a:rPr>
              <a:t>旧时泪滴</a:t>
            </a:r>
            <a:endParaRPr lang="zh-CN" altLang="en-US" sz="14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880541" y="5503849"/>
            <a:ext cx="1201752" cy="792781"/>
            <a:chOff x="2166397" y="4908955"/>
            <a:chExt cx="1196601" cy="1484526"/>
          </a:xfrm>
        </p:grpSpPr>
        <p:sp>
          <p:nvSpPr>
            <p:cNvPr id="23" name="矩形 22"/>
            <p:cNvSpPr/>
            <p:nvPr/>
          </p:nvSpPr>
          <p:spPr>
            <a:xfrm>
              <a:off x="2166397" y="4934673"/>
              <a:ext cx="1175189" cy="14588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181681" y="4908955"/>
              <a:ext cx="1181317" cy="1210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solidFill>
                    <a:schemeClr val="bg1"/>
                  </a:solidFill>
                  <a:latin typeface="康熙字典" pitchFamily="2" charset="-120"/>
                  <a:ea typeface="康熙字典" pitchFamily="2" charset="-120"/>
                </a:rPr>
                <a:t>时光</a:t>
              </a:r>
              <a:endParaRPr lang="en-US" altLang="zh-CN" sz="3600" dirty="0" smtClean="0">
                <a:solidFill>
                  <a:schemeClr val="bg1"/>
                </a:solidFill>
                <a:latin typeface="康熙字典" pitchFamily="2" charset="-120"/>
                <a:ea typeface="康熙字典" pitchFamily="2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529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000">
        <p:blinds dir="vert"/>
      </p:transition>
    </mc:Choice>
    <mc:Fallback xmlns="">
      <p:transition spd="slow" advTm="10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250"/>
                            </p:stCondLst>
                            <p:childTnLst>
                              <p:par>
                                <p:cTn id="4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7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25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25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8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flipH="1" flipV="1">
            <a:off x="10463809" y="-2"/>
            <a:ext cx="1728188" cy="1466852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rot="10800000" flipH="1" flipV="1">
            <a:off x="0" y="5337289"/>
            <a:ext cx="1791642" cy="1520711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906271" y="733424"/>
            <a:ext cx="11027886" cy="5438265"/>
            <a:chOff x="906271" y="733424"/>
            <a:chExt cx="11027886" cy="5438265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2016579" y="3056541"/>
              <a:ext cx="0" cy="56918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组合 7"/>
            <p:cNvGrpSpPr/>
            <p:nvPr/>
          </p:nvGrpSpPr>
          <p:grpSpPr>
            <a:xfrm>
              <a:off x="906271" y="733424"/>
              <a:ext cx="11027886" cy="5438265"/>
              <a:chOff x="906271" y="733424"/>
              <a:chExt cx="11027886" cy="5438265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033983" y="733424"/>
                <a:ext cx="2719132" cy="2039349"/>
              </a:xfrm>
              <a:prstGeom prst="rect">
                <a:avLst/>
              </a:prstGeom>
              <a:blipFill dpi="0" rotWithShape="1">
                <a:blip r:embed="rId3"/>
                <a:srcRect/>
                <a:stretch>
                  <a:fillRect/>
                </a:stretch>
              </a:blip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 rot="5400000">
                <a:off x="3581241" y="1989366"/>
                <a:ext cx="2719132" cy="2039349"/>
              </a:xfrm>
              <a:prstGeom prst="rect">
                <a:avLst/>
              </a:prstGeom>
              <a:blipFill dpi="0" rotWithShape="0">
                <a:blip r:embed="rId4"/>
                <a:srcRect/>
                <a:stretch>
                  <a:fillRect/>
                </a:stretch>
              </a:blip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906271" y="2711327"/>
                <a:ext cx="1275408" cy="6991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3200" dirty="0" smtClean="0">
                    <a:latin typeface="康熙字典" pitchFamily="2" charset="-120"/>
                    <a:ea typeface="康熙字典" pitchFamily="2" charset="-120"/>
                  </a:rPr>
                  <a:t>花 儿</a:t>
                </a: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995171" y="3265209"/>
                <a:ext cx="1275408" cy="4573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dirty="0" smtClean="0"/>
                  <a:t>GIRLS</a:t>
                </a:r>
                <a:endParaRPr lang="zh-CN" altLang="en-US" dirty="0" smtClean="0"/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2016579" y="2956691"/>
                <a:ext cx="1904553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latin typeface="仿宋" panose="02010609060101010101" pitchFamily="49" charset="-122"/>
                    <a:ea typeface="仿宋" panose="02010609060101010101" pitchFamily="49" charset="-122"/>
                  </a:rPr>
                  <a:t>当</a:t>
                </a:r>
                <a:r>
                  <a:rPr lang="zh-CN" altLang="en-US" sz="1400" dirty="0" smtClean="0">
                    <a:latin typeface="仿宋" panose="02010609060101010101" pitchFamily="49" charset="-122"/>
                    <a:ea typeface="仿宋" panose="02010609060101010101" pitchFamily="49" charset="-122"/>
                  </a:rPr>
                  <a:t>岁月 和美丽 已</a:t>
                </a:r>
                <a:r>
                  <a:rPr lang="zh-CN" altLang="en-US" sz="1400" dirty="0">
                    <a:latin typeface="仿宋" panose="02010609060101010101" pitchFamily="49" charset="-122"/>
                    <a:ea typeface="仿宋" panose="02010609060101010101" pitchFamily="49" charset="-122"/>
                  </a:rPr>
                  <a:t>成风尘中的</a:t>
                </a:r>
                <a:r>
                  <a:rPr lang="zh-CN" altLang="en-US" sz="1400" dirty="0" smtClean="0">
                    <a:latin typeface="仿宋" panose="02010609060101010101" pitchFamily="49" charset="-122"/>
                    <a:ea typeface="仿宋" panose="02010609060101010101" pitchFamily="49" charset="-122"/>
                  </a:rPr>
                  <a:t>叹息</a:t>
                </a:r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6128499" y="2315312"/>
                <a:ext cx="5805658" cy="3856377"/>
                <a:chOff x="6128499" y="2315312"/>
                <a:chExt cx="5805658" cy="3856377"/>
              </a:xfrm>
            </p:grpSpPr>
            <p:sp>
              <p:nvSpPr>
                <p:cNvPr id="30" name="矩形 29"/>
                <p:cNvSpPr/>
                <p:nvPr/>
              </p:nvSpPr>
              <p:spPr>
                <a:xfrm>
                  <a:off x="6128499" y="2772773"/>
                  <a:ext cx="2719132" cy="203934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矩形 30"/>
                <p:cNvSpPr/>
                <p:nvPr/>
              </p:nvSpPr>
              <p:spPr>
                <a:xfrm rot="5400000">
                  <a:off x="8681708" y="3792448"/>
                  <a:ext cx="2719132" cy="2039349"/>
                </a:xfrm>
                <a:prstGeom prst="rect">
                  <a:avLst/>
                </a:prstGeom>
                <a:blipFill dpi="0" rotWithShape="0">
                  <a:blip r:embed="rId4"/>
                  <a:srcRect/>
                  <a:stretch>
                    <a:fillRect/>
                  </a:stretch>
                </a:blipFill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文本框 35"/>
                <p:cNvSpPr txBox="1"/>
                <p:nvPr/>
              </p:nvSpPr>
              <p:spPr>
                <a:xfrm>
                  <a:off x="8919296" y="2315312"/>
                  <a:ext cx="1275408" cy="69910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3200" dirty="0" smtClean="0">
                      <a:latin typeface="康熙字典" pitchFamily="2" charset="-120"/>
                      <a:ea typeface="康熙字典" pitchFamily="2" charset="-120"/>
                    </a:rPr>
                    <a:t>花 儿</a:t>
                  </a:r>
                </a:p>
              </p:txBody>
            </p:sp>
            <p:sp>
              <p:nvSpPr>
                <p:cNvPr id="37" name="文本框 36"/>
                <p:cNvSpPr txBox="1"/>
                <p:nvPr/>
              </p:nvSpPr>
              <p:spPr>
                <a:xfrm>
                  <a:off x="9008196" y="2869194"/>
                  <a:ext cx="1275408" cy="45736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altLang="zh-CN" dirty="0" smtClean="0"/>
                    <a:t>GIRLS</a:t>
                  </a:r>
                  <a:endParaRPr lang="zh-CN" altLang="en-US" dirty="0" smtClean="0"/>
                </a:p>
              </p:txBody>
            </p:sp>
            <p:cxnSp>
              <p:nvCxnSpPr>
                <p:cNvPr id="38" name="直接连接符 37"/>
                <p:cNvCxnSpPr/>
                <p:nvPr/>
              </p:nvCxnSpPr>
              <p:spPr>
                <a:xfrm>
                  <a:off x="10029604" y="2660526"/>
                  <a:ext cx="0" cy="569186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9" name="文本框 38"/>
                <p:cNvSpPr txBox="1"/>
                <p:nvPr/>
              </p:nvSpPr>
              <p:spPr>
                <a:xfrm>
                  <a:off x="10029604" y="2560676"/>
                  <a:ext cx="1904553" cy="7386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400" dirty="0">
                      <a:latin typeface="仿宋" panose="02010609060101010101" pitchFamily="49" charset="-122"/>
                      <a:ea typeface="仿宋" panose="02010609060101010101" pitchFamily="49" charset="-122"/>
                    </a:rPr>
                    <a:t>当</a:t>
                  </a:r>
                  <a:r>
                    <a:rPr lang="zh-CN" altLang="en-US" sz="1400" dirty="0" smtClean="0">
                      <a:latin typeface="仿宋" panose="02010609060101010101" pitchFamily="49" charset="-122"/>
                      <a:ea typeface="仿宋" panose="02010609060101010101" pitchFamily="49" charset="-122"/>
                    </a:rPr>
                    <a:t>岁月 和美丽 已</a:t>
                  </a:r>
                  <a:r>
                    <a:rPr lang="zh-CN" altLang="en-US" sz="1400" dirty="0">
                      <a:latin typeface="仿宋" panose="02010609060101010101" pitchFamily="49" charset="-122"/>
                      <a:ea typeface="仿宋" panose="02010609060101010101" pitchFamily="49" charset="-122"/>
                    </a:rPr>
                    <a:t>成风尘中的</a:t>
                  </a:r>
                  <a:r>
                    <a:rPr lang="zh-CN" altLang="en-US" sz="1400" dirty="0" smtClean="0">
                      <a:latin typeface="仿宋" panose="02010609060101010101" pitchFamily="49" charset="-122"/>
                      <a:ea typeface="仿宋" panose="02010609060101010101" pitchFamily="49" charset="-122"/>
                    </a:rPr>
                    <a:t>叹息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838956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:blinds dir="vert"/>
      </p:transition>
    </mc:Choice>
    <mc:Fallback xmlns="">
      <p:transition spd="slow" advTm="4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2" t="-230" r="282" b="1585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-347304" y="1031027"/>
            <a:ext cx="2015031" cy="774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3600" dirty="0" smtClean="0">
                <a:latin typeface="康熙字典" pitchFamily="2" charset="-120"/>
                <a:ea typeface="康熙字典" pitchFamily="2" charset="-120"/>
              </a:rPr>
              <a:t>追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-4939894" y="1885278"/>
            <a:ext cx="8270543" cy="1011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latin typeface="仿宋" panose="02010609060101010101" pitchFamily="49" charset="-122"/>
                <a:ea typeface="仿宋" panose="02010609060101010101" pitchFamily="49" charset="-122"/>
              </a:rPr>
              <a:t>相信爱的年纪</a:t>
            </a:r>
          </a:p>
          <a:p>
            <a:pPr algn="r">
              <a:lnSpc>
                <a:spcPct val="150000"/>
              </a:lnSpc>
            </a:pPr>
            <a:r>
              <a:rPr lang="zh-CN" altLang="en-US" sz="1400" dirty="0">
                <a:latin typeface="仿宋" panose="02010609060101010101" pitchFamily="49" charset="-122"/>
                <a:ea typeface="仿宋" panose="02010609060101010101" pitchFamily="49" charset="-122"/>
              </a:rPr>
              <a:t>没能唱给你的歌曲</a:t>
            </a:r>
          </a:p>
          <a:p>
            <a:pPr algn="r">
              <a:lnSpc>
                <a:spcPct val="150000"/>
              </a:lnSpc>
            </a:pPr>
            <a:r>
              <a:rPr lang="zh-CN" altLang="en-US" sz="1400" dirty="0">
                <a:latin typeface="仿宋" panose="02010609060101010101" pitchFamily="49" charset="-122"/>
                <a:ea typeface="仿宋" panose="02010609060101010101" pitchFamily="49" charset="-122"/>
              </a:rPr>
              <a:t>让我一生中常常</a:t>
            </a:r>
            <a:r>
              <a:rPr lang="zh-CN" altLang="en-US" sz="14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追忆</a:t>
            </a:r>
            <a:endParaRPr lang="zh-CN" altLang="en-US" sz="14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1069331" y="1418505"/>
            <a:ext cx="972457" cy="972457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29348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7000">
        <p15:prstTrans prst="airplane"/>
      </p:transition>
    </mc:Choice>
    <mc:Fallback xmlns="">
      <p:transition spd="slow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630" y="1974342"/>
            <a:ext cx="2880000" cy="2880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6035" y="1974342"/>
            <a:ext cx="2880000" cy="2880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2955" y="1974342"/>
            <a:ext cx="2870270" cy="28800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4519228" y="677554"/>
            <a:ext cx="3133507" cy="571500"/>
            <a:chOff x="4784886" y="704850"/>
            <a:chExt cx="3133507" cy="571500"/>
          </a:xfrm>
        </p:grpSpPr>
        <p:sp>
          <p:nvSpPr>
            <p:cNvPr id="9" name="矩形 8"/>
            <p:cNvSpPr/>
            <p:nvPr/>
          </p:nvSpPr>
          <p:spPr>
            <a:xfrm>
              <a:off x="5190945" y="704850"/>
              <a:ext cx="2348685" cy="57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latin typeface="康熙字典" pitchFamily="2" charset="-120"/>
                  <a:ea typeface="康熙字典" pitchFamily="2" charset="-120"/>
                </a:rPr>
                <a:t>最爱的你们</a:t>
              </a:r>
              <a:endParaRPr lang="zh-CN" altLang="en-US" sz="2800" dirty="0">
                <a:latin typeface="康熙字典" pitchFamily="2" charset="-120"/>
                <a:ea typeface="康熙字典" pitchFamily="2" charset="-12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784886" y="704850"/>
              <a:ext cx="204717" cy="57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康熙字典" pitchFamily="2" charset="-120"/>
                <a:ea typeface="康熙字典" pitchFamily="2" charset="-12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7713676" y="704850"/>
              <a:ext cx="204717" cy="57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康熙字典" pitchFamily="2" charset="-120"/>
                <a:ea typeface="康熙字典" pitchFamily="2" charset="-120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512955" y="4462818"/>
            <a:ext cx="2870270" cy="2033516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669360" y="4462818"/>
            <a:ext cx="2870270" cy="2033516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7825765" y="4462818"/>
            <a:ext cx="2870270" cy="2033516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512955" y="4854342"/>
            <a:ext cx="28702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如果再见不能红着眼是否还能红着脸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就像那年匆促刻下永远一起那样美丽的谣言</a:t>
            </a:r>
            <a:endParaRPr lang="zh-CN" altLang="en-US" sz="1600" dirty="0" smtClean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835495" y="4836433"/>
            <a:ext cx="28702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如果再见不能红着眼是否还能红着脸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就像那年匆促刻下永远一起那样美丽的谣言</a:t>
            </a:r>
            <a:endParaRPr lang="zh-CN" altLang="en-US" sz="1600" dirty="0" smtClean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679090" y="4890508"/>
            <a:ext cx="28702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如果再见不能红着眼是否还能红着脸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就像那年匆促刻下永远一起那样美丽的谣言</a:t>
            </a:r>
            <a:endParaRPr lang="zh-CN" altLang="en-US" sz="1600" dirty="0" smtClean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324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000">
        <p:blinds dir="vert"/>
      </p:transition>
    </mc:Choice>
    <mc:Fallback xmlns="">
      <p:transition spd="slow" advTm="7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6" grpId="0" animBg="1"/>
      <p:bldP spid="27" grpId="0" animBg="1"/>
      <p:bldP spid="14" grpId="0"/>
      <p:bldP spid="40" grpId="0"/>
      <p:bldP spid="4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4843">
            <a:off x="1244651" y="1105403"/>
            <a:ext cx="2263345" cy="34150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38" b="5820"/>
          <a:stretch/>
        </p:blipFill>
        <p:spPr>
          <a:xfrm rot="21014664">
            <a:off x="9727266" y="1036647"/>
            <a:ext cx="1899892" cy="224971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28"/>
          <a:stretch/>
        </p:blipFill>
        <p:spPr>
          <a:xfrm rot="860706">
            <a:off x="6050393" y="1444796"/>
            <a:ext cx="1799678" cy="231005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84" t="40210" b="36509"/>
          <a:stretch/>
        </p:blipFill>
        <p:spPr>
          <a:xfrm>
            <a:off x="-275771" y="-301265"/>
            <a:ext cx="12729028" cy="568606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4521989" y="4586514"/>
            <a:ext cx="3133507" cy="571500"/>
            <a:chOff x="4784886" y="704850"/>
            <a:chExt cx="3133507" cy="571500"/>
          </a:xfrm>
        </p:grpSpPr>
        <p:sp>
          <p:nvSpPr>
            <p:cNvPr id="9" name="矩形 8"/>
            <p:cNvSpPr/>
            <p:nvPr/>
          </p:nvSpPr>
          <p:spPr>
            <a:xfrm>
              <a:off x="5190945" y="704850"/>
              <a:ext cx="2348685" cy="57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latin typeface="康熙字典" pitchFamily="2" charset="-120"/>
                  <a:ea typeface="康熙字典" pitchFamily="2" charset="-120"/>
                </a:rPr>
                <a:t>最爱的你们</a:t>
              </a:r>
              <a:endParaRPr lang="zh-CN" altLang="en-US" sz="2800" dirty="0">
                <a:latin typeface="康熙字典" pitchFamily="2" charset="-120"/>
                <a:ea typeface="康熙字典" pitchFamily="2" charset="-12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784886" y="704850"/>
              <a:ext cx="204717" cy="57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康熙字典" pitchFamily="2" charset="-120"/>
                <a:ea typeface="康熙字典" pitchFamily="2" charset="-12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7713676" y="704850"/>
              <a:ext cx="204717" cy="57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康熙字典" pitchFamily="2" charset="-120"/>
                <a:ea typeface="康熙字典" pitchFamily="2" charset="-120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1967118" y="5350302"/>
            <a:ext cx="8270543" cy="1011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仿宋" panose="02010609060101010101" pitchFamily="49" charset="-122"/>
                <a:ea typeface="仿宋" panose="02010609060101010101" pitchFamily="49" charset="-122"/>
              </a:rPr>
              <a:t>相信爱的年纪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仿宋" panose="02010609060101010101" pitchFamily="49" charset="-122"/>
                <a:ea typeface="仿宋" panose="02010609060101010101" pitchFamily="49" charset="-122"/>
              </a:rPr>
              <a:t>没能唱给你的歌曲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仿宋" panose="02010609060101010101" pitchFamily="49" charset="-122"/>
                <a:ea typeface="仿宋" panose="02010609060101010101" pitchFamily="49" charset="-122"/>
              </a:rPr>
              <a:t>让我一生中常常</a:t>
            </a:r>
            <a:r>
              <a:rPr lang="zh-CN" altLang="en-US" sz="14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追忆</a:t>
            </a:r>
            <a:endParaRPr lang="zh-CN" altLang="en-US" sz="14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2052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000">
        <p:blinds dir="vert"/>
      </p:transition>
    </mc:Choice>
    <mc:Fallback xmlns="">
      <p:transition spd="slow" advTm="7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2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4158" y="1311284"/>
            <a:ext cx="2569955" cy="25699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49301">
            <a:off x="4857272" y="1400794"/>
            <a:ext cx="2550027" cy="255002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98917">
            <a:off x="1155568" y="1489836"/>
            <a:ext cx="2456744" cy="244844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43" t="59471" r="12328" b="17884"/>
          <a:stretch/>
        </p:blipFill>
        <p:spPr>
          <a:xfrm>
            <a:off x="-159657" y="-722308"/>
            <a:ext cx="12583885" cy="5541052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967118" y="5350302"/>
            <a:ext cx="8270543" cy="1011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仿宋" panose="02010609060101010101" pitchFamily="49" charset="-122"/>
                <a:ea typeface="仿宋" panose="02010609060101010101" pitchFamily="49" charset="-122"/>
              </a:rPr>
              <a:t>相信爱的年纪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仿宋" panose="02010609060101010101" pitchFamily="49" charset="-122"/>
                <a:ea typeface="仿宋" panose="02010609060101010101" pitchFamily="49" charset="-122"/>
              </a:rPr>
              <a:t>没能唱给你的歌曲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仿宋" panose="02010609060101010101" pitchFamily="49" charset="-122"/>
                <a:ea typeface="仿宋" panose="02010609060101010101" pitchFamily="49" charset="-122"/>
              </a:rPr>
              <a:t>让我一生中常常</a:t>
            </a:r>
            <a:r>
              <a:rPr lang="zh-CN" altLang="en-US" sz="14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追忆</a:t>
            </a:r>
            <a:endParaRPr lang="zh-CN" altLang="en-US" sz="14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521989" y="4586514"/>
            <a:ext cx="3133507" cy="571500"/>
            <a:chOff x="4784886" y="704850"/>
            <a:chExt cx="3133507" cy="571500"/>
          </a:xfrm>
        </p:grpSpPr>
        <p:sp>
          <p:nvSpPr>
            <p:cNvPr id="16" name="矩形 15"/>
            <p:cNvSpPr/>
            <p:nvPr/>
          </p:nvSpPr>
          <p:spPr>
            <a:xfrm>
              <a:off x="5190945" y="704850"/>
              <a:ext cx="2348685" cy="57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latin typeface="康熙字典" pitchFamily="2" charset="-120"/>
                  <a:ea typeface="康熙字典" pitchFamily="2" charset="-120"/>
                </a:rPr>
                <a:t>最爱的你们</a:t>
              </a:r>
              <a:endParaRPr lang="zh-CN" altLang="en-US" sz="2800" dirty="0">
                <a:latin typeface="康熙字典" pitchFamily="2" charset="-120"/>
                <a:ea typeface="康熙字典" pitchFamily="2" charset="-12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784886" y="704850"/>
              <a:ext cx="204717" cy="57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康熙字典" pitchFamily="2" charset="-120"/>
                <a:ea typeface="康熙字典" pitchFamily="2" charset="-12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7713676" y="704850"/>
              <a:ext cx="204717" cy="57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康熙字典" pitchFamily="2" charset="-120"/>
                <a:ea typeface="康熙字典" pitchFamily="2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0057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000">
        <p:blinds dir="vert"/>
      </p:transition>
    </mc:Choice>
    <mc:Fallback xmlns="">
      <p:transition spd="slow" advTm="7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2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312" y="798286"/>
            <a:ext cx="10867212" cy="35373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5857" y="3435638"/>
            <a:ext cx="1800000" cy="1800000"/>
          </a:xfrm>
          <a:prstGeom prst="ellipse">
            <a:avLst/>
          </a:prstGeom>
          <a:ln w="762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84" t="484" r="8466" b="15142"/>
          <a:stretch/>
        </p:blipFill>
        <p:spPr>
          <a:xfrm>
            <a:off x="5196918" y="3435638"/>
            <a:ext cx="1800000" cy="1800000"/>
          </a:xfrm>
          <a:prstGeom prst="ellipse">
            <a:avLst/>
          </a:prstGeom>
          <a:ln w="762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1020" y="3435638"/>
            <a:ext cx="1793918" cy="1800000"/>
          </a:xfrm>
          <a:prstGeom prst="ellipse">
            <a:avLst/>
          </a:prstGeom>
          <a:ln w="762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</p:spPr>
      </p:pic>
      <p:sp>
        <p:nvSpPr>
          <p:cNvPr id="23" name="文本框 22"/>
          <p:cNvSpPr txBox="1"/>
          <p:nvPr/>
        </p:nvSpPr>
        <p:spPr>
          <a:xfrm>
            <a:off x="1059546" y="856339"/>
            <a:ext cx="290507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仿宋" panose="02010609060101010101" pitchFamily="49" charset="-122"/>
                <a:ea typeface="仿宋" panose="02010609060101010101" pitchFamily="49" charset="-122"/>
              </a:rPr>
              <a:t>相信爱的年纪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仿宋" panose="02010609060101010101" pitchFamily="49" charset="-122"/>
                <a:ea typeface="仿宋" panose="02010609060101010101" pitchFamily="49" charset="-122"/>
              </a:rPr>
              <a:t>没能唱给你的歌曲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仿宋" panose="02010609060101010101" pitchFamily="49" charset="-122"/>
                <a:ea typeface="仿宋" panose="02010609060101010101" pitchFamily="49" charset="-122"/>
              </a:rPr>
              <a:t>让我一生中常常</a:t>
            </a:r>
            <a:r>
              <a:rPr lang="zh-CN" altLang="en-US" sz="14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追忆</a:t>
            </a:r>
            <a:endParaRPr lang="zh-CN" altLang="en-US" sz="14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356418" y="798285"/>
            <a:ext cx="3468532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仿宋" panose="02010609060101010101" pitchFamily="49" charset="-122"/>
                <a:ea typeface="仿宋" panose="02010609060101010101" pitchFamily="49" charset="-122"/>
              </a:rPr>
              <a:t>如果再见不能红</a:t>
            </a:r>
            <a:r>
              <a:rPr lang="zh-CN" altLang="en-US" sz="14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着眼</a:t>
            </a:r>
            <a:endParaRPr lang="en-US" altLang="zh-CN" sz="14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是否</a:t>
            </a:r>
            <a:r>
              <a:rPr lang="zh-CN" altLang="en-US" sz="1400" dirty="0">
                <a:latin typeface="仿宋" panose="02010609060101010101" pitchFamily="49" charset="-122"/>
                <a:ea typeface="仿宋" panose="02010609060101010101" pitchFamily="49" charset="-122"/>
              </a:rPr>
              <a:t>还能红着脸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仿宋" panose="02010609060101010101" pitchFamily="49" charset="-122"/>
                <a:ea typeface="仿宋" panose="02010609060101010101" pitchFamily="49" charset="-122"/>
              </a:rPr>
              <a:t>就像</a:t>
            </a:r>
            <a:r>
              <a:rPr lang="zh-CN" altLang="en-US" sz="14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那年</a:t>
            </a:r>
            <a:endParaRPr lang="en-US" altLang="zh-CN" sz="14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匆促</a:t>
            </a:r>
            <a:r>
              <a:rPr lang="zh-CN" altLang="en-US" sz="1400" dirty="0">
                <a:latin typeface="仿宋" panose="02010609060101010101" pitchFamily="49" charset="-122"/>
                <a:ea typeface="仿宋" panose="02010609060101010101" pitchFamily="49" charset="-122"/>
              </a:rPr>
              <a:t>刻下永远</a:t>
            </a:r>
            <a:r>
              <a:rPr lang="zh-CN" altLang="en-US" sz="14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一起</a:t>
            </a:r>
            <a:endParaRPr lang="en-US" altLang="zh-CN" sz="14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那样</a:t>
            </a:r>
            <a:r>
              <a:rPr lang="zh-CN" altLang="en-US" sz="1400" dirty="0">
                <a:latin typeface="仿宋" panose="02010609060101010101" pitchFamily="49" charset="-122"/>
                <a:ea typeface="仿宋" panose="02010609060101010101" pitchFamily="49" charset="-122"/>
              </a:rPr>
              <a:t>美丽的谣言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8019368" y="856339"/>
            <a:ext cx="347296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仿宋" panose="02010609060101010101" pitchFamily="49" charset="-122"/>
                <a:ea typeface="仿宋" panose="02010609060101010101" pitchFamily="49" charset="-122"/>
              </a:rPr>
              <a:t>相信爱的年纪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仿宋" panose="02010609060101010101" pitchFamily="49" charset="-122"/>
                <a:ea typeface="仿宋" panose="02010609060101010101" pitchFamily="49" charset="-122"/>
              </a:rPr>
              <a:t>没能唱给你的歌曲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仿宋" panose="02010609060101010101" pitchFamily="49" charset="-122"/>
                <a:ea typeface="仿宋" panose="02010609060101010101" pitchFamily="49" charset="-122"/>
              </a:rPr>
              <a:t>让我一生中常常</a:t>
            </a:r>
            <a:r>
              <a:rPr lang="zh-CN" altLang="en-US" sz="14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追忆</a:t>
            </a:r>
            <a:endParaRPr lang="zh-CN" altLang="en-US" sz="14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961646" y="5546125"/>
            <a:ext cx="88842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仿宋" panose="02010609060101010101" pitchFamily="49" charset="-122"/>
                <a:ea typeface="仿宋" panose="02010609060101010101" pitchFamily="49" charset="-122"/>
              </a:rPr>
              <a:t>刘</a:t>
            </a:r>
            <a:r>
              <a:rPr lang="zh-CN" altLang="en-US" sz="14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某某</a:t>
            </a:r>
            <a:endParaRPr lang="zh-CN" altLang="en-US" sz="14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649193" y="5546125"/>
            <a:ext cx="888420" cy="365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仿宋" panose="02010609060101010101" pitchFamily="49" charset="-122"/>
                <a:ea typeface="仿宋" panose="02010609060101010101" pitchFamily="49" charset="-122"/>
              </a:rPr>
              <a:t>张</a:t>
            </a:r>
            <a:r>
              <a:rPr lang="zh-CN" altLang="en-US" sz="14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某某</a:t>
            </a:r>
            <a:endParaRPr lang="zh-CN" altLang="en-US" sz="14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278684" y="5546125"/>
            <a:ext cx="888420" cy="365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白某某</a:t>
            </a:r>
            <a:endParaRPr lang="zh-CN" altLang="en-US" sz="14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7515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8000">
        <p:blinds dir="vert"/>
      </p:transition>
    </mc:Choice>
    <mc:Fallback xmlns="">
      <p:transition spd="slow" advTm="8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decel="3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375"/>
                            </p:stCondLst>
                            <p:childTnLst>
                              <p:par>
                                <p:cTn id="2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375"/>
                            </p:stCondLst>
                            <p:childTnLst>
                              <p:par>
                                <p:cTn id="29" presetID="2" presetClass="entr" presetSubtype="4" decel="3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375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750"/>
                            </p:stCondLst>
                            <p:childTnLst>
                              <p:par>
                                <p:cTn id="4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50"/>
                            </p:stCondLst>
                            <p:childTnLst>
                              <p:par>
                                <p:cTn id="49" presetID="2" presetClass="entr" presetSubtype="4" decel="3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750"/>
                            </p:stCondLst>
                            <p:childTnLst>
                              <p:par>
                                <p:cTn id="5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5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125"/>
                            </p:stCondLst>
                            <p:childTnLst>
                              <p:par>
                                <p:cTn id="6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472"/>
          <a:stretch/>
        </p:blipFill>
        <p:spPr>
          <a:xfrm>
            <a:off x="368490" y="3987167"/>
            <a:ext cx="11491414" cy="2874997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68490" y="316064"/>
            <a:ext cx="923281" cy="926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dirty="0" smtClean="0">
                <a:latin typeface="康熙字典" pitchFamily="2" charset="-120"/>
                <a:ea typeface="康熙字典" pitchFamily="2" charset="-120"/>
              </a:rPr>
              <a:t>走</a:t>
            </a:r>
          </a:p>
        </p:txBody>
      </p:sp>
      <p:sp>
        <p:nvSpPr>
          <p:cNvPr id="16" name="矩形 15"/>
          <p:cNvSpPr/>
          <p:nvPr/>
        </p:nvSpPr>
        <p:spPr>
          <a:xfrm>
            <a:off x="1045549" y="389552"/>
            <a:ext cx="492443" cy="5473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康熙字典" pitchFamily="2" charset="-120"/>
                <a:ea typeface="康熙字典" pitchFamily="2" charset="-120"/>
              </a:rPr>
              <a:t>吧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045549" y="789231"/>
            <a:ext cx="1625080" cy="497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/>
              <a:t>Move on</a:t>
            </a:r>
            <a:endParaRPr lang="zh-CN" altLang="en-US" sz="2000" dirty="0" smtClean="0"/>
          </a:p>
        </p:txBody>
      </p:sp>
      <p:sp>
        <p:nvSpPr>
          <p:cNvPr id="18" name="文本框 17"/>
          <p:cNvSpPr txBox="1"/>
          <p:nvPr/>
        </p:nvSpPr>
        <p:spPr>
          <a:xfrm>
            <a:off x="368490" y="1422400"/>
            <a:ext cx="114914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记忆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跟着感觉慢慢变</a:t>
            </a:r>
            <a:r>
              <a:rPr lang="zh-CN" altLang="en-US" sz="1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鲜活，染红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的</a:t>
            </a:r>
            <a:r>
              <a:rPr lang="zh-CN" altLang="en-US" sz="1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山坡，道别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的路口 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青春带走了</a:t>
            </a:r>
            <a:r>
              <a:rPr lang="zh-CN" altLang="en-US" sz="1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什么，留下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了</a:t>
            </a:r>
            <a:r>
              <a:rPr lang="zh-CN" altLang="en-US" sz="1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什么，剩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一片感动在心窝 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时光的河入</a:t>
            </a:r>
            <a:r>
              <a:rPr lang="zh-CN" altLang="en-US" sz="1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海流，终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於我们分头</a:t>
            </a:r>
            <a:r>
              <a:rPr lang="zh-CN" altLang="en-US" sz="1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走，没有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哪个</a:t>
            </a:r>
            <a:r>
              <a:rPr lang="zh-CN" altLang="en-US" sz="1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港口，是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永远的停留 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脑海之中有一</a:t>
            </a:r>
            <a:r>
              <a:rPr lang="zh-CN" altLang="en-US" sz="1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个，凤凰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花开的</a:t>
            </a:r>
            <a:r>
              <a:rPr lang="zh-CN" altLang="en-US" sz="1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路口，有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我最珍惜的朋友 </a:t>
            </a:r>
            <a:endParaRPr lang="zh-CN" altLang="en-US" sz="16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56" b="29019"/>
          <a:stretch/>
        </p:blipFill>
        <p:spPr>
          <a:xfrm>
            <a:off x="6750117" y="0"/>
            <a:ext cx="5109788" cy="3962400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10048579" y="37119"/>
            <a:ext cx="646331" cy="352697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伤别离，再相聚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10524029" y="14514"/>
            <a:ext cx="494046" cy="830997"/>
            <a:chOff x="10524029" y="14514"/>
            <a:chExt cx="494046" cy="830997"/>
          </a:xfrm>
        </p:grpSpPr>
        <p:sp>
          <p:nvSpPr>
            <p:cNvPr id="29" name="矩形 28"/>
            <p:cNvSpPr/>
            <p:nvPr/>
          </p:nvSpPr>
          <p:spPr>
            <a:xfrm>
              <a:off x="10524029" y="14514"/>
              <a:ext cx="494046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别</a:t>
              </a:r>
              <a:endParaRPr lang="en-US" altLang="zh-CN" sz="2400" b="1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r>
                <a:rPr lang="zh-CN" altLang="en-US" sz="2400" b="1" dirty="0" smtClean="0">
                  <a:solidFill>
                    <a:schemeClr val="bg1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离</a:t>
              </a:r>
              <a:endParaRPr lang="zh-CN" altLang="en-US" sz="2400" b="1" dirty="0"/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10553057" y="109691"/>
              <a:ext cx="0" cy="687631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85652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000">
        <p:blinds dir="vert"/>
      </p:transition>
    </mc:Choice>
    <mc:Fallback xmlns="">
      <p:transition spd="slow" advTm="10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813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313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313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61777" y="984625"/>
            <a:ext cx="12342258" cy="3471260"/>
            <a:chOff x="-61777" y="984625"/>
            <a:chExt cx="12342258" cy="34712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153" b="7153"/>
            <a:stretch/>
          </p:blipFill>
          <p:spPr>
            <a:xfrm>
              <a:off x="-61777" y="984625"/>
              <a:ext cx="6171129" cy="347126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872" b="7872"/>
            <a:stretch/>
          </p:blipFill>
          <p:spPr>
            <a:xfrm>
              <a:off x="6109352" y="984625"/>
              <a:ext cx="6171129" cy="3471260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4659087" y="2002971"/>
            <a:ext cx="2931885" cy="1175658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600" dirty="0" smtClean="0">
                <a:solidFill>
                  <a:schemeClr val="accent3"/>
                </a:solidFill>
                <a:latin typeface="康熙字典" pitchFamily="2" charset="-120"/>
                <a:ea typeface="康熙字典" pitchFamily="2" charset="-120"/>
              </a:rPr>
              <a:t>回头看看我们一起走过的路</a:t>
            </a:r>
            <a:endParaRPr lang="en-US" altLang="zh-CN" sz="1600" dirty="0" smtClean="0">
              <a:solidFill>
                <a:schemeClr val="accent3"/>
              </a:solidFill>
              <a:latin typeface="康熙字典" pitchFamily="2" charset="-120"/>
              <a:ea typeface="康熙字典" pitchFamily="2" charset="-120"/>
            </a:endParaRPr>
          </a:p>
          <a:p>
            <a:pPr algn="ctr"/>
            <a:r>
              <a:rPr lang="zh-CN" altLang="en-US" sz="1600" dirty="0" smtClean="0">
                <a:solidFill>
                  <a:schemeClr val="accent3"/>
                </a:solidFill>
                <a:latin typeface="康熙字典" pitchFamily="2" charset="-120"/>
                <a:ea typeface="康熙字典" pitchFamily="2" charset="-120"/>
              </a:rPr>
              <a:t>真的好幸福</a:t>
            </a:r>
            <a:endParaRPr lang="zh-CN" altLang="en-US" sz="1600" dirty="0">
              <a:solidFill>
                <a:schemeClr val="accent3"/>
              </a:solidFill>
              <a:latin typeface="康熙字典" pitchFamily="2" charset="-120"/>
              <a:ea typeface="康熙字典" pitchFamily="2" charset="-12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63645" y="4499427"/>
            <a:ext cx="114914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记忆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跟着感觉慢慢变</a:t>
            </a:r>
            <a:r>
              <a:rPr lang="zh-CN" altLang="en-US" sz="1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鲜活，染红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的</a:t>
            </a:r>
            <a:r>
              <a:rPr lang="zh-CN" altLang="en-US" sz="1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山坡，道别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的路口 </a:t>
            </a: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青春带走了</a:t>
            </a:r>
            <a:r>
              <a:rPr lang="zh-CN" altLang="en-US" sz="1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什么，留下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了</a:t>
            </a:r>
            <a:r>
              <a:rPr lang="zh-CN" altLang="en-US" sz="1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什么，剩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一片感动在心窝 </a:t>
            </a: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时光的河入</a:t>
            </a:r>
            <a:r>
              <a:rPr lang="zh-CN" altLang="en-US" sz="1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海流，终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於我们分头</a:t>
            </a:r>
            <a:r>
              <a:rPr lang="zh-CN" altLang="en-US" sz="1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走，没有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哪个</a:t>
            </a:r>
            <a:r>
              <a:rPr lang="zh-CN" altLang="en-US" sz="1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港口，是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永远的停留 </a:t>
            </a: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脑海之中有一</a:t>
            </a:r>
            <a:r>
              <a:rPr lang="zh-CN" altLang="en-US" sz="1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个，凤凰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花开的</a:t>
            </a:r>
            <a:r>
              <a:rPr lang="zh-CN" altLang="en-US" sz="1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路口，有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我最珍惜的朋友 </a:t>
            </a:r>
            <a:endParaRPr lang="zh-CN" altLang="en-US" sz="16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2425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:blinds dir="vert"/>
      </p:transition>
    </mc:Choice>
    <mc:Fallback xmlns="">
      <p:transition spd="slow" advTm="6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" b="169"/>
          <a:stretch>
            <a:fillRect/>
          </a:stretch>
        </p:blipFill>
        <p:spPr>
          <a:xfrm>
            <a:off x="342269" y="367212"/>
            <a:ext cx="953490" cy="95349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2269" y="2279950"/>
            <a:ext cx="953490" cy="95349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" r="169"/>
          <a:stretch>
            <a:fillRect/>
          </a:stretch>
        </p:blipFill>
        <p:spPr>
          <a:xfrm>
            <a:off x="342269" y="1322774"/>
            <a:ext cx="953490" cy="95349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49250" y="2291007"/>
            <a:ext cx="953490" cy="95349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" r="169"/>
          <a:stretch>
            <a:fillRect/>
          </a:stretch>
        </p:blipFill>
        <p:spPr>
          <a:xfrm>
            <a:off x="1295759" y="2283635"/>
            <a:ext cx="953490" cy="953490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" b="169"/>
          <a:stretch>
            <a:fillRect/>
          </a:stretch>
        </p:blipFill>
        <p:spPr>
          <a:xfrm>
            <a:off x="3553787" y="385154"/>
            <a:ext cx="951170" cy="951170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56128" y="376189"/>
            <a:ext cx="951170" cy="951170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" b="169"/>
          <a:stretch>
            <a:fillRect/>
          </a:stretch>
        </p:blipFill>
        <p:spPr>
          <a:xfrm>
            <a:off x="4504957" y="383543"/>
            <a:ext cx="951170" cy="951170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53787" y="2293238"/>
            <a:ext cx="951170" cy="95117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" b="169"/>
          <a:stretch>
            <a:fillRect/>
          </a:stretch>
        </p:blipFill>
        <p:spPr>
          <a:xfrm>
            <a:off x="4504957" y="2298526"/>
            <a:ext cx="951170" cy="951170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" b="169"/>
          <a:stretch>
            <a:fillRect/>
          </a:stretch>
        </p:blipFill>
        <p:spPr>
          <a:xfrm>
            <a:off x="5456128" y="1331037"/>
            <a:ext cx="951170" cy="951170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56128" y="2298526"/>
            <a:ext cx="951170" cy="95117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" r="169"/>
          <a:stretch>
            <a:fillRect/>
          </a:stretch>
        </p:blipFill>
        <p:spPr>
          <a:xfrm>
            <a:off x="3553787" y="1338391"/>
            <a:ext cx="951170" cy="951170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25185" y="367212"/>
            <a:ext cx="956062" cy="956062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" b="169"/>
          <a:stretch>
            <a:fillRect/>
          </a:stretch>
        </p:blipFill>
        <p:spPr>
          <a:xfrm>
            <a:off x="8637309" y="374604"/>
            <a:ext cx="956062" cy="956062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81247" y="2288347"/>
            <a:ext cx="956062" cy="956062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" r="169"/>
          <a:stretch>
            <a:fillRect/>
          </a:stretch>
        </p:blipFill>
        <p:spPr>
          <a:xfrm>
            <a:off x="8637309" y="1334362"/>
            <a:ext cx="956062" cy="956062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25185" y="1343373"/>
            <a:ext cx="956062" cy="956062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253410" y="388976"/>
            <a:ext cx="576347" cy="576347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829757" y="383544"/>
            <a:ext cx="576347" cy="576347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" r="169"/>
          <a:stretch>
            <a:fillRect/>
          </a:stretch>
        </p:blipFill>
        <p:spPr>
          <a:xfrm>
            <a:off x="10829757" y="2668063"/>
            <a:ext cx="576347" cy="576347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406103" y="2668063"/>
            <a:ext cx="576347" cy="576347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" b="169"/>
          <a:stretch>
            <a:fillRect/>
          </a:stretch>
        </p:blipFill>
        <p:spPr>
          <a:xfrm>
            <a:off x="11369071" y="1548354"/>
            <a:ext cx="576347" cy="576347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253410" y="2668063"/>
            <a:ext cx="576347" cy="576347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253410" y="2108209"/>
            <a:ext cx="576347" cy="576347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" r="169"/>
          <a:stretch>
            <a:fillRect/>
          </a:stretch>
        </p:blipFill>
        <p:spPr>
          <a:xfrm>
            <a:off x="11406103" y="385772"/>
            <a:ext cx="576347" cy="576347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253410" y="1531862"/>
            <a:ext cx="576347" cy="576347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253410" y="955515"/>
            <a:ext cx="576347" cy="576347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829757" y="1548354"/>
            <a:ext cx="576347" cy="576347"/>
          </a:xfrm>
          <a:prstGeom prst="rect">
            <a:avLst/>
          </a:prstGeom>
        </p:spPr>
      </p:pic>
      <p:sp>
        <p:nvSpPr>
          <p:cNvPr id="70" name="文本框 69"/>
          <p:cNvSpPr txBox="1"/>
          <p:nvPr/>
        </p:nvSpPr>
        <p:spPr>
          <a:xfrm>
            <a:off x="342269" y="4874498"/>
            <a:ext cx="114914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记忆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跟着感觉慢慢变</a:t>
            </a:r>
            <a:r>
              <a:rPr lang="zh-CN" altLang="en-US" sz="1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鲜活，染红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的</a:t>
            </a:r>
            <a:r>
              <a:rPr lang="zh-CN" altLang="en-US" sz="1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山坡，道别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的路口 </a:t>
            </a: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青春带走了</a:t>
            </a:r>
            <a:r>
              <a:rPr lang="zh-CN" altLang="en-US" sz="1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什么，留下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了</a:t>
            </a:r>
            <a:r>
              <a:rPr lang="zh-CN" altLang="en-US" sz="1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什么，剩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一片感动在心窝 </a:t>
            </a: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时光的河入</a:t>
            </a:r>
            <a:r>
              <a:rPr lang="zh-CN" altLang="en-US" sz="1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海流，终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於我们分头</a:t>
            </a:r>
            <a:r>
              <a:rPr lang="zh-CN" altLang="en-US" sz="1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走，没有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哪个</a:t>
            </a:r>
            <a:r>
              <a:rPr lang="zh-CN" altLang="en-US" sz="1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港口，是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永远的停留 </a:t>
            </a: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脑海之中有一</a:t>
            </a:r>
            <a:r>
              <a:rPr lang="zh-CN" altLang="en-US" sz="1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个，凤凰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花开的</a:t>
            </a:r>
            <a:r>
              <a:rPr lang="zh-CN" altLang="en-US" sz="1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路口，有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我最珍惜的朋友 </a:t>
            </a:r>
            <a:endParaRPr lang="zh-CN" altLang="en-US" sz="16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5345446" y="3524655"/>
            <a:ext cx="1485060" cy="1107996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dirty="0">
                <a:solidFill>
                  <a:schemeClr val="bg1"/>
                </a:solidFill>
                <a:latin typeface="康熙字典" pitchFamily="2" charset="-120"/>
                <a:ea typeface="康熙字典" pitchFamily="2" charset="-120"/>
              </a:rPr>
              <a:t>祝福</a:t>
            </a:r>
            <a:endParaRPr lang="en-US" altLang="zh-CN" sz="4400" dirty="0">
              <a:solidFill>
                <a:schemeClr val="bg1"/>
              </a:solidFill>
              <a:latin typeface="康熙字典" pitchFamily="2" charset="-120"/>
              <a:ea typeface="康熙字典" pitchFamily="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84755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8000">
        <p:blinds dir="vert"/>
      </p:transition>
    </mc:Choice>
    <mc:Fallback xmlns="">
      <p:transition spd="slow" advTm="18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3" dur="250" fill="hold"/>
                                        <p:tgtEl>
                                          <p:spTgt spid="19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3" dur="250" fill="hold"/>
                                        <p:tgtEl>
                                          <p:spTgt spid="10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65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1" dur="250" fill="hold"/>
                                        <p:tgtEl>
                                          <p:spTgt spid="4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43" dur="250" fill="hold"/>
                                        <p:tgtEl>
                                          <p:spTgt spid="40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1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3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75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1" dur="250" fill="hold"/>
                                        <p:tgtEl>
                                          <p:spTgt spid="4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63" dur="250" fill="hold"/>
                                        <p:tgtEl>
                                          <p:spTgt spid="43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3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1" dur="250" fill="hold"/>
                                        <p:tgtEl>
                                          <p:spTgt spid="4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73" dur="250" fill="hold"/>
                                        <p:tgtEl>
                                          <p:spTgt spid="45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8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81" dur="250" fill="hold"/>
                                        <p:tgtEl>
                                          <p:spTgt spid="4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83" dur="250" fill="hold"/>
                                        <p:tgtEl>
                                          <p:spTgt spid="44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4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91" dur="250" fill="hold"/>
                                        <p:tgtEl>
                                          <p:spTgt spid="4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93" dur="250" fill="hold"/>
                                        <p:tgtEl>
                                          <p:spTgt spid="48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950"/>
                            </p:stCondLst>
                            <p:childTnLst>
                              <p:par>
                                <p:cTn id="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01" dur="250" fill="hold"/>
                                        <p:tgtEl>
                                          <p:spTgt spid="4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03" dur="250" fill="hold"/>
                                        <p:tgtEl>
                                          <p:spTgt spid="49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50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1" dur="250" fill="hold"/>
                                        <p:tgtEl>
                                          <p:spTgt spid="4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13" dur="250" fill="hold"/>
                                        <p:tgtEl>
                                          <p:spTgt spid="47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6050"/>
                            </p:stCondLst>
                            <p:childTnLst>
                              <p:par>
                                <p:cTn id="1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21" dur="250" fill="hold"/>
                                        <p:tgtEl>
                                          <p:spTgt spid="4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23" dur="250" fill="hold"/>
                                        <p:tgtEl>
                                          <p:spTgt spid="4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6600"/>
                            </p:stCondLst>
                            <p:childTnLst>
                              <p:par>
                                <p:cTn id="1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31" dur="250" fill="hold"/>
                                        <p:tgtEl>
                                          <p:spTgt spid="5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33" dur="250" fill="hold"/>
                                        <p:tgtEl>
                                          <p:spTgt spid="50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7150"/>
                            </p:stCondLst>
                            <p:childTnLst>
                              <p:par>
                                <p:cTn id="1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41" dur="250" fill="hold"/>
                                        <p:tgtEl>
                                          <p:spTgt spid="5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43" dur="250" fill="hold"/>
                                        <p:tgtEl>
                                          <p:spTgt spid="5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7700"/>
                            </p:stCondLst>
                            <p:childTnLst>
                              <p:par>
                                <p:cTn id="1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51" dur="250" fill="hold"/>
                                        <p:tgtEl>
                                          <p:spTgt spid="5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53" dur="250" fill="hold"/>
                                        <p:tgtEl>
                                          <p:spTgt spid="5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8250"/>
                            </p:stCondLst>
                            <p:childTnLst>
                              <p:par>
                                <p:cTn id="1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1" dur="2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63" dur="250" fill="hold"/>
                                        <p:tgtEl>
                                          <p:spTgt spid="54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8800"/>
                            </p:stCondLst>
                            <p:childTnLst>
                              <p:par>
                                <p:cTn id="1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71" dur="250" fill="hold"/>
                                        <p:tgtEl>
                                          <p:spTgt spid="5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73" dur="250" fill="hold"/>
                                        <p:tgtEl>
                                          <p:spTgt spid="55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9350"/>
                            </p:stCondLst>
                            <p:childTnLst>
                              <p:par>
                                <p:cTn id="1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81" dur="250" fill="hold"/>
                                        <p:tgtEl>
                                          <p:spTgt spid="5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8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83" dur="250" fill="hold"/>
                                        <p:tgtEl>
                                          <p:spTgt spid="53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9900"/>
                            </p:stCondLst>
                            <p:childTnLst>
                              <p:par>
                                <p:cTn id="1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91" dur="250" fill="hold"/>
                                        <p:tgtEl>
                                          <p:spTgt spid="5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93" dur="250" fill="hold"/>
                                        <p:tgtEl>
                                          <p:spTgt spid="58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0450"/>
                            </p:stCondLst>
                            <p:childTnLst>
                              <p:par>
                                <p:cTn id="1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01" dur="250" fill="hold"/>
                                        <p:tgtEl>
                                          <p:spTgt spid="6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0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03" dur="250" fill="hold"/>
                                        <p:tgtEl>
                                          <p:spTgt spid="67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11000"/>
                            </p:stCondLst>
                            <p:childTnLst>
                              <p:par>
                                <p:cTn id="2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11" dur="250" fill="hold"/>
                                        <p:tgtEl>
                                          <p:spTgt spid="6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1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13" dur="250" fill="hold"/>
                                        <p:tgtEl>
                                          <p:spTgt spid="6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11550"/>
                            </p:stCondLst>
                            <p:childTnLst>
                              <p:par>
                                <p:cTn id="2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21" dur="250" fill="hold"/>
                                        <p:tgtEl>
                                          <p:spTgt spid="6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23" dur="250" fill="hold"/>
                                        <p:tgtEl>
                                          <p:spTgt spid="64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2100"/>
                            </p:stCondLst>
                            <p:childTnLst>
                              <p:par>
                                <p:cTn id="2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31" dur="250" fill="hold"/>
                                        <p:tgtEl>
                                          <p:spTgt spid="6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3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33" dur="250" fill="hold"/>
                                        <p:tgtEl>
                                          <p:spTgt spid="63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12650"/>
                            </p:stCondLst>
                            <p:childTnLst>
                              <p:par>
                                <p:cTn id="2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41" dur="250" fill="hold"/>
                                        <p:tgtEl>
                                          <p:spTgt spid="6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4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43" dur="250" fill="hold"/>
                                        <p:tgtEl>
                                          <p:spTgt spid="60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13200"/>
                            </p:stCondLst>
                            <p:childTnLst>
                              <p:par>
                                <p:cTn id="2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51" dur="250" fill="hold"/>
                                        <p:tgtEl>
                                          <p:spTgt spid="6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5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53" dur="250" fill="hold"/>
                                        <p:tgtEl>
                                          <p:spTgt spid="61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13750"/>
                            </p:stCondLst>
                            <p:childTnLst>
                              <p:par>
                                <p:cTn id="2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1" dur="250" fill="hold"/>
                                        <p:tgtEl>
                                          <p:spTgt spid="5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6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63" dur="250" fill="hold"/>
                                        <p:tgtEl>
                                          <p:spTgt spid="59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14300"/>
                            </p:stCondLst>
                            <p:childTnLst>
                              <p:par>
                                <p:cTn id="2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71" dur="250" fill="hold"/>
                                        <p:tgtEl>
                                          <p:spTgt spid="6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7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73" dur="250" fill="hold"/>
                                        <p:tgtEl>
                                          <p:spTgt spid="65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14850"/>
                            </p:stCondLst>
                            <p:childTnLst>
                              <p:par>
                                <p:cTn id="2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9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81" dur="250" fill="hold"/>
                                        <p:tgtEl>
                                          <p:spTgt spid="6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8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83" dur="250" fill="hold"/>
                                        <p:tgtEl>
                                          <p:spTgt spid="68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15400"/>
                            </p:stCondLst>
                            <p:childTnLst>
                              <p:par>
                                <p:cTn id="2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91" dur="250" fill="hold"/>
                                        <p:tgtEl>
                                          <p:spTgt spid="6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9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93" dur="250" fill="hold"/>
                                        <p:tgtEl>
                                          <p:spTgt spid="6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15950"/>
                            </p:stCondLst>
                            <p:childTnLst>
                              <p:par>
                                <p:cTn id="295" presetID="2" presetClass="entr" presetSubtype="4" decel="4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7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8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16700"/>
                            </p:stCondLst>
                            <p:childTnLst>
                              <p:par>
                                <p:cTn id="30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2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750" accel="500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1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750" accel="500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9" dur="1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11858" y="-6784"/>
            <a:ext cx="12204060" cy="6864784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>
            <a:off x="23918" y="0"/>
            <a:ext cx="12192000" cy="6864016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1803762" y="-6016"/>
            <a:ext cx="3963113" cy="686431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-33159" y="1373942"/>
            <a:ext cx="9558159" cy="5518406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1069969" y="587898"/>
            <a:ext cx="915965" cy="533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chemeClr val="accent3"/>
                </a:solidFill>
                <a:latin typeface="康熙字典" pitchFamily="2" charset="-120"/>
                <a:ea typeface="康熙字典" pitchFamily="2" charset="-120"/>
              </a:rPr>
              <a:t>青春，</a:t>
            </a:r>
            <a:endParaRPr lang="en-US" altLang="zh-CN" sz="2400" dirty="0" smtClean="0">
              <a:solidFill>
                <a:schemeClr val="accent3"/>
              </a:solidFill>
              <a:latin typeface="康熙字典" pitchFamily="2" charset="-120"/>
              <a:ea typeface="康熙字典" pitchFamily="2" charset="-12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069969" y="1310110"/>
            <a:ext cx="3005951" cy="4001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accent3"/>
                </a:solidFill>
                <a:latin typeface="康熙字典" pitchFamily="2" charset="-120"/>
                <a:ea typeface="康熙字典" pitchFamily="2" charset="-120"/>
              </a:rPr>
              <a:t>是打开了就合不上的书。</a:t>
            </a:r>
            <a:endParaRPr lang="en-US" altLang="zh-CN" sz="2000" dirty="0" smtClean="0">
              <a:solidFill>
                <a:schemeClr val="accent3"/>
              </a:solidFill>
              <a:latin typeface="康熙字典" pitchFamily="2" charset="-120"/>
              <a:ea typeface="康熙字典" pitchFamily="2" charset="-120"/>
            </a:endParaRPr>
          </a:p>
        </p:txBody>
      </p:sp>
      <p:sp>
        <p:nvSpPr>
          <p:cNvPr id="42" name="文本框 41"/>
          <p:cNvSpPr txBox="1"/>
          <p:nvPr/>
        </p:nvSpPr>
        <p:spPr>
          <a:xfrm rot="1800000">
            <a:off x="3141912" y="4578047"/>
            <a:ext cx="3829050" cy="12883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那天 黄昏 开始飘起了白雪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忧伤 开满山岗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等青春散场</a:t>
            </a:r>
            <a:endParaRPr lang="zh-CN" altLang="en-US" b="1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37" b="20592"/>
          <a:stretch/>
        </p:blipFill>
        <p:spPr>
          <a:xfrm rot="1800000">
            <a:off x="4066815" y="2272414"/>
            <a:ext cx="10225165" cy="4094594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">
            <a:off x="95983" y="2584064"/>
            <a:ext cx="2852429" cy="3803239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946400" y="4905829"/>
            <a:ext cx="2598057" cy="152950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5430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0000">
        <p14:ripple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5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75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25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375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39" grpId="0" animBg="1"/>
      <p:bldP spid="41" grpId="0" animBg="1"/>
      <p:bldP spid="4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8" t="14844" r="17578" b="14844"/>
          <a:stretch/>
        </p:blipFill>
        <p:spPr>
          <a:xfrm>
            <a:off x="-23485" y="0"/>
            <a:ext cx="12192000" cy="6858000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-23485" y="0"/>
            <a:ext cx="12215485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755420" y="2216928"/>
            <a:ext cx="2015031" cy="774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3600" dirty="0" smtClean="0">
                <a:latin typeface="康熙字典" pitchFamily="2" charset="-120"/>
                <a:ea typeface="康熙字典" pitchFamily="2" charset="-120"/>
              </a:rPr>
              <a:t>一路顺风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810214" y="2991884"/>
            <a:ext cx="827054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仿宋" panose="02010609060101010101" pitchFamily="49" charset="-122"/>
                <a:ea typeface="仿宋" panose="02010609060101010101" pitchFamily="49" charset="-122"/>
              </a:rPr>
              <a:t>当你背上行囊卸下那份</a:t>
            </a:r>
            <a:r>
              <a:rPr lang="zh-CN" altLang="en-US" sz="14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荣耀</a:t>
            </a:r>
            <a:r>
              <a:rPr lang="en-US" altLang="zh-CN" sz="14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14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我</a:t>
            </a:r>
            <a:r>
              <a:rPr lang="zh-CN" altLang="en-US" sz="1400" dirty="0">
                <a:latin typeface="仿宋" panose="02010609060101010101" pitchFamily="49" charset="-122"/>
                <a:ea typeface="仿宋" panose="02010609060101010101" pitchFamily="49" charset="-122"/>
              </a:rPr>
              <a:t>只能让眼泪留在心底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仿宋" panose="02010609060101010101" pitchFamily="49" charset="-122"/>
                <a:ea typeface="仿宋" panose="02010609060101010101" pitchFamily="49" charset="-122"/>
              </a:rPr>
              <a:t>面带着微微笑用力的</a:t>
            </a:r>
            <a:r>
              <a:rPr lang="zh-CN" altLang="en-US" sz="14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挥挥手</a:t>
            </a:r>
            <a:r>
              <a:rPr lang="en-US" altLang="zh-CN" sz="14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14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祝</a:t>
            </a:r>
            <a:r>
              <a:rPr lang="zh-CN" altLang="en-US" sz="1400" dirty="0">
                <a:latin typeface="仿宋" panose="02010609060101010101" pitchFamily="49" charset="-122"/>
                <a:ea typeface="仿宋" panose="02010609060101010101" pitchFamily="49" charset="-122"/>
              </a:rPr>
              <a:t>你</a:t>
            </a:r>
            <a:r>
              <a:rPr lang="zh-CN" altLang="en-US" sz="14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一路顺风</a:t>
            </a:r>
            <a:endParaRPr lang="en-US" altLang="zh-CN" sz="14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仿宋" panose="02010609060101010101" pitchFamily="49" charset="-122"/>
                <a:ea typeface="仿宋" panose="02010609060101010101" pitchFamily="49" charset="-122"/>
              </a:rPr>
              <a:t>深深的祝福你最亲爱的</a:t>
            </a:r>
            <a:r>
              <a:rPr lang="zh-CN" altLang="en-US" sz="14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朋友</a:t>
            </a:r>
            <a:r>
              <a:rPr lang="en-US" altLang="zh-CN" sz="14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14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祝</a:t>
            </a:r>
            <a:r>
              <a:rPr lang="zh-CN" altLang="en-US" sz="1400" dirty="0">
                <a:latin typeface="仿宋" panose="02010609060101010101" pitchFamily="49" charset="-122"/>
                <a:ea typeface="仿宋" panose="02010609060101010101" pitchFamily="49" charset="-122"/>
              </a:rPr>
              <a:t>你一路顺风</a:t>
            </a: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0" y="4599362"/>
            <a:ext cx="1050106" cy="105010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3770451" y="2556759"/>
            <a:ext cx="1960237" cy="416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/>
              <a:t>Bon voyage</a:t>
            </a:r>
            <a:endParaRPr lang="zh-CN" altLang="en-US" sz="1600" dirty="0" smtClean="0"/>
          </a:p>
        </p:txBody>
      </p:sp>
      <p:grpSp>
        <p:nvGrpSpPr>
          <p:cNvPr id="31" name="组合 30"/>
          <p:cNvGrpSpPr/>
          <p:nvPr/>
        </p:nvGrpSpPr>
        <p:grpSpPr>
          <a:xfrm>
            <a:off x="6717366" y="914300"/>
            <a:ext cx="1269941" cy="1484526"/>
            <a:chOff x="6717366" y="914300"/>
            <a:chExt cx="1269941" cy="1484526"/>
          </a:xfrm>
        </p:grpSpPr>
        <p:sp>
          <p:nvSpPr>
            <p:cNvPr id="32" name="矩形 31"/>
            <p:cNvSpPr/>
            <p:nvPr/>
          </p:nvSpPr>
          <p:spPr>
            <a:xfrm>
              <a:off x="6717366" y="940018"/>
              <a:ext cx="1269941" cy="14588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732649" y="914300"/>
              <a:ext cx="118131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dirty="0" smtClean="0">
                  <a:latin typeface="康熙字典" pitchFamily="2" charset="-120"/>
                  <a:ea typeface="康熙字典" pitchFamily="2" charset="-120"/>
                </a:rPr>
                <a:t>青</a:t>
              </a:r>
              <a:endParaRPr lang="en-US" altLang="zh-CN" sz="8000" dirty="0" smtClean="0">
                <a:latin typeface="康熙字典" pitchFamily="2" charset="-120"/>
                <a:ea typeface="康熙字典" pitchFamily="2" charset="-120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7325166" y="2263458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latin typeface="康熙字典" pitchFamily="2" charset="-120"/>
                <a:ea typeface="康熙字典" pitchFamily="2" charset="-120"/>
              </a:rPr>
              <a:t>春</a:t>
            </a:r>
            <a:endParaRPr lang="zh-CN" altLang="en-US" sz="8000" dirty="0">
              <a:latin typeface="康熙字典" pitchFamily="2" charset="-120"/>
              <a:ea typeface="康熙字典" pitchFamily="2" charset="-120"/>
            </a:endParaRPr>
          </a:p>
        </p:txBody>
      </p:sp>
      <p:sp>
        <p:nvSpPr>
          <p:cNvPr id="35" name="任意多边形 34"/>
          <p:cNvSpPr/>
          <p:nvPr/>
        </p:nvSpPr>
        <p:spPr>
          <a:xfrm>
            <a:off x="9403400" y="4524678"/>
            <a:ext cx="45719" cy="676417"/>
          </a:xfrm>
          <a:custGeom>
            <a:avLst/>
            <a:gdLst>
              <a:gd name="connsiteX0" fmla="*/ 0 w 0"/>
              <a:gd name="connsiteY0" fmla="*/ 0 h 1050877"/>
              <a:gd name="connsiteX1" fmla="*/ 0 w 0"/>
              <a:gd name="connsiteY1" fmla="*/ 1050877 h 1050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050877">
                <a:moveTo>
                  <a:pt x="0" y="0"/>
                </a:moveTo>
                <a:lnTo>
                  <a:pt x="0" y="1050877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36" name="直接连接符 35"/>
          <p:cNvCxnSpPr/>
          <p:nvPr/>
        </p:nvCxnSpPr>
        <p:spPr>
          <a:xfrm flipH="1">
            <a:off x="7325166" y="5201096"/>
            <a:ext cx="207823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7325166" y="3666671"/>
            <a:ext cx="0" cy="153442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H="1">
            <a:off x="7323309" y="566057"/>
            <a:ext cx="208009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 38"/>
          <p:cNvSpPr/>
          <p:nvPr/>
        </p:nvSpPr>
        <p:spPr>
          <a:xfrm>
            <a:off x="9403400" y="566057"/>
            <a:ext cx="45719" cy="1020983"/>
          </a:xfrm>
          <a:custGeom>
            <a:avLst/>
            <a:gdLst>
              <a:gd name="connsiteX0" fmla="*/ 0 w 0"/>
              <a:gd name="connsiteY0" fmla="*/ 0 h 1050877"/>
              <a:gd name="connsiteX1" fmla="*/ 0 w 0"/>
              <a:gd name="connsiteY1" fmla="*/ 1050877 h 1050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050877">
                <a:moveTo>
                  <a:pt x="0" y="0"/>
                </a:moveTo>
                <a:lnTo>
                  <a:pt x="0" y="1050877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701769" y="1568741"/>
            <a:ext cx="1292662" cy="32400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/>
              <a:t>一半明媚 一半忧伤</a:t>
            </a:r>
            <a:endParaRPr lang="en-US" altLang="zh-CN" dirty="0" smtClean="0"/>
          </a:p>
          <a:p>
            <a:r>
              <a:rPr lang="zh-CN" altLang="en-US" dirty="0" smtClean="0"/>
              <a:t>它是一本</a:t>
            </a:r>
            <a:endParaRPr lang="en-US" altLang="zh-CN" dirty="0" smtClean="0"/>
          </a:p>
          <a:p>
            <a:r>
              <a:rPr lang="zh-CN" altLang="en-US" dirty="0" smtClean="0"/>
              <a:t>打开了就合不上的书</a:t>
            </a:r>
            <a:endParaRPr lang="en-US" altLang="zh-CN" dirty="0" smtClean="0"/>
          </a:p>
          <a:p>
            <a:r>
              <a:rPr lang="zh-CN" altLang="en-US" dirty="0" smtClean="0"/>
              <a:t>而我们却读得太匆忙</a:t>
            </a:r>
            <a:endParaRPr lang="en-US" altLang="zh-CN" dirty="0" smtClean="0"/>
          </a:p>
        </p:txBody>
      </p:sp>
      <p:sp>
        <p:nvSpPr>
          <p:cNvPr id="41" name="任意多边形 40"/>
          <p:cNvSpPr/>
          <p:nvPr/>
        </p:nvSpPr>
        <p:spPr>
          <a:xfrm>
            <a:off x="7330927" y="572134"/>
            <a:ext cx="45719" cy="308828"/>
          </a:xfrm>
          <a:custGeom>
            <a:avLst/>
            <a:gdLst>
              <a:gd name="connsiteX0" fmla="*/ 0 w 0"/>
              <a:gd name="connsiteY0" fmla="*/ 0 h 1050877"/>
              <a:gd name="connsiteX1" fmla="*/ 0 w 0"/>
              <a:gd name="connsiteY1" fmla="*/ 1050877 h 1050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050877">
                <a:moveTo>
                  <a:pt x="0" y="0"/>
                </a:moveTo>
                <a:lnTo>
                  <a:pt x="0" y="1050877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312925" y="4554763"/>
            <a:ext cx="19162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YOUTH</a:t>
            </a:r>
          </a:p>
          <a:p>
            <a:r>
              <a:rPr lang="en-US" altLang="zh-CN" dirty="0" smtClean="0"/>
              <a:t>GRADUATION</a:t>
            </a:r>
            <a:endParaRPr lang="zh-CN" altLang="en-US" dirty="0"/>
          </a:p>
        </p:txBody>
      </p:sp>
      <p:sp>
        <p:nvSpPr>
          <p:cNvPr id="43" name="文本框 42"/>
          <p:cNvSpPr txBox="1"/>
          <p:nvPr/>
        </p:nvSpPr>
        <p:spPr>
          <a:xfrm>
            <a:off x="7272771" y="5950686"/>
            <a:ext cx="2051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-DESIGNED BY PPTMIAO-</a:t>
            </a:r>
            <a:endParaRPr lang="zh-CN" altLang="en-US" sz="1200" dirty="0"/>
          </a:p>
        </p:txBody>
      </p:sp>
      <p:sp>
        <p:nvSpPr>
          <p:cNvPr id="44" name="文本框 43"/>
          <p:cNvSpPr txBox="1"/>
          <p:nvPr/>
        </p:nvSpPr>
        <p:spPr>
          <a:xfrm>
            <a:off x="7272771" y="5280870"/>
            <a:ext cx="35766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不忧愁的脸 是我的少年</a:t>
            </a:r>
          </a:p>
          <a:p>
            <a:r>
              <a:rPr lang="zh-CN" altLang="en-US" dirty="0"/>
              <a:t>不仓惶的眼 等岁月改变</a:t>
            </a:r>
          </a:p>
        </p:txBody>
      </p:sp>
      <p:cxnSp>
        <p:nvCxnSpPr>
          <p:cNvPr id="45" name="直接连接符 44"/>
          <p:cNvCxnSpPr/>
          <p:nvPr/>
        </p:nvCxnSpPr>
        <p:spPr>
          <a:xfrm flipV="1">
            <a:off x="8727720" y="0"/>
            <a:ext cx="972457" cy="97245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69566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11000">
        <p15:prstTrans prst="curtains"/>
      </p:transition>
    </mc:Choice>
    <mc:Fallback xmlns="">
      <p:transition spd="slow" advTm="1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9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4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9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4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4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4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400"/>
                            </p:stCondLst>
                            <p:childTnLst>
                              <p:par>
                                <p:cTn id="61" presetID="2" presetClass="entr" presetSubtype="4" decel="4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9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9400"/>
                            </p:stCondLst>
                            <p:childTnLst>
                              <p:par>
                                <p:cTn id="7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5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775"/>
                            </p:stCondLst>
                            <p:childTnLst>
                              <p:par>
                                <p:cTn id="7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3" grpId="0"/>
      <p:bldP spid="34" grpId="0"/>
      <p:bldP spid="35" grpId="0" animBg="1"/>
      <p:bldP spid="39" grpId="0" animBg="1"/>
      <p:bldP spid="40" grpId="0"/>
      <p:bldP spid="41" grpId="0" animBg="1"/>
      <p:bldP spid="42" grpId="0"/>
      <p:bldP spid="43" grpId="0"/>
      <p:bldP spid="4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248650" y="209550"/>
            <a:ext cx="3600450" cy="46101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389990" y="390525"/>
            <a:ext cx="3317770" cy="42481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389990" y="1573156"/>
            <a:ext cx="331777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午夜的电影</a:t>
            </a: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写满古老的恋情</a:t>
            </a: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在黑暗中</a:t>
            </a: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为年轻歌唱</a:t>
            </a:r>
          </a:p>
        </p:txBody>
      </p:sp>
      <p:sp>
        <p:nvSpPr>
          <p:cNvPr id="6" name="矩形 5"/>
          <p:cNvSpPr/>
          <p:nvPr/>
        </p:nvSpPr>
        <p:spPr>
          <a:xfrm>
            <a:off x="8389990" y="1028700"/>
            <a:ext cx="3317770" cy="5444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000" dirty="0" smtClean="0">
                <a:solidFill>
                  <a:schemeClr val="accent3"/>
                </a:solidFill>
                <a:latin typeface="康熙字典" pitchFamily="2" charset="-120"/>
                <a:ea typeface="康熙字典" pitchFamily="2" charset="-120"/>
              </a:rPr>
              <a:t>青春，是不容错过的时光</a:t>
            </a:r>
            <a:endParaRPr lang="zh-CN" altLang="en-US" sz="2000" dirty="0">
              <a:solidFill>
                <a:schemeClr val="accent3"/>
              </a:solidFill>
              <a:latin typeface="康熙字典" pitchFamily="2" charset="-120"/>
              <a:ea typeface="康熙字典" pitchFamily="2" charset="-12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-266700" y="4653487"/>
            <a:ext cx="31006158" cy="2565712"/>
            <a:chOff x="-266700" y="4653487"/>
            <a:chExt cx="31006158" cy="2565712"/>
          </a:xfrm>
        </p:grpSpPr>
        <p:grpSp>
          <p:nvGrpSpPr>
            <p:cNvPr id="22" name="组合 21"/>
            <p:cNvGrpSpPr/>
            <p:nvPr/>
          </p:nvGrpSpPr>
          <p:grpSpPr>
            <a:xfrm>
              <a:off x="-266700" y="4653487"/>
              <a:ext cx="31006158" cy="2565712"/>
              <a:chOff x="-266700" y="4653487"/>
              <a:chExt cx="31006158" cy="2565712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-266700" y="4653487"/>
                <a:ext cx="15819630" cy="2565712"/>
                <a:chOff x="-266700" y="4653487"/>
                <a:chExt cx="15819630" cy="2565712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266700" y="4653487"/>
                  <a:ext cx="15819630" cy="2565712"/>
                </a:xfrm>
                <a:prstGeom prst="rect">
                  <a:avLst/>
                </a:prstGeom>
              </p:spPr>
            </p:pic>
            <p:pic>
              <p:nvPicPr>
                <p:cNvPr id="14" name="图片 13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333" r="8333"/>
                <a:stretch>
                  <a:fillRect/>
                </a:stretch>
              </p:blipFill>
              <p:spPr>
                <a:xfrm>
                  <a:off x="199574" y="5271393"/>
                  <a:ext cx="1824000" cy="1368000"/>
                </a:xfrm>
                <a:prstGeom prst="rect">
                  <a:avLst/>
                </a:prstGeom>
              </p:spPr>
            </p:pic>
            <p:pic>
              <p:nvPicPr>
                <p:cNvPr id="15" name="图片 14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556" r="5556"/>
                <a:stretch>
                  <a:fillRect/>
                </a:stretch>
              </p:blipFill>
              <p:spPr>
                <a:xfrm>
                  <a:off x="2266950" y="5271393"/>
                  <a:ext cx="1824000" cy="1368000"/>
                </a:xfrm>
                <a:prstGeom prst="rect">
                  <a:avLst/>
                </a:prstGeom>
              </p:spPr>
            </p:pic>
            <p:pic>
              <p:nvPicPr>
                <p:cNvPr id="16" name="图片 15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556" r="5556"/>
                <a:stretch>
                  <a:fillRect/>
                </a:stretch>
              </p:blipFill>
              <p:spPr>
                <a:xfrm>
                  <a:off x="8433266" y="5252343"/>
                  <a:ext cx="1824000" cy="1368000"/>
                </a:xfrm>
                <a:prstGeom prst="rect">
                  <a:avLst/>
                </a:prstGeom>
              </p:spPr>
            </p:pic>
            <p:pic>
              <p:nvPicPr>
                <p:cNvPr id="17" name="图片 16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2500" b="12500"/>
                <a:stretch>
                  <a:fillRect/>
                </a:stretch>
              </p:blipFill>
              <p:spPr>
                <a:xfrm>
                  <a:off x="4334326" y="5252343"/>
                  <a:ext cx="1824000" cy="1368000"/>
                </a:xfrm>
                <a:prstGeom prst="rect">
                  <a:avLst/>
                </a:prstGeom>
              </p:spPr>
            </p:pic>
            <p:pic>
              <p:nvPicPr>
                <p:cNvPr id="18" name="图片 17"/>
                <p:cNvPicPr>
                  <a:picLocks noChangeAspect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7333" r="7333"/>
                <a:stretch>
                  <a:fillRect/>
                </a:stretch>
              </p:blipFill>
              <p:spPr>
                <a:xfrm>
                  <a:off x="6401702" y="5271393"/>
                  <a:ext cx="1824000" cy="1368000"/>
                </a:xfrm>
                <a:prstGeom prst="rect">
                  <a:avLst/>
                </a:prstGeom>
              </p:spPr>
            </p:pic>
            <p:pic>
              <p:nvPicPr>
                <p:cNvPr id="19" name="图片 18"/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437" r="5437"/>
                <a:stretch>
                  <a:fillRect/>
                </a:stretch>
              </p:blipFill>
              <p:spPr>
                <a:xfrm>
                  <a:off x="10464830" y="5271393"/>
                  <a:ext cx="1824000" cy="1368000"/>
                </a:xfrm>
                <a:prstGeom prst="rect">
                  <a:avLst/>
                </a:prstGeom>
              </p:spPr>
            </p:pic>
            <p:pic>
              <p:nvPicPr>
                <p:cNvPr id="20" name="图片 19"/>
                <p:cNvPicPr>
                  <a:picLocks noChangeAspect="1"/>
                </p:cNvPicPr>
                <p:nvPr/>
              </p:nvPicPr>
              <p:blipFill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669" r="4669"/>
                <a:stretch/>
              </p:blipFill>
              <p:spPr>
                <a:xfrm>
                  <a:off x="12496394" y="5271393"/>
                  <a:ext cx="1824000" cy="1368000"/>
                </a:xfrm>
                <a:prstGeom prst="rect">
                  <a:avLst/>
                </a:prstGeom>
              </p:spPr>
            </p:pic>
          </p:grpSp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919828" y="4653487"/>
                <a:ext cx="15819630" cy="2565712"/>
              </a:xfrm>
              <a:prstGeom prst="rect">
                <a:avLst/>
              </a:prstGeom>
            </p:spPr>
          </p:pic>
        </p:grp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33" r="8333"/>
            <a:stretch>
              <a:fillRect/>
            </a:stretch>
          </p:blipFill>
          <p:spPr>
            <a:xfrm>
              <a:off x="14520475" y="5252343"/>
              <a:ext cx="1824000" cy="1368000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56" r="5556"/>
            <a:stretch>
              <a:fillRect/>
            </a:stretch>
          </p:blipFill>
          <p:spPr>
            <a:xfrm>
              <a:off x="16587851" y="5252343"/>
              <a:ext cx="1824000" cy="1368000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56" r="5556"/>
            <a:stretch>
              <a:fillRect/>
            </a:stretch>
          </p:blipFill>
          <p:spPr>
            <a:xfrm>
              <a:off x="22754167" y="5233293"/>
              <a:ext cx="1824000" cy="1368000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500" b="12500"/>
            <a:stretch>
              <a:fillRect/>
            </a:stretch>
          </p:blipFill>
          <p:spPr>
            <a:xfrm>
              <a:off x="18655227" y="5233293"/>
              <a:ext cx="1824000" cy="1368000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33" r="7333"/>
            <a:stretch>
              <a:fillRect/>
            </a:stretch>
          </p:blipFill>
          <p:spPr>
            <a:xfrm>
              <a:off x="20722603" y="5252343"/>
              <a:ext cx="1824000" cy="1368000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37" r="5437"/>
            <a:stretch>
              <a:fillRect/>
            </a:stretch>
          </p:blipFill>
          <p:spPr>
            <a:xfrm>
              <a:off x="24785731" y="5252343"/>
              <a:ext cx="1824000" cy="1368000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69" r="4669"/>
            <a:stretch/>
          </p:blipFill>
          <p:spPr>
            <a:xfrm>
              <a:off x="26817295" y="5252343"/>
              <a:ext cx="1824000" cy="1368000"/>
            </a:xfrm>
            <a:prstGeom prst="rect">
              <a:avLst/>
            </a:prstGeom>
          </p:spPr>
        </p:pic>
      </p:grp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" t="1125" r="-290" b="12590"/>
          <a:stretch/>
        </p:blipFill>
        <p:spPr>
          <a:xfrm>
            <a:off x="0" y="209550"/>
            <a:ext cx="8014382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1090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5000">
        <p15:prstTrans prst="airplane"/>
      </p:transition>
    </mc:Choice>
    <mc:Fallback xmlns="">
      <p:transition spd="slow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2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7.40741E-7 L -1.48399 0.00417 " pathEditMode="relative" rAng="0" ptsTypes="AA">
                                      <p:cBhvr>
                                        <p:cTn id="6" dur="1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206" y="20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8" decel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375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5" grpId="0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4843" y="636320"/>
            <a:ext cx="2168862" cy="3253292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grpSp>
        <p:nvGrpSpPr>
          <p:cNvPr id="5" name="组合 4"/>
          <p:cNvGrpSpPr/>
          <p:nvPr/>
        </p:nvGrpSpPr>
        <p:grpSpPr>
          <a:xfrm>
            <a:off x="533689" y="583437"/>
            <a:ext cx="2204117" cy="3306175"/>
            <a:chOff x="533689" y="583437"/>
            <a:chExt cx="2204117" cy="3306175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689" y="583437"/>
              <a:ext cx="2204117" cy="3306175"/>
            </a:xfrm>
            <a:prstGeom prst="rect">
              <a:avLst/>
            </a:prstGeom>
            <a:ln w="76200">
              <a:solidFill>
                <a:schemeClr val="bg1"/>
              </a:solidFill>
            </a:ln>
          </p:spPr>
        </p:pic>
        <p:sp>
          <p:nvSpPr>
            <p:cNvPr id="12" name="直角三角形 11"/>
            <p:cNvSpPr/>
            <p:nvPr/>
          </p:nvSpPr>
          <p:spPr>
            <a:xfrm rot="16200000" flipH="1" flipV="1">
              <a:off x="517553" y="599573"/>
              <a:ext cx="428057" cy="395785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875274" y="1289281"/>
            <a:ext cx="1959735" cy="1947369"/>
            <a:chOff x="2875274" y="1289281"/>
            <a:chExt cx="1959735" cy="1947369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667" b="16667"/>
            <a:stretch/>
          </p:blipFill>
          <p:spPr>
            <a:xfrm>
              <a:off x="2887640" y="1289281"/>
              <a:ext cx="1947369" cy="1947369"/>
            </a:xfrm>
            <a:prstGeom prst="rect">
              <a:avLst/>
            </a:prstGeom>
            <a:ln w="76200">
              <a:solidFill>
                <a:schemeClr val="bg1"/>
              </a:solidFill>
            </a:ln>
          </p:spPr>
        </p:pic>
        <p:sp>
          <p:nvSpPr>
            <p:cNvPr id="17" name="直角三角形 16"/>
            <p:cNvSpPr/>
            <p:nvPr/>
          </p:nvSpPr>
          <p:spPr>
            <a:xfrm rot="16200000" flipH="1" flipV="1">
              <a:off x="2859138" y="1305417"/>
              <a:ext cx="428057" cy="395785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8" name="直角三角形 17"/>
          <p:cNvSpPr/>
          <p:nvPr/>
        </p:nvSpPr>
        <p:spPr>
          <a:xfrm rot="16200000" flipH="1" flipV="1">
            <a:off x="4968707" y="652456"/>
            <a:ext cx="428057" cy="395785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7303539" y="1289281"/>
            <a:ext cx="1947369" cy="1947369"/>
            <a:chOff x="7303539" y="1289281"/>
            <a:chExt cx="1947369" cy="1947369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667" b="16667"/>
            <a:stretch/>
          </p:blipFill>
          <p:spPr>
            <a:xfrm>
              <a:off x="7303539" y="1289281"/>
              <a:ext cx="1947369" cy="1947369"/>
            </a:xfrm>
            <a:prstGeom prst="rect">
              <a:avLst/>
            </a:prstGeom>
            <a:ln w="76200">
              <a:solidFill>
                <a:schemeClr val="bg1"/>
              </a:solidFill>
            </a:ln>
          </p:spPr>
        </p:pic>
        <p:sp>
          <p:nvSpPr>
            <p:cNvPr id="19" name="直角三角形 18"/>
            <p:cNvSpPr/>
            <p:nvPr/>
          </p:nvSpPr>
          <p:spPr>
            <a:xfrm rot="16200000" flipH="1" flipV="1">
              <a:off x="7287403" y="1305417"/>
              <a:ext cx="428057" cy="395785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400742" y="636320"/>
            <a:ext cx="2204117" cy="3306175"/>
            <a:chOff x="9400742" y="636320"/>
            <a:chExt cx="2204117" cy="330617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00742" y="636320"/>
              <a:ext cx="2204117" cy="3306175"/>
            </a:xfrm>
            <a:prstGeom prst="rect">
              <a:avLst/>
            </a:prstGeom>
            <a:ln w="76200">
              <a:solidFill>
                <a:schemeClr val="bg1"/>
              </a:solidFill>
            </a:ln>
          </p:spPr>
        </p:pic>
        <p:sp>
          <p:nvSpPr>
            <p:cNvPr id="20" name="直角三角形 19"/>
            <p:cNvSpPr/>
            <p:nvPr/>
          </p:nvSpPr>
          <p:spPr>
            <a:xfrm rot="16200000" flipH="1" flipV="1">
              <a:off x="9384606" y="652456"/>
              <a:ext cx="428057" cy="395785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1" name="矩形 20"/>
          <p:cNvSpPr/>
          <p:nvPr/>
        </p:nvSpPr>
        <p:spPr>
          <a:xfrm flipV="1">
            <a:off x="0" y="4571999"/>
            <a:ext cx="5380628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 flipV="1">
            <a:off x="6811372" y="4571999"/>
            <a:ext cx="5380628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459104" y="3797043"/>
            <a:ext cx="2015031" cy="774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康熙字典" pitchFamily="2" charset="-120"/>
                <a:ea typeface="康熙字典" pitchFamily="2" charset="-120"/>
              </a:rPr>
              <a:t>记 忆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934002" y="4624882"/>
            <a:ext cx="8270543" cy="13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仿宋" panose="02010609060101010101" pitchFamily="49" charset="-122"/>
                <a:ea typeface="仿宋" panose="02010609060101010101" pitchFamily="49" charset="-122"/>
              </a:rPr>
              <a:t>你说你青春无悔包括对我的爱恋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仿宋" panose="02010609060101010101" pitchFamily="49" charset="-122"/>
                <a:ea typeface="仿宋" panose="02010609060101010101" pitchFamily="49" charset="-122"/>
              </a:rPr>
              <a:t>你说岁月会改变相许终生的誓言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仿宋" panose="02010609060101010101" pitchFamily="49" charset="-122"/>
                <a:ea typeface="仿宋" panose="02010609060101010101" pitchFamily="49" charset="-122"/>
              </a:rPr>
              <a:t>你说亲爱的道声再见 转过年轻的脸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仿宋" panose="02010609060101010101" pitchFamily="49" charset="-122"/>
                <a:ea typeface="仿宋" panose="02010609060101010101" pitchFamily="49" charset="-122"/>
              </a:rPr>
              <a:t>含笑的带泪的不变的眼</a:t>
            </a:r>
            <a:endParaRPr lang="zh-CN" altLang="en-US" sz="14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3654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:blinds dir="vert"/>
      </p:transition>
    </mc:Choice>
    <mc:Fallback xmlns="">
      <p:transition spd="slow" advTm="600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de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3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4" presetID="1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75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7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75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1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43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75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6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0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21" grpId="0" animBg="1"/>
          <p:bldP spid="22" grpId="0" animBg="1"/>
          <p:bldP spid="23" grpId="0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de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3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4" presetID="1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75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7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75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1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43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75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6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0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21" grpId="0" animBg="1"/>
          <p:bldP spid="22" grpId="0" animBg="1"/>
          <p:bldP spid="23" grpId="0"/>
          <p:bldP spid="24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" name="组合 166"/>
          <p:cNvGrpSpPr/>
          <p:nvPr/>
        </p:nvGrpSpPr>
        <p:grpSpPr>
          <a:xfrm>
            <a:off x="0" y="0"/>
            <a:ext cx="12215918" cy="6864016"/>
            <a:chOff x="0" y="0"/>
            <a:chExt cx="12215918" cy="6864016"/>
          </a:xfrm>
        </p:grpSpPr>
        <p:sp>
          <p:nvSpPr>
            <p:cNvPr id="165" name="矩形 164"/>
            <p:cNvSpPr/>
            <p:nvPr/>
          </p:nvSpPr>
          <p:spPr>
            <a:xfrm>
              <a:off x="6087526" y="0"/>
              <a:ext cx="6128392" cy="6864016"/>
            </a:xfrm>
            <a:prstGeom prst="rect">
              <a:avLst/>
            </a:prstGeom>
            <a:solidFill>
              <a:schemeClr val="bg2">
                <a:lumMod val="9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6" name="直角三角形 165"/>
            <p:cNvSpPr/>
            <p:nvPr/>
          </p:nvSpPr>
          <p:spPr>
            <a:xfrm rot="16200000" flipH="1" flipV="1">
              <a:off x="-70514" y="70514"/>
              <a:ext cx="932597" cy="791570"/>
            </a:xfrm>
            <a:prstGeom prst="rtTriangl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6" name="직사각형 132"/>
          <p:cNvSpPr/>
          <p:nvPr/>
        </p:nvSpPr>
        <p:spPr>
          <a:xfrm>
            <a:off x="3790678" y="3050346"/>
            <a:ext cx="1680621" cy="168062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63500" dist="38100" dir="2700000" algn="ctr" rotWithShape="0">
              <a:srgbClr val="000000"/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118"/>
          <p:cNvSpPr/>
          <p:nvPr/>
        </p:nvSpPr>
        <p:spPr>
          <a:xfrm>
            <a:off x="1998016" y="1257683"/>
            <a:ext cx="1568580" cy="123245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63500" dist="38100" dir="2700000" algn="ctr" rotWithShape="0">
              <a:srgbClr val="000000"/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131"/>
          <p:cNvSpPr/>
          <p:nvPr/>
        </p:nvSpPr>
        <p:spPr>
          <a:xfrm>
            <a:off x="2894347" y="2602180"/>
            <a:ext cx="1232455" cy="123245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63500" dist="38100" dir="2700000" algn="ctr" rotWithShape="0">
              <a:srgbClr val="000000"/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133"/>
          <p:cNvSpPr/>
          <p:nvPr/>
        </p:nvSpPr>
        <p:spPr>
          <a:xfrm>
            <a:off x="4687009" y="4282801"/>
            <a:ext cx="1344497" cy="1344497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  <a:effectLst>
            <a:outerShdw blurRad="63500" dist="38100" dir="2700000" algn="ctr" rotWithShape="0">
              <a:srgbClr val="000000"/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직사각형 134"/>
          <p:cNvSpPr/>
          <p:nvPr/>
        </p:nvSpPr>
        <p:spPr>
          <a:xfrm>
            <a:off x="5583341" y="5739339"/>
            <a:ext cx="784290" cy="784290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  <a:effectLst>
            <a:outerShdw blurRad="63500" dist="38100" dir="2700000" algn="ctr" rotWithShape="0">
              <a:srgbClr val="000000"/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직사각형 135"/>
          <p:cNvSpPr/>
          <p:nvPr/>
        </p:nvSpPr>
        <p:spPr>
          <a:xfrm>
            <a:off x="6031506" y="4394842"/>
            <a:ext cx="1232455" cy="1232455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  <a:effectLst>
            <a:outerShdw blurRad="63500" dist="38100" dir="2700000" algn="ctr" rotWithShape="0">
              <a:srgbClr val="000000"/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직사각형 136"/>
          <p:cNvSpPr/>
          <p:nvPr/>
        </p:nvSpPr>
        <p:spPr>
          <a:xfrm>
            <a:off x="6479672" y="3050346"/>
            <a:ext cx="1680621" cy="1680621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>
            <a:noFill/>
          </a:ln>
          <a:effectLst>
            <a:outerShdw blurRad="63500" dist="38100" dir="2700000" algn="ctr" rotWithShape="0">
              <a:srgbClr val="000000"/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직사각형 137"/>
          <p:cNvSpPr/>
          <p:nvPr/>
        </p:nvSpPr>
        <p:spPr>
          <a:xfrm>
            <a:off x="7263962" y="2041973"/>
            <a:ext cx="1792662" cy="1792662"/>
          </a:xfrm>
          <a:prstGeom prst="rect">
            <a:avLst/>
          </a:prstGeom>
          <a:blipFill dpi="0" rotWithShape="1">
            <a:blip r:embed="rId10"/>
            <a:srcRect/>
            <a:stretch>
              <a:fillRect/>
            </a:stretch>
          </a:blipFill>
          <a:ln>
            <a:noFill/>
          </a:ln>
          <a:effectLst>
            <a:outerShdw blurRad="63500" dist="38100" dir="2700000" algn="ctr" rotWithShape="0">
              <a:srgbClr val="000000"/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직사각형 138"/>
          <p:cNvSpPr/>
          <p:nvPr/>
        </p:nvSpPr>
        <p:spPr>
          <a:xfrm>
            <a:off x="9168665" y="2154014"/>
            <a:ext cx="784290" cy="784290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>
            <a:noFill/>
          </a:ln>
          <a:effectLst>
            <a:outerShdw blurRad="63500" dist="38100" dir="2700000" algn="ctr" rotWithShape="0">
              <a:srgbClr val="000000"/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139"/>
          <p:cNvSpPr/>
          <p:nvPr/>
        </p:nvSpPr>
        <p:spPr>
          <a:xfrm>
            <a:off x="8608458" y="697476"/>
            <a:ext cx="1344497" cy="1344497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>
            <a:noFill/>
          </a:ln>
          <a:effectLst>
            <a:outerShdw blurRad="63500" dist="38100" dir="2700000" algn="ctr" rotWithShape="0">
              <a:srgbClr val="000000"/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직사각형 141"/>
          <p:cNvSpPr/>
          <p:nvPr/>
        </p:nvSpPr>
        <p:spPr>
          <a:xfrm>
            <a:off x="7376003" y="361352"/>
            <a:ext cx="1120414" cy="1120414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>
            <a:noFill/>
          </a:ln>
          <a:effectLst>
            <a:outerShdw blurRad="63500" dist="38100" dir="2700000" algn="ctr" rotWithShape="0">
              <a:srgbClr val="000000"/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직사각형 142"/>
          <p:cNvSpPr/>
          <p:nvPr/>
        </p:nvSpPr>
        <p:spPr>
          <a:xfrm>
            <a:off x="6479672" y="1257683"/>
            <a:ext cx="784290" cy="784290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>
            <a:noFill/>
          </a:ln>
          <a:effectLst>
            <a:outerShdw blurRad="63500" dist="38100" dir="2700000" algn="ctr" rotWithShape="0">
              <a:srgbClr val="000000"/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직사각형 143"/>
          <p:cNvSpPr/>
          <p:nvPr/>
        </p:nvSpPr>
        <p:spPr>
          <a:xfrm>
            <a:off x="5583341" y="2154014"/>
            <a:ext cx="1232455" cy="1232455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>
            <a:noFill/>
          </a:ln>
          <a:effectLst>
            <a:outerShdw blurRad="63500" dist="38100" dir="2700000" algn="ctr" rotWithShape="0">
              <a:srgbClr val="000000"/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직사각형 144"/>
          <p:cNvSpPr/>
          <p:nvPr/>
        </p:nvSpPr>
        <p:spPr>
          <a:xfrm>
            <a:off x="4126802" y="1257683"/>
            <a:ext cx="1344497" cy="1344497"/>
          </a:xfrm>
          <a:prstGeom prst="rect">
            <a:avLst/>
          </a:prstGeom>
          <a:blipFill>
            <a:blip r:embed="rId16"/>
            <a:stretch>
              <a:fillRect/>
            </a:stretch>
          </a:blipFill>
          <a:ln>
            <a:noFill/>
          </a:ln>
          <a:effectLst>
            <a:outerShdw blurRad="63500" dist="38100" dir="2700000" algn="ctr" rotWithShape="0">
              <a:srgbClr val="000000"/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직사각형 145"/>
          <p:cNvSpPr/>
          <p:nvPr/>
        </p:nvSpPr>
        <p:spPr>
          <a:xfrm>
            <a:off x="3790678" y="361352"/>
            <a:ext cx="784290" cy="784290"/>
          </a:xfrm>
          <a:prstGeom prst="rect">
            <a:avLst/>
          </a:prstGeom>
          <a:blipFill>
            <a:blip r:embed="rId17"/>
            <a:stretch>
              <a:fillRect/>
            </a:stretch>
          </a:blipFill>
          <a:ln>
            <a:noFill/>
          </a:ln>
          <a:effectLst>
            <a:outerShdw blurRad="63500" dist="38100" dir="2700000" algn="ctr" rotWithShape="0">
              <a:srgbClr val="000000"/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직사각형 146"/>
          <p:cNvSpPr/>
          <p:nvPr/>
        </p:nvSpPr>
        <p:spPr>
          <a:xfrm>
            <a:off x="2894347" y="361352"/>
            <a:ext cx="784290" cy="784290"/>
          </a:xfrm>
          <a:prstGeom prst="rect">
            <a:avLst/>
          </a:prstGeom>
          <a:blipFill>
            <a:blip r:embed="rId18"/>
            <a:stretch>
              <a:fillRect/>
            </a:stretch>
          </a:blipFill>
          <a:ln>
            <a:noFill/>
          </a:ln>
          <a:effectLst>
            <a:outerShdw blurRad="63500" dist="38100" dir="2700000" algn="ctr" rotWithShape="0">
              <a:srgbClr val="000000"/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68" name="组合 167"/>
          <p:cNvGrpSpPr/>
          <p:nvPr/>
        </p:nvGrpSpPr>
        <p:grpSpPr>
          <a:xfrm>
            <a:off x="-844394" y="4618925"/>
            <a:ext cx="15762670" cy="2239075"/>
            <a:chOff x="-844394" y="4618925"/>
            <a:chExt cx="15762670" cy="2239075"/>
          </a:xfrm>
        </p:grpSpPr>
        <p:sp>
          <p:nvSpPr>
            <p:cNvPr id="163" name="文本框 162"/>
            <p:cNvSpPr txBox="1"/>
            <p:nvPr/>
          </p:nvSpPr>
          <p:spPr>
            <a:xfrm>
              <a:off x="6647733" y="4618925"/>
              <a:ext cx="8270543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走吧 女孩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去看红色的朝霞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带上 我的恋歌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你迎风吟唱 露水挂在发梢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结满透明的惆怅 </a:t>
              </a:r>
              <a:endParaRPr lang="en-US" altLang="zh-CN" sz="1400" dirty="0" smtClean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是我一生最初的迷惘</a:t>
              </a:r>
            </a:p>
          </p:txBody>
        </p:sp>
        <p:sp>
          <p:nvSpPr>
            <p:cNvPr id="164" name="文本框 163"/>
            <p:cNvSpPr txBox="1"/>
            <p:nvPr/>
          </p:nvSpPr>
          <p:spPr>
            <a:xfrm>
              <a:off x="-844394" y="4734342"/>
              <a:ext cx="4579052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本页图片为</a:t>
              </a:r>
              <a:r>
                <a:rPr lang="en-US" altLang="zh-CN" b="1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1:1</a:t>
              </a:r>
              <a:r>
                <a:rPr lang="zh-CN" altLang="en-US" b="1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比例</a:t>
              </a:r>
              <a:endParaRPr lang="en-US" altLang="zh-CN" b="1" dirty="0" smtClean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先将图片裁剪为</a:t>
              </a:r>
              <a:r>
                <a:rPr lang="en-US" altLang="zh-CN" sz="1400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1:1</a:t>
              </a:r>
              <a:r>
                <a:rPr lang="zh-CN" altLang="en-US" sz="1400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尺寸后</a:t>
              </a:r>
              <a:endParaRPr lang="en-US" altLang="zh-CN" sz="1400" dirty="0" smtClean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右键点击图片</a:t>
              </a:r>
              <a:endParaRPr lang="en-US" altLang="zh-CN" sz="1400" dirty="0" smtClean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设置图片格式</a:t>
              </a:r>
              <a:endParaRPr lang="en-US" altLang="zh-CN" sz="1400" dirty="0" smtClean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选择用文件填充</a:t>
              </a:r>
              <a:endParaRPr lang="en-US" altLang="zh-CN" sz="1400" dirty="0" smtClean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再选择您的图片即可</a:t>
              </a:r>
              <a:endParaRPr lang="en-US" altLang="zh-CN" sz="1400" dirty="0" smtClean="0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95872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6000">
        <p15:prstTrans prst="origami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5" dur="250" fill="hold"/>
                                        <p:tgtEl>
                                          <p:spTgt spid="3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7" dur="250" fill="hold"/>
                                        <p:tgtEl>
                                          <p:spTgt spid="3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5" dur="250" fill="hold"/>
                                        <p:tgtEl>
                                          <p:spTgt spid="4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7" dur="250" fill="hold"/>
                                        <p:tgtEl>
                                          <p:spTgt spid="40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5" dur="250" fill="hold"/>
                                        <p:tgtEl>
                                          <p:spTgt spid="3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7" dur="250" fill="hold"/>
                                        <p:tgtEl>
                                          <p:spTgt spid="35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6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5" dur="250" fill="hold"/>
                                        <p:tgtEl>
                                          <p:spTgt spid="4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47" dur="250" fill="hold"/>
                                        <p:tgtEl>
                                          <p:spTgt spid="41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5" dur="250" fill="hold"/>
                                        <p:tgtEl>
                                          <p:spTgt spid="2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7" dur="250" fill="hold"/>
                                        <p:tgtEl>
                                          <p:spTgt spid="27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75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5" dur="250" fill="hold"/>
                                        <p:tgtEl>
                                          <p:spTgt spid="3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67" dur="250" fill="hold"/>
                                        <p:tgtEl>
                                          <p:spTgt spid="30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3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5" dur="250" fill="hold"/>
                                        <p:tgtEl>
                                          <p:spTgt spid="3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77" dur="250" fill="hold"/>
                                        <p:tgtEl>
                                          <p:spTgt spid="33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85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85" dur="250" fill="hold"/>
                                        <p:tgtEl>
                                          <p:spTgt spid="2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87" dur="250" fill="hold"/>
                                        <p:tgtEl>
                                          <p:spTgt spid="28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4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95" dur="250" fill="hold"/>
                                        <p:tgtEl>
                                          <p:spTgt spid="3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97" dur="250" fill="hold"/>
                                        <p:tgtEl>
                                          <p:spTgt spid="31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9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05" dur="250" fill="hold"/>
                                        <p:tgtEl>
                                          <p:spTgt spid="3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07" dur="250" fill="hold"/>
                                        <p:tgtEl>
                                          <p:spTgt spid="34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5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5" dur="250" fill="hold"/>
                                        <p:tgtEl>
                                          <p:spTgt spid="2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17" dur="250" fill="hold"/>
                                        <p:tgtEl>
                                          <p:spTgt spid="2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705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25" dur="250" fill="hold"/>
                                        <p:tgtEl>
                                          <p:spTgt spid="3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27" dur="250" fill="hold"/>
                                        <p:tgtEl>
                                          <p:spTgt spid="39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60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35" dur="250" fill="hold"/>
                                        <p:tgtEl>
                                          <p:spTgt spid="3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6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37" dur="250" fill="hold"/>
                                        <p:tgtEl>
                                          <p:spTgt spid="37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8150"/>
                            </p:stCondLst>
                            <p:childTnLst>
                              <p:par>
                                <p:cTn id="1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45" dur="250" fill="hold"/>
                                        <p:tgtEl>
                                          <p:spTgt spid="3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47" dur="250" fill="hold"/>
                                        <p:tgtEl>
                                          <p:spTgt spid="38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8700"/>
                            </p:stCondLst>
                            <p:childTnLst>
                              <p:par>
                                <p:cTn id="1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55" dur="250" fill="hold"/>
                                        <p:tgtEl>
                                          <p:spTgt spid="3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6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57" dur="250" fill="hold"/>
                                        <p:tgtEl>
                                          <p:spTgt spid="3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925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5" dur="250" fill="hold"/>
                                        <p:tgtEl>
                                          <p:spTgt spid="2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6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67" dur="250" fill="hold"/>
                                        <p:tgtEl>
                                          <p:spTgt spid="29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9800"/>
                            </p:stCondLst>
                            <p:childTnLst>
                              <p:par>
                                <p:cTn id="16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  <p:bldP spid="29" grpId="0" animBg="1"/>
      <p:bldP spid="29" grpId="1" animBg="1"/>
      <p:bldP spid="29" grpId="2" animBg="1"/>
      <p:bldP spid="30" grpId="0" animBg="1"/>
      <p:bldP spid="30" grpId="1" animBg="1"/>
      <p:bldP spid="30" grpId="2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5" grpId="0" animBg="1"/>
      <p:bldP spid="35" grpId="1" animBg="1"/>
      <p:bldP spid="35" grpId="2" animBg="1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38" grpId="0" animBg="1"/>
      <p:bldP spid="38" grpId="1" animBg="1"/>
      <p:bldP spid="38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7972413" y="1996055"/>
            <a:ext cx="3120571" cy="1973943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48985" y="2395198"/>
            <a:ext cx="3120571" cy="1973943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" t="50442" r="441"/>
          <a:stretch/>
        </p:blipFill>
        <p:spPr>
          <a:xfrm>
            <a:off x="1408704" y="2133599"/>
            <a:ext cx="3240000" cy="216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3" r="7813"/>
          <a:stretch/>
        </p:blipFill>
        <p:spPr>
          <a:xfrm>
            <a:off x="3460179" y="1593599"/>
            <a:ext cx="4860000" cy="3240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89950" y="2133599"/>
            <a:ext cx="3240000" cy="21600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 flipV="1">
            <a:off x="8727720" y="0"/>
            <a:ext cx="972457" cy="972457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9452471" y="0"/>
            <a:ext cx="972457" cy="972457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1762971" y="5885543"/>
            <a:ext cx="972457" cy="972457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2487722" y="5885543"/>
            <a:ext cx="972457" cy="972457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5464692" y="486228"/>
            <a:ext cx="2015031" cy="774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康熙字典" pitchFamily="2" charset="-120"/>
                <a:ea typeface="康熙字典" pitchFamily="2" charset="-120"/>
              </a:rPr>
              <a:t>记 忆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934002" y="4833599"/>
            <a:ext cx="827054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仿宋" panose="02010609060101010101" pitchFamily="49" charset="-122"/>
                <a:ea typeface="仿宋" panose="02010609060101010101" pitchFamily="49" charset="-122"/>
              </a:rPr>
              <a:t>开始的开始 是我们唱歌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仿宋" panose="02010609060101010101" pitchFamily="49" charset="-122"/>
                <a:ea typeface="仿宋" panose="02010609060101010101" pitchFamily="49" charset="-122"/>
              </a:rPr>
              <a:t>最后的最后 是我们在走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仿宋" panose="02010609060101010101" pitchFamily="49" charset="-122"/>
                <a:ea typeface="仿宋" panose="02010609060101010101" pitchFamily="49" charset="-122"/>
              </a:rPr>
              <a:t>最亲爱的你 </a:t>
            </a:r>
            <a:r>
              <a:rPr lang="zh-CN" altLang="en-US" sz="14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像是</a:t>
            </a:r>
            <a:r>
              <a:rPr lang="zh-CN" altLang="en-US" sz="1400" dirty="0">
                <a:latin typeface="仿宋" panose="02010609060101010101" pitchFamily="49" charset="-122"/>
                <a:ea typeface="仿宋" panose="02010609060101010101" pitchFamily="49" charset="-122"/>
              </a:rPr>
              <a:t>梦中的风景</a:t>
            </a:r>
            <a:endParaRPr lang="zh-CN" altLang="en-US" sz="14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3665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000">
        <p:blinds dir="vert"/>
      </p:transition>
    </mc:Choice>
    <mc:Fallback xmlns="">
      <p:transition spd="slow" advTm="7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3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decel="3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250"/>
                            </p:stCondLst>
                            <p:childTnLst>
                              <p:par>
                                <p:cTn id="4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250"/>
                            </p:stCondLst>
                            <p:childTnLst>
                              <p:par>
                                <p:cTn id="5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2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7" grpId="0" animBg="1"/>
      <p:bldP spid="23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1"/>
          <a:stretch/>
        </p:blipFill>
        <p:spPr>
          <a:xfrm>
            <a:off x="1267251" y="436729"/>
            <a:ext cx="3345765" cy="3374835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10"/>
          <a:stretch/>
        </p:blipFill>
        <p:spPr>
          <a:xfrm>
            <a:off x="4708551" y="1610436"/>
            <a:ext cx="2894948" cy="3568888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1"/>
          <a:stretch/>
        </p:blipFill>
        <p:spPr>
          <a:xfrm>
            <a:off x="7699034" y="3154907"/>
            <a:ext cx="3345765" cy="3374835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grpSp>
        <p:nvGrpSpPr>
          <p:cNvPr id="5" name="组合 4"/>
          <p:cNvGrpSpPr/>
          <p:nvPr/>
        </p:nvGrpSpPr>
        <p:grpSpPr>
          <a:xfrm>
            <a:off x="0" y="-1"/>
            <a:ext cx="12191999" cy="6858001"/>
            <a:chOff x="0" y="-1"/>
            <a:chExt cx="12191999" cy="6858001"/>
          </a:xfrm>
        </p:grpSpPr>
        <p:sp>
          <p:nvSpPr>
            <p:cNvPr id="27" name="直角三角形 26"/>
            <p:cNvSpPr/>
            <p:nvPr/>
          </p:nvSpPr>
          <p:spPr>
            <a:xfrm flipH="1" flipV="1">
              <a:off x="11259402" y="-1"/>
              <a:ext cx="932597" cy="791570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H="1" flipV="1">
              <a:off x="0" y="6066430"/>
              <a:ext cx="932597" cy="791570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267251" y="4053514"/>
            <a:ext cx="8270543" cy="2060691"/>
            <a:chOff x="1267251" y="4053514"/>
            <a:chExt cx="8270543" cy="2060691"/>
          </a:xfrm>
        </p:grpSpPr>
        <p:sp>
          <p:nvSpPr>
            <p:cNvPr id="29" name="文本框 28"/>
            <p:cNvSpPr txBox="1"/>
            <p:nvPr/>
          </p:nvSpPr>
          <p:spPr>
            <a:xfrm>
              <a:off x="1267251" y="4053514"/>
              <a:ext cx="2015031" cy="7749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 dirty="0" smtClean="0">
                  <a:latin typeface="康熙字典" pitchFamily="2" charset="-120"/>
                  <a:ea typeface="康熙字典" pitchFamily="2" charset="-120"/>
                </a:rPr>
                <a:t>梦 想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267251" y="4779672"/>
              <a:ext cx="8270543" cy="1334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走吧 女孩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去看红色的朝霞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带上 我的恋歌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你迎风吟唱 露水挂在发梢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988859" y="288077"/>
            <a:ext cx="8270543" cy="2188010"/>
            <a:chOff x="2988859" y="288077"/>
            <a:chExt cx="8270543" cy="2188010"/>
          </a:xfrm>
        </p:grpSpPr>
        <p:sp>
          <p:nvSpPr>
            <p:cNvPr id="31" name="文本框 30"/>
            <p:cNvSpPr txBox="1"/>
            <p:nvPr/>
          </p:nvSpPr>
          <p:spPr>
            <a:xfrm>
              <a:off x="9244371" y="288077"/>
              <a:ext cx="2015031" cy="7749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3600" dirty="0" smtClean="0">
                  <a:latin typeface="康熙字典" pitchFamily="2" charset="-120"/>
                  <a:ea typeface="康熙字典" pitchFamily="2" charset="-120"/>
                </a:rPr>
                <a:t>梦 想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988859" y="1091092"/>
              <a:ext cx="8270543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走吧 女孩</a:t>
              </a:r>
            </a:p>
            <a:p>
              <a:pPr algn="r">
                <a:lnSpc>
                  <a:spcPct val="150000"/>
                </a:lnSpc>
              </a:pPr>
              <a:r>
                <a:rPr lang="zh-CN" altLang="en-US" sz="1400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去看红色的朝霞</a:t>
              </a:r>
            </a:p>
            <a:p>
              <a:pPr algn="r">
                <a:lnSpc>
                  <a:spcPct val="150000"/>
                </a:lnSpc>
              </a:pPr>
              <a:r>
                <a:rPr lang="zh-CN" altLang="en-US" sz="1400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带上 我的恋歌</a:t>
              </a:r>
            </a:p>
            <a:p>
              <a:pPr algn="r">
                <a:lnSpc>
                  <a:spcPct val="150000"/>
                </a:lnSpc>
              </a:pPr>
              <a:r>
                <a:rPr lang="zh-CN" altLang="en-US" sz="1400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你迎风吟唱 露水挂在发梢</a:t>
              </a: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08" r="25092"/>
          <a:stretch/>
        </p:blipFill>
        <p:spPr>
          <a:xfrm rot="875978">
            <a:off x="7246951" y="774311"/>
            <a:ext cx="638794" cy="13353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08" r="25092"/>
          <a:stretch/>
        </p:blipFill>
        <p:spPr>
          <a:xfrm rot="340980">
            <a:off x="4282538" y="-331268"/>
            <a:ext cx="638794" cy="13353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08" r="25092"/>
          <a:stretch/>
        </p:blipFill>
        <p:spPr>
          <a:xfrm rot="340980">
            <a:off x="9308917" y="2356874"/>
            <a:ext cx="638794" cy="133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823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000">
        <p:blinds dir="vert"/>
      </p:transition>
    </mc:Choice>
    <mc:Fallback xmlns="">
      <p:transition spd="slow" advTm="10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75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25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25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25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73125" y="482146"/>
            <a:ext cx="4320000" cy="2880000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73125" y="3556215"/>
            <a:ext cx="4320000" cy="2880000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48916" y="3556215"/>
            <a:ext cx="4320000" cy="2880000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48916" y="484384"/>
            <a:ext cx="4320000" cy="2880000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sp>
        <p:nvSpPr>
          <p:cNvPr id="4" name="椭圆 3"/>
          <p:cNvSpPr/>
          <p:nvPr/>
        </p:nvSpPr>
        <p:spPr>
          <a:xfrm>
            <a:off x="5268035" y="2593075"/>
            <a:ext cx="1705971" cy="1705971"/>
          </a:xfrm>
          <a:prstGeom prst="ellipse">
            <a:avLst/>
          </a:prstGeom>
          <a:solidFill>
            <a:schemeClr val="accent3">
              <a:alpha val="70000"/>
            </a:schemeClr>
          </a:solidFill>
          <a:ln w="76200">
            <a:solidFill>
              <a:srgbClr val="F7F7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1" name="文本框 30"/>
          <p:cNvSpPr txBox="1"/>
          <p:nvPr/>
        </p:nvSpPr>
        <p:spPr>
          <a:xfrm>
            <a:off x="5113504" y="2929067"/>
            <a:ext cx="2015031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康熙字典" pitchFamily="2" charset="-120"/>
                <a:ea typeface="康熙字典" pitchFamily="2" charset="-120"/>
              </a:rPr>
              <a:t>回忆</a:t>
            </a:r>
            <a:endParaRPr lang="en-US" altLang="zh-CN" sz="3600" b="1" dirty="0" smtClean="0">
              <a:solidFill>
                <a:schemeClr val="bg1"/>
              </a:solidFill>
              <a:latin typeface="康熙字典" pitchFamily="2" charset="-120"/>
              <a:ea typeface="康熙字典" pitchFamily="2" charset="-120"/>
            </a:endParaRPr>
          </a:p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memory</a:t>
            </a:r>
          </a:p>
          <a:p>
            <a:pPr algn="r"/>
            <a:endParaRPr lang="zh-CN" altLang="en-US" sz="3600" b="1" dirty="0" smtClean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6" name="直角三角形 15"/>
          <p:cNvSpPr/>
          <p:nvPr/>
        </p:nvSpPr>
        <p:spPr>
          <a:xfrm flipH="1" flipV="1">
            <a:off x="11259402" y="-1"/>
            <a:ext cx="932597" cy="79157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直角三角形 16"/>
          <p:cNvSpPr/>
          <p:nvPr/>
        </p:nvSpPr>
        <p:spPr>
          <a:xfrm rot="10800000" flipH="1" flipV="1">
            <a:off x="0" y="6066430"/>
            <a:ext cx="932597" cy="79157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611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5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71" b="787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直角三角形 2"/>
          <p:cNvSpPr/>
          <p:nvPr/>
        </p:nvSpPr>
        <p:spPr>
          <a:xfrm rot="10800000">
            <a:off x="8200570" y="-2"/>
            <a:ext cx="3991429" cy="6516915"/>
          </a:xfrm>
          <a:prstGeom prst="rt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0973753" y="319510"/>
            <a:ext cx="1357111" cy="3477875"/>
            <a:chOff x="10973753" y="319510"/>
            <a:chExt cx="1357111" cy="3477875"/>
          </a:xfrm>
        </p:grpSpPr>
        <p:sp>
          <p:nvSpPr>
            <p:cNvPr id="13" name="矩形 12"/>
            <p:cNvSpPr/>
            <p:nvPr/>
          </p:nvSpPr>
          <p:spPr>
            <a:xfrm>
              <a:off x="11414899" y="643066"/>
              <a:ext cx="915965" cy="5339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康熙字典" pitchFamily="2" charset="-120"/>
                  <a:ea typeface="康熙字典" pitchFamily="2" charset="-120"/>
                </a:rPr>
                <a:t>青</a:t>
              </a:r>
              <a:endParaRPr lang="en-US" altLang="zh-CN" sz="2400" dirty="0" smtClean="0">
                <a:solidFill>
                  <a:schemeClr val="bg1"/>
                </a:solidFill>
                <a:latin typeface="康熙字典" pitchFamily="2" charset="-120"/>
                <a:ea typeface="康熙字典" pitchFamily="2" charset="-120"/>
              </a:endParaRPr>
            </a:p>
            <a:p>
              <a:r>
                <a:rPr lang="zh-CN" altLang="en-US" sz="2400" dirty="0" smtClean="0">
                  <a:solidFill>
                    <a:schemeClr val="bg1"/>
                  </a:solidFill>
                  <a:latin typeface="康熙字典" pitchFamily="2" charset="-120"/>
                  <a:ea typeface="康熙字典" pitchFamily="2" charset="-120"/>
                </a:rPr>
                <a:t>春</a:t>
              </a:r>
              <a:endParaRPr lang="en-US" altLang="zh-CN" sz="2400" dirty="0" smtClean="0">
                <a:solidFill>
                  <a:schemeClr val="bg1"/>
                </a:solidFill>
                <a:latin typeface="康熙字典" pitchFamily="2" charset="-120"/>
                <a:ea typeface="康熙字典" pitchFamily="2" charset="-120"/>
              </a:endParaRPr>
            </a:p>
            <a:p>
              <a:r>
                <a:rPr lang="zh-CN" altLang="en-US" sz="2400" dirty="0" smtClean="0">
                  <a:solidFill>
                    <a:schemeClr val="bg1"/>
                  </a:solidFill>
                  <a:latin typeface="康熙字典" pitchFamily="2" charset="-120"/>
                  <a:ea typeface="康熙字典" pitchFamily="2" charset="-120"/>
                </a:rPr>
                <a:t>，</a:t>
              </a:r>
              <a:endParaRPr lang="en-US" altLang="zh-CN" sz="2400" dirty="0" smtClean="0">
                <a:solidFill>
                  <a:schemeClr val="bg1"/>
                </a:solidFill>
                <a:latin typeface="康熙字典" pitchFamily="2" charset="-120"/>
                <a:ea typeface="康熙字典" pitchFamily="2" charset="-12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0973753" y="319510"/>
              <a:ext cx="441146" cy="34778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康熙字典" pitchFamily="2" charset="-120"/>
                  <a:ea typeface="康熙字典" pitchFamily="2" charset="-120"/>
                </a:rPr>
                <a:t>是</a:t>
              </a:r>
              <a:endParaRPr lang="en-US" altLang="zh-CN" sz="2000" dirty="0" smtClean="0">
                <a:solidFill>
                  <a:schemeClr val="bg1"/>
                </a:solidFill>
                <a:latin typeface="康熙字典" pitchFamily="2" charset="-120"/>
                <a:ea typeface="康熙字典" pitchFamily="2" charset="-120"/>
              </a:endParaRPr>
            </a:p>
            <a:p>
              <a:r>
                <a:rPr lang="zh-CN" altLang="en-US" sz="2000" dirty="0" smtClean="0">
                  <a:solidFill>
                    <a:schemeClr val="bg1"/>
                  </a:solidFill>
                  <a:latin typeface="康熙字典" pitchFamily="2" charset="-120"/>
                  <a:ea typeface="康熙字典" pitchFamily="2" charset="-120"/>
                </a:rPr>
                <a:t>打</a:t>
              </a:r>
              <a:endParaRPr lang="en-US" altLang="zh-CN" sz="2000" dirty="0" smtClean="0">
                <a:solidFill>
                  <a:schemeClr val="bg1"/>
                </a:solidFill>
                <a:latin typeface="康熙字典" pitchFamily="2" charset="-120"/>
                <a:ea typeface="康熙字典" pitchFamily="2" charset="-120"/>
              </a:endParaRPr>
            </a:p>
            <a:p>
              <a:r>
                <a:rPr lang="zh-CN" altLang="en-US" sz="2000" dirty="0" smtClean="0">
                  <a:solidFill>
                    <a:schemeClr val="bg1"/>
                  </a:solidFill>
                  <a:latin typeface="康熙字典" pitchFamily="2" charset="-120"/>
                  <a:ea typeface="康熙字典" pitchFamily="2" charset="-120"/>
                </a:rPr>
                <a:t>开</a:t>
              </a:r>
              <a:endParaRPr lang="en-US" altLang="zh-CN" sz="2000" dirty="0" smtClean="0">
                <a:solidFill>
                  <a:schemeClr val="bg1"/>
                </a:solidFill>
                <a:latin typeface="康熙字典" pitchFamily="2" charset="-120"/>
                <a:ea typeface="康熙字典" pitchFamily="2" charset="-120"/>
              </a:endParaRPr>
            </a:p>
            <a:p>
              <a:r>
                <a:rPr lang="zh-CN" altLang="en-US" sz="2000" dirty="0" smtClean="0">
                  <a:solidFill>
                    <a:schemeClr val="bg1"/>
                  </a:solidFill>
                  <a:latin typeface="康熙字典" pitchFamily="2" charset="-120"/>
                  <a:ea typeface="康熙字典" pitchFamily="2" charset="-120"/>
                </a:rPr>
                <a:t>了</a:t>
              </a:r>
              <a:endParaRPr lang="en-US" altLang="zh-CN" sz="2000" dirty="0" smtClean="0">
                <a:solidFill>
                  <a:schemeClr val="bg1"/>
                </a:solidFill>
                <a:latin typeface="康熙字典" pitchFamily="2" charset="-120"/>
                <a:ea typeface="康熙字典" pitchFamily="2" charset="-120"/>
              </a:endParaRPr>
            </a:p>
            <a:p>
              <a:r>
                <a:rPr lang="zh-CN" altLang="en-US" sz="2000" dirty="0" smtClean="0">
                  <a:solidFill>
                    <a:schemeClr val="bg1"/>
                  </a:solidFill>
                  <a:latin typeface="康熙字典" pitchFamily="2" charset="-120"/>
                  <a:ea typeface="康熙字典" pitchFamily="2" charset="-120"/>
                </a:rPr>
                <a:t>就</a:t>
              </a:r>
              <a:endParaRPr lang="en-US" altLang="zh-CN" sz="2000" dirty="0" smtClean="0">
                <a:solidFill>
                  <a:schemeClr val="bg1"/>
                </a:solidFill>
                <a:latin typeface="康熙字典" pitchFamily="2" charset="-120"/>
                <a:ea typeface="康熙字典" pitchFamily="2" charset="-120"/>
              </a:endParaRPr>
            </a:p>
            <a:p>
              <a:r>
                <a:rPr lang="zh-CN" altLang="en-US" sz="2000" dirty="0" smtClean="0">
                  <a:solidFill>
                    <a:schemeClr val="bg1"/>
                  </a:solidFill>
                  <a:latin typeface="康熙字典" pitchFamily="2" charset="-120"/>
                  <a:ea typeface="康熙字典" pitchFamily="2" charset="-120"/>
                </a:rPr>
                <a:t>合</a:t>
              </a:r>
              <a:endParaRPr lang="en-US" altLang="zh-CN" sz="2000" dirty="0" smtClean="0">
                <a:solidFill>
                  <a:schemeClr val="bg1"/>
                </a:solidFill>
                <a:latin typeface="康熙字典" pitchFamily="2" charset="-120"/>
                <a:ea typeface="康熙字典" pitchFamily="2" charset="-120"/>
              </a:endParaRPr>
            </a:p>
            <a:p>
              <a:r>
                <a:rPr lang="zh-CN" altLang="en-US" sz="2000" dirty="0" smtClean="0">
                  <a:solidFill>
                    <a:schemeClr val="bg1"/>
                  </a:solidFill>
                  <a:latin typeface="康熙字典" pitchFamily="2" charset="-120"/>
                  <a:ea typeface="康熙字典" pitchFamily="2" charset="-120"/>
                </a:rPr>
                <a:t>不</a:t>
              </a:r>
              <a:endParaRPr lang="en-US" altLang="zh-CN" sz="2000" dirty="0" smtClean="0">
                <a:solidFill>
                  <a:schemeClr val="bg1"/>
                </a:solidFill>
                <a:latin typeface="康熙字典" pitchFamily="2" charset="-120"/>
                <a:ea typeface="康熙字典" pitchFamily="2" charset="-120"/>
              </a:endParaRPr>
            </a:p>
            <a:p>
              <a:r>
                <a:rPr lang="zh-CN" altLang="en-US" sz="2000" dirty="0" smtClean="0">
                  <a:solidFill>
                    <a:schemeClr val="bg1"/>
                  </a:solidFill>
                  <a:latin typeface="康熙字典" pitchFamily="2" charset="-120"/>
                  <a:ea typeface="康熙字典" pitchFamily="2" charset="-120"/>
                </a:rPr>
                <a:t>上</a:t>
              </a:r>
              <a:endParaRPr lang="en-US" altLang="zh-CN" sz="2000" dirty="0" smtClean="0">
                <a:solidFill>
                  <a:schemeClr val="bg1"/>
                </a:solidFill>
                <a:latin typeface="康熙字典" pitchFamily="2" charset="-120"/>
                <a:ea typeface="康熙字典" pitchFamily="2" charset="-120"/>
              </a:endParaRPr>
            </a:p>
            <a:p>
              <a:r>
                <a:rPr lang="zh-CN" altLang="en-US" sz="2000" dirty="0" smtClean="0">
                  <a:solidFill>
                    <a:schemeClr val="bg1"/>
                  </a:solidFill>
                  <a:latin typeface="康熙字典" pitchFamily="2" charset="-120"/>
                  <a:ea typeface="康熙字典" pitchFamily="2" charset="-120"/>
                </a:rPr>
                <a:t>的</a:t>
              </a:r>
              <a:endParaRPr lang="en-US" altLang="zh-CN" sz="2000" dirty="0" smtClean="0">
                <a:solidFill>
                  <a:schemeClr val="bg1"/>
                </a:solidFill>
                <a:latin typeface="康熙字典" pitchFamily="2" charset="-120"/>
                <a:ea typeface="康熙字典" pitchFamily="2" charset="-120"/>
              </a:endParaRPr>
            </a:p>
            <a:p>
              <a:r>
                <a:rPr lang="zh-CN" altLang="en-US" sz="2000" dirty="0" smtClean="0">
                  <a:solidFill>
                    <a:schemeClr val="bg1"/>
                  </a:solidFill>
                  <a:latin typeface="康熙字典" pitchFamily="2" charset="-120"/>
                  <a:ea typeface="康熙字典" pitchFamily="2" charset="-120"/>
                </a:rPr>
                <a:t>书</a:t>
              </a:r>
              <a:endParaRPr lang="en-US" altLang="zh-CN" sz="2000" dirty="0" smtClean="0">
                <a:solidFill>
                  <a:schemeClr val="bg1"/>
                </a:solidFill>
                <a:latin typeface="康熙字典" pitchFamily="2" charset="-120"/>
                <a:ea typeface="康熙字典" pitchFamily="2" charset="-120"/>
              </a:endParaRPr>
            </a:p>
            <a:p>
              <a:r>
                <a:rPr lang="zh-CN" altLang="en-US" sz="2000" dirty="0" smtClean="0">
                  <a:solidFill>
                    <a:schemeClr val="bg1"/>
                  </a:solidFill>
                  <a:latin typeface="康熙字典" pitchFamily="2" charset="-120"/>
                  <a:ea typeface="康熙字典" pitchFamily="2" charset="-120"/>
                </a:rPr>
                <a:t>。</a:t>
              </a:r>
              <a:endParaRPr lang="en-US" altLang="zh-CN" sz="2000" dirty="0" smtClean="0">
                <a:solidFill>
                  <a:schemeClr val="bg1"/>
                </a:solidFill>
                <a:latin typeface="康熙字典" pitchFamily="2" charset="-120"/>
                <a:ea typeface="康熙字典" pitchFamily="2" charset="-120"/>
              </a:endParaRPr>
            </a:p>
          </p:txBody>
        </p:sp>
      </p:grpSp>
      <p:sp>
        <p:nvSpPr>
          <p:cNvPr id="18" name="直角三角形 17"/>
          <p:cNvSpPr/>
          <p:nvPr/>
        </p:nvSpPr>
        <p:spPr>
          <a:xfrm>
            <a:off x="1" y="4133850"/>
            <a:ext cx="1668466" cy="2724150"/>
          </a:xfrm>
          <a:prstGeom prst="rt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013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:blinds dir="vert"/>
      </p:transition>
    </mc:Choice>
    <mc:Fallback xmlns="">
      <p:transition spd="slow" advTm="4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B09F6C8B-BCC8-4892-B810-0D2DFF84CA9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CqGsUg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AqhrFI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CqGsUi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KoaxSC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KoaxSG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KoaxSD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KoaxSJ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KoaxSL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K4axSAXZichKDQAA1SEAABcAAAB1bml2ZXJzYWwvdW5pdmVyc2FsLnBuZ+2a+VdS6/rAqdNpVvNU15xLvXmuOZQnp+NAmROna6UNZk61zLxhgqhoKGLTdUiJopaWiZ6sk+KAqZm6EbBDSR5E6jig4lBxFAXBgRAVkbupzr1r3fVd3z/gLn5gb57ns9/9Ps+73+d5n/1C7rEj/jobjTZCIBAdWIBPMASyBgaBfINcvxbU7Gq6MQGeViUF+3tDKF0mk6CwJvZg4EEIpI6wafnct6C8ISEgNAkC0WVqPqtYyIrzYDs4zOfgicuRkuGjebbyAdYHWdHc6rnV9Trn9ev1U78jntz8/fe7cy7o5+8MWPOuevNPOectLV79c+3W9Tt8bm8pM1Zf+Vn69/0bVNjpLpn7IulHxafSBxc9jydtD/9UTKmUUkRSt4hSSmVL3YMsLlSNla0op5EjGYrhmqZRnDFo0lknP1nFSpDpeTOEH1EPuvyMZKjR1lRm558zhnmpPnWneIOKK41V9vV4qyjsrK/7KlBuQwdl/OFner0bvwaUmu0rCUML4ij14K1/ixN+4DdIuIvFBvB0IMdKI+0iao43AlaDxy1aoAVaoAVaoAVaoAVaoAVaoAVaoAVaoAVaoAVa8L8HUAJz9QJLs2X6HtgK02i8rTRbiuvvaPYOd/p8p9lu3PL/g4/hd/5o4HrxWz/9fvihdSk2UfbGknAJtywwH0WJUL2CKlYooSlMF7yyDzmSJXlhXnszbXmsiaGSBPFbnOI5P4xPI5SVFazM3yTLjy07/M0znmNmXq7jr0svr2SFEahhZpqmYppihBrNGGLkDHbVxIgLMKe6wxvjFw71JKW9mTMXTwTMDSVxG/VmjoSALUryljhIXEMvPgxQryhdpulKaTxP/UEvs99j9tXWMK6Xcipe4EZqGkkTjwOZi2OFSEMXqIPTsAfiFHfgvlRAgNJjhppX3grl1bw3MUMs+qRZxqd3JDYmKInGyFc/mbJbC2nzkscsGn3TMdP5A/c527PqIoDh/VzCZ4/s+jgRkHhy0wlPKQJjX+bszJjFIy+5eFBnD6eOZijieSfPksVx11ux4rDRwUj7csF++HCICRm9wjRfmbnwPXnLvpK8OdI0VtjZdlLWG8MJ68aj5EDFzDFBO1fWSpI6JRoq6uKAM32AKs2Ot4ChsxNFnm9FLyQam6rpAelTdaxBLiHudztl9cPYQJEbvdMhkHDLavg6YAOMudUOVlTje4FqfBeiKDT+bKrxs0ZhW+u5M03oNxIUqnFE+P5YetCJHeTSwl2Prp32DJEn/bNmthj/xvFpFY/Z31BRxmzlsVwYixzn55tjaX5d6eaNmwXCiO5eRwJPRrboCKlbN0ie/8s3kPfwSs9bVC4+rvuzIfGiFmmBysOHmGSU/VcTIye4ZfrIW888Txj9R3mxbSn15gZ0S36IXNbPfuzdnrNtu3H7/phWM5sDtoqN5MzpNAQ3DV+s8BIJ00jSh4hXxEWAPX9y6mrKTdprCKS5SBS+fTi23UlUkNnHaXButEsIFVrrw+z/celZiuCCPFC1HIgrd+5kjWwsjlQM4QPqN6+Vyxz339un2otoeIiLuuEqdkp8p3RNBjII0xaAQvC3ZIUOpE0enB1ZvehhdXj4x/toWXWQaUq3nbrOh7jJyLh6uHkg0RJ9yrjdKXLnIhzNHeYZwgC+g0XHB0C5FvI+LVSW+5P7l3YnVQ8ECFOTQ1YtP9e9HMQbi7bcbHhKPhAsvDbR5fvyYu+uH5LuF3FhwTzCIfhv2CPE0ECobsjfBNhd6OHmmnM8N1gKzc8+zTz7iDUYxgm9tNl2Y4nwlZO4jwmOK2cEK+OkeJqI4vKs2B/eogze2XF9Tb+D2VwplpefjGOmF+9NOo1oTTRqLNnzl3zh05I8fW8b7x5ZsH7cjWr9QFHiqxuYEoDk5nXi/n1haNbNATrvDUb6OLKQ5VHgbkdsnfttj0ROxVl/GZAEEaPicrmo77WmZ/ulQgdf4qZKna66WUzB2CNdpmvnhYujEhQGHsH7YBvjc2cf5ddXO0LSkfli4damW1ccnz4spervFy0BQ9t3ijDTFAchjQBw9CN1MbZUb44veprV0OPQyFCrpmPpCi5A/9rpHagiLOqtnUoUwgDc6F57uAKcgjoaj1tkRyFws3lRUzTS3LKMO9qKX8KUlPfE9zYD4bf45WEGDYiSDFFdj2MXD886zQ5SU8YqMlPh2BrGEiaS8AuiiVLLVck8DgtDDZi+XUctiBBrHs3cXZ43I+NC1erUFQnDYJx9JHUUAqmOIuWVKbGXKxqy9DeKkkShTD6SQVOkiA63GUG9xPaKy4vvr+u94BEgqHxERieAmTdkmtjYhHfy8A7O1EftIQcqHxVgbJHf3jVqX+p36lH17heiR2R3c6zaOkC3z/GeFSPoU5/9BWiyLndJLDO6Z6/z0OHXdxYBfdi4jmKjUSluaXJ+Sd8Ffh8ZO8nNXJGlFGEc8EVNWRv/KnueLerrAB9K6b6eOby466ZVNDa28zg74tF5n7KYzUbiVB7gTkiLTxafN7izxrVFqnKdMmpfkNZ3D7tAIOIUw0zO06yxtUv91Mc4qQUMI2nkgb4kHGNSdFR1qa9NfPxuT+oy3XyajlwY9lB2Mk+Py3yIjn2C+7gWXTbZAkZzBtD1eQGri8MVOJMUnWhs6sCk1BhyBS32MjCryhq8X4uXO370lyweEwjxC4NvHNgX2yXJTJO17SPWAuxuSwtbvZduJ77cvecY+wyhpqB2ftl1D9E2O2Zix7mKLAz33gDYz2Rfh71Fh26mkj/qfNRT3jP/7b4qMTzcRS+B+l8u9WXYe/SFMl0nJ/pzzK8+zrq5Du1FHPQrRpZTavGqgdbCNzl70KGyvmPZj/NnWV8Hz0iEIoxRxjz2EDvZofCWcX6RXgN5VtZ80Cp3LGGiOW+ioPz4qieR1dCFl3rOUOUA15kAXVmwM8MtfOB4KoYaSH62V1Vg+ngWt0NA/Tpx+JYEj99xzh5+OrISK8s1m6MtcVP6jtdeOq7veYY8lOn1aNK158Kiwdlb72ruhrpwvZzyx3YIg8iZvL19nAWFR1T56sM6lns5wmjD9iXaVEBwLR5BmrIg2mLnOqwfmqsm/Plbgh16GjxUn7r5F+GDReVUu/eMzzacPuISlaLJRmeHIzPkvfMNH/bB+xuv0vOtYkx2NyyLnbMvTXDTnxSj1//2CEA7iscHyrPqTGQlO51MtsLgekVG8EE3XfwhfNZxX+LXqXP+0fy2FnA5Hdz7O/liXIn0xRW1aIRACvqDtZdgrDYrJEnpqyCnGWAVUK8Cg8UoJf7n1DvnTWyOM9evc0rO5tsi06cOBjMTkfei0eJoMFcf1ZFFU+JH99ladrTmH/K9fQbaaP+TKlyWP0Zp24+gFlsQe+LKwsyVOVZ3wdU6Ln0Hx/HGlIw2nYGUfcxzQKzMFTISXrfO/LqJz6x0DVNdE484sCZGCLHkqNuPT6QK/swhSxnzA7FCr9mLZLwsoq7MaytvP5tx4LixCq3KsZbLQscXbYzyxf4HXGu/BC+Z1Rhuju4PjIDOrybPRhsWwIvOgNfNzRSh3BvtPCnGYkXZy39U8LxpuwF5HSHAkby1vs8toED/SckQLyozowoXeUs9eTQTwEw8yh7EJ0ixETvenxpWju0YVqIKl345xbCiov6dVWe63Kefl+rzKJ8zVmO6jOPCR6Nyau2IWFNg7EGGWjk6isvzXHe7MpKNFwGIkqcpgkVpKiOdnxyuE7HtzxvPbvu89CxdnvylcJCbG9dXkw1OqCJwYiZJ0lzvBTi2KKVUZK75L/wKe/YkXSVBNnWjhOIySJPoy6iVv9WEDo8dTfDsw50Kr0KYgmPRV7lSxMHoNRj6EHMDEj3RQVfC0NOF0cnTrOMTmhAXjz0meAFvF2GUoi/Xi8BKLY73cp8PEZbaHEi6fr4liObhkMuMp7yw35hQJVUl5td+hJIBgmauNONExdv+s3T7IVtn/ajLrO9gu+XlWOrWppUVBYPRcjAC6sDi5YaJj67iGo+Em/7pMzr8rKKk9e8GnvNbwFyzaON1fWQDEFMKrrmcGMQmE1MYRYQ4nI1lL7OgKyjqweb8ncohNC/iYZR6iSdZ65r6AqqaPNr07SoEepqmeAF6VZxWyAIkX02jw2vVUpngTI+bKzBW0rt/uDUuiItqGhKik61aKp2kb+s/tX2jd0kT/c5ZyV9DL1O00HZ82fpkE8aQZbYa8swrDgrt2MVviRt5PL4tqsAMtOlj3tT97QrNj//cwLm7pctP8BbM7qNQGunp0xoMwAeL9Pfik1EVNfvumQAkat+xE+zkmw6HwRJu7MTo+tJfMfQYykSQ0JrM3CxKNAzArchKkXqHKlCrwbq+jSSxiWeafeyXDInpyyzXEKsWe03sczTPSNXd1gBQ2tEyTdUecvf/ehsoVS/Huq/+/DpQ4ZUoYDswLvlrxHCDXn/EshCqvvgf8ZJj/8PP/zCgVOb1PMNbOS2Lo9Rwa43qdJVoV3SzIQy+oGCoaYtgpA4+0HTQV7bkj76t1nnIUa/KjXsT7L356opGD/M94kPxPnvtX1BLAwQUAAIACAArhrFIKwvAbUoAAABrAAAAGwAAAHVuaXZlcnNhbC91bml2ZXJzYWwucG5nLnhtbLOxr8jNUShLLSrOzM+zVTLUM1Cyt+PlsikoSi3LTC1XqACKGekZQICSQiUqtzwzpSQDKGRgbowQzEjNTM8osVWyMDCFC+oDzQQAUEsBAgAAFAACAAgAKoaxSBUOrShkBAAABxEAAB0AAAAAAAAAAQAAAAAAAAAAAHVuaXZlcnNhbC9jb21tb25fbWVzc2FnZXMubG5nUEsBAgAAFAACAAgAKoaxSAh+CyMpAwAAhgwAACcAAAAAAAAAAQAAAAAAnwQAAHVuaXZlcnNhbC9mbGFzaF9wdWJsaXNoaW5nX3NldHRpbmdzLnhtbFBLAQIAABQAAgAIACqGsUi1/AlkugIAAFUKAAAhAAAAAAAAAAEAAAAAAA0IAAB1bml2ZXJzYWwvZmxhc2hfc2tpbl9zZXR0aW5ncy54bWxQSwECAAAUAAIACAAqhrFIKpYPZ/4CAACXCwAAJgAAAAAAAAABAAAAAAAGCwAAdW5pdmVyc2FsL2h0bWxfcHVibGlzaGluZ19zZXR0aW5ncy54bWxQSwECAAAUAAIACAAqhrFIaHFSkZoBAAAfBgAAHwAAAAAAAAABAAAAAABIDgAAdW5pdmVyc2FsL2h0bWxfc2tpbl9zZXR0aW5ncy5qc1BLAQIAABQAAgAIACqGsUg9PC/RwQAAAOUBAAAaAAAAAAAAAAEAAAAAAB8QAAB1bml2ZXJzYWwvaTE4bl9wcmVzZXRzLnhtbFBLAQIAABQAAgAIACqGsUia+ZZkawAAAGsAAAAcAAAAAAAAAAEAAAAAABgRAAB1bml2ZXJzYWwvbG9jYWxfc2V0dGluZ3MueG1sUEsBAgAAFAACAAgARJRXRyO0Tvv7AgAAsAgAABQAAAAAAAAAAQAAAAAAvREAAHVuaXZlcnNhbC9wbGF5ZXIueG1sUEsBAgAAFAACAAgAKoaxSLCHI/RsAQAA9wIAACkAAAAAAAAAAQAAAAAA6hQAAHVuaXZlcnNhbC9za2luX2N1c3RvbWl6YXRpb25fc2V0dGluZ3MueG1sUEsBAgAAFAACAAgAK4axSAXZichKDQAA1SEAABcAAAAAAAAAAAAAAAAAnRYAAHVuaXZlcnNhbC91bml2ZXJzYWwucG5nUEsBAgAAFAACAAgAK4axSCsLwG1KAAAAawAAABsAAAAAAAAAAQAAAAAAHCQAAHVuaXZlcnNhbC91bml2ZXJzYWwucG5nLnhtbFBLBQYAAAAACwALAEkDAACfJAAAAAA="/>
  <p:tag name="ISPRING_PRESENTATION_TITLE" val="HG000776"/>
</p:tagLst>
</file>

<file path=ppt/theme/theme1.xml><?xml version="1.0" encoding="utf-8"?>
<a:theme xmlns:a="http://schemas.openxmlformats.org/drawingml/2006/main" name="Office 主题">
  <a:themeElements>
    <a:clrScheme name="行云流水">
      <a:dk1>
        <a:sysClr val="windowText" lastClr="000000"/>
      </a:dk1>
      <a:lt1>
        <a:sysClr val="window" lastClr="FFFFFF"/>
      </a:lt1>
      <a:dk2>
        <a:srgbClr val="411401"/>
      </a:dk2>
      <a:lt2>
        <a:srgbClr val="FFE6E6"/>
      </a:lt2>
      <a:accent1>
        <a:srgbClr val="A24A48"/>
      </a:accent1>
      <a:accent2>
        <a:srgbClr val="B2935C"/>
      </a:accent2>
      <a:accent3>
        <a:srgbClr val="6A9A9A"/>
      </a:accent3>
      <a:accent4>
        <a:srgbClr val="B2B787"/>
      </a:accent4>
      <a:accent5>
        <a:srgbClr val="91644B"/>
      </a:accent5>
      <a:accent6>
        <a:srgbClr val="654A76"/>
      </a:accent6>
      <a:hlink>
        <a:srgbClr val="00A800"/>
      </a:hlink>
      <a:folHlink>
        <a:srgbClr val="FF00FF"/>
      </a:folHlink>
    </a:clrScheme>
    <a:fontScheme name="自定义-华文细黑英文">
      <a:majorFont>
        <a:latin typeface="Calibri Light"/>
        <a:ea typeface="华文细黑"/>
        <a:cs typeface=""/>
      </a:majorFont>
      <a:minorFont>
        <a:latin typeface="华文细黑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bg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150000"/>
          </a:lnSpc>
          <a:defRPr sz="2000" dirty="0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605</TotalTime>
  <Words>857</Words>
  <Application>Microsoft Office PowerPoint</Application>
  <PresentationFormat>宽屏</PresentationFormat>
  <Paragraphs>171</Paragraphs>
  <Slides>20</Slides>
  <Notes>20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宋体</vt:lpstr>
      <vt:lpstr>Calibri Light</vt:lpstr>
      <vt:lpstr>华文细黑</vt:lpstr>
      <vt:lpstr>Calibri</vt:lpstr>
      <vt:lpstr>康熙字典</vt:lpstr>
      <vt:lpstr>仿宋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HG000776</dc:title>
  <dc:creator>z</dc:creator>
  <cp:lastModifiedBy>1</cp:lastModifiedBy>
  <cp:revision>88</cp:revision>
  <dcterms:created xsi:type="dcterms:W3CDTF">2016-05-05T03:42:08Z</dcterms:created>
  <dcterms:modified xsi:type="dcterms:W3CDTF">2016-08-11T13:52:48Z</dcterms:modified>
</cp:coreProperties>
</file>