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2"/>
    <p:sldId id="258" r:id="rId3"/>
    <p:sldId id="256" r:id="rId4"/>
    <p:sldId id="259" r:id="rId5"/>
    <p:sldId id="262" r:id="rId6"/>
    <p:sldId id="260" r:id="rId7"/>
    <p:sldId id="263" r:id="rId8"/>
    <p:sldId id="261" r:id="rId9"/>
    <p:sldId id="264" r:id="rId10"/>
    <p:sldId id="265" r:id="rId11"/>
  </p:sldIdLst>
  <p:sldSz cx="12192000" cy="6858000"/>
  <p:notesSz cx="6858000" cy="9144000"/>
  <p:embeddedFontLst>
    <p:embeddedFont>
      <p:font typeface="幼圆" pitchFamily="49" charset="-122"/>
      <p:regular r:id="rId12"/>
    </p:embeddedFont>
    <p:embeddedFont>
      <p:font typeface="汉仪大宋简" charset="-122"/>
      <p:regular r:id="rId13"/>
    </p:embeddedFont>
    <p:embeddedFont>
      <p:font typeface="华文楷体" pitchFamily="2" charset="-122"/>
      <p:regular r:id="rId14"/>
    </p:embeddedFont>
    <p:embeddedFont>
      <p:font typeface="Calibri Light" charset="0"/>
      <p:regular r:id="rId15"/>
      <p:italic r:id="rId16"/>
    </p:embeddedFont>
    <p:embeddedFont>
      <p:font typeface="华文中宋" pitchFamily="2" charset="-122"/>
      <p:regular r:id="rId17"/>
    </p:embeddedFont>
    <p:embeddedFont>
      <p:font typeface="Calibri" pitchFamily="34" charset="0"/>
      <p:regular r:id="rId18"/>
      <p:bold r:id="rId19"/>
      <p:italic r:id="rId20"/>
      <p:boldItalic r:id="rId2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83" userDrawn="1">
          <p15:clr>
            <a:srgbClr val="A4A3A4"/>
          </p15:clr>
        </p15:guide>
        <p15:guide id="2" pos="3863" userDrawn="1">
          <p15:clr>
            <a:srgbClr val="A4A3A4"/>
          </p15:clr>
        </p15:guide>
        <p15:guide id="3" orient="horz" pos="11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71" d="100"/>
          <a:sy n="71" d="100"/>
        </p:scale>
        <p:origin x="-702" y="-96"/>
      </p:cViewPr>
      <p:guideLst>
        <p:guide orient="horz" pos="2183"/>
        <p:guide orient="horz" pos="1139"/>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l="318" r="629"/>
          <a:stretch/>
        </p:blipFill>
        <p:spPr>
          <a:xfrm>
            <a:off x="0" y="3356850"/>
            <a:ext cx="12192000" cy="3546103"/>
          </a:xfrm>
          <a:prstGeom prst="rect">
            <a:avLst/>
          </a:prstGeom>
        </p:spPr>
      </p:pic>
      <p:sp>
        <p:nvSpPr>
          <p:cNvPr id="9" name="矩形 8"/>
          <p:cNvSpPr/>
          <p:nvPr userDrawn="1"/>
        </p:nvSpPr>
        <p:spPr>
          <a:xfrm>
            <a:off x="23357" y="4350564"/>
            <a:ext cx="12192000" cy="2037536"/>
          </a:xfrm>
          <a:prstGeom prst="rect">
            <a:avLst/>
          </a:prstGeom>
          <a:gradFill>
            <a:gsLst>
              <a:gs pos="23000">
                <a:srgbClr val="7D0000"/>
              </a:gs>
              <a:gs pos="63000">
                <a:srgbClr val="7D0000">
                  <a:alpha val="30000"/>
                </a:srgbClr>
              </a:gs>
              <a:gs pos="100000">
                <a:srgbClr val="7D0000">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9129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67C242-742F-4E08-A9FB-6C5CE24C9F56}" type="datetimeFigureOut">
              <a:rPr lang="zh-CN" altLang="en-US" smtClean="0"/>
              <a:t>2015/7/13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E4DB4A-3E60-4C65-BA53-BF2F952A128D}" type="slidenum">
              <a:rPr lang="zh-CN" altLang="en-US" smtClean="0"/>
              <a:t>‹#›</a:t>
            </a:fld>
            <a:endParaRPr lang="zh-CN" altLang="en-US"/>
          </a:p>
        </p:txBody>
      </p:sp>
    </p:spTree>
    <p:extLst>
      <p:ext uri="{BB962C8B-B14F-4D97-AF65-F5344CB8AC3E}">
        <p14:creationId xmlns:p14="http://schemas.microsoft.com/office/powerpoint/2010/main" val="32983526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67C242-742F-4E08-A9FB-6C5CE24C9F56}" type="datetimeFigureOut">
              <a:rPr lang="zh-CN" altLang="en-US" smtClean="0"/>
              <a:t>2015/7/13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E4DB4A-3E60-4C65-BA53-BF2F952A128D}" type="slidenum">
              <a:rPr lang="zh-CN" altLang="en-US" smtClean="0"/>
              <a:t>‹#›</a:t>
            </a:fld>
            <a:endParaRPr lang="zh-CN" altLang="en-US"/>
          </a:p>
        </p:txBody>
      </p:sp>
    </p:spTree>
    <p:extLst>
      <p:ext uri="{BB962C8B-B14F-4D97-AF65-F5344CB8AC3E}">
        <p14:creationId xmlns:p14="http://schemas.microsoft.com/office/powerpoint/2010/main" val="922654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67C242-742F-4E08-A9FB-6C5CE24C9F56}" type="datetimeFigureOut">
              <a:rPr lang="zh-CN" altLang="en-US" smtClean="0"/>
              <a:t>2015/7/13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E4DB4A-3E60-4C65-BA53-BF2F952A128D}" type="slidenum">
              <a:rPr lang="zh-CN" altLang="en-US" smtClean="0"/>
              <a:t>‹#›</a:t>
            </a:fld>
            <a:endParaRPr lang="zh-CN" altLang="en-US"/>
          </a:p>
        </p:txBody>
      </p:sp>
    </p:spTree>
    <p:extLst>
      <p:ext uri="{BB962C8B-B14F-4D97-AF65-F5344CB8AC3E}">
        <p14:creationId xmlns:p14="http://schemas.microsoft.com/office/powerpoint/2010/main" val="608059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967C242-742F-4E08-A9FB-6C5CE24C9F56}" type="datetimeFigureOut">
              <a:rPr lang="zh-CN" altLang="en-US" smtClean="0"/>
              <a:t>2015/7/13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E4DB4A-3E60-4C65-BA53-BF2F952A128D}" type="slidenum">
              <a:rPr lang="zh-CN" altLang="en-US" smtClean="0"/>
              <a:t>‹#›</a:t>
            </a:fld>
            <a:endParaRPr lang="zh-CN" altLang="en-US"/>
          </a:p>
        </p:txBody>
      </p:sp>
    </p:spTree>
    <p:extLst>
      <p:ext uri="{BB962C8B-B14F-4D97-AF65-F5344CB8AC3E}">
        <p14:creationId xmlns:p14="http://schemas.microsoft.com/office/powerpoint/2010/main" val="24180523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967C242-742F-4E08-A9FB-6C5CE24C9F56}" type="datetimeFigureOut">
              <a:rPr lang="zh-CN" altLang="en-US" smtClean="0"/>
              <a:t>2015/7/13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E4DB4A-3E60-4C65-BA53-BF2F952A128D}" type="slidenum">
              <a:rPr lang="zh-CN" altLang="en-US" smtClean="0"/>
              <a:t>‹#›</a:t>
            </a:fld>
            <a:endParaRPr lang="zh-CN" altLang="en-US"/>
          </a:p>
        </p:txBody>
      </p:sp>
    </p:spTree>
    <p:extLst>
      <p:ext uri="{BB962C8B-B14F-4D97-AF65-F5344CB8AC3E}">
        <p14:creationId xmlns:p14="http://schemas.microsoft.com/office/powerpoint/2010/main" val="2733581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967C242-742F-4E08-A9FB-6C5CE24C9F56}" type="datetimeFigureOut">
              <a:rPr lang="zh-CN" altLang="en-US" smtClean="0"/>
              <a:t>2015/7/13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3E4DB4A-3E60-4C65-BA53-BF2F952A128D}" type="slidenum">
              <a:rPr lang="zh-CN" altLang="en-US" smtClean="0"/>
              <a:t>‹#›</a:t>
            </a:fld>
            <a:endParaRPr lang="zh-CN" altLang="en-US"/>
          </a:p>
        </p:txBody>
      </p:sp>
    </p:spTree>
    <p:extLst>
      <p:ext uri="{BB962C8B-B14F-4D97-AF65-F5344CB8AC3E}">
        <p14:creationId xmlns:p14="http://schemas.microsoft.com/office/powerpoint/2010/main" val="599798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967C242-742F-4E08-A9FB-6C5CE24C9F56}" type="datetimeFigureOut">
              <a:rPr lang="zh-CN" altLang="en-US" smtClean="0"/>
              <a:t>2015/7/13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3E4DB4A-3E60-4C65-BA53-BF2F952A128D}" type="slidenum">
              <a:rPr lang="zh-CN" altLang="en-US" smtClean="0"/>
              <a:t>‹#›</a:t>
            </a:fld>
            <a:endParaRPr lang="zh-CN" altLang="en-US"/>
          </a:p>
        </p:txBody>
      </p:sp>
    </p:spTree>
    <p:extLst>
      <p:ext uri="{BB962C8B-B14F-4D97-AF65-F5344CB8AC3E}">
        <p14:creationId xmlns:p14="http://schemas.microsoft.com/office/powerpoint/2010/main" val="3659579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967C242-742F-4E08-A9FB-6C5CE24C9F56}" type="datetimeFigureOut">
              <a:rPr lang="zh-CN" altLang="en-US" smtClean="0"/>
              <a:t>2015/7/13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3E4DB4A-3E60-4C65-BA53-BF2F952A128D}" type="slidenum">
              <a:rPr lang="zh-CN" altLang="en-US" smtClean="0"/>
              <a:t>‹#›</a:t>
            </a:fld>
            <a:endParaRPr lang="zh-CN" altLang="en-US"/>
          </a:p>
        </p:txBody>
      </p:sp>
    </p:spTree>
    <p:extLst>
      <p:ext uri="{BB962C8B-B14F-4D97-AF65-F5344CB8AC3E}">
        <p14:creationId xmlns:p14="http://schemas.microsoft.com/office/powerpoint/2010/main" val="24897197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967C242-742F-4E08-A9FB-6C5CE24C9F56}" type="datetimeFigureOut">
              <a:rPr lang="zh-CN" altLang="en-US" smtClean="0"/>
              <a:t>2015/7/13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E4DB4A-3E60-4C65-BA53-BF2F952A128D}" type="slidenum">
              <a:rPr lang="zh-CN" altLang="en-US" smtClean="0"/>
              <a:t>‹#›</a:t>
            </a:fld>
            <a:endParaRPr lang="zh-CN" altLang="en-US"/>
          </a:p>
        </p:txBody>
      </p:sp>
    </p:spTree>
    <p:extLst>
      <p:ext uri="{BB962C8B-B14F-4D97-AF65-F5344CB8AC3E}">
        <p14:creationId xmlns:p14="http://schemas.microsoft.com/office/powerpoint/2010/main" val="3458297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967C242-742F-4E08-A9FB-6C5CE24C9F56}" type="datetimeFigureOut">
              <a:rPr lang="zh-CN" altLang="en-US" smtClean="0"/>
              <a:t>2015/7/13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E4DB4A-3E60-4C65-BA53-BF2F952A128D}" type="slidenum">
              <a:rPr lang="zh-CN" altLang="en-US" smtClean="0"/>
              <a:t>‹#›</a:t>
            </a:fld>
            <a:endParaRPr lang="zh-CN" altLang="en-US"/>
          </a:p>
        </p:txBody>
      </p:sp>
    </p:spTree>
    <p:extLst>
      <p:ext uri="{BB962C8B-B14F-4D97-AF65-F5344CB8AC3E}">
        <p14:creationId xmlns:p14="http://schemas.microsoft.com/office/powerpoint/2010/main" val="4025782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67C242-742F-4E08-A9FB-6C5CE24C9F56}" type="datetimeFigureOut">
              <a:rPr lang="zh-CN" altLang="en-US" smtClean="0"/>
              <a:t>2015/7/13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E4DB4A-3E60-4C65-BA53-BF2F952A128D}" type="slidenum">
              <a:rPr lang="zh-CN" altLang="en-US" smtClean="0"/>
              <a:t>‹#›</a:t>
            </a:fld>
            <a:endParaRPr lang="zh-CN" altLang="en-US"/>
          </a:p>
        </p:txBody>
      </p:sp>
    </p:spTree>
    <p:extLst>
      <p:ext uri="{BB962C8B-B14F-4D97-AF65-F5344CB8AC3E}">
        <p14:creationId xmlns:p14="http://schemas.microsoft.com/office/powerpoint/2010/main" val="27779984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2"/>
          <a:srcRect t="26000"/>
          <a:stretch/>
        </p:blipFill>
        <p:spPr>
          <a:xfrm>
            <a:off x="3109012" y="0"/>
            <a:ext cx="5783286" cy="2578701"/>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40613" t="-1878" r="29957" b="90873"/>
          <a:stretch/>
        </p:blipFill>
        <p:spPr>
          <a:xfrm>
            <a:off x="1469351" y="360741"/>
            <a:ext cx="1959428" cy="754743"/>
          </a:xfrm>
          <a:prstGeom prst="rect">
            <a:avLst/>
          </a:prstGeom>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40613" t="-1878" r="29957" b="90873"/>
          <a:stretch/>
        </p:blipFill>
        <p:spPr>
          <a:xfrm>
            <a:off x="8572530" y="266595"/>
            <a:ext cx="1959428" cy="754743"/>
          </a:xfrm>
          <a:prstGeom prst="rect">
            <a:avLst/>
          </a:prstGeom>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40613" t="-1878" r="29957" b="90873"/>
          <a:stretch/>
        </p:blipFill>
        <p:spPr>
          <a:xfrm>
            <a:off x="3667670" y="927709"/>
            <a:ext cx="1477686" cy="569183"/>
          </a:xfrm>
          <a:prstGeom prst="rect">
            <a:avLst/>
          </a:prstGeom>
        </p:spPr>
      </p:pic>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l="40613" t="-1878" r="29957" b="90873"/>
          <a:stretch/>
        </p:blipFill>
        <p:spPr>
          <a:xfrm>
            <a:off x="6782793" y="971364"/>
            <a:ext cx="1477686" cy="569183"/>
          </a:xfrm>
          <a:prstGeom prst="rect">
            <a:avLst/>
          </a:prstGeom>
        </p:spPr>
      </p:pic>
      <p:pic>
        <p:nvPicPr>
          <p:cNvPr id="20" name="图片 19"/>
          <p:cNvPicPr>
            <a:picLocks noChangeAspect="1"/>
          </p:cNvPicPr>
          <p:nvPr/>
        </p:nvPicPr>
        <p:blipFill rotWithShape="1">
          <a:blip r:embed="rId5" cstate="print">
            <a:extLst>
              <a:ext uri="{28A0092B-C50C-407E-A947-70E740481C1C}">
                <a14:useLocalDpi xmlns:a14="http://schemas.microsoft.com/office/drawing/2010/main" val="0"/>
              </a:ext>
            </a:extLst>
          </a:blip>
          <a:srcRect l="40613" t="-1878" r="29957" b="90873"/>
          <a:stretch/>
        </p:blipFill>
        <p:spPr>
          <a:xfrm>
            <a:off x="3091067" y="1926564"/>
            <a:ext cx="535381" cy="206221"/>
          </a:xfrm>
          <a:prstGeom prst="rect">
            <a:avLst/>
          </a:prstGeom>
        </p:spPr>
      </p:pic>
      <p:pic>
        <p:nvPicPr>
          <p:cNvPr id="25" name="图片 24"/>
          <p:cNvPicPr>
            <a:picLocks noChangeAspect="1"/>
          </p:cNvPicPr>
          <p:nvPr/>
        </p:nvPicPr>
        <p:blipFill rotWithShape="1">
          <a:blip r:embed="rId6" cstate="print">
            <a:extLst>
              <a:ext uri="{28A0092B-C50C-407E-A947-70E740481C1C}">
                <a14:useLocalDpi xmlns:a14="http://schemas.microsoft.com/office/drawing/2010/main" val="0"/>
              </a:ext>
            </a:extLst>
          </a:blip>
          <a:srcRect l="318" r="629"/>
          <a:stretch/>
        </p:blipFill>
        <p:spPr>
          <a:xfrm>
            <a:off x="0" y="3356850"/>
            <a:ext cx="12192000" cy="3546103"/>
          </a:xfrm>
          <a:prstGeom prst="rect">
            <a:avLst/>
          </a:prstGeom>
        </p:spPr>
      </p:pic>
      <p:sp>
        <p:nvSpPr>
          <p:cNvPr id="26" name="矩形 25"/>
          <p:cNvSpPr/>
          <p:nvPr/>
        </p:nvSpPr>
        <p:spPr>
          <a:xfrm>
            <a:off x="23357" y="4350564"/>
            <a:ext cx="12192000" cy="2037536"/>
          </a:xfrm>
          <a:prstGeom prst="rect">
            <a:avLst/>
          </a:prstGeom>
          <a:gradFill>
            <a:gsLst>
              <a:gs pos="23000">
                <a:srgbClr val="7D0000"/>
              </a:gs>
              <a:gs pos="63000">
                <a:srgbClr val="7D0000">
                  <a:alpha val="30000"/>
                </a:srgbClr>
              </a:gs>
              <a:gs pos="100000">
                <a:srgbClr val="7D0000">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2"/>
          <p:cNvSpPr txBox="1">
            <a:spLocks noChangeArrowheads="1"/>
          </p:cNvSpPr>
          <p:nvPr/>
        </p:nvSpPr>
        <p:spPr bwMode="auto">
          <a:xfrm>
            <a:off x="1795002" y="2401706"/>
            <a:ext cx="8601996" cy="1446550"/>
          </a:xfrm>
          <a:prstGeom prst="rect">
            <a:avLst/>
          </a:prstGeom>
          <a:noFill/>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685800"/>
            <a:r>
              <a:rPr lang="zh-CN" altLang="en-US" sz="8800" dirty="0">
                <a:solidFill>
                  <a:srgbClr val="D6A504"/>
                </a:solidFill>
                <a:effectLst>
                  <a:outerShdw blurRad="50800" dist="38100" dir="5400000" sx="101000" sy="101000" algn="t" rotWithShape="0">
                    <a:prstClr val="black">
                      <a:alpha val="40000"/>
                    </a:prstClr>
                  </a:outerShdw>
                </a:effectLst>
              </a:rPr>
              <a:t>政党</a:t>
            </a:r>
            <a:r>
              <a:rPr lang="zh-CN" altLang="en-US" sz="8800" dirty="0" smtClean="0">
                <a:solidFill>
                  <a:srgbClr val="D6A504"/>
                </a:solidFill>
                <a:effectLst>
                  <a:outerShdw blurRad="50800" dist="38100" dir="5400000" sx="101000" sy="101000" algn="t" rotWithShape="0">
                    <a:prstClr val="black">
                      <a:alpha val="40000"/>
                    </a:prstClr>
                  </a:outerShdw>
                </a:effectLst>
              </a:rPr>
              <a:t>廉</a:t>
            </a:r>
            <a:r>
              <a:rPr lang="en-US" altLang="zh-CN" sz="8800" dirty="0" smtClean="0">
                <a:solidFill>
                  <a:srgbClr val="D6A504"/>
                </a:solidFill>
                <a:effectLst>
                  <a:outerShdw blurRad="50800" dist="38100" dir="5400000" sx="101000" sy="101000" algn="t" rotWithShape="0">
                    <a:prstClr val="black">
                      <a:alpha val="40000"/>
                    </a:prstClr>
                  </a:outerShdw>
                </a:effectLst>
              </a:rPr>
              <a:t>,</a:t>
            </a:r>
            <a:r>
              <a:rPr lang="zh-CN" altLang="en-US" sz="8800" dirty="0" smtClean="0">
                <a:solidFill>
                  <a:srgbClr val="D6A504"/>
                </a:solidFill>
                <a:effectLst>
                  <a:outerShdw blurRad="50800" dist="38100" dir="5400000" sx="101000" sy="101000" algn="t" rotWithShape="0">
                    <a:prstClr val="black">
                      <a:alpha val="40000"/>
                    </a:prstClr>
                  </a:outerShdw>
                </a:effectLst>
              </a:rPr>
              <a:t>中国心</a:t>
            </a:r>
            <a:r>
              <a:rPr lang="zh-CN" altLang="en-US" sz="8800" dirty="0">
                <a:solidFill>
                  <a:srgbClr val="D6A504"/>
                </a:solidFill>
                <a:effectLst>
                  <a:outerShdw blurRad="50800" dist="38100" dir="5400000" sx="101000" sy="101000" algn="t" rotWithShape="0">
                    <a:prstClr val="black">
                      <a:alpha val="40000"/>
                    </a:prstClr>
                  </a:outerShdw>
                </a:effectLst>
              </a:rPr>
              <a:t>！</a:t>
            </a:r>
            <a:endParaRPr lang="en-US" altLang="zh-CN" sz="8800" dirty="0">
              <a:solidFill>
                <a:srgbClr val="D6A504"/>
              </a:solidFill>
              <a:effectLst>
                <a:outerShdw blurRad="50800" dist="38100" dir="5400000" sx="101000" sy="101000" algn="t" rotWithShape="0">
                  <a:prstClr val="black">
                    <a:alpha val="40000"/>
                  </a:prstClr>
                </a:outerShdw>
              </a:effectLst>
            </a:endParaRPr>
          </a:p>
        </p:txBody>
      </p:sp>
      <p:pic>
        <p:nvPicPr>
          <p:cNvPr id="21" name="图片 20"/>
          <p:cNvPicPr>
            <a:picLocks noChangeAspect="1"/>
          </p:cNvPicPr>
          <p:nvPr/>
        </p:nvPicPr>
        <p:blipFill rotWithShape="1">
          <a:blip r:embed="rId5" cstate="print">
            <a:extLst>
              <a:ext uri="{28A0092B-C50C-407E-A947-70E740481C1C}">
                <a14:useLocalDpi xmlns:a14="http://schemas.microsoft.com/office/drawing/2010/main" val="0"/>
              </a:ext>
            </a:extLst>
          </a:blip>
          <a:srcRect l="40613" t="-1878" r="29957" b="90873"/>
          <a:stretch/>
        </p:blipFill>
        <p:spPr>
          <a:xfrm>
            <a:off x="8833242" y="2015052"/>
            <a:ext cx="535381" cy="206221"/>
          </a:xfrm>
          <a:prstGeom prst="rect">
            <a:avLst/>
          </a:prstGeom>
        </p:spPr>
      </p:pic>
      <p:sp>
        <p:nvSpPr>
          <p:cNvPr id="27" name="TextBox 22"/>
          <p:cNvSpPr txBox="1">
            <a:spLocks noChangeArrowheads="1"/>
          </p:cNvSpPr>
          <p:nvPr/>
        </p:nvSpPr>
        <p:spPr bwMode="auto">
          <a:xfrm>
            <a:off x="2868277" y="3793890"/>
            <a:ext cx="6455446" cy="707886"/>
          </a:xfrm>
          <a:prstGeom prst="rect">
            <a:avLst/>
          </a:prstGeom>
          <a:noFill/>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685800"/>
            <a:r>
              <a:rPr lang="zh-CN" altLang="en-US" sz="4000" dirty="0" smtClean="0">
                <a:solidFill>
                  <a:schemeClr val="accent4">
                    <a:lumMod val="60000"/>
                    <a:lumOff val="40000"/>
                    <a:alpha val="62000"/>
                  </a:schemeClr>
                </a:solidFill>
              </a:rPr>
              <a:t>政党类通用模板</a:t>
            </a:r>
            <a:endParaRPr lang="en-US" altLang="zh-CN" sz="4000" dirty="0">
              <a:solidFill>
                <a:schemeClr val="accent4">
                  <a:lumMod val="60000"/>
                  <a:lumOff val="40000"/>
                  <a:alpha val="62000"/>
                </a:schemeClr>
              </a:solidFill>
            </a:endParaRPr>
          </a:p>
        </p:txBody>
      </p:sp>
      <p:sp>
        <p:nvSpPr>
          <p:cNvPr id="18" name="TextBox 164"/>
          <p:cNvSpPr txBox="1">
            <a:spLocks noChangeArrowheads="1"/>
          </p:cNvSpPr>
          <p:nvPr/>
        </p:nvSpPr>
        <p:spPr bwMode="auto">
          <a:xfrm>
            <a:off x="2379988" y="4297539"/>
            <a:ext cx="7447264" cy="769441"/>
          </a:xfrm>
          <a:prstGeom prst="rect">
            <a:avLst/>
          </a:prstGeom>
          <a:noFill/>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685800"/>
            <a:r>
              <a:rPr lang="en-US" altLang="zh-CN" sz="4400" dirty="0">
                <a:gradFill flip="none" rotWithShape="1">
                  <a:gsLst>
                    <a:gs pos="47000">
                      <a:srgbClr val="850203"/>
                    </a:gs>
                    <a:gs pos="100000">
                      <a:srgbClr val="7D0000"/>
                    </a:gs>
                  </a:gsLst>
                  <a:lin ang="5400000" scaled="1"/>
                  <a:tileRect/>
                </a:gradFill>
              </a:rPr>
              <a:t>POWERPOINT</a:t>
            </a:r>
            <a:endParaRPr lang="zh-CN" altLang="en-US" sz="4400" dirty="0">
              <a:gradFill flip="none" rotWithShape="1">
                <a:gsLst>
                  <a:gs pos="47000">
                    <a:srgbClr val="850203"/>
                  </a:gs>
                  <a:gs pos="100000">
                    <a:srgbClr val="7D0000"/>
                  </a:gs>
                </a:gsLst>
                <a:lin ang="5400000" scaled="1"/>
                <a:tileRect/>
              </a:gradFill>
            </a:endParaRPr>
          </a:p>
        </p:txBody>
      </p:sp>
      <p:pic>
        <p:nvPicPr>
          <p:cNvPr id="29" name="图片 28"/>
          <p:cNvPicPr>
            <a:picLocks noChangeAspect="1"/>
          </p:cNvPicPr>
          <p:nvPr/>
        </p:nvPicPr>
        <p:blipFill rotWithShape="1">
          <a:blip r:embed="rId7"/>
          <a:srcRect t="44960"/>
          <a:stretch/>
        </p:blipFill>
        <p:spPr>
          <a:xfrm>
            <a:off x="5202858" y="-25400"/>
            <a:ext cx="1786283" cy="832169"/>
          </a:xfrm>
          <a:prstGeom prst="rect">
            <a:avLst/>
          </a:prstGeom>
        </p:spPr>
      </p:pic>
    </p:spTree>
    <p:extLst>
      <p:ext uri="{BB962C8B-B14F-4D97-AF65-F5344CB8AC3E}">
        <p14:creationId xmlns:p14="http://schemas.microsoft.com/office/powerpoint/2010/main" val="1668094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7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2"/>
          <a:srcRect t="26000"/>
          <a:stretch/>
        </p:blipFill>
        <p:spPr>
          <a:xfrm>
            <a:off x="3109012" y="0"/>
            <a:ext cx="5783286" cy="2578701"/>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40613" t="-1878" r="29957" b="90873"/>
          <a:stretch/>
        </p:blipFill>
        <p:spPr>
          <a:xfrm>
            <a:off x="1469351" y="360741"/>
            <a:ext cx="1959428" cy="754743"/>
          </a:xfrm>
          <a:prstGeom prst="rect">
            <a:avLst/>
          </a:prstGeom>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40613" t="-1878" r="29957" b="90873"/>
          <a:stretch/>
        </p:blipFill>
        <p:spPr>
          <a:xfrm>
            <a:off x="8572530" y="266595"/>
            <a:ext cx="1959428" cy="754743"/>
          </a:xfrm>
          <a:prstGeom prst="rect">
            <a:avLst/>
          </a:prstGeom>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40613" t="-1878" r="29957" b="90873"/>
          <a:stretch/>
        </p:blipFill>
        <p:spPr>
          <a:xfrm>
            <a:off x="3667670" y="927709"/>
            <a:ext cx="1477686" cy="569183"/>
          </a:xfrm>
          <a:prstGeom prst="rect">
            <a:avLst/>
          </a:prstGeom>
        </p:spPr>
      </p:pic>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l="40613" t="-1878" r="29957" b="90873"/>
          <a:stretch/>
        </p:blipFill>
        <p:spPr>
          <a:xfrm>
            <a:off x="6782793" y="971364"/>
            <a:ext cx="1477686" cy="569183"/>
          </a:xfrm>
          <a:prstGeom prst="rect">
            <a:avLst/>
          </a:prstGeom>
        </p:spPr>
      </p:pic>
      <p:pic>
        <p:nvPicPr>
          <p:cNvPr id="20" name="图片 19"/>
          <p:cNvPicPr>
            <a:picLocks noChangeAspect="1"/>
          </p:cNvPicPr>
          <p:nvPr/>
        </p:nvPicPr>
        <p:blipFill rotWithShape="1">
          <a:blip r:embed="rId5" cstate="print">
            <a:extLst>
              <a:ext uri="{28A0092B-C50C-407E-A947-70E740481C1C}">
                <a14:useLocalDpi xmlns:a14="http://schemas.microsoft.com/office/drawing/2010/main" val="0"/>
              </a:ext>
            </a:extLst>
          </a:blip>
          <a:srcRect l="40613" t="-1878" r="29957" b="90873"/>
          <a:stretch/>
        </p:blipFill>
        <p:spPr>
          <a:xfrm>
            <a:off x="3091067" y="1926564"/>
            <a:ext cx="535381" cy="206221"/>
          </a:xfrm>
          <a:prstGeom prst="rect">
            <a:avLst/>
          </a:prstGeom>
        </p:spPr>
      </p:pic>
      <p:pic>
        <p:nvPicPr>
          <p:cNvPr id="25" name="图片 24"/>
          <p:cNvPicPr>
            <a:picLocks noChangeAspect="1"/>
          </p:cNvPicPr>
          <p:nvPr/>
        </p:nvPicPr>
        <p:blipFill rotWithShape="1">
          <a:blip r:embed="rId6" cstate="print">
            <a:extLst>
              <a:ext uri="{28A0092B-C50C-407E-A947-70E740481C1C}">
                <a14:useLocalDpi xmlns:a14="http://schemas.microsoft.com/office/drawing/2010/main" val="0"/>
              </a:ext>
            </a:extLst>
          </a:blip>
          <a:srcRect l="318" r="629"/>
          <a:stretch/>
        </p:blipFill>
        <p:spPr>
          <a:xfrm>
            <a:off x="0" y="3356850"/>
            <a:ext cx="12192000" cy="3546103"/>
          </a:xfrm>
          <a:prstGeom prst="rect">
            <a:avLst/>
          </a:prstGeom>
        </p:spPr>
      </p:pic>
      <p:sp>
        <p:nvSpPr>
          <p:cNvPr id="26" name="矩形 25"/>
          <p:cNvSpPr/>
          <p:nvPr/>
        </p:nvSpPr>
        <p:spPr>
          <a:xfrm>
            <a:off x="23357" y="4350564"/>
            <a:ext cx="12192000" cy="2037536"/>
          </a:xfrm>
          <a:prstGeom prst="rect">
            <a:avLst/>
          </a:prstGeom>
          <a:gradFill>
            <a:gsLst>
              <a:gs pos="23000">
                <a:srgbClr val="7D0000"/>
              </a:gs>
              <a:gs pos="63000">
                <a:srgbClr val="7D0000">
                  <a:alpha val="30000"/>
                </a:srgbClr>
              </a:gs>
              <a:gs pos="100000">
                <a:srgbClr val="7D0000">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2"/>
          <p:cNvSpPr txBox="1">
            <a:spLocks noChangeArrowheads="1"/>
          </p:cNvSpPr>
          <p:nvPr/>
        </p:nvSpPr>
        <p:spPr bwMode="auto">
          <a:xfrm>
            <a:off x="1795002" y="2401706"/>
            <a:ext cx="8601996" cy="1446550"/>
          </a:xfrm>
          <a:prstGeom prst="rect">
            <a:avLst/>
          </a:prstGeom>
          <a:noFill/>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685800"/>
            <a:r>
              <a:rPr lang="zh-CN" altLang="en-US" sz="8800" dirty="0">
                <a:solidFill>
                  <a:srgbClr val="D6A504"/>
                </a:solidFill>
                <a:effectLst>
                  <a:outerShdw blurRad="50800" dist="38100" dir="5400000" sx="101000" sy="101000" algn="t" rotWithShape="0">
                    <a:prstClr val="black">
                      <a:alpha val="40000"/>
                    </a:prstClr>
                  </a:outerShdw>
                </a:effectLst>
              </a:rPr>
              <a:t>政党</a:t>
            </a:r>
            <a:r>
              <a:rPr lang="zh-CN" altLang="en-US" sz="8800" dirty="0" smtClean="0">
                <a:solidFill>
                  <a:srgbClr val="D6A504"/>
                </a:solidFill>
                <a:effectLst>
                  <a:outerShdw blurRad="50800" dist="38100" dir="5400000" sx="101000" sy="101000" algn="t" rotWithShape="0">
                    <a:prstClr val="black">
                      <a:alpha val="40000"/>
                    </a:prstClr>
                  </a:outerShdw>
                </a:effectLst>
              </a:rPr>
              <a:t>廉</a:t>
            </a:r>
            <a:r>
              <a:rPr lang="en-US" altLang="zh-CN" sz="8800" dirty="0" smtClean="0">
                <a:solidFill>
                  <a:srgbClr val="D6A504"/>
                </a:solidFill>
                <a:effectLst>
                  <a:outerShdw blurRad="50800" dist="38100" dir="5400000" sx="101000" sy="101000" algn="t" rotWithShape="0">
                    <a:prstClr val="black">
                      <a:alpha val="40000"/>
                    </a:prstClr>
                  </a:outerShdw>
                </a:effectLst>
              </a:rPr>
              <a:t>,</a:t>
            </a:r>
            <a:r>
              <a:rPr lang="zh-CN" altLang="en-US" sz="8800" dirty="0" smtClean="0">
                <a:solidFill>
                  <a:srgbClr val="D6A504"/>
                </a:solidFill>
                <a:effectLst>
                  <a:outerShdw blurRad="50800" dist="38100" dir="5400000" sx="101000" sy="101000" algn="t" rotWithShape="0">
                    <a:prstClr val="black">
                      <a:alpha val="40000"/>
                    </a:prstClr>
                  </a:outerShdw>
                </a:effectLst>
              </a:rPr>
              <a:t>中国心</a:t>
            </a:r>
            <a:r>
              <a:rPr lang="zh-CN" altLang="en-US" sz="8800" dirty="0">
                <a:solidFill>
                  <a:srgbClr val="D6A504"/>
                </a:solidFill>
                <a:effectLst>
                  <a:outerShdw blurRad="50800" dist="38100" dir="5400000" sx="101000" sy="101000" algn="t" rotWithShape="0">
                    <a:prstClr val="black">
                      <a:alpha val="40000"/>
                    </a:prstClr>
                  </a:outerShdw>
                </a:effectLst>
              </a:rPr>
              <a:t>！</a:t>
            </a:r>
            <a:endParaRPr lang="en-US" altLang="zh-CN" sz="8800" dirty="0">
              <a:solidFill>
                <a:srgbClr val="D6A504"/>
              </a:solidFill>
              <a:effectLst>
                <a:outerShdw blurRad="50800" dist="38100" dir="5400000" sx="101000" sy="101000" algn="t" rotWithShape="0">
                  <a:prstClr val="black">
                    <a:alpha val="40000"/>
                  </a:prstClr>
                </a:outerShdw>
              </a:effectLst>
            </a:endParaRPr>
          </a:p>
        </p:txBody>
      </p:sp>
      <p:pic>
        <p:nvPicPr>
          <p:cNvPr id="21" name="图片 20"/>
          <p:cNvPicPr>
            <a:picLocks noChangeAspect="1"/>
          </p:cNvPicPr>
          <p:nvPr/>
        </p:nvPicPr>
        <p:blipFill rotWithShape="1">
          <a:blip r:embed="rId5" cstate="print">
            <a:extLst>
              <a:ext uri="{28A0092B-C50C-407E-A947-70E740481C1C}">
                <a14:useLocalDpi xmlns:a14="http://schemas.microsoft.com/office/drawing/2010/main" val="0"/>
              </a:ext>
            </a:extLst>
          </a:blip>
          <a:srcRect l="40613" t="-1878" r="29957" b="90873"/>
          <a:stretch/>
        </p:blipFill>
        <p:spPr>
          <a:xfrm>
            <a:off x="8833242" y="2015052"/>
            <a:ext cx="535381" cy="206221"/>
          </a:xfrm>
          <a:prstGeom prst="rect">
            <a:avLst/>
          </a:prstGeom>
        </p:spPr>
      </p:pic>
      <p:sp>
        <p:nvSpPr>
          <p:cNvPr id="27" name="TextBox 22"/>
          <p:cNvSpPr txBox="1">
            <a:spLocks noChangeArrowheads="1"/>
          </p:cNvSpPr>
          <p:nvPr/>
        </p:nvSpPr>
        <p:spPr bwMode="auto">
          <a:xfrm>
            <a:off x="2868277" y="3793890"/>
            <a:ext cx="6455446" cy="707886"/>
          </a:xfrm>
          <a:prstGeom prst="rect">
            <a:avLst/>
          </a:prstGeom>
          <a:noFill/>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685800"/>
            <a:r>
              <a:rPr lang="zh-CN" altLang="en-US" sz="4000" dirty="0" smtClean="0">
                <a:solidFill>
                  <a:schemeClr val="accent4">
                    <a:lumMod val="60000"/>
                    <a:lumOff val="40000"/>
                    <a:alpha val="62000"/>
                  </a:schemeClr>
                </a:solidFill>
              </a:rPr>
              <a:t>政党类通用模板</a:t>
            </a:r>
            <a:endParaRPr lang="en-US" altLang="zh-CN" sz="4000" dirty="0">
              <a:solidFill>
                <a:schemeClr val="accent4">
                  <a:lumMod val="60000"/>
                  <a:lumOff val="40000"/>
                  <a:alpha val="62000"/>
                </a:schemeClr>
              </a:solidFill>
            </a:endParaRPr>
          </a:p>
        </p:txBody>
      </p:sp>
      <p:sp>
        <p:nvSpPr>
          <p:cNvPr id="18" name="TextBox 164"/>
          <p:cNvSpPr txBox="1">
            <a:spLocks noChangeArrowheads="1"/>
          </p:cNvSpPr>
          <p:nvPr/>
        </p:nvSpPr>
        <p:spPr bwMode="auto">
          <a:xfrm>
            <a:off x="2379988" y="4297539"/>
            <a:ext cx="7447264" cy="769441"/>
          </a:xfrm>
          <a:prstGeom prst="rect">
            <a:avLst/>
          </a:prstGeom>
          <a:noFill/>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685800"/>
            <a:r>
              <a:rPr lang="en-US" altLang="zh-CN" sz="4400" dirty="0">
                <a:gradFill flip="none" rotWithShape="1">
                  <a:gsLst>
                    <a:gs pos="47000">
                      <a:srgbClr val="850203"/>
                    </a:gs>
                    <a:gs pos="100000">
                      <a:srgbClr val="7D0000"/>
                    </a:gs>
                  </a:gsLst>
                  <a:lin ang="5400000" scaled="1"/>
                  <a:tileRect/>
                </a:gradFill>
              </a:rPr>
              <a:t>POWERPOINT</a:t>
            </a:r>
            <a:endParaRPr lang="zh-CN" altLang="en-US" sz="4400" dirty="0">
              <a:gradFill flip="none" rotWithShape="1">
                <a:gsLst>
                  <a:gs pos="47000">
                    <a:srgbClr val="850203"/>
                  </a:gs>
                  <a:gs pos="100000">
                    <a:srgbClr val="7D0000"/>
                  </a:gs>
                </a:gsLst>
                <a:lin ang="5400000" scaled="1"/>
                <a:tileRect/>
              </a:gradFill>
            </a:endParaRPr>
          </a:p>
        </p:txBody>
      </p:sp>
      <p:pic>
        <p:nvPicPr>
          <p:cNvPr id="29" name="图片 28"/>
          <p:cNvPicPr>
            <a:picLocks noChangeAspect="1"/>
          </p:cNvPicPr>
          <p:nvPr/>
        </p:nvPicPr>
        <p:blipFill rotWithShape="1">
          <a:blip r:embed="rId7"/>
          <a:srcRect t="44960"/>
          <a:stretch/>
        </p:blipFill>
        <p:spPr>
          <a:xfrm>
            <a:off x="5202858" y="-25400"/>
            <a:ext cx="1786283" cy="832169"/>
          </a:xfrm>
          <a:prstGeom prst="rect">
            <a:avLst/>
          </a:prstGeom>
        </p:spPr>
      </p:pic>
    </p:spTree>
    <p:extLst>
      <p:ext uri="{BB962C8B-B14F-4D97-AF65-F5344CB8AC3E}">
        <p14:creationId xmlns:p14="http://schemas.microsoft.com/office/powerpoint/2010/main" val="41358499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8406" y="1812230"/>
            <a:ext cx="880681" cy="3233541"/>
            <a:chOff x="2519856" y="1231504"/>
            <a:chExt cx="660511" cy="2425156"/>
          </a:xfrm>
        </p:grpSpPr>
        <p:sp>
          <p:nvSpPr>
            <p:cNvPr id="5" name="TextBox 47"/>
            <p:cNvSpPr txBox="1">
              <a:spLocks noChangeArrowheads="1"/>
            </p:cNvSpPr>
            <p:nvPr/>
          </p:nvSpPr>
          <p:spPr bwMode="auto">
            <a:xfrm>
              <a:off x="2519856" y="1371419"/>
              <a:ext cx="660511" cy="2285241"/>
            </a:xfrm>
            <a:prstGeom prst="rect">
              <a:avLst/>
            </a:prstGeom>
            <a:noFill/>
            <a:extLst/>
          </p:spPr>
          <p:txBody>
            <a:bodyPr vert="horz" wrap="square">
              <a:spAutoFit/>
            </a:bodyPr>
            <a:lstStyle>
              <a:defPPr>
                <a:defRPr lang="zh-CN"/>
              </a:defPPr>
              <a:lvl1pPr algn="ctr" fontAlgn="auto">
                <a:spcBef>
                  <a:spcPts val="0"/>
                </a:spcBef>
                <a:spcAft>
                  <a:spcPts val="0"/>
                </a:spcAft>
                <a:defRPr sz="40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3200" dirty="0">
                  <a:solidFill>
                    <a:srgbClr val="FDD305"/>
                  </a:solidFill>
                  <a:latin typeface="华文中宋" panose="02010600040101010101" pitchFamily="2" charset="-122"/>
                  <a:ea typeface="华文中宋" panose="02010600040101010101" pitchFamily="2" charset="-122"/>
                </a:rPr>
                <a:t>点击添加标题</a:t>
              </a:r>
            </a:p>
          </p:txBody>
        </p:sp>
        <p:sp>
          <p:nvSpPr>
            <p:cNvPr id="6" name="矩形 5"/>
            <p:cNvSpPr/>
            <p:nvPr/>
          </p:nvSpPr>
          <p:spPr>
            <a:xfrm>
              <a:off x="2800638" y="1231504"/>
              <a:ext cx="98857" cy="102714"/>
            </a:xfrm>
            <a:prstGeom prst="rect">
              <a:avLst/>
            </a:prstGeom>
            <a:solidFill>
              <a:srgbClr val="FDD3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grpSp>
      <p:grpSp>
        <p:nvGrpSpPr>
          <p:cNvPr id="7" name="组合 6"/>
          <p:cNvGrpSpPr/>
          <p:nvPr/>
        </p:nvGrpSpPr>
        <p:grpSpPr>
          <a:xfrm>
            <a:off x="4866225" y="1812229"/>
            <a:ext cx="4061055" cy="3233542"/>
            <a:chOff x="4828125" y="2195900"/>
            <a:chExt cx="4061055" cy="3233542"/>
          </a:xfrm>
        </p:grpSpPr>
        <p:sp>
          <p:nvSpPr>
            <p:cNvPr id="8" name="TextBox 47"/>
            <p:cNvSpPr txBox="1">
              <a:spLocks noChangeArrowheads="1"/>
            </p:cNvSpPr>
            <p:nvPr/>
          </p:nvSpPr>
          <p:spPr bwMode="auto">
            <a:xfrm>
              <a:off x="4828125" y="2382454"/>
              <a:ext cx="880681" cy="3046988"/>
            </a:xfrm>
            <a:prstGeom prst="rect">
              <a:avLst/>
            </a:prstGeom>
            <a:noFill/>
            <a:extLst/>
          </p:spPr>
          <p:txBody>
            <a:bodyPr vert="horz" wrap="square">
              <a:spAutoFit/>
            </a:bodyPr>
            <a:lstStyle>
              <a:defPPr>
                <a:defRPr lang="zh-CN"/>
              </a:defPPr>
              <a:lvl1pPr algn="ctr" fontAlgn="auto">
                <a:spcBef>
                  <a:spcPts val="0"/>
                </a:spcBef>
                <a:spcAft>
                  <a:spcPts val="0"/>
                </a:spcAft>
                <a:defRPr sz="40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3200" dirty="0">
                  <a:solidFill>
                    <a:srgbClr val="5E0902"/>
                  </a:solidFill>
                  <a:latin typeface="华文中宋" panose="02010600040101010101" pitchFamily="2" charset="-122"/>
                  <a:ea typeface="华文中宋" panose="02010600040101010101" pitchFamily="2" charset="-122"/>
                </a:rPr>
                <a:t>点击添加标题</a:t>
              </a:r>
            </a:p>
          </p:txBody>
        </p:sp>
        <p:sp>
          <p:nvSpPr>
            <p:cNvPr id="9" name="矩形 8"/>
            <p:cNvSpPr/>
            <p:nvPr/>
          </p:nvSpPr>
          <p:spPr>
            <a:xfrm>
              <a:off x="5202501" y="2195900"/>
              <a:ext cx="131809" cy="136952"/>
            </a:xfrm>
            <a:prstGeom prst="rect">
              <a:avLst/>
            </a:prstGeom>
            <a:solidFill>
              <a:srgbClr val="5E0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sp>
          <p:nvSpPr>
            <p:cNvPr id="10" name="TextBox 47"/>
            <p:cNvSpPr txBox="1">
              <a:spLocks noChangeArrowheads="1"/>
            </p:cNvSpPr>
            <p:nvPr/>
          </p:nvSpPr>
          <p:spPr bwMode="auto">
            <a:xfrm>
              <a:off x="6414921" y="2382454"/>
              <a:ext cx="880681" cy="3046988"/>
            </a:xfrm>
            <a:prstGeom prst="rect">
              <a:avLst/>
            </a:prstGeom>
            <a:noFill/>
            <a:extLst/>
          </p:spPr>
          <p:txBody>
            <a:bodyPr vert="horz" wrap="square">
              <a:spAutoFit/>
            </a:bodyPr>
            <a:lstStyle>
              <a:defPPr>
                <a:defRPr lang="zh-CN"/>
              </a:defPPr>
              <a:lvl1pPr algn="ctr" fontAlgn="auto">
                <a:spcBef>
                  <a:spcPts val="0"/>
                </a:spcBef>
                <a:spcAft>
                  <a:spcPts val="0"/>
                </a:spcAft>
                <a:defRPr sz="40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3200" dirty="0">
                  <a:solidFill>
                    <a:srgbClr val="5E0902"/>
                  </a:solidFill>
                  <a:latin typeface="华文中宋" panose="02010600040101010101" pitchFamily="2" charset="-122"/>
                  <a:ea typeface="华文中宋" panose="02010600040101010101" pitchFamily="2" charset="-122"/>
                </a:rPr>
                <a:t>点击添加标题</a:t>
              </a:r>
            </a:p>
          </p:txBody>
        </p:sp>
        <p:sp>
          <p:nvSpPr>
            <p:cNvPr id="11" name="矩形 10"/>
            <p:cNvSpPr/>
            <p:nvPr/>
          </p:nvSpPr>
          <p:spPr>
            <a:xfrm>
              <a:off x="6789297" y="2195900"/>
              <a:ext cx="131809" cy="136952"/>
            </a:xfrm>
            <a:prstGeom prst="rect">
              <a:avLst/>
            </a:prstGeom>
            <a:solidFill>
              <a:srgbClr val="5E0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sp>
          <p:nvSpPr>
            <p:cNvPr id="12" name="TextBox 47"/>
            <p:cNvSpPr txBox="1">
              <a:spLocks noChangeArrowheads="1"/>
            </p:cNvSpPr>
            <p:nvPr/>
          </p:nvSpPr>
          <p:spPr bwMode="auto">
            <a:xfrm>
              <a:off x="8008499" y="2382454"/>
              <a:ext cx="880681" cy="3046988"/>
            </a:xfrm>
            <a:prstGeom prst="rect">
              <a:avLst/>
            </a:prstGeom>
            <a:noFill/>
            <a:extLst/>
          </p:spPr>
          <p:txBody>
            <a:bodyPr vert="horz" wrap="square">
              <a:spAutoFit/>
            </a:bodyPr>
            <a:lstStyle>
              <a:defPPr>
                <a:defRPr lang="zh-CN"/>
              </a:defPPr>
              <a:lvl1pPr algn="ctr" fontAlgn="auto">
                <a:spcBef>
                  <a:spcPts val="0"/>
                </a:spcBef>
                <a:spcAft>
                  <a:spcPts val="0"/>
                </a:spcAft>
                <a:defRPr sz="40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3200" dirty="0">
                  <a:solidFill>
                    <a:srgbClr val="5E0902"/>
                  </a:solidFill>
                  <a:latin typeface="华文中宋" panose="02010600040101010101" pitchFamily="2" charset="-122"/>
                  <a:ea typeface="华文中宋" panose="02010600040101010101" pitchFamily="2" charset="-122"/>
                </a:rPr>
                <a:t>点击添加标题</a:t>
              </a:r>
            </a:p>
          </p:txBody>
        </p:sp>
        <p:sp>
          <p:nvSpPr>
            <p:cNvPr id="13" name="矩形 12"/>
            <p:cNvSpPr/>
            <p:nvPr/>
          </p:nvSpPr>
          <p:spPr>
            <a:xfrm>
              <a:off x="8382875" y="2195900"/>
              <a:ext cx="131809" cy="136952"/>
            </a:xfrm>
            <a:prstGeom prst="rect">
              <a:avLst/>
            </a:prstGeom>
            <a:solidFill>
              <a:srgbClr val="5E0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grpSp>
      <p:grpSp>
        <p:nvGrpSpPr>
          <p:cNvPr id="14" name="组合 13"/>
          <p:cNvGrpSpPr/>
          <p:nvPr/>
        </p:nvGrpSpPr>
        <p:grpSpPr>
          <a:xfrm rot="5400000">
            <a:off x="5672591" y="-5732421"/>
            <a:ext cx="846812" cy="12192005"/>
            <a:chOff x="236877" y="1755698"/>
            <a:chExt cx="635109" cy="3817695"/>
          </a:xfrm>
        </p:grpSpPr>
        <p:sp>
          <p:nvSpPr>
            <p:cNvPr id="15" name="任意多边形 14"/>
            <p:cNvSpPr/>
            <p:nvPr/>
          </p:nvSpPr>
          <p:spPr>
            <a:xfrm rot="16200000" flipV="1">
              <a:off x="-1619437" y="3612012"/>
              <a:ext cx="3817694" cy="105065"/>
            </a:xfrm>
            <a:custGeom>
              <a:avLst/>
              <a:gdLst>
                <a:gd name="connsiteX0" fmla="*/ 0 w 3619500"/>
                <a:gd name="connsiteY0" fmla="*/ 0 h 0"/>
                <a:gd name="connsiteX1" fmla="*/ 3619500 w 3619500"/>
                <a:gd name="connsiteY1" fmla="*/ 0 h 0"/>
              </a:gdLst>
              <a:ahLst/>
              <a:cxnLst>
                <a:cxn ang="0">
                  <a:pos x="connsiteX0" y="connsiteY0"/>
                </a:cxn>
                <a:cxn ang="0">
                  <a:pos x="connsiteX1" y="connsiteY1"/>
                </a:cxn>
              </a:cxnLst>
              <a:rect l="l" t="t" r="r" b="b"/>
              <a:pathLst>
                <a:path w="3619500">
                  <a:moveTo>
                    <a:pt x="0" y="0"/>
                  </a:moveTo>
                  <a:lnTo>
                    <a:pt x="3619500" y="0"/>
                  </a:lnTo>
                </a:path>
              </a:pathLst>
            </a:custGeom>
            <a:noFill/>
            <a:ln w="9525">
              <a:solidFill>
                <a:srgbClr val="FDD3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sp>
          <p:nvSpPr>
            <p:cNvPr id="16" name="矩形 15"/>
            <p:cNvSpPr/>
            <p:nvPr/>
          </p:nvSpPr>
          <p:spPr>
            <a:xfrm rot="16200000">
              <a:off x="-1289192" y="3412214"/>
              <a:ext cx="3817694" cy="504663"/>
            </a:xfrm>
            <a:prstGeom prst="rect">
              <a:avLst/>
            </a:prstGeom>
            <a:solidFill>
              <a:srgbClr val="E68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grpSp>
      <p:sp>
        <p:nvSpPr>
          <p:cNvPr id="17" name="TextBox 22"/>
          <p:cNvSpPr txBox="1">
            <a:spLocks noChangeArrowheads="1"/>
          </p:cNvSpPr>
          <p:nvPr/>
        </p:nvSpPr>
        <p:spPr bwMode="auto">
          <a:xfrm>
            <a:off x="4934492" y="73139"/>
            <a:ext cx="2399205" cy="707886"/>
          </a:xfrm>
          <a:prstGeom prst="rect">
            <a:avLst/>
          </a:prstGeom>
          <a:noFill/>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4000" dirty="0">
                <a:solidFill>
                  <a:srgbClr val="4A0702"/>
                </a:solidFill>
              </a:rPr>
              <a:t>目录</a:t>
            </a:r>
            <a:endParaRPr lang="en-US" altLang="zh-CN" sz="4000" dirty="0">
              <a:solidFill>
                <a:srgbClr val="4A0702"/>
              </a:solidFill>
            </a:endParaRPr>
          </a:p>
        </p:txBody>
      </p:sp>
    </p:spTree>
    <p:extLst>
      <p:ext uri="{BB962C8B-B14F-4D97-AF65-F5344CB8AC3E}">
        <p14:creationId xmlns:p14="http://schemas.microsoft.com/office/powerpoint/2010/main" val="26653055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t="26000"/>
          <a:stretch/>
        </p:blipFill>
        <p:spPr>
          <a:xfrm>
            <a:off x="3109012" y="0"/>
            <a:ext cx="5783286" cy="2578701"/>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40613" t="-1878" r="29957" b="90873"/>
          <a:stretch/>
        </p:blipFill>
        <p:spPr>
          <a:xfrm>
            <a:off x="1469351" y="360741"/>
            <a:ext cx="1959428" cy="754743"/>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l="40613" t="-1878" r="29957" b="90873"/>
          <a:stretch/>
        </p:blipFill>
        <p:spPr>
          <a:xfrm>
            <a:off x="3673195" y="651412"/>
            <a:ext cx="1168621" cy="450136"/>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40613" t="-1878" r="29957" b="90873"/>
          <a:stretch/>
        </p:blipFill>
        <p:spPr>
          <a:xfrm>
            <a:off x="3350807" y="1465809"/>
            <a:ext cx="535381" cy="206221"/>
          </a:xfrm>
          <a:prstGeom prst="rect">
            <a:avLst/>
          </a:prstGeom>
        </p:spPr>
      </p:pic>
      <p:pic>
        <p:nvPicPr>
          <p:cNvPr id="9" name="图片 8"/>
          <p:cNvPicPr>
            <a:picLocks noChangeAspect="1"/>
          </p:cNvPicPr>
          <p:nvPr/>
        </p:nvPicPr>
        <p:blipFill rotWithShape="1">
          <a:blip r:embed="rId6"/>
          <a:srcRect t="44960"/>
          <a:stretch/>
        </p:blipFill>
        <p:spPr>
          <a:xfrm>
            <a:off x="5202858" y="-25400"/>
            <a:ext cx="1786283" cy="832169"/>
          </a:xfrm>
          <a:prstGeom prst="rect">
            <a:avLst/>
          </a:prstGeom>
        </p:spPr>
      </p:pic>
      <p:sp>
        <p:nvSpPr>
          <p:cNvPr id="10" name="TextBox 22"/>
          <p:cNvSpPr txBox="1">
            <a:spLocks noChangeArrowheads="1"/>
          </p:cNvSpPr>
          <p:nvPr/>
        </p:nvSpPr>
        <p:spPr bwMode="auto">
          <a:xfrm>
            <a:off x="2868277" y="995118"/>
            <a:ext cx="6455446" cy="523220"/>
          </a:xfrm>
          <a:prstGeom prst="rect">
            <a:avLst/>
          </a:prstGeom>
          <a:noFill/>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685800"/>
            <a:r>
              <a:rPr lang="zh-CN" altLang="en-US" sz="2800" dirty="0" smtClean="0">
                <a:solidFill>
                  <a:schemeClr val="accent4">
                    <a:lumMod val="60000"/>
                    <a:lumOff val="40000"/>
                    <a:alpha val="62000"/>
                  </a:schemeClr>
                </a:solidFill>
              </a:rPr>
              <a:t>此处添加标题</a:t>
            </a:r>
            <a:endParaRPr lang="en-US" altLang="zh-CN" sz="2800" dirty="0">
              <a:solidFill>
                <a:schemeClr val="accent4">
                  <a:lumMod val="60000"/>
                  <a:lumOff val="40000"/>
                  <a:alpha val="62000"/>
                </a:schemeClr>
              </a:solidFill>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0613" t="-1878" r="29957" b="90873"/>
          <a:stretch/>
        </p:blipFill>
        <p:spPr>
          <a:xfrm>
            <a:off x="8572530" y="266595"/>
            <a:ext cx="1959428" cy="754743"/>
          </a:xfrm>
          <a:prstGeom prst="rect">
            <a:avLst/>
          </a:prstGeom>
        </p:spPr>
      </p:pic>
      <p:pic>
        <p:nvPicPr>
          <p:cNvPr id="6" name="图片 5"/>
          <p:cNvPicPr>
            <a:picLocks noChangeAspect="1"/>
          </p:cNvPicPr>
          <p:nvPr/>
        </p:nvPicPr>
        <p:blipFill rotWithShape="1">
          <a:blip r:embed="rId7" cstate="print">
            <a:extLst>
              <a:ext uri="{28A0092B-C50C-407E-A947-70E740481C1C}">
                <a14:useLocalDpi xmlns:a14="http://schemas.microsoft.com/office/drawing/2010/main" val="0"/>
              </a:ext>
            </a:extLst>
          </a:blip>
          <a:srcRect l="40613" t="-1878" r="29957" b="90873"/>
          <a:stretch/>
        </p:blipFill>
        <p:spPr>
          <a:xfrm>
            <a:off x="7540802" y="927257"/>
            <a:ext cx="1156028" cy="445285"/>
          </a:xfrm>
          <a:prstGeom prst="rect">
            <a:avLst/>
          </a:prstGeom>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l="40613" t="-1878" r="29957" b="90873"/>
          <a:stretch/>
        </p:blipFill>
        <p:spPr>
          <a:xfrm>
            <a:off x="8865342" y="1672030"/>
            <a:ext cx="535381" cy="206221"/>
          </a:xfrm>
          <a:prstGeom prst="rect">
            <a:avLst/>
          </a:prstGeom>
        </p:spPr>
      </p:pic>
      <p:grpSp>
        <p:nvGrpSpPr>
          <p:cNvPr id="11" name="组合 10"/>
          <p:cNvGrpSpPr/>
          <p:nvPr/>
        </p:nvGrpSpPr>
        <p:grpSpPr>
          <a:xfrm>
            <a:off x="6214425" y="2006919"/>
            <a:ext cx="4964810" cy="3901228"/>
            <a:chOff x="6125256" y="1854702"/>
            <a:chExt cx="4391025" cy="3901229"/>
          </a:xfrm>
        </p:grpSpPr>
        <p:grpSp>
          <p:nvGrpSpPr>
            <p:cNvPr id="12" name="组合 11"/>
            <p:cNvGrpSpPr>
              <a:grpSpLocks/>
            </p:cNvGrpSpPr>
            <p:nvPr/>
          </p:nvGrpSpPr>
          <p:grpSpPr bwMode="auto">
            <a:xfrm>
              <a:off x="6125256" y="1854702"/>
              <a:ext cx="4365625" cy="897683"/>
              <a:chOff x="3844303" y="2085662"/>
              <a:chExt cx="4364980" cy="897976"/>
            </a:xfrm>
          </p:grpSpPr>
          <p:sp>
            <p:nvSpPr>
              <p:cNvPr id="22" name="TextBox 4"/>
              <p:cNvSpPr txBox="1"/>
              <p:nvPr/>
            </p:nvSpPr>
            <p:spPr>
              <a:xfrm>
                <a:off x="4140421" y="2085662"/>
                <a:ext cx="1478204" cy="369453"/>
              </a:xfrm>
              <a:prstGeom prst="rect">
                <a:avLst/>
              </a:prstGeom>
              <a:noFill/>
            </p:spPr>
            <p:txBody>
              <a:bodyPr wrap="none">
                <a:spAutoFit/>
              </a:bodyPr>
              <a:lstStyle/>
              <a:p>
                <a:pPr algn="ctr" defTabSz="914377">
                  <a:defRPr/>
                </a:pPr>
                <a:r>
                  <a:rPr lang="zh-CN" altLang="en-US" b="1" spc="120" dirty="0">
                    <a:solidFill>
                      <a:schemeClr val="accent4">
                        <a:lumMod val="40000"/>
                        <a:lumOff val="60000"/>
                      </a:schemeClr>
                    </a:solidFill>
                    <a:latin typeface="宋体" panose="02010600030101010101" pitchFamily="2" charset="-122"/>
                  </a:rPr>
                  <a:t>点击添加标题</a:t>
                </a:r>
              </a:p>
            </p:txBody>
          </p:sp>
          <p:sp>
            <p:nvSpPr>
              <p:cNvPr id="23" name="TextBox 11"/>
              <p:cNvSpPr txBox="1">
                <a:spLocks noChangeArrowheads="1"/>
              </p:cNvSpPr>
              <p:nvPr/>
            </p:nvSpPr>
            <p:spPr bwMode="auto">
              <a:xfrm flipH="1">
                <a:off x="3844303" y="2455115"/>
                <a:ext cx="4364980" cy="528523"/>
              </a:xfrm>
              <a:prstGeom prst="rect">
                <a:avLst/>
              </a:prstGeom>
              <a:extLst/>
            </p:spPr>
            <p:txBody>
              <a:bodyPr wrap="square">
                <a:spAutoFit/>
              </a:bodyPr>
              <a:lstStyle>
                <a:defPPr>
                  <a:defRPr lang="zh-CN"/>
                </a:defPPr>
                <a:lvl1pPr algn="just">
                  <a:lnSpc>
                    <a:spcPts val="1650"/>
                  </a:lnSpc>
                  <a:buClr>
                    <a:srgbClr val="0070C0"/>
                  </a:buClr>
                  <a:defRPr sz="1050">
                    <a:solidFill>
                      <a:schemeClr val="tx1">
                        <a:lumMod val="75000"/>
                        <a:lumOff val="25000"/>
                      </a:schemeClr>
                    </a:solidFill>
                    <a:latin typeface="微软雅黑" pitchFamily="34" charset="-122"/>
                    <a:ea typeface="微软雅黑" pitchFamily="34" charset="-122"/>
                  </a:defRPr>
                </a:lvl1pPr>
              </a:lstStyle>
              <a:p>
                <a:pPr defTabSz="914377"/>
                <a:r>
                  <a:rPr lang="zh-CN" altLang="en-US" sz="1400" dirty="0">
                    <a:solidFill>
                      <a:schemeClr val="accent4">
                        <a:lumMod val="40000"/>
                        <a:lumOff val="60000"/>
                      </a:schemeClr>
                    </a:solidFill>
                    <a:latin typeface="华文楷体" panose="02000000000000000000" pitchFamily="2" charset="-122"/>
                    <a:ea typeface="华文楷体" panose="02000000000000000000" pitchFamily="2" charset="-122"/>
                  </a:rPr>
                  <a:t>点击添加文本内容点击添加文本内容点击添加文本内容点击添加文本内容        </a:t>
                </a:r>
                <a:endParaRPr lang="en-US" altLang="zh-CN" sz="1400" dirty="0">
                  <a:solidFill>
                    <a:schemeClr val="accent4">
                      <a:lumMod val="40000"/>
                      <a:lumOff val="60000"/>
                    </a:schemeClr>
                  </a:solidFill>
                  <a:latin typeface="华文楷体" panose="02000000000000000000" pitchFamily="2" charset="-122"/>
                  <a:ea typeface="华文楷体" panose="02000000000000000000" pitchFamily="2" charset="-122"/>
                </a:endParaRPr>
              </a:p>
            </p:txBody>
          </p:sp>
        </p:grpSp>
        <p:grpSp>
          <p:nvGrpSpPr>
            <p:cNvPr id="13" name="组合 12"/>
            <p:cNvGrpSpPr>
              <a:grpSpLocks/>
            </p:cNvGrpSpPr>
            <p:nvPr/>
          </p:nvGrpSpPr>
          <p:grpSpPr bwMode="auto">
            <a:xfrm>
              <a:off x="6125256" y="3344377"/>
              <a:ext cx="4378325" cy="874926"/>
              <a:chOff x="3844301" y="3245401"/>
              <a:chExt cx="4377680" cy="875019"/>
            </a:xfrm>
          </p:grpSpPr>
          <p:sp>
            <p:nvSpPr>
              <p:cNvPr id="20" name="TextBox 6"/>
              <p:cNvSpPr txBox="1"/>
              <p:nvPr/>
            </p:nvSpPr>
            <p:spPr>
              <a:xfrm>
                <a:off x="4140419" y="3245401"/>
                <a:ext cx="1478205" cy="369371"/>
              </a:xfrm>
              <a:prstGeom prst="rect">
                <a:avLst/>
              </a:prstGeom>
              <a:noFill/>
            </p:spPr>
            <p:txBody>
              <a:bodyPr wrap="none">
                <a:spAutoFit/>
              </a:bodyPr>
              <a:lstStyle>
                <a:defPPr>
                  <a:defRPr lang="zh-CN"/>
                </a:defPPr>
                <a:lvl1pPr algn="ctr">
                  <a:defRPr sz="1600" b="1" spc="120">
                    <a:solidFill>
                      <a:srgbClr val="0F6DA1"/>
                    </a:solidFill>
                    <a:latin typeface="微软雅黑" pitchFamily="34" charset="-122"/>
                    <a:ea typeface="微软雅黑" pitchFamily="34" charset="-122"/>
                  </a:defRPr>
                </a:lvl1pPr>
              </a:lstStyle>
              <a:p>
                <a:pPr defTabSz="914377">
                  <a:defRPr/>
                </a:pPr>
                <a:r>
                  <a:rPr lang="zh-CN" altLang="en-US" sz="1800" dirty="0">
                    <a:solidFill>
                      <a:schemeClr val="accent4">
                        <a:lumMod val="40000"/>
                        <a:lumOff val="60000"/>
                      </a:schemeClr>
                    </a:solidFill>
                    <a:latin typeface="宋体" panose="02010600030101010101" pitchFamily="2" charset="-122"/>
                    <a:ea typeface="+mn-ea"/>
                  </a:rPr>
                  <a:t>点击添加标题</a:t>
                </a:r>
              </a:p>
            </p:txBody>
          </p:sp>
          <p:sp>
            <p:nvSpPr>
              <p:cNvPr id="21" name="TextBox 7"/>
              <p:cNvSpPr txBox="1">
                <a:spLocks noChangeArrowheads="1"/>
              </p:cNvSpPr>
              <p:nvPr/>
            </p:nvSpPr>
            <p:spPr bwMode="auto">
              <a:xfrm flipH="1">
                <a:off x="3844301" y="3592014"/>
                <a:ext cx="4377680" cy="528406"/>
              </a:xfrm>
              <a:prstGeom prst="rect">
                <a:avLst/>
              </a:prstGeom>
              <a:extLst/>
            </p:spPr>
            <p:txBody>
              <a:bodyPr wrap="square">
                <a:spAutoFit/>
              </a:bodyPr>
              <a:lstStyle>
                <a:defPPr>
                  <a:defRPr lang="zh-CN"/>
                </a:defPPr>
                <a:lvl1pPr algn="just">
                  <a:lnSpc>
                    <a:spcPts val="1650"/>
                  </a:lnSpc>
                  <a:buClr>
                    <a:srgbClr val="0070C0"/>
                  </a:buClr>
                  <a:defRPr sz="1050">
                    <a:solidFill>
                      <a:schemeClr val="tx1">
                        <a:lumMod val="75000"/>
                        <a:lumOff val="25000"/>
                      </a:schemeClr>
                    </a:solidFill>
                    <a:latin typeface="微软雅黑" pitchFamily="34" charset="-122"/>
                    <a:ea typeface="微软雅黑" pitchFamily="34" charset="-122"/>
                  </a:defRPr>
                </a:lvl1pPr>
              </a:lstStyle>
              <a:p>
                <a:pPr defTabSz="914377"/>
                <a:r>
                  <a:rPr lang="zh-CN" altLang="en-US" sz="1400" dirty="0">
                    <a:solidFill>
                      <a:schemeClr val="accent4">
                        <a:lumMod val="40000"/>
                        <a:lumOff val="60000"/>
                      </a:schemeClr>
                    </a:solidFill>
                    <a:latin typeface="华文楷体" panose="02000000000000000000" pitchFamily="2" charset="-122"/>
                    <a:ea typeface="华文楷体" panose="02000000000000000000" pitchFamily="2" charset="-122"/>
                  </a:rPr>
                  <a:t>点击添加文本内容点击添加文本内容点击添加文本内容点击添加文本内容        </a:t>
                </a:r>
                <a:endParaRPr lang="en-US" altLang="zh-CN" sz="1400" dirty="0">
                  <a:solidFill>
                    <a:schemeClr val="accent4">
                      <a:lumMod val="40000"/>
                      <a:lumOff val="60000"/>
                    </a:schemeClr>
                  </a:solidFill>
                  <a:latin typeface="华文楷体" panose="02000000000000000000" pitchFamily="2" charset="-122"/>
                  <a:ea typeface="华文楷体" panose="02000000000000000000" pitchFamily="2" charset="-122"/>
                </a:endParaRPr>
              </a:p>
            </p:txBody>
          </p:sp>
        </p:grpSp>
        <p:grpSp>
          <p:nvGrpSpPr>
            <p:cNvPr id="14" name="组合 13"/>
            <p:cNvGrpSpPr>
              <a:grpSpLocks/>
            </p:cNvGrpSpPr>
            <p:nvPr/>
          </p:nvGrpSpPr>
          <p:grpSpPr bwMode="auto">
            <a:xfrm>
              <a:off x="6125256" y="4858249"/>
              <a:ext cx="4391025" cy="897682"/>
              <a:chOff x="3844301" y="4391356"/>
              <a:chExt cx="4390380" cy="899374"/>
            </a:xfrm>
          </p:grpSpPr>
          <p:sp>
            <p:nvSpPr>
              <p:cNvPr id="18" name="TextBox 8"/>
              <p:cNvSpPr txBox="1"/>
              <p:nvPr/>
            </p:nvSpPr>
            <p:spPr>
              <a:xfrm>
                <a:off x="4120953" y="4391356"/>
                <a:ext cx="1478205" cy="370028"/>
              </a:xfrm>
              <a:prstGeom prst="rect">
                <a:avLst/>
              </a:prstGeom>
              <a:noFill/>
            </p:spPr>
            <p:txBody>
              <a:bodyPr wrap="none">
                <a:spAutoFit/>
              </a:bodyPr>
              <a:lstStyle>
                <a:defPPr>
                  <a:defRPr lang="zh-CN"/>
                </a:defPPr>
                <a:lvl1pPr algn="ctr">
                  <a:defRPr sz="1600" b="1" spc="120">
                    <a:solidFill>
                      <a:srgbClr val="0F6DA1"/>
                    </a:solidFill>
                    <a:latin typeface="微软雅黑" pitchFamily="34" charset="-122"/>
                    <a:ea typeface="微软雅黑" pitchFamily="34" charset="-122"/>
                  </a:defRPr>
                </a:lvl1pPr>
              </a:lstStyle>
              <a:p>
                <a:pPr defTabSz="914377">
                  <a:defRPr/>
                </a:pPr>
                <a:r>
                  <a:rPr lang="zh-CN" altLang="en-US" sz="1800" dirty="0">
                    <a:solidFill>
                      <a:schemeClr val="accent4">
                        <a:lumMod val="40000"/>
                        <a:lumOff val="60000"/>
                      </a:schemeClr>
                    </a:solidFill>
                    <a:latin typeface="宋体" panose="02010600030101010101" pitchFamily="2" charset="-122"/>
                    <a:ea typeface="+mn-ea"/>
                  </a:rPr>
                  <a:t>点击添加标题</a:t>
                </a:r>
              </a:p>
            </p:txBody>
          </p:sp>
          <p:sp>
            <p:nvSpPr>
              <p:cNvPr id="19" name="TextBox 9"/>
              <p:cNvSpPr txBox="1">
                <a:spLocks noChangeArrowheads="1"/>
              </p:cNvSpPr>
              <p:nvPr/>
            </p:nvSpPr>
            <p:spPr bwMode="auto">
              <a:xfrm flipH="1">
                <a:off x="3844301" y="4761384"/>
                <a:ext cx="4390380" cy="529346"/>
              </a:xfrm>
              <a:prstGeom prst="rect">
                <a:avLst/>
              </a:prstGeom>
              <a:extLst/>
            </p:spPr>
            <p:txBody>
              <a:bodyPr wrap="square">
                <a:spAutoFit/>
              </a:bodyPr>
              <a:lstStyle>
                <a:defPPr>
                  <a:defRPr lang="zh-CN"/>
                </a:defPPr>
                <a:lvl1pPr algn="just">
                  <a:lnSpc>
                    <a:spcPts val="1650"/>
                  </a:lnSpc>
                  <a:buClr>
                    <a:srgbClr val="0070C0"/>
                  </a:buClr>
                  <a:defRPr sz="1050">
                    <a:solidFill>
                      <a:schemeClr val="tx1">
                        <a:lumMod val="75000"/>
                        <a:lumOff val="25000"/>
                      </a:schemeClr>
                    </a:solidFill>
                    <a:latin typeface="微软雅黑" pitchFamily="34" charset="-122"/>
                    <a:ea typeface="微软雅黑" pitchFamily="34" charset="-122"/>
                  </a:defRPr>
                </a:lvl1pPr>
              </a:lstStyle>
              <a:p>
                <a:pPr defTabSz="914377"/>
                <a:r>
                  <a:rPr lang="zh-CN" altLang="en-US" sz="1400" dirty="0">
                    <a:solidFill>
                      <a:schemeClr val="accent4">
                        <a:lumMod val="40000"/>
                        <a:lumOff val="60000"/>
                      </a:schemeClr>
                    </a:solidFill>
                    <a:latin typeface="华文楷体" panose="02000000000000000000" pitchFamily="2" charset="-122"/>
                    <a:ea typeface="华文楷体" panose="02000000000000000000" pitchFamily="2" charset="-122"/>
                  </a:rPr>
                  <a:t>点击添加文本内容点击添加文本内容点击添加文本内容点击添加文本内容        </a:t>
                </a:r>
                <a:endParaRPr lang="en-US" altLang="zh-CN" sz="1400" dirty="0">
                  <a:solidFill>
                    <a:schemeClr val="accent4">
                      <a:lumMod val="40000"/>
                      <a:lumOff val="60000"/>
                    </a:schemeClr>
                  </a:solidFill>
                  <a:latin typeface="华文楷体" panose="02000000000000000000" pitchFamily="2" charset="-122"/>
                  <a:ea typeface="华文楷体" panose="02000000000000000000" pitchFamily="2" charset="-122"/>
                </a:endParaRPr>
              </a:p>
            </p:txBody>
          </p:sp>
        </p:grpSp>
        <p:sp>
          <p:nvSpPr>
            <p:cNvPr id="15" name="直角三角形 14"/>
            <p:cNvSpPr/>
            <p:nvPr/>
          </p:nvSpPr>
          <p:spPr bwMode="auto">
            <a:xfrm rot="5400000">
              <a:off x="6236657" y="1983556"/>
              <a:ext cx="191788" cy="177735"/>
            </a:xfrm>
            <a:prstGeom prst="rtTriangle">
              <a:avLst/>
            </a:prstGeom>
            <a:solidFill>
              <a:srgbClr val="E68D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351">
                <a:solidFill>
                  <a:prstClr val="white"/>
                </a:solidFill>
              </a:endParaRPr>
            </a:p>
          </p:txBody>
        </p:sp>
        <p:sp>
          <p:nvSpPr>
            <p:cNvPr id="16" name="直角三角形 15"/>
            <p:cNvSpPr/>
            <p:nvPr/>
          </p:nvSpPr>
          <p:spPr bwMode="auto">
            <a:xfrm rot="5400000">
              <a:off x="6236657" y="3440176"/>
              <a:ext cx="191788" cy="177735"/>
            </a:xfrm>
            <a:prstGeom prst="rtTriangle">
              <a:avLst/>
            </a:prstGeom>
            <a:solidFill>
              <a:srgbClr val="E68D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zh-CN" altLang="en-US" sz="1351">
                <a:solidFill>
                  <a:prstClr val="white"/>
                </a:solidFill>
              </a:endParaRPr>
            </a:p>
          </p:txBody>
        </p:sp>
        <p:sp>
          <p:nvSpPr>
            <p:cNvPr id="17" name="直角三角形 16"/>
            <p:cNvSpPr/>
            <p:nvPr/>
          </p:nvSpPr>
          <p:spPr bwMode="auto">
            <a:xfrm rot="5400000">
              <a:off x="6236656" y="4987106"/>
              <a:ext cx="191788" cy="177735"/>
            </a:xfrm>
            <a:prstGeom prst="rtTriangle">
              <a:avLst/>
            </a:prstGeom>
            <a:solidFill>
              <a:srgbClr val="E68D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zh-CN" altLang="en-US" sz="1351">
                <a:solidFill>
                  <a:prstClr val="white"/>
                </a:solidFill>
              </a:endParaRPr>
            </a:p>
          </p:txBody>
        </p:sp>
      </p:grpSp>
      <p:pic>
        <p:nvPicPr>
          <p:cNvPr id="24" name="图片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2025" y="2128746"/>
            <a:ext cx="4921249" cy="3690937"/>
          </a:xfrm>
          <a:prstGeom prst="rect">
            <a:avLst/>
          </a:prstGeom>
        </p:spPr>
      </p:pic>
    </p:spTree>
    <p:extLst>
      <p:ext uri="{BB962C8B-B14F-4D97-AF65-F5344CB8AC3E}">
        <p14:creationId xmlns:p14="http://schemas.microsoft.com/office/powerpoint/2010/main" val="12340745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rot="5400000">
            <a:off x="5672591" y="-5732421"/>
            <a:ext cx="846812" cy="12192005"/>
            <a:chOff x="236877" y="1755698"/>
            <a:chExt cx="635109" cy="3817695"/>
          </a:xfrm>
        </p:grpSpPr>
        <p:sp>
          <p:nvSpPr>
            <p:cNvPr id="12" name="任意多边形 11"/>
            <p:cNvSpPr/>
            <p:nvPr/>
          </p:nvSpPr>
          <p:spPr>
            <a:xfrm rot="16200000" flipV="1">
              <a:off x="-1619437" y="3612012"/>
              <a:ext cx="3817694" cy="105065"/>
            </a:xfrm>
            <a:custGeom>
              <a:avLst/>
              <a:gdLst>
                <a:gd name="connsiteX0" fmla="*/ 0 w 3619500"/>
                <a:gd name="connsiteY0" fmla="*/ 0 h 0"/>
                <a:gd name="connsiteX1" fmla="*/ 3619500 w 3619500"/>
                <a:gd name="connsiteY1" fmla="*/ 0 h 0"/>
              </a:gdLst>
              <a:ahLst/>
              <a:cxnLst>
                <a:cxn ang="0">
                  <a:pos x="connsiteX0" y="connsiteY0"/>
                </a:cxn>
                <a:cxn ang="0">
                  <a:pos x="connsiteX1" y="connsiteY1"/>
                </a:cxn>
              </a:cxnLst>
              <a:rect l="l" t="t" r="r" b="b"/>
              <a:pathLst>
                <a:path w="3619500">
                  <a:moveTo>
                    <a:pt x="0" y="0"/>
                  </a:moveTo>
                  <a:lnTo>
                    <a:pt x="3619500" y="0"/>
                  </a:lnTo>
                </a:path>
              </a:pathLst>
            </a:custGeom>
            <a:noFill/>
            <a:ln w="9525">
              <a:solidFill>
                <a:srgbClr val="FDD3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sp>
          <p:nvSpPr>
            <p:cNvPr id="13" name="矩形 12"/>
            <p:cNvSpPr/>
            <p:nvPr/>
          </p:nvSpPr>
          <p:spPr>
            <a:xfrm rot="16200000">
              <a:off x="-1289192" y="3412214"/>
              <a:ext cx="3817694" cy="504663"/>
            </a:xfrm>
            <a:prstGeom prst="rect">
              <a:avLst/>
            </a:prstGeom>
            <a:solidFill>
              <a:srgbClr val="E68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grpSp>
      <p:sp>
        <p:nvSpPr>
          <p:cNvPr id="14" name="TextBox 22"/>
          <p:cNvSpPr txBox="1">
            <a:spLocks noChangeArrowheads="1"/>
          </p:cNvSpPr>
          <p:nvPr/>
        </p:nvSpPr>
        <p:spPr bwMode="auto">
          <a:xfrm>
            <a:off x="4934492" y="73139"/>
            <a:ext cx="2399205" cy="707886"/>
          </a:xfrm>
          <a:prstGeom prst="rect">
            <a:avLst/>
          </a:prstGeom>
          <a:noFill/>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4000" dirty="0">
                <a:solidFill>
                  <a:srgbClr val="4A0702"/>
                </a:solidFill>
              </a:rPr>
              <a:t>目录</a:t>
            </a:r>
            <a:endParaRPr lang="en-US" altLang="zh-CN" sz="4000" dirty="0">
              <a:solidFill>
                <a:srgbClr val="4A0702"/>
              </a:solidFill>
            </a:endParaRPr>
          </a:p>
        </p:txBody>
      </p:sp>
      <p:grpSp>
        <p:nvGrpSpPr>
          <p:cNvPr id="3" name="组合 2"/>
          <p:cNvGrpSpPr/>
          <p:nvPr/>
        </p:nvGrpSpPr>
        <p:grpSpPr>
          <a:xfrm>
            <a:off x="4828125" y="1814900"/>
            <a:ext cx="880681" cy="3233542"/>
            <a:chOff x="4828125" y="2195900"/>
            <a:chExt cx="880681" cy="3233542"/>
          </a:xfrm>
        </p:grpSpPr>
        <p:sp>
          <p:nvSpPr>
            <p:cNvPr id="27" name="TextBox 47"/>
            <p:cNvSpPr txBox="1">
              <a:spLocks noChangeArrowheads="1"/>
            </p:cNvSpPr>
            <p:nvPr/>
          </p:nvSpPr>
          <p:spPr bwMode="auto">
            <a:xfrm>
              <a:off x="4828125" y="2382454"/>
              <a:ext cx="880681" cy="3046988"/>
            </a:xfrm>
            <a:prstGeom prst="rect">
              <a:avLst/>
            </a:prstGeom>
            <a:noFill/>
            <a:extLst/>
          </p:spPr>
          <p:txBody>
            <a:bodyPr vert="horz" wrap="square">
              <a:spAutoFit/>
            </a:bodyPr>
            <a:lstStyle>
              <a:defPPr>
                <a:defRPr lang="zh-CN"/>
              </a:defPPr>
              <a:lvl1pPr algn="ctr" fontAlgn="auto">
                <a:spcBef>
                  <a:spcPts val="0"/>
                </a:spcBef>
                <a:spcAft>
                  <a:spcPts val="0"/>
                </a:spcAft>
                <a:defRPr sz="40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3200" dirty="0">
                  <a:solidFill>
                    <a:srgbClr val="FDD305"/>
                  </a:solidFill>
                  <a:latin typeface="华文中宋" panose="02010600040101010101" pitchFamily="2" charset="-122"/>
                  <a:ea typeface="华文中宋" panose="02010600040101010101" pitchFamily="2" charset="-122"/>
                </a:rPr>
                <a:t>点击添加标题</a:t>
              </a:r>
            </a:p>
          </p:txBody>
        </p:sp>
        <p:sp>
          <p:nvSpPr>
            <p:cNvPr id="28" name="矩形 27"/>
            <p:cNvSpPr/>
            <p:nvPr/>
          </p:nvSpPr>
          <p:spPr>
            <a:xfrm>
              <a:off x="5202501" y="2195900"/>
              <a:ext cx="131809" cy="136952"/>
            </a:xfrm>
            <a:prstGeom prst="rect">
              <a:avLst/>
            </a:prstGeom>
            <a:solidFill>
              <a:srgbClr val="FDD3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grpSp>
      <p:grpSp>
        <p:nvGrpSpPr>
          <p:cNvPr id="2" name="组合 1"/>
          <p:cNvGrpSpPr/>
          <p:nvPr/>
        </p:nvGrpSpPr>
        <p:grpSpPr>
          <a:xfrm>
            <a:off x="3230306" y="1814900"/>
            <a:ext cx="5658874" cy="3233542"/>
            <a:chOff x="3230306" y="2195900"/>
            <a:chExt cx="5658874" cy="3233542"/>
          </a:xfrm>
        </p:grpSpPr>
        <p:grpSp>
          <p:nvGrpSpPr>
            <p:cNvPr id="15" name="组合 14"/>
            <p:cNvGrpSpPr/>
            <p:nvPr/>
          </p:nvGrpSpPr>
          <p:grpSpPr>
            <a:xfrm>
              <a:off x="3230306" y="2195901"/>
              <a:ext cx="880681" cy="3233541"/>
              <a:chOff x="2519856" y="1231504"/>
              <a:chExt cx="660511" cy="2425156"/>
            </a:xfrm>
          </p:grpSpPr>
          <p:sp>
            <p:nvSpPr>
              <p:cNvPr id="16" name="TextBox 47"/>
              <p:cNvSpPr txBox="1">
                <a:spLocks noChangeArrowheads="1"/>
              </p:cNvSpPr>
              <p:nvPr/>
            </p:nvSpPr>
            <p:spPr bwMode="auto">
              <a:xfrm>
                <a:off x="2519856" y="1371419"/>
                <a:ext cx="660511" cy="2285241"/>
              </a:xfrm>
              <a:prstGeom prst="rect">
                <a:avLst/>
              </a:prstGeom>
              <a:noFill/>
              <a:extLst/>
            </p:spPr>
            <p:txBody>
              <a:bodyPr vert="horz" wrap="square">
                <a:spAutoFit/>
              </a:bodyPr>
              <a:lstStyle>
                <a:defPPr>
                  <a:defRPr lang="zh-CN"/>
                </a:defPPr>
                <a:lvl1pPr algn="ctr" fontAlgn="auto">
                  <a:spcBef>
                    <a:spcPts val="0"/>
                  </a:spcBef>
                  <a:spcAft>
                    <a:spcPts val="0"/>
                  </a:spcAft>
                  <a:defRPr sz="40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3200" dirty="0">
                    <a:solidFill>
                      <a:srgbClr val="5E0902"/>
                    </a:solidFill>
                    <a:latin typeface="华文中宋" panose="02010600040101010101" pitchFamily="2" charset="-122"/>
                    <a:ea typeface="华文中宋" panose="02010600040101010101" pitchFamily="2" charset="-122"/>
                  </a:rPr>
                  <a:t>点击添加标题</a:t>
                </a:r>
              </a:p>
            </p:txBody>
          </p:sp>
          <p:sp>
            <p:nvSpPr>
              <p:cNvPr id="17" name="矩形 16"/>
              <p:cNvSpPr/>
              <p:nvPr/>
            </p:nvSpPr>
            <p:spPr>
              <a:xfrm>
                <a:off x="2800638" y="1231504"/>
                <a:ext cx="98857" cy="102714"/>
              </a:xfrm>
              <a:prstGeom prst="rect">
                <a:avLst/>
              </a:prstGeom>
              <a:solidFill>
                <a:srgbClr val="5E0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rgbClr val="5E0902"/>
                  </a:solidFill>
                </a:endParaRPr>
              </a:p>
            </p:txBody>
          </p:sp>
        </p:grpSp>
        <p:sp>
          <p:nvSpPr>
            <p:cNvPr id="29" name="TextBox 47"/>
            <p:cNvSpPr txBox="1">
              <a:spLocks noChangeArrowheads="1"/>
            </p:cNvSpPr>
            <p:nvPr/>
          </p:nvSpPr>
          <p:spPr bwMode="auto">
            <a:xfrm>
              <a:off x="6414921" y="2382454"/>
              <a:ext cx="880681" cy="3046988"/>
            </a:xfrm>
            <a:prstGeom prst="rect">
              <a:avLst/>
            </a:prstGeom>
            <a:noFill/>
            <a:extLst/>
          </p:spPr>
          <p:txBody>
            <a:bodyPr vert="horz" wrap="square">
              <a:spAutoFit/>
            </a:bodyPr>
            <a:lstStyle>
              <a:defPPr>
                <a:defRPr lang="zh-CN"/>
              </a:defPPr>
              <a:lvl1pPr algn="ctr" fontAlgn="auto">
                <a:spcBef>
                  <a:spcPts val="0"/>
                </a:spcBef>
                <a:spcAft>
                  <a:spcPts val="0"/>
                </a:spcAft>
                <a:defRPr sz="40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3200" dirty="0">
                  <a:solidFill>
                    <a:srgbClr val="5E0902"/>
                  </a:solidFill>
                  <a:latin typeface="华文中宋" panose="02010600040101010101" pitchFamily="2" charset="-122"/>
                  <a:ea typeface="华文中宋" panose="02010600040101010101" pitchFamily="2" charset="-122"/>
                </a:rPr>
                <a:t>点击添加标题</a:t>
              </a:r>
            </a:p>
          </p:txBody>
        </p:sp>
        <p:sp>
          <p:nvSpPr>
            <p:cNvPr id="30" name="矩形 29"/>
            <p:cNvSpPr/>
            <p:nvPr/>
          </p:nvSpPr>
          <p:spPr>
            <a:xfrm>
              <a:off x="6789297" y="2195900"/>
              <a:ext cx="131809" cy="136952"/>
            </a:xfrm>
            <a:prstGeom prst="rect">
              <a:avLst/>
            </a:prstGeom>
            <a:solidFill>
              <a:srgbClr val="5E0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rgbClr val="5E0902"/>
                </a:solidFill>
              </a:endParaRPr>
            </a:p>
          </p:txBody>
        </p:sp>
        <p:sp>
          <p:nvSpPr>
            <p:cNvPr id="31" name="TextBox 47"/>
            <p:cNvSpPr txBox="1">
              <a:spLocks noChangeArrowheads="1"/>
            </p:cNvSpPr>
            <p:nvPr/>
          </p:nvSpPr>
          <p:spPr bwMode="auto">
            <a:xfrm>
              <a:off x="8008499" y="2382454"/>
              <a:ext cx="880681" cy="3046988"/>
            </a:xfrm>
            <a:prstGeom prst="rect">
              <a:avLst/>
            </a:prstGeom>
            <a:noFill/>
            <a:extLst/>
          </p:spPr>
          <p:txBody>
            <a:bodyPr vert="horz" wrap="square">
              <a:spAutoFit/>
            </a:bodyPr>
            <a:lstStyle>
              <a:defPPr>
                <a:defRPr lang="zh-CN"/>
              </a:defPPr>
              <a:lvl1pPr algn="ctr" fontAlgn="auto">
                <a:spcBef>
                  <a:spcPts val="0"/>
                </a:spcBef>
                <a:spcAft>
                  <a:spcPts val="0"/>
                </a:spcAft>
                <a:defRPr sz="40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3200" dirty="0">
                  <a:solidFill>
                    <a:srgbClr val="5E0902"/>
                  </a:solidFill>
                  <a:latin typeface="华文中宋" panose="02010600040101010101" pitchFamily="2" charset="-122"/>
                  <a:ea typeface="华文中宋" panose="02010600040101010101" pitchFamily="2" charset="-122"/>
                </a:rPr>
                <a:t>点击添加标题</a:t>
              </a:r>
            </a:p>
          </p:txBody>
        </p:sp>
        <p:sp>
          <p:nvSpPr>
            <p:cNvPr id="32" name="矩形 31"/>
            <p:cNvSpPr/>
            <p:nvPr/>
          </p:nvSpPr>
          <p:spPr>
            <a:xfrm>
              <a:off x="8382875" y="2195900"/>
              <a:ext cx="131809" cy="136952"/>
            </a:xfrm>
            <a:prstGeom prst="rect">
              <a:avLst/>
            </a:prstGeom>
            <a:solidFill>
              <a:srgbClr val="5E0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rgbClr val="5E0902"/>
                </a:solidFill>
              </a:endParaRPr>
            </a:p>
          </p:txBody>
        </p:sp>
      </p:grpSp>
    </p:spTree>
    <p:extLst>
      <p:ext uri="{BB962C8B-B14F-4D97-AF65-F5344CB8AC3E}">
        <p14:creationId xmlns:p14="http://schemas.microsoft.com/office/powerpoint/2010/main" val="26367671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t="26000"/>
          <a:stretch/>
        </p:blipFill>
        <p:spPr>
          <a:xfrm>
            <a:off x="3109012" y="0"/>
            <a:ext cx="5783286" cy="2578701"/>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40613" t="-1878" r="29957" b="90873"/>
          <a:stretch/>
        </p:blipFill>
        <p:spPr>
          <a:xfrm>
            <a:off x="1469351" y="360741"/>
            <a:ext cx="1959428" cy="754743"/>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l="40613" t="-1878" r="29957" b="90873"/>
          <a:stretch/>
        </p:blipFill>
        <p:spPr>
          <a:xfrm>
            <a:off x="3673195" y="651412"/>
            <a:ext cx="1168621" cy="450136"/>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40613" t="-1878" r="29957" b="90873"/>
          <a:stretch/>
        </p:blipFill>
        <p:spPr>
          <a:xfrm>
            <a:off x="3350807" y="1465809"/>
            <a:ext cx="535381" cy="206221"/>
          </a:xfrm>
          <a:prstGeom prst="rect">
            <a:avLst/>
          </a:prstGeom>
        </p:spPr>
      </p:pic>
      <p:pic>
        <p:nvPicPr>
          <p:cNvPr id="9" name="图片 8"/>
          <p:cNvPicPr>
            <a:picLocks noChangeAspect="1"/>
          </p:cNvPicPr>
          <p:nvPr/>
        </p:nvPicPr>
        <p:blipFill rotWithShape="1">
          <a:blip r:embed="rId6"/>
          <a:srcRect t="44960"/>
          <a:stretch/>
        </p:blipFill>
        <p:spPr>
          <a:xfrm>
            <a:off x="5202858" y="-25400"/>
            <a:ext cx="1786283" cy="832169"/>
          </a:xfrm>
          <a:prstGeom prst="rect">
            <a:avLst/>
          </a:prstGeom>
        </p:spPr>
      </p:pic>
      <p:sp>
        <p:nvSpPr>
          <p:cNvPr id="10" name="TextBox 22"/>
          <p:cNvSpPr txBox="1">
            <a:spLocks noChangeArrowheads="1"/>
          </p:cNvSpPr>
          <p:nvPr/>
        </p:nvSpPr>
        <p:spPr bwMode="auto">
          <a:xfrm>
            <a:off x="2868277" y="995118"/>
            <a:ext cx="6455446" cy="523220"/>
          </a:xfrm>
          <a:prstGeom prst="rect">
            <a:avLst/>
          </a:prstGeom>
          <a:noFill/>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685800"/>
            <a:r>
              <a:rPr lang="zh-CN" altLang="en-US" sz="2800" dirty="0" smtClean="0">
                <a:solidFill>
                  <a:schemeClr val="accent4">
                    <a:lumMod val="60000"/>
                    <a:lumOff val="40000"/>
                    <a:alpha val="62000"/>
                  </a:schemeClr>
                </a:solidFill>
              </a:rPr>
              <a:t>此处添加标题</a:t>
            </a:r>
            <a:endParaRPr lang="en-US" altLang="zh-CN" sz="2800" dirty="0">
              <a:solidFill>
                <a:schemeClr val="accent4">
                  <a:lumMod val="60000"/>
                  <a:lumOff val="40000"/>
                  <a:alpha val="62000"/>
                </a:schemeClr>
              </a:solidFill>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0613" t="-1878" r="29957" b="90873"/>
          <a:stretch/>
        </p:blipFill>
        <p:spPr>
          <a:xfrm>
            <a:off x="8572530" y="266595"/>
            <a:ext cx="1959428" cy="754743"/>
          </a:xfrm>
          <a:prstGeom prst="rect">
            <a:avLst/>
          </a:prstGeom>
        </p:spPr>
      </p:pic>
      <p:pic>
        <p:nvPicPr>
          <p:cNvPr id="6" name="图片 5"/>
          <p:cNvPicPr>
            <a:picLocks noChangeAspect="1"/>
          </p:cNvPicPr>
          <p:nvPr/>
        </p:nvPicPr>
        <p:blipFill rotWithShape="1">
          <a:blip r:embed="rId7" cstate="print">
            <a:extLst>
              <a:ext uri="{28A0092B-C50C-407E-A947-70E740481C1C}">
                <a14:useLocalDpi xmlns:a14="http://schemas.microsoft.com/office/drawing/2010/main" val="0"/>
              </a:ext>
            </a:extLst>
          </a:blip>
          <a:srcRect l="40613" t="-1878" r="29957" b="90873"/>
          <a:stretch/>
        </p:blipFill>
        <p:spPr>
          <a:xfrm>
            <a:off x="7540802" y="927257"/>
            <a:ext cx="1156028" cy="445285"/>
          </a:xfrm>
          <a:prstGeom prst="rect">
            <a:avLst/>
          </a:prstGeom>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l="40613" t="-1878" r="29957" b="90873"/>
          <a:stretch/>
        </p:blipFill>
        <p:spPr>
          <a:xfrm>
            <a:off x="8865342" y="1672030"/>
            <a:ext cx="535381" cy="206221"/>
          </a:xfrm>
          <a:prstGeom prst="rect">
            <a:avLst/>
          </a:prstGeom>
        </p:spPr>
      </p:pic>
      <p:grpSp>
        <p:nvGrpSpPr>
          <p:cNvPr id="25" name="组合 24"/>
          <p:cNvGrpSpPr/>
          <p:nvPr/>
        </p:nvGrpSpPr>
        <p:grpSpPr>
          <a:xfrm>
            <a:off x="932769" y="2363861"/>
            <a:ext cx="10340977" cy="1578670"/>
            <a:chOff x="932769" y="2262259"/>
            <a:chExt cx="10340977" cy="1578670"/>
          </a:xfrm>
        </p:grpSpPr>
        <p:sp>
          <p:nvSpPr>
            <p:cNvPr id="26" name="六边形 25"/>
            <p:cNvSpPr/>
            <p:nvPr/>
          </p:nvSpPr>
          <p:spPr>
            <a:xfrm>
              <a:off x="932769" y="2268498"/>
              <a:ext cx="1798266" cy="1563385"/>
            </a:xfrm>
            <a:prstGeom prst="hexagon">
              <a:avLst>
                <a:gd name="adj" fmla="val 26794"/>
                <a:gd name="vf" fmla="val 115470"/>
              </a:avLst>
            </a:prstGeom>
            <a:solidFill>
              <a:srgbClr val="3C060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幼圆" panose="02010509060101010101" pitchFamily="49" charset="-122"/>
                <a:ea typeface="幼圆" panose="02010509060101010101" pitchFamily="49" charset="-122"/>
              </a:endParaRPr>
            </a:p>
          </p:txBody>
        </p:sp>
        <p:sp>
          <p:nvSpPr>
            <p:cNvPr id="27" name="六边形 26"/>
            <p:cNvSpPr/>
            <p:nvPr/>
          </p:nvSpPr>
          <p:spPr>
            <a:xfrm>
              <a:off x="3076926" y="2268498"/>
              <a:ext cx="1798266" cy="1563385"/>
            </a:xfrm>
            <a:prstGeom prst="hexagon">
              <a:avLst>
                <a:gd name="adj" fmla="val 26794"/>
                <a:gd name="vf" fmla="val 115470"/>
              </a:avLst>
            </a:prstGeom>
            <a:solidFill>
              <a:srgbClr val="E68D0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latin typeface="幼圆" panose="02010509060101010101" pitchFamily="49" charset="-122"/>
                <a:ea typeface="幼圆" panose="02010509060101010101" pitchFamily="49" charset="-122"/>
              </a:endParaRPr>
            </a:p>
          </p:txBody>
        </p:sp>
        <p:sp>
          <p:nvSpPr>
            <p:cNvPr id="28" name="六边形 27"/>
            <p:cNvSpPr/>
            <p:nvPr/>
          </p:nvSpPr>
          <p:spPr>
            <a:xfrm>
              <a:off x="5187144" y="2262259"/>
              <a:ext cx="1798266" cy="1563385"/>
            </a:xfrm>
            <a:prstGeom prst="hexagon">
              <a:avLst>
                <a:gd name="adj" fmla="val 26794"/>
                <a:gd name="vf" fmla="val 115470"/>
              </a:avLst>
            </a:prstGeom>
            <a:solidFill>
              <a:srgbClr val="3C060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幼圆" panose="02010509060101010101" pitchFamily="49" charset="-122"/>
                <a:ea typeface="幼圆" panose="02010509060101010101" pitchFamily="49" charset="-122"/>
              </a:endParaRPr>
            </a:p>
          </p:txBody>
        </p:sp>
        <p:sp>
          <p:nvSpPr>
            <p:cNvPr id="29" name="六边形 28"/>
            <p:cNvSpPr/>
            <p:nvPr/>
          </p:nvSpPr>
          <p:spPr>
            <a:xfrm>
              <a:off x="7320733" y="2277544"/>
              <a:ext cx="1798266" cy="1563385"/>
            </a:xfrm>
            <a:prstGeom prst="hexagon">
              <a:avLst>
                <a:gd name="adj" fmla="val 26794"/>
                <a:gd name="vf" fmla="val 115470"/>
              </a:avLst>
            </a:prstGeom>
            <a:solidFill>
              <a:srgbClr val="3C060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幼圆" panose="02010509060101010101" pitchFamily="49" charset="-122"/>
                <a:ea typeface="幼圆" panose="02010509060101010101" pitchFamily="49" charset="-122"/>
              </a:endParaRPr>
            </a:p>
          </p:txBody>
        </p:sp>
        <p:sp>
          <p:nvSpPr>
            <p:cNvPr id="30" name="六边形 29"/>
            <p:cNvSpPr/>
            <p:nvPr/>
          </p:nvSpPr>
          <p:spPr>
            <a:xfrm>
              <a:off x="9475480" y="2276773"/>
              <a:ext cx="1798266" cy="1563385"/>
            </a:xfrm>
            <a:prstGeom prst="hexagon">
              <a:avLst>
                <a:gd name="adj" fmla="val 26794"/>
                <a:gd name="vf" fmla="val 115470"/>
              </a:avLst>
            </a:prstGeom>
            <a:solidFill>
              <a:srgbClr val="3C060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幼圆" panose="02010509060101010101" pitchFamily="49" charset="-122"/>
                <a:ea typeface="幼圆" panose="02010509060101010101" pitchFamily="49" charset="-122"/>
              </a:endParaRPr>
            </a:p>
          </p:txBody>
        </p:sp>
        <p:sp>
          <p:nvSpPr>
            <p:cNvPr id="31" name="任意多边形 30"/>
            <p:cNvSpPr/>
            <p:nvPr/>
          </p:nvSpPr>
          <p:spPr>
            <a:xfrm>
              <a:off x="1839700" y="2268498"/>
              <a:ext cx="891335" cy="1572430"/>
            </a:xfrm>
            <a:custGeom>
              <a:avLst/>
              <a:gdLst>
                <a:gd name="connsiteX0" fmla="*/ 490537 w 938212"/>
                <a:gd name="connsiteY0" fmla="*/ 0 h 1652587"/>
                <a:gd name="connsiteX1" fmla="*/ 0 w 938212"/>
                <a:gd name="connsiteY1" fmla="*/ 809625 h 1652587"/>
                <a:gd name="connsiteX2" fmla="*/ 490537 w 938212"/>
                <a:gd name="connsiteY2" fmla="*/ 1652587 h 1652587"/>
                <a:gd name="connsiteX3" fmla="*/ 938212 w 938212"/>
                <a:gd name="connsiteY3" fmla="*/ 819150 h 1652587"/>
                <a:gd name="connsiteX4" fmla="*/ 490537 w 938212"/>
                <a:gd name="connsiteY4" fmla="*/ 0 h 1652587"/>
                <a:gd name="connsiteX0" fmla="*/ 492905 w 940580"/>
                <a:gd name="connsiteY0" fmla="*/ 0 h 1652587"/>
                <a:gd name="connsiteX1" fmla="*/ 0 w 940580"/>
                <a:gd name="connsiteY1" fmla="*/ 828675 h 1652587"/>
                <a:gd name="connsiteX2" fmla="*/ 492905 w 940580"/>
                <a:gd name="connsiteY2" fmla="*/ 1652587 h 1652587"/>
                <a:gd name="connsiteX3" fmla="*/ 940580 w 940580"/>
                <a:gd name="connsiteY3" fmla="*/ 819150 h 1652587"/>
                <a:gd name="connsiteX4" fmla="*/ 492905 w 940580"/>
                <a:gd name="connsiteY4" fmla="*/ 0 h 1652587"/>
                <a:gd name="connsiteX0" fmla="*/ 497640 w 940580"/>
                <a:gd name="connsiteY0" fmla="*/ 0 h 1652587"/>
                <a:gd name="connsiteX1" fmla="*/ 0 w 940580"/>
                <a:gd name="connsiteY1" fmla="*/ 828675 h 1652587"/>
                <a:gd name="connsiteX2" fmla="*/ 492905 w 940580"/>
                <a:gd name="connsiteY2" fmla="*/ 1652587 h 1652587"/>
                <a:gd name="connsiteX3" fmla="*/ 940580 w 940580"/>
                <a:gd name="connsiteY3" fmla="*/ 819150 h 1652587"/>
                <a:gd name="connsiteX4" fmla="*/ 497640 w 940580"/>
                <a:gd name="connsiteY4" fmla="*/ 0 h 1652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580" h="1652587">
                  <a:moveTo>
                    <a:pt x="497640" y="0"/>
                  </a:moveTo>
                  <a:lnTo>
                    <a:pt x="0" y="828675"/>
                  </a:lnTo>
                  <a:lnTo>
                    <a:pt x="492905" y="1652587"/>
                  </a:lnTo>
                  <a:lnTo>
                    <a:pt x="940580" y="819150"/>
                  </a:lnTo>
                  <a:lnTo>
                    <a:pt x="497640" y="0"/>
                  </a:lnTo>
                  <a:close/>
                </a:path>
              </a:pathLst>
            </a:custGeom>
            <a:solidFill>
              <a:srgbClr val="E68D0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latin typeface="幼圆" panose="02010509060101010101" pitchFamily="49" charset="-122"/>
                <a:ea typeface="幼圆" panose="02010509060101010101" pitchFamily="49" charset="-122"/>
              </a:endParaRPr>
            </a:p>
          </p:txBody>
        </p:sp>
        <p:sp>
          <p:nvSpPr>
            <p:cNvPr id="32" name="任意多边形 31"/>
            <p:cNvSpPr/>
            <p:nvPr/>
          </p:nvSpPr>
          <p:spPr>
            <a:xfrm>
              <a:off x="3075904" y="3049565"/>
              <a:ext cx="1800116" cy="782318"/>
            </a:xfrm>
            <a:custGeom>
              <a:avLst/>
              <a:gdLst>
                <a:gd name="connsiteX0" fmla="*/ 0 w 1897380"/>
                <a:gd name="connsiteY0" fmla="*/ 0 h 838200"/>
                <a:gd name="connsiteX1" fmla="*/ 472440 w 1897380"/>
                <a:gd name="connsiteY1" fmla="*/ 838200 h 838200"/>
                <a:gd name="connsiteX2" fmla="*/ 1463040 w 1897380"/>
                <a:gd name="connsiteY2" fmla="*/ 830580 h 838200"/>
                <a:gd name="connsiteX3" fmla="*/ 1897380 w 1897380"/>
                <a:gd name="connsiteY3" fmla="*/ 7620 h 838200"/>
                <a:gd name="connsiteX4" fmla="*/ 0 w 1897380"/>
                <a:gd name="connsiteY4" fmla="*/ 0 h 838200"/>
                <a:gd name="connsiteX0" fmla="*/ 0 w 1897380"/>
                <a:gd name="connsiteY0" fmla="*/ 0 h 830580"/>
                <a:gd name="connsiteX1" fmla="*/ 451009 w 1897380"/>
                <a:gd name="connsiteY1" fmla="*/ 828675 h 830580"/>
                <a:gd name="connsiteX2" fmla="*/ 1463040 w 1897380"/>
                <a:gd name="connsiteY2" fmla="*/ 830580 h 830580"/>
                <a:gd name="connsiteX3" fmla="*/ 1897380 w 1897380"/>
                <a:gd name="connsiteY3" fmla="*/ 7620 h 830580"/>
                <a:gd name="connsiteX4" fmla="*/ 0 w 1897380"/>
                <a:gd name="connsiteY4" fmla="*/ 0 h 830580"/>
                <a:gd name="connsiteX0" fmla="*/ 0 w 1897380"/>
                <a:gd name="connsiteY0" fmla="*/ 0 h 828675"/>
                <a:gd name="connsiteX1" fmla="*/ 451009 w 1897380"/>
                <a:gd name="connsiteY1" fmla="*/ 828675 h 828675"/>
                <a:gd name="connsiteX2" fmla="*/ 1465422 w 1897380"/>
                <a:gd name="connsiteY2" fmla="*/ 802005 h 828675"/>
                <a:gd name="connsiteX3" fmla="*/ 1897380 w 1897380"/>
                <a:gd name="connsiteY3" fmla="*/ 7620 h 828675"/>
                <a:gd name="connsiteX4" fmla="*/ 0 w 1897380"/>
                <a:gd name="connsiteY4" fmla="*/ 0 h 828675"/>
                <a:gd name="connsiteX0" fmla="*/ 0 w 1897380"/>
                <a:gd name="connsiteY0" fmla="*/ 0 h 830580"/>
                <a:gd name="connsiteX1" fmla="*/ 451009 w 1897380"/>
                <a:gd name="connsiteY1" fmla="*/ 828675 h 830580"/>
                <a:gd name="connsiteX2" fmla="*/ 1467803 w 1897380"/>
                <a:gd name="connsiteY2" fmla="*/ 830580 h 830580"/>
                <a:gd name="connsiteX3" fmla="*/ 1897380 w 1897380"/>
                <a:gd name="connsiteY3" fmla="*/ 7620 h 830580"/>
                <a:gd name="connsiteX4" fmla="*/ 0 w 1897380"/>
                <a:gd name="connsiteY4" fmla="*/ 0 h 830580"/>
                <a:gd name="connsiteX0" fmla="*/ 0 w 1880712"/>
                <a:gd name="connsiteY0" fmla="*/ 9049 h 822960"/>
                <a:gd name="connsiteX1" fmla="*/ 434341 w 1880712"/>
                <a:gd name="connsiteY1" fmla="*/ 821055 h 822960"/>
                <a:gd name="connsiteX2" fmla="*/ 1451135 w 1880712"/>
                <a:gd name="connsiteY2" fmla="*/ 822960 h 822960"/>
                <a:gd name="connsiteX3" fmla="*/ 1880712 w 1880712"/>
                <a:gd name="connsiteY3" fmla="*/ 0 h 822960"/>
                <a:gd name="connsiteX4" fmla="*/ 0 w 1880712"/>
                <a:gd name="connsiteY4" fmla="*/ 9049 h 822960"/>
                <a:gd name="connsiteX0" fmla="*/ 0 w 1883093"/>
                <a:gd name="connsiteY0" fmla="*/ 4287 h 822960"/>
                <a:gd name="connsiteX1" fmla="*/ 436722 w 1883093"/>
                <a:gd name="connsiteY1" fmla="*/ 821055 h 822960"/>
                <a:gd name="connsiteX2" fmla="*/ 1453516 w 1883093"/>
                <a:gd name="connsiteY2" fmla="*/ 822960 h 822960"/>
                <a:gd name="connsiteX3" fmla="*/ 1883093 w 1883093"/>
                <a:gd name="connsiteY3" fmla="*/ 0 h 822960"/>
                <a:gd name="connsiteX4" fmla="*/ 0 w 1883093"/>
                <a:gd name="connsiteY4" fmla="*/ 4287 h 822960"/>
                <a:gd name="connsiteX0" fmla="*/ 0 w 1844993"/>
                <a:gd name="connsiteY0" fmla="*/ 0 h 828198"/>
                <a:gd name="connsiteX1" fmla="*/ 398622 w 1844993"/>
                <a:gd name="connsiteY1" fmla="*/ 826293 h 828198"/>
                <a:gd name="connsiteX2" fmla="*/ 1415416 w 1844993"/>
                <a:gd name="connsiteY2" fmla="*/ 828198 h 828198"/>
                <a:gd name="connsiteX3" fmla="*/ 1844993 w 1844993"/>
                <a:gd name="connsiteY3" fmla="*/ 5238 h 828198"/>
                <a:gd name="connsiteX4" fmla="*/ 0 w 1844993"/>
                <a:gd name="connsiteY4" fmla="*/ 0 h 828198"/>
                <a:gd name="connsiteX0" fmla="*/ 0 w 1852137"/>
                <a:gd name="connsiteY0" fmla="*/ 0 h 828198"/>
                <a:gd name="connsiteX1" fmla="*/ 405766 w 1852137"/>
                <a:gd name="connsiteY1" fmla="*/ 826293 h 828198"/>
                <a:gd name="connsiteX2" fmla="*/ 1422560 w 1852137"/>
                <a:gd name="connsiteY2" fmla="*/ 828198 h 828198"/>
                <a:gd name="connsiteX3" fmla="*/ 1852137 w 1852137"/>
                <a:gd name="connsiteY3" fmla="*/ 5238 h 828198"/>
                <a:gd name="connsiteX4" fmla="*/ 0 w 1852137"/>
                <a:gd name="connsiteY4" fmla="*/ 0 h 828198"/>
                <a:gd name="connsiteX0" fmla="*/ 0 w 1833058"/>
                <a:gd name="connsiteY0" fmla="*/ 4292 h 832490"/>
                <a:gd name="connsiteX1" fmla="*/ 405766 w 1833058"/>
                <a:gd name="connsiteY1" fmla="*/ 830585 h 832490"/>
                <a:gd name="connsiteX2" fmla="*/ 1422560 w 1833058"/>
                <a:gd name="connsiteY2" fmla="*/ 832490 h 832490"/>
                <a:gd name="connsiteX3" fmla="*/ 1833058 w 1833058"/>
                <a:gd name="connsiteY3" fmla="*/ 0 h 832490"/>
                <a:gd name="connsiteX4" fmla="*/ 0 w 1833058"/>
                <a:gd name="connsiteY4" fmla="*/ 4292 h 832490"/>
                <a:gd name="connsiteX0" fmla="*/ 0 w 1833058"/>
                <a:gd name="connsiteY0" fmla="*/ 4292 h 830585"/>
                <a:gd name="connsiteX1" fmla="*/ 405766 w 1833058"/>
                <a:gd name="connsiteY1" fmla="*/ 830585 h 830585"/>
                <a:gd name="connsiteX2" fmla="*/ 1389172 w 1833058"/>
                <a:gd name="connsiteY2" fmla="*/ 813429 h 830585"/>
                <a:gd name="connsiteX3" fmla="*/ 1833058 w 1833058"/>
                <a:gd name="connsiteY3" fmla="*/ 0 h 830585"/>
                <a:gd name="connsiteX4" fmla="*/ 0 w 1833058"/>
                <a:gd name="connsiteY4" fmla="*/ 4292 h 830585"/>
                <a:gd name="connsiteX0" fmla="*/ 0 w 1833058"/>
                <a:gd name="connsiteY0" fmla="*/ 4292 h 830585"/>
                <a:gd name="connsiteX1" fmla="*/ 405766 w 1833058"/>
                <a:gd name="connsiteY1" fmla="*/ 830585 h 830585"/>
                <a:gd name="connsiteX2" fmla="*/ 1401096 w 1833058"/>
                <a:gd name="connsiteY2" fmla="*/ 799133 h 830585"/>
                <a:gd name="connsiteX3" fmla="*/ 1833058 w 1833058"/>
                <a:gd name="connsiteY3" fmla="*/ 0 h 830585"/>
                <a:gd name="connsiteX4" fmla="*/ 0 w 1833058"/>
                <a:gd name="connsiteY4" fmla="*/ 4292 h 830585"/>
                <a:gd name="connsiteX0" fmla="*/ 0 w 1833058"/>
                <a:gd name="connsiteY0" fmla="*/ 4292 h 799133"/>
                <a:gd name="connsiteX1" fmla="*/ 412126 w 1833058"/>
                <a:gd name="connsiteY1" fmla="*/ 776579 h 799133"/>
                <a:gd name="connsiteX2" fmla="*/ 1401096 w 1833058"/>
                <a:gd name="connsiteY2" fmla="*/ 799133 h 799133"/>
                <a:gd name="connsiteX3" fmla="*/ 1833058 w 1833058"/>
                <a:gd name="connsiteY3" fmla="*/ 0 h 799133"/>
                <a:gd name="connsiteX4" fmla="*/ 0 w 1833058"/>
                <a:gd name="connsiteY4" fmla="*/ 4292 h 799133"/>
                <a:gd name="connsiteX0" fmla="*/ 0 w 1833058"/>
                <a:gd name="connsiteY0" fmla="*/ 4292 h 799133"/>
                <a:gd name="connsiteX1" fmla="*/ 431206 w 1833058"/>
                <a:gd name="connsiteY1" fmla="*/ 798817 h 799133"/>
                <a:gd name="connsiteX2" fmla="*/ 1401096 w 1833058"/>
                <a:gd name="connsiteY2" fmla="*/ 799133 h 799133"/>
                <a:gd name="connsiteX3" fmla="*/ 1833058 w 1833058"/>
                <a:gd name="connsiteY3" fmla="*/ 0 h 799133"/>
                <a:gd name="connsiteX4" fmla="*/ 0 w 1833058"/>
                <a:gd name="connsiteY4" fmla="*/ 4292 h 799133"/>
                <a:gd name="connsiteX0" fmla="*/ 0 w 1825967"/>
                <a:gd name="connsiteY0" fmla="*/ 0 h 794841"/>
                <a:gd name="connsiteX1" fmla="*/ 431206 w 1825967"/>
                <a:gd name="connsiteY1" fmla="*/ 794525 h 794841"/>
                <a:gd name="connsiteX2" fmla="*/ 1401096 w 1825967"/>
                <a:gd name="connsiteY2" fmla="*/ 794841 h 794841"/>
                <a:gd name="connsiteX3" fmla="*/ 1825967 w 1825967"/>
                <a:gd name="connsiteY3" fmla="*/ 2856 h 794841"/>
                <a:gd name="connsiteX4" fmla="*/ 0 w 1825967"/>
                <a:gd name="connsiteY4" fmla="*/ 0 h 794841"/>
                <a:gd name="connsiteX0" fmla="*/ 0 w 1818875"/>
                <a:gd name="connsiteY0" fmla="*/ 1909 h 796750"/>
                <a:gd name="connsiteX1" fmla="*/ 431206 w 1818875"/>
                <a:gd name="connsiteY1" fmla="*/ 796434 h 796750"/>
                <a:gd name="connsiteX2" fmla="*/ 1401096 w 1818875"/>
                <a:gd name="connsiteY2" fmla="*/ 796750 h 796750"/>
                <a:gd name="connsiteX3" fmla="*/ 1818875 w 1818875"/>
                <a:gd name="connsiteY3" fmla="*/ 0 h 796750"/>
                <a:gd name="connsiteX4" fmla="*/ 0 w 1818875"/>
                <a:gd name="connsiteY4" fmla="*/ 1909 h 796750"/>
                <a:gd name="connsiteX0" fmla="*/ 0 w 1818875"/>
                <a:gd name="connsiteY0" fmla="*/ 1909 h 796750"/>
                <a:gd name="connsiteX1" fmla="*/ 424115 w 1818875"/>
                <a:gd name="connsiteY1" fmla="*/ 796434 h 796750"/>
                <a:gd name="connsiteX2" fmla="*/ 1401096 w 1818875"/>
                <a:gd name="connsiteY2" fmla="*/ 796750 h 796750"/>
                <a:gd name="connsiteX3" fmla="*/ 1818875 w 1818875"/>
                <a:gd name="connsiteY3" fmla="*/ 0 h 796750"/>
                <a:gd name="connsiteX4" fmla="*/ 0 w 1818875"/>
                <a:gd name="connsiteY4" fmla="*/ 1909 h 796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8875" h="796750">
                  <a:moveTo>
                    <a:pt x="0" y="1909"/>
                  </a:moveTo>
                  <a:lnTo>
                    <a:pt x="424115" y="796434"/>
                  </a:lnTo>
                  <a:lnTo>
                    <a:pt x="1401096" y="796750"/>
                  </a:lnTo>
                  <a:lnTo>
                    <a:pt x="1818875" y="0"/>
                  </a:lnTo>
                  <a:lnTo>
                    <a:pt x="0" y="1909"/>
                  </a:lnTo>
                  <a:close/>
                </a:path>
              </a:pathLst>
            </a:custGeom>
            <a:solidFill>
              <a:srgbClr val="3C060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latin typeface="幼圆" panose="02010509060101010101" pitchFamily="49" charset="-122"/>
                <a:ea typeface="幼圆" panose="02010509060101010101" pitchFamily="49" charset="-122"/>
              </a:endParaRPr>
            </a:p>
          </p:txBody>
        </p:sp>
        <p:sp>
          <p:nvSpPr>
            <p:cNvPr id="33" name="任意多边形 32"/>
            <p:cNvSpPr/>
            <p:nvPr/>
          </p:nvSpPr>
          <p:spPr>
            <a:xfrm>
              <a:off x="6089373" y="2262259"/>
              <a:ext cx="896037" cy="785592"/>
            </a:xfrm>
            <a:custGeom>
              <a:avLst/>
              <a:gdLst>
                <a:gd name="connsiteX0" fmla="*/ 6350 w 958850"/>
                <a:gd name="connsiteY0" fmla="*/ 0 h 831850"/>
                <a:gd name="connsiteX1" fmla="*/ 0 w 958850"/>
                <a:gd name="connsiteY1" fmla="*/ 768350 h 831850"/>
                <a:gd name="connsiteX2" fmla="*/ 958850 w 958850"/>
                <a:gd name="connsiteY2" fmla="*/ 831850 h 831850"/>
                <a:gd name="connsiteX3" fmla="*/ 514350 w 958850"/>
                <a:gd name="connsiteY3" fmla="*/ 6350 h 831850"/>
                <a:gd name="connsiteX4" fmla="*/ 6350 w 958850"/>
                <a:gd name="connsiteY4" fmla="*/ 0 h 831850"/>
                <a:gd name="connsiteX0" fmla="*/ 249 w 952749"/>
                <a:gd name="connsiteY0" fmla="*/ 0 h 832644"/>
                <a:gd name="connsiteX1" fmla="*/ 8187 w 952749"/>
                <a:gd name="connsiteY1" fmla="*/ 832644 h 832644"/>
                <a:gd name="connsiteX2" fmla="*/ 952749 w 952749"/>
                <a:gd name="connsiteY2" fmla="*/ 831850 h 832644"/>
                <a:gd name="connsiteX3" fmla="*/ 508249 w 952749"/>
                <a:gd name="connsiteY3" fmla="*/ 6350 h 832644"/>
                <a:gd name="connsiteX4" fmla="*/ 249 w 952749"/>
                <a:gd name="connsiteY4" fmla="*/ 0 h 832644"/>
                <a:gd name="connsiteX0" fmla="*/ 1587 w 944562"/>
                <a:gd name="connsiteY0" fmla="*/ 794 h 826294"/>
                <a:gd name="connsiteX1" fmla="*/ 0 w 944562"/>
                <a:gd name="connsiteY1" fmla="*/ 826294 h 826294"/>
                <a:gd name="connsiteX2" fmla="*/ 944562 w 944562"/>
                <a:gd name="connsiteY2" fmla="*/ 825500 h 826294"/>
                <a:gd name="connsiteX3" fmla="*/ 500062 w 944562"/>
                <a:gd name="connsiteY3" fmla="*/ 0 h 826294"/>
                <a:gd name="connsiteX4" fmla="*/ 1587 w 944562"/>
                <a:gd name="connsiteY4" fmla="*/ 794 h 8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62" h="826294">
                  <a:moveTo>
                    <a:pt x="1587" y="794"/>
                  </a:moveTo>
                  <a:cubicBezTo>
                    <a:pt x="-530" y="256911"/>
                    <a:pt x="2117" y="570177"/>
                    <a:pt x="0" y="826294"/>
                  </a:cubicBezTo>
                  <a:lnTo>
                    <a:pt x="944562" y="825500"/>
                  </a:lnTo>
                  <a:lnTo>
                    <a:pt x="500062" y="0"/>
                  </a:lnTo>
                  <a:lnTo>
                    <a:pt x="1587" y="794"/>
                  </a:lnTo>
                  <a:close/>
                </a:path>
              </a:pathLst>
            </a:custGeom>
            <a:solidFill>
              <a:srgbClr val="E68D0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latin typeface="幼圆" panose="02010509060101010101" pitchFamily="49" charset="-122"/>
                <a:ea typeface="幼圆" panose="02010509060101010101" pitchFamily="49" charset="-122"/>
              </a:endParaRPr>
            </a:p>
          </p:txBody>
        </p:sp>
        <p:sp>
          <p:nvSpPr>
            <p:cNvPr id="34" name="任意多边形 33"/>
            <p:cNvSpPr/>
            <p:nvPr/>
          </p:nvSpPr>
          <p:spPr>
            <a:xfrm>
              <a:off x="7317614" y="2277543"/>
              <a:ext cx="1807623" cy="1563385"/>
            </a:xfrm>
            <a:custGeom>
              <a:avLst/>
              <a:gdLst>
                <a:gd name="connsiteX0" fmla="*/ 0 w 1905000"/>
                <a:gd name="connsiteY0" fmla="*/ 828675 h 1657350"/>
                <a:gd name="connsiteX1" fmla="*/ 447675 w 1905000"/>
                <a:gd name="connsiteY1" fmla="*/ 1657350 h 1657350"/>
                <a:gd name="connsiteX2" fmla="*/ 1462087 w 1905000"/>
                <a:gd name="connsiteY2" fmla="*/ 1657350 h 1657350"/>
                <a:gd name="connsiteX3" fmla="*/ 1905000 w 1905000"/>
                <a:gd name="connsiteY3" fmla="*/ 828675 h 1657350"/>
                <a:gd name="connsiteX4" fmla="*/ 1452562 w 1905000"/>
                <a:gd name="connsiteY4" fmla="*/ 0 h 1657350"/>
                <a:gd name="connsiteX5" fmla="*/ 952500 w 1905000"/>
                <a:gd name="connsiteY5" fmla="*/ 819150 h 1657350"/>
                <a:gd name="connsiteX6" fmla="*/ 0 w 1905000"/>
                <a:gd name="connsiteY6" fmla="*/ 828675 h 1657350"/>
                <a:gd name="connsiteX0" fmla="*/ 0 w 1885950"/>
                <a:gd name="connsiteY0" fmla="*/ 831056 h 1657350"/>
                <a:gd name="connsiteX1" fmla="*/ 428625 w 1885950"/>
                <a:gd name="connsiteY1" fmla="*/ 1657350 h 1657350"/>
                <a:gd name="connsiteX2" fmla="*/ 1443037 w 1885950"/>
                <a:gd name="connsiteY2" fmla="*/ 1657350 h 1657350"/>
                <a:gd name="connsiteX3" fmla="*/ 1885950 w 1885950"/>
                <a:gd name="connsiteY3" fmla="*/ 828675 h 1657350"/>
                <a:gd name="connsiteX4" fmla="*/ 1433512 w 1885950"/>
                <a:gd name="connsiteY4" fmla="*/ 0 h 1657350"/>
                <a:gd name="connsiteX5" fmla="*/ 933450 w 1885950"/>
                <a:gd name="connsiteY5" fmla="*/ 819150 h 1657350"/>
                <a:gd name="connsiteX6" fmla="*/ 0 w 1885950"/>
                <a:gd name="connsiteY6" fmla="*/ 831056 h 1657350"/>
                <a:gd name="connsiteX0" fmla="*/ 0 w 1900237"/>
                <a:gd name="connsiteY0" fmla="*/ 831056 h 1657350"/>
                <a:gd name="connsiteX1" fmla="*/ 442912 w 1900237"/>
                <a:gd name="connsiteY1" fmla="*/ 1657350 h 1657350"/>
                <a:gd name="connsiteX2" fmla="*/ 1457324 w 1900237"/>
                <a:gd name="connsiteY2" fmla="*/ 1657350 h 1657350"/>
                <a:gd name="connsiteX3" fmla="*/ 1900237 w 1900237"/>
                <a:gd name="connsiteY3" fmla="*/ 828675 h 1657350"/>
                <a:gd name="connsiteX4" fmla="*/ 1447799 w 1900237"/>
                <a:gd name="connsiteY4" fmla="*/ 0 h 1657350"/>
                <a:gd name="connsiteX5" fmla="*/ 947737 w 1900237"/>
                <a:gd name="connsiteY5" fmla="*/ 819150 h 1657350"/>
                <a:gd name="connsiteX6" fmla="*/ 0 w 1900237"/>
                <a:gd name="connsiteY6" fmla="*/ 831056 h 1657350"/>
                <a:gd name="connsiteX0" fmla="*/ 0 w 1900237"/>
                <a:gd name="connsiteY0" fmla="*/ 826308 h 1652602"/>
                <a:gd name="connsiteX1" fmla="*/ 442912 w 1900237"/>
                <a:gd name="connsiteY1" fmla="*/ 1652602 h 1652602"/>
                <a:gd name="connsiteX2" fmla="*/ 1457324 w 1900237"/>
                <a:gd name="connsiteY2" fmla="*/ 1652602 h 1652602"/>
                <a:gd name="connsiteX3" fmla="*/ 1900237 w 1900237"/>
                <a:gd name="connsiteY3" fmla="*/ 823927 h 1652602"/>
                <a:gd name="connsiteX4" fmla="*/ 1452562 w 1900237"/>
                <a:gd name="connsiteY4" fmla="*/ 0 h 1652602"/>
                <a:gd name="connsiteX5" fmla="*/ 947737 w 1900237"/>
                <a:gd name="connsiteY5" fmla="*/ 814402 h 1652602"/>
                <a:gd name="connsiteX6" fmla="*/ 0 w 1900237"/>
                <a:gd name="connsiteY6" fmla="*/ 826308 h 1652602"/>
                <a:gd name="connsiteX0" fmla="*/ 0 w 1900237"/>
                <a:gd name="connsiteY0" fmla="*/ 826308 h 1652602"/>
                <a:gd name="connsiteX1" fmla="*/ 442912 w 1900237"/>
                <a:gd name="connsiteY1" fmla="*/ 1652602 h 1652602"/>
                <a:gd name="connsiteX2" fmla="*/ 1457324 w 1900237"/>
                <a:gd name="connsiteY2" fmla="*/ 1652602 h 1652602"/>
                <a:gd name="connsiteX3" fmla="*/ 1900237 w 1900237"/>
                <a:gd name="connsiteY3" fmla="*/ 823927 h 1652602"/>
                <a:gd name="connsiteX4" fmla="*/ 1452562 w 1900237"/>
                <a:gd name="connsiteY4" fmla="*/ 0 h 1652602"/>
                <a:gd name="connsiteX5" fmla="*/ 914399 w 1900237"/>
                <a:gd name="connsiteY5" fmla="*/ 869013 h 1652602"/>
                <a:gd name="connsiteX6" fmla="*/ 0 w 1900237"/>
                <a:gd name="connsiteY6" fmla="*/ 826308 h 1652602"/>
                <a:gd name="connsiteX0" fmla="*/ 0 w 1900237"/>
                <a:gd name="connsiteY0" fmla="*/ 826308 h 1652602"/>
                <a:gd name="connsiteX1" fmla="*/ 442912 w 1900237"/>
                <a:gd name="connsiteY1" fmla="*/ 1652602 h 1652602"/>
                <a:gd name="connsiteX2" fmla="*/ 1457324 w 1900237"/>
                <a:gd name="connsiteY2" fmla="*/ 1652602 h 1652602"/>
                <a:gd name="connsiteX3" fmla="*/ 1900237 w 1900237"/>
                <a:gd name="connsiteY3" fmla="*/ 823927 h 1652602"/>
                <a:gd name="connsiteX4" fmla="*/ 1452562 w 1900237"/>
                <a:gd name="connsiteY4" fmla="*/ 0 h 1652602"/>
                <a:gd name="connsiteX5" fmla="*/ 921543 w 1900237"/>
                <a:gd name="connsiteY5" fmla="*/ 828648 h 1652602"/>
                <a:gd name="connsiteX6" fmla="*/ 0 w 1900237"/>
                <a:gd name="connsiteY6" fmla="*/ 826308 h 165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0237" h="1652602">
                  <a:moveTo>
                    <a:pt x="0" y="826308"/>
                  </a:moveTo>
                  <a:lnTo>
                    <a:pt x="442912" y="1652602"/>
                  </a:lnTo>
                  <a:lnTo>
                    <a:pt x="1457324" y="1652602"/>
                  </a:lnTo>
                  <a:lnTo>
                    <a:pt x="1900237" y="823927"/>
                  </a:lnTo>
                  <a:lnTo>
                    <a:pt x="1452562" y="0"/>
                  </a:lnTo>
                  <a:lnTo>
                    <a:pt x="921543" y="828648"/>
                  </a:lnTo>
                  <a:lnTo>
                    <a:pt x="0" y="826308"/>
                  </a:lnTo>
                  <a:close/>
                </a:path>
              </a:pathLst>
            </a:custGeom>
            <a:solidFill>
              <a:srgbClr val="E68D0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latin typeface="幼圆" panose="02010509060101010101" pitchFamily="49" charset="-122"/>
                <a:ea typeface="幼圆" panose="02010509060101010101" pitchFamily="49" charset="-122"/>
              </a:endParaRPr>
            </a:p>
          </p:txBody>
        </p:sp>
        <p:sp>
          <p:nvSpPr>
            <p:cNvPr id="35" name="任意多边形 34"/>
            <p:cNvSpPr/>
            <p:nvPr/>
          </p:nvSpPr>
          <p:spPr>
            <a:xfrm>
              <a:off x="9472361" y="2276773"/>
              <a:ext cx="919928" cy="792609"/>
            </a:xfrm>
            <a:custGeom>
              <a:avLst/>
              <a:gdLst>
                <a:gd name="connsiteX0" fmla="*/ 0 w 962025"/>
                <a:gd name="connsiteY0" fmla="*/ 828675 h 828675"/>
                <a:gd name="connsiteX1" fmla="*/ 962025 w 962025"/>
                <a:gd name="connsiteY1" fmla="*/ 828675 h 828675"/>
                <a:gd name="connsiteX2" fmla="*/ 447675 w 962025"/>
                <a:gd name="connsiteY2" fmla="*/ 0 h 828675"/>
                <a:gd name="connsiteX3" fmla="*/ 0 w 962025"/>
                <a:gd name="connsiteY3" fmla="*/ 828675 h 828675"/>
                <a:gd name="connsiteX0" fmla="*/ 0 w 962025"/>
                <a:gd name="connsiteY0" fmla="*/ 826293 h 826293"/>
                <a:gd name="connsiteX1" fmla="*/ 962025 w 962025"/>
                <a:gd name="connsiteY1" fmla="*/ 826293 h 826293"/>
                <a:gd name="connsiteX2" fmla="*/ 442913 w 962025"/>
                <a:gd name="connsiteY2" fmla="*/ 0 h 826293"/>
                <a:gd name="connsiteX3" fmla="*/ 0 w 962025"/>
                <a:gd name="connsiteY3" fmla="*/ 826293 h 826293"/>
                <a:gd name="connsiteX0" fmla="*/ 0 w 966755"/>
                <a:gd name="connsiteY0" fmla="*/ 826293 h 828658"/>
                <a:gd name="connsiteX1" fmla="*/ 966755 w 966755"/>
                <a:gd name="connsiteY1" fmla="*/ 828658 h 828658"/>
                <a:gd name="connsiteX2" fmla="*/ 442913 w 966755"/>
                <a:gd name="connsiteY2" fmla="*/ 0 h 828658"/>
                <a:gd name="connsiteX3" fmla="*/ 0 w 966755"/>
                <a:gd name="connsiteY3" fmla="*/ 826293 h 828658"/>
                <a:gd name="connsiteX0" fmla="*/ 0 w 966755"/>
                <a:gd name="connsiteY0" fmla="*/ 826293 h 828658"/>
                <a:gd name="connsiteX1" fmla="*/ 966755 w 966755"/>
                <a:gd name="connsiteY1" fmla="*/ 828658 h 828658"/>
                <a:gd name="connsiteX2" fmla="*/ 452373 w 966755"/>
                <a:gd name="connsiteY2" fmla="*/ 0 h 828658"/>
                <a:gd name="connsiteX3" fmla="*/ 0 w 966755"/>
                <a:gd name="connsiteY3" fmla="*/ 826293 h 828658"/>
                <a:gd name="connsiteX0" fmla="*/ 0 w 966755"/>
                <a:gd name="connsiteY0" fmla="*/ 826293 h 828658"/>
                <a:gd name="connsiteX1" fmla="*/ 966755 w 966755"/>
                <a:gd name="connsiteY1" fmla="*/ 828658 h 828658"/>
                <a:gd name="connsiteX2" fmla="*/ 445279 w 966755"/>
                <a:gd name="connsiteY2" fmla="*/ 0 h 828658"/>
                <a:gd name="connsiteX3" fmla="*/ 0 w 966755"/>
                <a:gd name="connsiteY3" fmla="*/ 826293 h 828658"/>
                <a:gd name="connsiteX0" fmla="*/ 0 w 966755"/>
                <a:gd name="connsiteY0" fmla="*/ 826293 h 828658"/>
                <a:gd name="connsiteX1" fmla="*/ 966755 w 966755"/>
                <a:gd name="connsiteY1" fmla="*/ 828658 h 828658"/>
                <a:gd name="connsiteX2" fmla="*/ 452374 w 966755"/>
                <a:gd name="connsiteY2" fmla="*/ 0 h 828658"/>
                <a:gd name="connsiteX3" fmla="*/ 0 w 966755"/>
                <a:gd name="connsiteY3" fmla="*/ 826293 h 828658"/>
                <a:gd name="connsiteX0" fmla="*/ 0 w 966755"/>
                <a:gd name="connsiteY0" fmla="*/ 828658 h 831023"/>
                <a:gd name="connsiteX1" fmla="*/ 966755 w 966755"/>
                <a:gd name="connsiteY1" fmla="*/ 831023 h 831023"/>
                <a:gd name="connsiteX2" fmla="*/ 442914 w 966755"/>
                <a:gd name="connsiteY2" fmla="*/ 0 h 831023"/>
                <a:gd name="connsiteX3" fmla="*/ 0 w 966755"/>
                <a:gd name="connsiteY3" fmla="*/ 828658 h 831023"/>
              </a:gdLst>
              <a:ahLst/>
              <a:cxnLst>
                <a:cxn ang="0">
                  <a:pos x="connsiteX0" y="connsiteY0"/>
                </a:cxn>
                <a:cxn ang="0">
                  <a:pos x="connsiteX1" y="connsiteY1"/>
                </a:cxn>
                <a:cxn ang="0">
                  <a:pos x="connsiteX2" y="connsiteY2"/>
                </a:cxn>
                <a:cxn ang="0">
                  <a:pos x="connsiteX3" y="connsiteY3"/>
                </a:cxn>
              </a:cxnLst>
              <a:rect l="l" t="t" r="r" b="b"/>
              <a:pathLst>
                <a:path w="966755" h="831023">
                  <a:moveTo>
                    <a:pt x="0" y="828658"/>
                  </a:moveTo>
                  <a:lnTo>
                    <a:pt x="966755" y="831023"/>
                  </a:lnTo>
                  <a:lnTo>
                    <a:pt x="442914" y="0"/>
                  </a:lnTo>
                  <a:lnTo>
                    <a:pt x="0" y="828658"/>
                  </a:lnTo>
                  <a:close/>
                </a:path>
              </a:pathLst>
            </a:custGeom>
            <a:solidFill>
              <a:srgbClr val="E68D0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latin typeface="幼圆" panose="02010509060101010101" pitchFamily="49" charset="-122"/>
                <a:ea typeface="幼圆" panose="02010509060101010101" pitchFamily="49" charset="-122"/>
              </a:endParaRPr>
            </a:p>
          </p:txBody>
        </p:sp>
      </p:grpSp>
      <p:grpSp>
        <p:nvGrpSpPr>
          <p:cNvPr id="36" name="组合 35"/>
          <p:cNvGrpSpPr/>
          <p:nvPr/>
        </p:nvGrpSpPr>
        <p:grpSpPr>
          <a:xfrm>
            <a:off x="966728" y="4077846"/>
            <a:ext cx="10258541" cy="1159166"/>
            <a:chOff x="966728" y="4222988"/>
            <a:chExt cx="10258541" cy="1159166"/>
          </a:xfrm>
        </p:grpSpPr>
        <p:sp>
          <p:nvSpPr>
            <p:cNvPr id="37" name="文本框 36"/>
            <p:cNvSpPr txBox="1"/>
            <p:nvPr/>
          </p:nvSpPr>
          <p:spPr>
            <a:xfrm>
              <a:off x="1417090" y="4233611"/>
              <a:ext cx="774572" cy="584775"/>
            </a:xfrm>
            <a:prstGeom prst="rect">
              <a:avLst/>
            </a:prstGeom>
            <a:noFill/>
          </p:spPr>
          <p:txBody>
            <a:bodyPr wrap="none" rtlCol="0">
              <a:spAutoFit/>
            </a:bodyPr>
            <a:lstStyle/>
            <a:p>
              <a:pPr algn="ctr">
                <a:defRPr/>
              </a:pPr>
              <a:r>
                <a:rPr lang="en-US" altLang="zh-CN" sz="3200" dirty="0">
                  <a:solidFill>
                    <a:schemeClr val="accent4">
                      <a:lumMod val="40000"/>
                      <a:lumOff val="60000"/>
                    </a:schemeClr>
                  </a:solidFill>
                  <a:latin typeface="华文楷体" panose="02000000000000000000" pitchFamily="2" charset="-122"/>
                  <a:ea typeface="华文楷体" panose="02000000000000000000" pitchFamily="2" charset="-122"/>
                </a:rPr>
                <a:t>1/3</a:t>
              </a:r>
              <a:endParaRPr lang="zh-CN" altLang="en-US" sz="3200" dirty="0">
                <a:solidFill>
                  <a:schemeClr val="accent4">
                    <a:lumMod val="40000"/>
                    <a:lumOff val="60000"/>
                  </a:schemeClr>
                </a:solidFill>
                <a:latin typeface="华文楷体" panose="02000000000000000000" pitchFamily="2" charset="-122"/>
                <a:ea typeface="华文楷体" panose="02000000000000000000" pitchFamily="2" charset="-122"/>
              </a:endParaRPr>
            </a:p>
          </p:txBody>
        </p:sp>
        <p:sp>
          <p:nvSpPr>
            <p:cNvPr id="38" name="文本框 37"/>
            <p:cNvSpPr txBox="1"/>
            <p:nvPr/>
          </p:nvSpPr>
          <p:spPr>
            <a:xfrm>
              <a:off x="3619303" y="4222988"/>
              <a:ext cx="774571" cy="584775"/>
            </a:xfrm>
            <a:prstGeom prst="rect">
              <a:avLst/>
            </a:prstGeom>
            <a:noFill/>
          </p:spPr>
          <p:txBody>
            <a:bodyPr wrap="none" rtlCol="0">
              <a:spAutoFit/>
            </a:bodyPr>
            <a:lstStyle/>
            <a:p>
              <a:pPr algn="ctr">
                <a:defRPr/>
              </a:pPr>
              <a:r>
                <a:rPr lang="en-US" altLang="zh-CN" sz="3200" dirty="0">
                  <a:solidFill>
                    <a:schemeClr val="accent4">
                      <a:lumMod val="40000"/>
                      <a:lumOff val="60000"/>
                    </a:schemeClr>
                  </a:solidFill>
                  <a:latin typeface="华文楷体" panose="02000000000000000000" pitchFamily="2" charset="-122"/>
                  <a:ea typeface="华文楷体" panose="02000000000000000000" pitchFamily="2" charset="-122"/>
                </a:rPr>
                <a:t>1/2</a:t>
              </a:r>
              <a:endParaRPr lang="zh-CN" altLang="en-US" sz="3200" dirty="0">
                <a:solidFill>
                  <a:schemeClr val="accent4">
                    <a:lumMod val="40000"/>
                    <a:lumOff val="60000"/>
                  </a:schemeClr>
                </a:solidFill>
                <a:latin typeface="华文楷体" panose="02000000000000000000" pitchFamily="2" charset="-122"/>
                <a:ea typeface="华文楷体" panose="02000000000000000000" pitchFamily="2" charset="-122"/>
              </a:endParaRPr>
            </a:p>
          </p:txBody>
        </p:sp>
        <p:sp>
          <p:nvSpPr>
            <p:cNvPr id="39" name="文本框 38"/>
            <p:cNvSpPr txBox="1"/>
            <p:nvPr/>
          </p:nvSpPr>
          <p:spPr>
            <a:xfrm>
              <a:off x="5770468" y="4229252"/>
              <a:ext cx="774571" cy="584775"/>
            </a:xfrm>
            <a:prstGeom prst="rect">
              <a:avLst/>
            </a:prstGeom>
            <a:noFill/>
          </p:spPr>
          <p:txBody>
            <a:bodyPr wrap="none" rtlCol="0">
              <a:spAutoFit/>
            </a:bodyPr>
            <a:lstStyle/>
            <a:p>
              <a:pPr algn="ctr">
                <a:defRPr/>
              </a:pPr>
              <a:r>
                <a:rPr lang="en-US" altLang="zh-CN" sz="3200" dirty="0">
                  <a:solidFill>
                    <a:schemeClr val="accent4">
                      <a:lumMod val="40000"/>
                      <a:lumOff val="60000"/>
                    </a:schemeClr>
                  </a:solidFill>
                  <a:latin typeface="华文楷体" panose="02000000000000000000" pitchFamily="2" charset="-122"/>
                  <a:ea typeface="华文楷体" panose="02000000000000000000" pitchFamily="2" charset="-122"/>
                </a:rPr>
                <a:t>1/4</a:t>
              </a:r>
              <a:endParaRPr lang="zh-CN" altLang="en-US" sz="3200" dirty="0">
                <a:solidFill>
                  <a:schemeClr val="accent4">
                    <a:lumMod val="40000"/>
                    <a:lumOff val="60000"/>
                  </a:schemeClr>
                </a:solidFill>
                <a:latin typeface="华文楷体" panose="02000000000000000000" pitchFamily="2" charset="-122"/>
                <a:ea typeface="华文楷体" panose="02000000000000000000" pitchFamily="2" charset="-122"/>
              </a:endParaRPr>
            </a:p>
          </p:txBody>
        </p:sp>
        <p:sp>
          <p:nvSpPr>
            <p:cNvPr id="40" name="文本框 39"/>
            <p:cNvSpPr txBox="1"/>
            <p:nvPr/>
          </p:nvSpPr>
          <p:spPr>
            <a:xfrm>
              <a:off x="7902863" y="4228004"/>
              <a:ext cx="774571" cy="584775"/>
            </a:xfrm>
            <a:prstGeom prst="rect">
              <a:avLst/>
            </a:prstGeom>
            <a:noFill/>
          </p:spPr>
          <p:txBody>
            <a:bodyPr wrap="none" rtlCol="0">
              <a:spAutoFit/>
            </a:bodyPr>
            <a:lstStyle/>
            <a:p>
              <a:pPr algn="ctr">
                <a:defRPr/>
              </a:pPr>
              <a:r>
                <a:rPr lang="en-US" altLang="zh-CN" sz="3200" dirty="0">
                  <a:solidFill>
                    <a:schemeClr val="accent4">
                      <a:lumMod val="40000"/>
                      <a:lumOff val="60000"/>
                    </a:schemeClr>
                  </a:solidFill>
                  <a:latin typeface="华文楷体" panose="02000000000000000000" pitchFamily="2" charset="-122"/>
                  <a:ea typeface="华文楷体" panose="02000000000000000000" pitchFamily="2" charset="-122"/>
                </a:rPr>
                <a:t>2/3</a:t>
              </a:r>
              <a:endParaRPr lang="zh-CN" altLang="en-US" sz="3200" dirty="0">
                <a:solidFill>
                  <a:schemeClr val="accent4">
                    <a:lumMod val="40000"/>
                    <a:lumOff val="60000"/>
                  </a:schemeClr>
                </a:solidFill>
                <a:latin typeface="华文楷体" panose="02000000000000000000" pitchFamily="2" charset="-122"/>
                <a:ea typeface="华文楷体" panose="02000000000000000000" pitchFamily="2" charset="-122"/>
              </a:endParaRPr>
            </a:p>
          </p:txBody>
        </p:sp>
        <p:sp>
          <p:nvSpPr>
            <p:cNvPr id="41" name="文本框 40"/>
            <p:cNvSpPr txBox="1"/>
            <p:nvPr/>
          </p:nvSpPr>
          <p:spPr>
            <a:xfrm>
              <a:off x="10077518" y="4228004"/>
              <a:ext cx="774571" cy="584775"/>
            </a:xfrm>
            <a:prstGeom prst="rect">
              <a:avLst/>
            </a:prstGeom>
            <a:noFill/>
          </p:spPr>
          <p:txBody>
            <a:bodyPr wrap="none" rtlCol="0">
              <a:spAutoFit/>
            </a:bodyPr>
            <a:lstStyle/>
            <a:p>
              <a:pPr algn="ctr">
                <a:defRPr/>
              </a:pPr>
              <a:r>
                <a:rPr lang="en-US" altLang="zh-CN" sz="3200" dirty="0">
                  <a:solidFill>
                    <a:schemeClr val="accent4">
                      <a:lumMod val="40000"/>
                      <a:lumOff val="60000"/>
                    </a:schemeClr>
                  </a:solidFill>
                  <a:latin typeface="华文楷体" panose="02000000000000000000" pitchFamily="2" charset="-122"/>
                  <a:ea typeface="华文楷体" panose="02000000000000000000" pitchFamily="2" charset="-122"/>
                </a:rPr>
                <a:t>1/6</a:t>
              </a:r>
              <a:endParaRPr lang="zh-CN" altLang="en-US" sz="3200" dirty="0">
                <a:solidFill>
                  <a:schemeClr val="accent4">
                    <a:lumMod val="40000"/>
                    <a:lumOff val="60000"/>
                  </a:schemeClr>
                </a:solidFill>
                <a:latin typeface="华文楷体" panose="02000000000000000000" pitchFamily="2" charset="-122"/>
                <a:ea typeface="华文楷体" panose="02000000000000000000" pitchFamily="2" charset="-122"/>
              </a:endParaRPr>
            </a:p>
          </p:txBody>
        </p:sp>
        <p:grpSp>
          <p:nvGrpSpPr>
            <p:cNvPr id="42" name="组合 41"/>
            <p:cNvGrpSpPr>
              <a:grpSpLocks/>
            </p:cNvGrpSpPr>
            <p:nvPr/>
          </p:nvGrpSpPr>
          <p:grpSpPr bwMode="auto">
            <a:xfrm>
              <a:off x="966728" y="4728125"/>
              <a:ext cx="1614228" cy="654029"/>
              <a:chOff x="1506099" y="3352772"/>
              <a:chExt cx="1644006" cy="665350"/>
            </a:xfrm>
          </p:grpSpPr>
          <p:sp>
            <p:nvSpPr>
              <p:cNvPr id="55" name="TextBox 11"/>
              <p:cNvSpPr txBox="1"/>
              <p:nvPr/>
            </p:nvSpPr>
            <p:spPr>
              <a:xfrm>
                <a:off x="1763885" y="3352772"/>
                <a:ext cx="1128436" cy="375726"/>
              </a:xfrm>
              <a:prstGeom prst="rect">
                <a:avLst/>
              </a:prstGeom>
              <a:noFill/>
            </p:spPr>
            <p:txBody>
              <a:bodyPr wrap="none">
                <a:spAutoFit/>
              </a:bodyPr>
              <a:lstStyle/>
              <a:p>
                <a:pPr algn="ctr">
                  <a:defRPr/>
                </a:pPr>
                <a:r>
                  <a:rPr lang="zh-CN" altLang="en-US" dirty="0">
                    <a:solidFill>
                      <a:schemeClr val="accent4">
                        <a:lumMod val="40000"/>
                        <a:lumOff val="60000"/>
                      </a:schemeClr>
                    </a:solidFill>
                    <a:latin typeface="华文楷体" panose="02000000000000000000" pitchFamily="2" charset="-122"/>
                    <a:ea typeface="华文楷体" panose="02000000000000000000" pitchFamily="2" charset="-122"/>
                  </a:rPr>
                  <a:t>添加标题</a:t>
                </a:r>
              </a:p>
            </p:txBody>
          </p:sp>
          <p:sp>
            <p:nvSpPr>
              <p:cNvPr id="56" name="TextBox 11"/>
              <p:cNvSpPr txBox="1">
                <a:spLocks noChangeArrowheads="1"/>
              </p:cNvSpPr>
              <p:nvPr/>
            </p:nvSpPr>
            <p:spPr bwMode="auto">
              <a:xfrm flipH="1">
                <a:off x="1506099" y="3705017"/>
                <a:ext cx="1644006" cy="313105"/>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sz="1400" dirty="0">
                    <a:solidFill>
                      <a:schemeClr val="accent4">
                        <a:lumMod val="40000"/>
                        <a:lumOff val="60000"/>
                      </a:schemeClr>
                    </a:solidFill>
                    <a:latin typeface="华文楷体" panose="02000000000000000000" pitchFamily="2" charset="-122"/>
                    <a:ea typeface="华文楷体" panose="02000000000000000000" pitchFamily="2" charset="-122"/>
                  </a:rPr>
                  <a:t>点击添加文本内容    </a:t>
                </a:r>
                <a:endParaRPr lang="en-US" altLang="zh-CN" sz="1400" dirty="0">
                  <a:solidFill>
                    <a:schemeClr val="accent4">
                      <a:lumMod val="40000"/>
                      <a:lumOff val="60000"/>
                    </a:schemeClr>
                  </a:solidFill>
                  <a:latin typeface="华文楷体" panose="02000000000000000000" pitchFamily="2" charset="-122"/>
                  <a:ea typeface="华文楷体" panose="02000000000000000000" pitchFamily="2" charset="-122"/>
                </a:endParaRPr>
              </a:p>
            </p:txBody>
          </p:sp>
        </p:grpSp>
        <p:grpSp>
          <p:nvGrpSpPr>
            <p:cNvPr id="43" name="组合 42"/>
            <p:cNvGrpSpPr>
              <a:grpSpLocks/>
            </p:cNvGrpSpPr>
            <p:nvPr/>
          </p:nvGrpSpPr>
          <p:grpSpPr bwMode="auto">
            <a:xfrm>
              <a:off x="3168848" y="4728123"/>
              <a:ext cx="1614228" cy="654022"/>
              <a:chOff x="1506099" y="3352776"/>
              <a:chExt cx="1644006" cy="665344"/>
            </a:xfrm>
          </p:grpSpPr>
          <p:sp>
            <p:nvSpPr>
              <p:cNvPr id="53" name="TextBox 11"/>
              <p:cNvSpPr txBox="1"/>
              <p:nvPr/>
            </p:nvSpPr>
            <p:spPr>
              <a:xfrm>
                <a:off x="1763885" y="3352776"/>
                <a:ext cx="1128435" cy="375725"/>
              </a:xfrm>
              <a:prstGeom prst="rect">
                <a:avLst/>
              </a:prstGeom>
              <a:noFill/>
            </p:spPr>
            <p:txBody>
              <a:bodyPr wrap="none">
                <a:spAutoFit/>
              </a:bodyPr>
              <a:lstStyle/>
              <a:p>
                <a:pPr algn="ctr" fontAlgn="auto">
                  <a:spcBef>
                    <a:spcPts val="0"/>
                  </a:spcBef>
                  <a:spcAft>
                    <a:spcPts val="0"/>
                  </a:spcAft>
                  <a:defRPr/>
                </a:pPr>
                <a:r>
                  <a:rPr lang="zh-CN" altLang="en-US" dirty="0">
                    <a:solidFill>
                      <a:schemeClr val="accent4">
                        <a:lumMod val="40000"/>
                        <a:lumOff val="60000"/>
                      </a:schemeClr>
                    </a:solidFill>
                    <a:latin typeface="华文楷体" panose="02000000000000000000" pitchFamily="2" charset="-122"/>
                    <a:ea typeface="华文楷体" panose="02000000000000000000" pitchFamily="2" charset="-122"/>
                  </a:rPr>
                  <a:t>添加标题</a:t>
                </a:r>
              </a:p>
            </p:txBody>
          </p:sp>
          <p:sp>
            <p:nvSpPr>
              <p:cNvPr id="54" name="TextBox 11"/>
              <p:cNvSpPr txBox="1">
                <a:spLocks noChangeArrowheads="1"/>
              </p:cNvSpPr>
              <p:nvPr/>
            </p:nvSpPr>
            <p:spPr bwMode="auto">
              <a:xfrm flipH="1">
                <a:off x="1506099" y="3705015"/>
                <a:ext cx="1644006" cy="313105"/>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sz="1400" dirty="0">
                    <a:solidFill>
                      <a:schemeClr val="accent4">
                        <a:lumMod val="40000"/>
                        <a:lumOff val="60000"/>
                      </a:schemeClr>
                    </a:solidFill>
                    <a:latin typeface="华文楷体" panose="02000000000000000000" pitchFamily="2" charset="-122"/>
                    <a:ea typeface="华文楷体" panose="02000000000000000000" pitchFamily="2" charset="-122"/>
                  </a:rPr>
                  <a:t>点击添加文本内容    </a:t>
                </a:r>
                <a:endParaRPr lang="en-US" altLang="zh-CN" sz="1400" dirty="0">
                  <a:solidFill>
                    <a:schemeClr val="accent4">
                      <a:lumMod val="40000"/>
                      <a:lumOff val="60000"/>
                    </a:schemeClr>
                  </a:solidFill>
                  <a:latin typeface="华文楷体" panose="02000000000000000000" pitchFamily="2" charset="-122"/>
                  <a:ea typeface="华文楷体" panose="02000000000000000000" pitchFamily="2" charset="-122"/>
                </a:endParaRPr>
              </a:p>
            </p:txBody>
          </p:sp>
        </p:grpSp>
        <p:grpSp>
          <p:nvGrpSpPr>
            <p:cNvPr id="44" name="组合 43"/>
            <p:cNvGrpSpPr>
              <a:grpSpLocks/>
            </p:cNvGrpSpPr>
            <p:nvPr/>
          </p:nvGrpSpPr>
          <p:grpSpPr bwMode="auto">
            <a:xfrm>
              <a:off x="5320107" y="4728123"/>
              <a:ext cx="1614228" cy="654022"/>
              <a:chOff x="1506099" y="3352776"/>
              <a:chExt cx="1644006" cy="665344"/>
            </a:xfrm>
          </p:grpSpPr>
          <p:sp>
            <p:nvSpPr>
              <p:cNvPr id="51" name="TextBox 11"/>
              <p:cNvSpPr txBox="1"/>
              <p:nvPr/>
            </p:nvSpPr>
            <p:spPr>
              <a:xfrm>
                <a:off x="1763885" y="3352776"/>
                <a:ext cx="1128435" cy="375725"/>
              </a:xfrm>
              <a:prstGeom prst="rect">
                <a:avLst/>
              </a:prstGeom>
              <a:noFill/>
            </p:spPr>
            <p:txBody>
              <a:bodyPr wrap="none">
                <a:spAutoFit/>
              </a:bodyPr>
              <a:lstStyle/>
              <a:p>
                <a:pPr algn="ctr" fontAlgn="auto">
                  <a:spcBef>
                    <a:spcPts val="0"/>
                  </a:spcBef>
                  <a:spcAft>
                    <a:spcPts val="0"/>
                  </a:spcAft>
                  <a:defRPr/>
                </a:pPr>
                <a:r>
                  <a:rPr lang="zh-CN" altLang="en-US" dirty="0">
                    <a:solidFill>
                      <a:schemeClr val="accent4">
                        <a:lumMod val="40000"/>
                        <a:lumOff val="60000"/>
                      </a:schemeClr>
                    </a:solidFill>
                    <a:latin typeface="华文楷体" panose="02000000000000000000" pitchFamily="2" charset="-122"/>
                    <a:ea typeface="华文楷体" panose="02000000000000000000" pitchFamily="2" charset="-122"/>
                  </a:rPr>
                  <a:t>添加标题</a:t>
                </a:r>
              </a:p>
            </p:txBody>
          </p:sp>
          <p:sp>
            <p:nvSpPr>
              <p:cNvPr id="52" name="TextBox 11"/>
              <p:cNvSpPr txBox="1">
                <a:spLocks noChangeArrowheads="1"/>
              </p:cNvSpPr>
              <p:nvPr/>
            </p:nvSpPr>
            <p:spPr bwMode="auto">
              <a:xfrm flipH="1">
                <a:off x="1506099" y="3705015"/>
                <a:ext cx="1644006" cy="313105"/>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sz="1400" dirty="0">
                    <a:solidFill>
                      <a:schemeClr val="accent4">
                        <a:lumMod val="40000"/>
                        <a:lumOff val="60000"/>
                      </a:schemeClr>
                    </a:solidFill>
                    <a:latin typeface="华文楷体" panose="02000000000000000000" pitchFamily="2" charset="-122"/>
                    <a:ea typeface="华文楷体" panose="02000000000000000000" pitchFamily="2" charset="-122"/>
                  </a:rPr>
                  <a:t>点击添加文本内容    </a:t>
                </a:r>
                <a:endParaRPr lang="en-US" altLang="zh-CN" sz="1400" dirty="0">
                  <a:solidFill>
                    <a:schemeClr val="accent4">
                      <a:lumMod val="40000"/>
                      <a:lumOff val="60000"/>
                    </a:schemeClr>
                  </a:solidFill>
                  <a:latin typeface="华文楷体" panose="02000000000000000000" pitchFamily="2" charset="-122"/>
                  <a:ea typeface="华文楷体" panose="02000000000000000000" pitchFamily="2" charset="-122"/>
                </a:endParaRPr>
              </a:p>
            </p:txBody>
          </p:sp>
        </p:grpSp>
        <p:grpSp>
          <p:nvGrpSpPr>
            <p:cNvPr id="45" name="组合 44"/>
            <p:cNvGrpSpPr>
              <a:grpSpLocks/>
            </p:cNvGrpSpPr>
            <p:nvPr/>
          </p:nvGrpSpPr>
          <p:grpSpPr bwMode="auto">
            <a:xfrm>
              <a:off x="7412752" y="4728123"/>
              <a:ext cx="1614228" cy="654022"/>
              <a:chOff x="1506099" y="3352776"/>
              <a:chExt cx="1644006" cy="665344"/>
            </a:xfrm>
          </p:grpSpPr>
          <p:sp>
            <p:nvSpPr>
              <p:cNvPr id="49" name="TextBox 11"/>
              <p:cNvSpPr txBox="1"/>
              <p:nvPr/>
            </p:nvSpPr>
            <p:spPr>
              <a:xfrm>
                <a:off x="1763885" y="3352776"/>
                <a:ext cx="1128436" cy="375726"/>
              </a:xfrm>
              <a:prstGeom prst="rect">
                <a:avLst/>
              </a:prstGeom>
              <a:noFill/>
            </p:spPr>
            <p:txBody>
              <a:bodyPr wrap="none">
                <a:spAutoFit/>
              </a:bodyPr>
              <a:lstStyle/>
              <a:p>
                <a:pPr algn="ctr" fontAlgn="auto">
                  <a:spcBef>
                    <a:spcPts val="0"/>
                  </a:spcBef>
                  <a:spcAft>
                    <a:spcPts val="0"/>
                  </a:spcAft>
                  <a:defRPr/>
                </a:pPr>
                <a:r>
                  <a:rPr lang="zh-CN" altLang="en-US" dirty="0">
                    <a:solidFill>
                      <a:schemeClr val="accent4">
                        <a:lumMod val="40000"/>
                        <a:lumOff val="60000"/>
                      </a:schemeClr>
                    </a:solidFill>
                    <a:latin typeface="华文楷体" panose="02000000000000000000" pitchFamily="2" charset="-122"/>
                    <a:ea typeface="华文楷体" panose="02000000000000000000" pitchFamily="2" charset="-122"/>
                  </a:rPr>
                  <a:t>添加标题</a:t>
                </a:r>
              </a:p>
            </p:txBody>
          </p:sp>
          <p:sp>
            <p:nvSpPr>
              <p:cNvPr id="50" name="TextBox 11"/>
              <p:cNvSpPr txBox="1">
                <a:spLocks noChangeArrowheads="1"/>
              </p:cNvSpPr>
              <p:nvPr/>
            </p:nvSpPr>
            <p:spPr bwMode="auto">
              <a:xfrm flipH="1">
                <a:off x="1506099" y="3705015"/>
                <a:ext cx="1644006" cy="313105"/>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sz="1400" dirty="0">
                    <a:solidFill>
                      <a:schemeClr val="accent4">
                        <a:lumMod val="40000"/>
                        <a:lumOff val="60000"/>
                      </a:schemeClr>
                    </a:solidFill>
                    <a:latin typeface="华文楷体" panose="02000000000000000000" pitchFamily="2" charset="-122"/>
                    <a:ea typeface="华文楷体" panose="02000000000000000000" pitchFamily="2" charset="-122"/>
                  </a:rPr>
                  <a:t>点击添加文本内容    </a:t>
                </a:r>
                <a:endParaRPr lang="en-US" altLang="zh-CN" sz="1400" dirty="0">
                  <a:solidFill>
                    <a:schemeClr val="accent4">
                      <a:lumMod val="40000"/>
                      <a:lumOff val="60000"/>
                    </a:schemeClr>
                  </a:solidFill>
                  <a:latin typeface="华文楷体" panose="02000000000000000000" pitchFamily="2" charset="-122"/>
                  <a:ea typeface="华文楷体" panose="02000000000000000000" pitchFamily="2" charset="-122"/>
                </a:endParaRPr>
              </a:p>
            </p:txBody>
          </p:sp>
        </p:grpSp>
        <p:grpSp>
          <p:nvGrpSpPr>
            <p:cNvPr id="46" name="组合 45"/>
            <p:cNvGrpSpPr>
              <a:grpSpLocks/>
            </p:cNvGrpSpPr>
            <p:nvPr/>
          </p:nvGrpSpPr>
          <p:grpSpPr bwMode="auto">
            <a:xfrm>
              <a:off x="9611041" y="4728123"/>
              <a:ext cx="1614228" cy="654022"/>
              <a:chOff x="1506099" y="3352776"/>
              <a:chExt cx="1644006" cy="665344"/>
            </a:xfrm>
          </p:grpSpPr>
          <p:sp>
            <p:nvSpPr>
              <p:cNvPr id="47" name="TextBox 11"/>
              <p:cNvSpPr txBox="1"/>
              <p:nvPr/>
            </p:nvSpPr>
            <p:spPr>
              <a:xfrm>
                <a:off x="1763885" y="3352776"/>
                <a:ext cx="1128435" cy="375725"/>
              </a:xfrm>
              <a:prstGeom prst="rect">
                <a:avLst/>
              </a:prstGeom>
              <a:noFill/>
            </p:spPr>
            <p:txBody>
              <a:bodyPr wrap="none">
                <a:spAutoFit/>
              </a:bodyPr>
              <a:lstStyle/>
              <a:p>
                <a:pPr algn="ctr" fontAlgn="auto">
                  <a:spcBef>
                    <a:spcPts val="0"/>
                  </a:spcBef>
                  <a:spcAft>
                    <a:spcPts val="0"/>
                  </a:spcAft>
                  <a:defRPr/>
                </a:pPr>
                <a:r>
                  <a:rPr lang="zh-CN" altLang="en-US" dirty="0">
                    <a:solidFill>
                      <a:schemeClr val="accent4">
                        <a:lumMod val="40000"/>
                        <a:lumOff val="60000"/>
                      </a:schemeClr>
                    </a:solidFill>
                    <a:latin typeface="华文楷体" panose="02000000000000000000" pitchFamily="2" charset="-122"/>
                    <a:ea typeface="华文楷体" panose="02000000000000000000" pitchFamily="2" charset="-122"/>
                  </a:rPr>
                  <a:t>添加标题</a:t>
                </a:r>
              </a:p>
            </p:txBody>
          </p:sp>
          <p:sp>
            <p:nvSpPr>
              <p:cNvPr id="48" name="TextBox 11"/>
              <p:cNvSpPr txBox="1">
                <a:spLocks noChangeArrowheads="1"/>
              </p:cNvSpPr>
              <p:nvPr/>
            </p:nvSpPr>
            <p:spPr bwMode="auto">
              <a:xfrm flipH="1">
                <a:off x="1506099" y="3705015"/>
                <a:ext cx="1644006" cy="313105"/>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sz="1400" dirty="0">
                    <a:solidFill>
                      <a:schemeClr val="accent4">
                        <a:lumMod val="40000"/>
                        <a:lumOff val="60000"/>
                      </a:schemeClr>
                    </a:solidFill>
                    <a:latin typeface="华文楷体" panose="02000000000000000000" pitchFamily="2" charset="-122"/>
                    <a:ea typeface="华文楷体" panose="02000000000000000000" pitchFamily="2" charset="-122"/>
                  </a:rPr>
                  <a:t>点击添加文本内容    </a:t>
                </a:r>
                <a:endParaRPr lang="en-US" altLang="zh-CN" sz="1400" dirty="0">
                  <a:solidFill>
                    <a:schemeClr val="accent4">
                      <a:lumMod val="40000"/>
                      <a:lumOff val="60000"/>
                    </a:schemeClr>
                  </a:solidFill>
                  <a:latin typeface="华文楷体" panose="02000000000000000000" pitchFamily="2" charset="-122"/>
                  <a:ea typeface="华文楷体" panose="02000000000000000000" pitchFamily="2" charset="-122"/>
                </a:endParaRPr>
              </a:p>
            </p:txBody>
          </p:sp>
        </p:grpSp>
      </p:grpSp>
    </p:spTree>
    <p:extLst>
      <p:ext uri="{BB962C8B-B14F-4D97-AF65-F5344CB8AC3E}">
        <p14:creationId xmlns:p14="http://schemas.microsoft.com/office/powerpoint/2010/main" val="31497456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414921" y="1840300"/>
            <a:ext cx="880681" cy="3233542"/>
            <a:chOff x="6414921" y="2195900"/>
            <a:chExt cx="880681" cy="3233542"/>
          </a:xfrm>
        </p:grpSpPr>
        <p:sp>
          <p:nvSpPr>
            <p:cNvPr id="29" name="TextBox 47"/>
            <p:cNvSpPr txBox="1">
              <a:spLocks noChangeArrowheads="1"/>
            </p:cNvSpPr>
            <p:nvPr/>
          </p:nvSpPr>
          <p:spPr bwMode="auto">
            <a:xfrm>
              <a:off x="6414921" y="2382454"/>
              <a:ext cx="880681" cy="3046988"/>
            </a:xfrm>
            <a:prstGeom prst="rect">
              <a:avLst/>
            </a:prstGeom>
            <a:noFill/>
            <a:extLst/>
          </p:spPr>
          <p:txBody>
            <a:bodyPr vert="horz" wrap="square">
              <a:spAutoFit/>
            </a:bodyPr>
            <a:lstStyle>
              <a:defPPr>
                <a:defRPr lang="zh-CN"/>
              </a:defPPr>
              <a:lvl1pPr algn="ctr" fontAlgn="auto">
                <a:spcBef>
                  <a:spcPts val="0"/>
                </a:spcBef>
                <a:spcAft>
                  <a:spcPts val="0"/>
                </a:spcAft>
                <a:defRPr sz="40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3200" dirty="0">
                  <a:solidFill>
                    <a:srgbClr val="FDD305"/>
                  </a:solidFill>
                  <a:latin typeface="华文中宋" panose="02010600040101010101" pitchFamily="2" charset="-122"/>
                  <a:ea typeface="华文中宋" panose="02010600040101010101" pitchFamily="2" charset="-122"/>
                </a:rPr>
                <a:t>点击添加标题</a:t>
              </a:r>
            </a:p>
          </p:txBody>
        </p:sp>
        <p:sp>
          <p:nvSpPr>
            <p:cNvPr id="30" name="矩形 29"/>
            <p:cNvSpPr/>
            <p:nvPr/>
          </p:nvSpPr>
          <p:spPr>
            <a:xfrm>
              <a:off x="6789297" y="2195900"/>
              <a:ext cx="131809" cy="136952"/>
            </a:xfrm>
            <a:prstGeom prst="rect">
              <a:avLst/>
            </a:prstGeom>
            <a:solidFill>
              <a:srgbClr val="FDD3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grpSp>
      <p:grpSp>
        <p:nvGrpSpPr>
          <p:cNvPr id="2" name="组合 1"/>
          <p:cNvGrpSpPr/>
          <p:nvPr/>
        </p:nvGrpSpPr>
        <p:grpSpPr>
          <a:xfrm>
            <a:off x="3230306" y="1840300"/>
            <a:ext cx="5658874" cy="3233542"/>
            <a:chOff x="3230306" y="2195900"/>
            <a:chExt cx="5658874" cy="3233542"/>
          </a:xfrm>
        </p:grpSpPr>
        <p:grpSp>
          <p:nvGrpSpPr>
            <p:cNvPr id="15" name="组合 14"/>
            <p:cNvGrpSpPr/>
            <p:nvPr/>
          </p:nvGrpSpPr>
          <p:grpSpPr>
            <a:xfrm>
              <a:off x="3230306" y="2195901"/>
              <a:ext cx="880681" cy="3233541"/>
              <a:chOff x="2519856" y="1231504"/>
              <a:chExt cx="660511" cy="2425156"/>
            </a:xfrm>
          </p:grpSpPr>
          <p:sp>
            <p:nvSpPr>
              <p:cNvPr id="16" name="TextBox 47"/>
              <p:cNvSpPr txBox="1">
                <a:spLocks noChangeArrowheads="1"/>
              </p:cNvSpPr>
              <p:nvPr/>
            </p:nvSpPr>
            <p:spPr bwMode="auto">
              <a:xfrm>
                <a:off x="2519856" y="1371419"/>
                <a:ext cx="660511" cy="2285241"/>
              </a:xfrm>
              <a:prstGeom prst="rect">
                <a:avLst/>
              </a:prstGeom>
              <a:noFill/>
              <a:extLst/>
            </p:spPr>
            <p:txBody>
              <a:bodyPr vert="horz" wrap="square">
                <a:spAutoFit/>
              </a:bodyPr>
              <a:lstStyle>
                <a:defPPr>
                  <a:defRPr lang="zh-CN"/>
                </a:defPPr>
                <a:lvl1pPr algn="ctr" fontAlgn="auto">
                  <a:spcBef>
                    <a:spcPts val="0"/>
                  </a:spcBef>
                  <a:spcAft>
                    <a:spcPts val="0"/>
                  </a:spcAft>
                  <a:defRPr sz="40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3200" dirty="0">
                    <a:solidFill>
                      <a:srgbClr val="5E0902"/>
                    </a:solidFill>
                    <a:latin typeface="华文中宋" panose="02010600040101010101" pitchFamily="2" charset="-122"/>
                    <a:ea typeface="华文中宋" panose="02010600040101010101" pitchFamily="2" charset="-122"/>
                  </a:rPr>
                  <a:t>点击添加标题</a:t>
                </a:r>
              </a:p>
            </p:txBody>
          </p:sp>
          <p:sp>
            <p:nvSpPr>
              <p:cNvPr id="17" name="矩形 16"/>
              <p:cNvSpPr/>
              <p:nvPr/>
            </p:nvSpPr>
            <p:spPr>
              <a:xfrm>
                <a:off x="2800638" y="1231504"/>
                <a:ext cx="98857" cy="102714"/>
              </a:xfrm>
              <a:prstGeom prst="rect">
                <a:avLst/>
              </a:prstGeom>
              <a:solidFill>
                <a:srgbClr val="5E0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grpSp>
        <p:sp>
          <p:nvSpPr>
            <p:cNvPr id="27" name="TextBox 47"/>
            <p:cNvSpPr txBox="1">
              <a:spLocks noChangeArrowheads="1"/>
            </p:cNvSpPr>
            <p:nvPr/>
          </p:nvSpPr>
          <p:spPr bwMode="auto">
            <a:xfrm>
              <a:off x="4828125" y="2382454"/>
              <a:ext cx="880681" cy="3046988"/>
            </a:xfrm>
            <a:prstGeom prst="rect">
              <a:avLst/>
            </a:prstGeom>
            <a:noFill/>
            <a:extLst/>
          </p:spPr>
          <p:txBody>
            <a:bodyPr vert="horz" wrap="square">
              <a:spAutoFit/>
            </a:bodyPr>
            <a:lstStyle>
              <a:defPPr>
                <a:defRPr lang="zh-CN"/>
              </a:defPPr>
              <a:lvl1pPr algn="ctr" fontAlgn="auto">
                <a:spcBef>
                  <a:spcPts val="0"/>
                </a:spcBef>
                <a:spcAft>
                  <a:spcPts val="0"/>
                </a:spcAft>
                <a:defRPr sz="40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3200" dirty="0">
                  <a:solidFill>
                    <a:srgbClr val="5E0902"/>
                  </a:solidFill>
                  <a:latin typeface="华文中宋" panose="02010600040101010101" pitchFamily="2" charset="-122"/>
                  <a:ea typeface="华文中宋" panose="02010600040101010101" pitchFamily="2" charset="-122"/>
                </a:rPr>
                <a:t>点击添加标题</a:t>
              </a:r>
            </a:p>
          </p:txBody>
        </p:sp>
        <p:sp>
          <p:nvSpPr>
            <p:cNvPr id="28" name="矩形 27"/>
            <p:cNvSpPr/>
            <p:nvPr/>
          </p:nvSpPr>
          <p:spPr>
            <a:xfrm>
              <a:off x="5202501" y="2195900"/>
              <a:ext cx="131809" cy="136952"/>
            </a:xfrm>
            <a:prstGeom prst="rect">
              <a:avLst/>
            </a:prstGeom>
            <a:solidFill>
              <a:srgbClr val="5E0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sp>
          <p:nvSpPr>
            <p:cNvPr id="31" name="TextBox 47"/>
            <p:cNvSpPr txBox="1">
              <a:spLocks noChangeArrowheads="1"/>
            </p:cNvSpPr>
            <p:nvPr/>
          </p:nvSpPr>
          <p:spPr bwMode="auto">
            <a:xfrm>
              <a:off x="8008499" y="2382454"/>
              <a:ext cx="880681" cy="3046988"/>
            </a:xfrm>
            <a:prstGeom prst="rect">
              <a:avLst/>
            </a:prstGeom>
            <a:noFill/>
            <a:extLst/>
          </p:spPr>
          <p:txBody>
            <a:bodyPr vert="horz" wrap="square">
              <a:spAutoFit/>
            </a:bodyPr>
            <a:lstStyle>
              <a:defPPr>
                <a:defRPr lang="zh-CN"/>
              </a:defPPr>
              <a:lvl1pPr algn="ctr" fontAlgn="auto">
                <a:spcBef>
                  <a:spcPts val="0"/>
                </a:spcBef>
                <a:spcAft>
                  <a:spcPts val="0"/>
                </a:spcAft>
                <a:defRPr sz="40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3200" dirty="0">
                  <a:solidFill>
                    <a:srgbClr val="5E0902"/>
                  </a:solidFill>
                  <a:latin typeface="华文中宋" panose="02010600040101010101" pitchFamily="2" charset="-122"/>
                  <a:ea typeface="华文中宋" panose="02010600040101010101" pitchFamily="2" charset="-122"/>
                </a:rPr>
                <a:t>点击添加标题</a:t>
              </a:r>
            </a:p>
          </p:txBody>
        </p:sp>
        <p:sp>
          <p:nvSpPr>
            <p:cNvPr id="32" name="矩形 31"/>
            <p:cNvSpPr/>
            <p:nvPr/>
          </p:nvSpPr>
          <p:spPr>
            <a:xfrm>
              <a:off x="8382875" y="2195900"/>
              <a:ext cx="131809" cy="136952"/>
            </a:xfrm>
            <a:prstGeom prst="rect">
              <a:avLst/>
            </a:prstGeom>
            <a:solidFill>
              <a:srgbClr val="5E0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grpSp>
      <p:grpSp>
        <p:nvGrpSpPr>
          <p:cNvPr id="22" name="组合 21"/>
          <p:cNvGrpSpPr/>
          <p:nvPr/>
        </p:nvGrpSpPr>
        <p:grpSpPr>
          <a:xfrm rot="5400000">
            <a:off x="5672591" y="-5732421"/>
            <a:ext cx="846812" cy="12192005"/>
            <a:chOff x="236877" y="1755698"/>
            <a:chExt cx="635109" cy="3817695"/>
          </a:xfrm>
        </p:grpSpPr>
        <p:sp>
          <p:nvSpPr>
            <p:cNvPr id="23" name="任意多边形 22"/>
            <p:cNvSpPr/>
            <p:nvPr/>
          </p:nvSpPr>
          <p:spPr>
            <a:xfrm rot="16200000" flipV="1">
              <a:off x="-1619437" y="3612012"/>
              <a:ext cx="3817694" cy="105065"/>
            </a:xfrm>
            <a:custGeom>
              <a:avLst/>
              <a:gdLst>
                <a:gd name="connsiteX0" fmla="*/ 0 w 3619500"/>
                <a:gd name="connsiteY0" fmla="*/ 0 h 0"/>
                <a:gd name="connsiteX1" fmla="*/ 3619500 w 3619500"/>
                <a:gd name="connsiteY1" fmla="*/ 0 h 0"/>
              </a:gdLst>
              <a:ahLst/>
              <a:cxnLst>
                <a:cxn ang="0">
                  <a:pos x="connsiteX0" y="connsiteY0"/>
                </a:cxn>
                <a:cxn ang="0">
                  <a:pos x="connsiteX1" y="connsiteY1"/>
                </a:cxn>
              </a:cxnLst>
              <a:rect l="l" t="t" r="r" b="b"/>
              <a:pathLst>
                <a:path w="3619500">
                  <a:moveTo>
                    <a:pt x="0" y="0"/>
                  </a:moveTo>
                  <a:lnTo>
                    <a:pt x="3619500" y="0"/>
                  </a:lnTo>
                </a:path>
              </a:pathLst>
            </a:custGeom>
            <a:noFill/>
            <a:ln w="9525">
              <a:solidFill>
                <a:srgbClr val="FDD3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sp>
          <p:nvSpPr>
            <p:cNvPr id="24" name="矩形 23"/>
            <p:cNvSpPr/>
            <p:nvPr/>
          </p:nvSpPr>
          <p:spPr>
            <a:xfrm rot="16200000">
              <a:off x="-1289192" y="3412214"/>
              <a:ext cx="3817694" cy="504663"/>
            </a:xfrm>
            <a:prstGeom prst="rect">
              <a:avLst/>
            </a:prstGeom>
            <a:solidFill>
              <a:srgbClr val="E68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grpSp>
      <p:sp>
        <p:nvSpPr>
          <p:cNvPr id="25" name="TextBox 22"/>
          <p:cNvSpPr txBox="1">
            <a:spLocks noChangeArrowheads="1"/>
          </p:cNvSpPr>
          <p:nvPr/>
        </p:nvSpPr>
        <p:spPr bwMode="auto">
          <a:xfrm>
            <a:off x="4934492" y="73139"/>
            <a:ext cx="2399205" cy="707886"/>
          </a:xfrm>
          <a:prstGeom prst="rect">
            <a:avLst/>
          </a:prstGeom>
          <a:noFill/>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4000" dirty="0">
                <a:solidFill>
                  <a:srgbClr val="4A0702"/>
                </a:solidFill>
              </a:rPr>
              <a:t>目录</a:t>
            </a:r>
            <a:endParaRPr lang="en-US" altLang="zh-CN" sz="4000" dirty="0">
              <a:solidFill>
                <a:srgbClr val="4A0702"/>
              </a:solidFill>
            </a:endParaRPr>
          </a:p>
        </p:txBody>
      </p:sp>
    </p:spTree>
    <p:extLst>
      <p:ext uri="{BB962C8B-B14F-4D97-AF65-F5344CB8AC3E}">
        <p14:creationId xmlns:p14="http://schemas.microsoft.com/office/powerpoint/2010/main" val="40914832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t="26000"/>
          <a:stretch/>
        </p:blipFill>
        <p:spPr>
          <a:xfrm>
            <a:off x="3109012" y="0"/>
            <a:ext cx="5783286" cy="2578701"/>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40613" t="-1878" r="29957" b="90873"/>
          <a:stretch/>
        </p:blipFill>
        <p:spPr>
          <a:xfrm>
            <a:off x="1469351" y="360741"/>
            <a:ext cx="1959428" cy="754743"/>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l="40613" t="-1878" r="29957" b="90873"/>
          <a:stretch/>
        </p:blipFill>
        <p:spPr>
          <a:xfrm>
            <a:off x="3673195" y="651412"/>
            <a:ext cx="1168621" cy="450136"/>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40613" t="-1878" r="29957" b="90873"/>
          <a:stretch/>
        </p:blipFill>
        <p:spPr>
          <a:xfrm>
            <a:off x="3350807" y="1465809"/>
            <a:ext cx="535381" cy="206221"/>
          </a:xfrm>
          <a:prstGeom prst="rect">
            <a:avLst/>
          </a:prstGeom>
        </p:spPr>
      </p:pic>
      <p:pic>
        <p:nvPicPr>
          <p:cNvPr id="9" name="图片 8"/>
          <p:cNvPicPr>
            <a:picLocks noChangeAspect="1"/>
          </p:cNvPicPr>
          <p:nvPr/>
        </p:nvPicPr>
        <p:blipFill rotWithShape="1">
          <a:blip r:embed="rId6"/>
          <a:srcRect t="44960"/>
          <a:stretch/>
        </p:blipFill>
        <p:spPr>
          <a:xfrm>
            <a:off x="5202858" y="-25400"/>
            <a:ext cx="1786283" cy="832169"/>
          </a:xfrm>
          <a:prstGeom prst="rect">
            <a:avLst/>
          </a:prstGeom>
        </p:spPr>
      </p:pic>
      <p:sp>
        <p:nvSpPr>
          <p:cNvPr id="10" name="TextBox 22"/>
          <p:cNvSpPr txBox="1">
            <a:spLocks noChangeArrowheads="1"/>
          </p:cNvSpPr>
          <p:nvPr/>
        </p:nvSpPr>
        <p:spPr bwMode="auto">
          <a:xfrm>
            <a:off x="2868277" y="995118"/>
            <a:ext cx="6455446" cy="523220"/>
          </a:xfrm>
          <a:prstGeom prst="rect">
            <a:avLst/>
          </a:prstGeom>
          <a:noFill/>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685800"/>
            <a:r>
              <a:rPr lang="zh-CN" altLang="en-US" sz="2800" dirty="0" smtClean="0">
                <a:solidFill>
                  <a:schemeClr val="accent4">
                    <a:lumMod val="60000"/>
                    <a:lumOff val="40000"/>
                    <a:alpha val="62000"/>
                  </a:schemeClr>
                </a:solidFill>
              </a:rPr>
              <a:t>此处添加标题</a:t>
            </a:r>
            <a:endParaRPr lang="en-US" altLang="zh-CN" sz="2800" dirty="0">
              <a:solidFill>
                <a:schemeClr val="accent4">
                  <a:lumMod val="60000"/>
                  <a:lumOff val="40000"/>
                  <a:alpha val="62000"/>
                </a:schemeClr>
              </a:solidFill>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0613" t="-1878" r="29957" b="90873"/>
          <a:stretch/>
        </p:blipFill>
        <p:spPr>
          <a:xfrm>
            <a:off x="8572530" y="266595"/>
            <a:ext cx="1959428" cy="754743"/>
          </a:xfrm>
          <a:prstGeom prst="rect">
            <a:avLst/>
          </a:prstGeom>
        </p:spPr>
      </p:pic>
      <p:pic>
        <p:nvPicPr>
          <p:cNvPr id="6" name="图片 5"/>
          <p:cNvPicPr>
            <a:picLocks noChangeAspect="1"/>
          </p:cNvPicPr>
          <p:nvPr/>
        </p:nvPicPr>
        <p:blipFill rotWithShape="1">
          <a:blip r:embed="rId7" cstate="print">
            <a:extLst>
              <a:ext uri="{28A0092B-C50C-407E-A947-70E740481C1C}">
                <a14:useLocalDpi xmlns:a14="http://schemas.microsoft.com/office/drawing/2010/main" val="0"/>
              </a:ext>
            </a:extLst>
          </a:blip>
          <a:srcRect l="40613" t="-1878" r="29957" b="90873"/>
          <a:stretch/>
        </p:blipFill>
        <p:spPr>
          <a:xfrm>
            <a:off x="7540802" y="927257"/>
            <a:ext cx="1156028" cy="445285"/>
          </a:xfrm>
          <a:prstGeom prst="rect">
            <a:avLst/>
          </a:prstGeom>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l="40613" t="-1878" r="29957" b="90873"/>
          <a:stretch/>
        </p:blipFill>
        <p:spPr>
          <a:xfrm>
            <a:off x="8865342" y="1672030"/>
            <a:ext cx="535381" cy="206221"/>
          </a:xfrm>
          <a:prstGeom prst="rect">
            <a:avLst/>
          </a:prstGeom>
        </p:spPr>
      </p:pic>
      <p:grpSp>
        <p:nvGrpSpPr>
          <p:cNvPr id="11" name="组合 10"/>
          <p:cNvGrpSpPr/>
          <p:nvPr/>
        </p:nvGrpSpPr>
        <p:grpSpPr>
          <a:xfrm>
            <a:off x="1687282" y="1946160"/>
            <a:ext cx="4048393" cy="1460466"/>
            <a:chOff x="6351631" y="2121843"/>
            <a:chExt cx="4048393" cy="1460466"/>
          </a:xfrm>
        </p:grpSpPr>
        <p:sp>
          <p:nvSpPr>
            <p:cNvPr id="12" name="圆角矩形 11"/>
            <p:cNvSpPr/>
            <p:nvPr/>
          </p:nvSpPr>
          <p:spPr>
            <a:xfrm>
              <a:off x="6351633" y="2542407"/>
              <a:ext cx="4048391" cy="1039902"/>
            </a:xfrm>
            <a:prstGeom prst="roundRect">
              <a:avLst>
                <a:gd name="adj" fmla="val 29064"/>
              </a:avLst>
            </a:prstGeom>
            <a:solidFill>
              <a:srgbClr val="3C0602"/>
            </a:solidFill>
            <a:ln w="0">
              <a:noFill/>
              <a:prstDash val="solid"/>
              <a:round/>
              <a:headEnd/>
              <a:tailEnd/>
            </a:ln>
          </p:spPr>
          <p:txBody>
            <a:bodyPr/>
            <a:lstStyle/>
            <a:p>
              <a:pPr defTabSz="914377"/>
              <a:endParaRPr lang="zh-CN" altLang="en-US" sz="1351" dirty="0">
                <a:solidFill>
                  <a:prstClr val="black"/>
                </a:solidFill>
              </a:endParaRPr>
            </a:p>
          </p:txBody>
        </p:sp>
        <p:sp>
          <p:nvSpPr>
            <p:cNvPr id="13" name="TextBox 4"/>
            <p:cNvSpPr txBox="1">
              <a:spLocks noChangeArrowheads="1"/>
            </p:cNvSpPr>
            <p:nvPr/>
          </p:nvSpPr>
          <p:spPr bwMode="auto">
            <a:xfrm>
              <a:off x="6351631" y="2121843"/>
              <a:ext cx="182934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133" b="1" dirty="0">
                  <a:solidFill>
                    <a:schemeClr val="accent4">
                      <a:lumMod val="20000"/>
                      <a:lumOff val="80000"/>
                    </a:schemeClr>
                  </a:solidFill>
                  <a:latin typeface="宋体" panose="02010600030101010101" pitchFamily="2" charset="-122"/>
                </a:rPr>
                <a:t>点击添加标题</a:t>
              </a:r>
            </a:p>
          </p:txBody>
        </p:sp>
      </p:grpSp>
      <p:grpSp>
        <p:nvGrpSpPr>
          <p:cNvPr id="15" name="组合 14"/>
          <p:cNvGrpSpPr/>
          <p:nvPr/>
        </p:nvGrpSpPr>
        <p:grpSpPr>
          <a:xfrm>
            <a:off x="1687281" y="3827190"/>
            <a:ext cx="4048393" cy="1441451"/>
            <a:chOff x="6351631" y="2140858"/>
            <a:chExt cx="4048393" cy="1441451"/>
          </a:xfrm>
        </p:grpSpPr>
        <p:sp>
          <p:nvSpPr>
            <p:cNvPr id="16" name="圆角矩形 15"/>
            <p:cNvSpPr/>
            <p:nvPr/>
          </p:nvSpPr>
          <p:spPr>
            <a:xfrm>
              <a:off x="6351633" y="2542407"/>
              <a:ext cx="4048391" cy="1039902"/>
            </a:xfrm>
            <a:prstGeom prst="roundRect">
              <a:avLst>
                <a:gd name="adj" fmla="val 29064"/>
              </a:avLst>
            </a:prstGeom>
            <a:solidFill>
              <a:srgbClr val="3C0602"/>
            </a:solidFill>
            <a:ln w="0">
              <a:noFill/>
              <a:prstDash val="solid"/>
              <a:round/>
              <a:headEnd/>
              <a:tailEnd/>
            </a:ln>
          </p:spPr>
          <p:txBody>
            <a:bodyPr/>
            <a:lstStyle/>
            <a:p>
              <a:pPr defTabSz="914377"/>
              <a:endParaRPr lang="zh-CN" altLang="en-US" sz="1351" dirty="0">
                <a:solidFill>
                  <a:prstClr val="black"/>
                </a:solidFill>
              </a:endParaRPr>
            </a:p>
          </p:txBody>
        </p:sp>
        <p:sp>
          <p:nvSpPr>
            <p:cNvPr id="17" name="TextBox 4"/>
            <p:cNvSpPr txBox="1">
              <a:spLocks noChangeArrowheads="1"/>
            </p:cNvSpPr>
            <p:nvPr/>
          </p:nvSpPr>
          <p:spPr bwMode="auto">
            <a:xfrm>
              <a:off x="6351631" y="2140858"/>
              <a:ext cx="182934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133" b="1" dirty="0">
                  <a:solidFill>
                    <a:schemeClr val="accent4">
                      <a:lumMod val="20000"/>
                      <a:lumOff val="80000"/>
                    </a:schemeClr>
                  </a:solidFill>
                  <a:latin typeface="宋体" panose="02010600030101010101" pitchFamily="2" charset="-122"/>
                </a:rPr>
                <a:t>点击添加标题</a:t>
              </a:r>
            </a:p>
          </p:txBody>
        </p:sp>
      </p:grpSp>
      <p:pic>
        <p:nvPicPr>
          <p:cNvPr id="19" name="图片 18"/>
          <p:cNvPicPr>
            <a:picLocks noChangeAspect="1"/>
          </p:cNvPicPr>
          <p:nvPr/>
        </p:nvPicPr>
        <p:blipFill rotWithShape="1">
          <a:blip r:embed="rId8" cstate="print">
            <a:extLst>
              <a:ext uri="{28A0092B-C50C-407E-A947-70E740481C1C}">
                <a14:useLocalDpi xmlns:a14="http://schemas.microsoft.com/office/drawing/2010/main" val="0"/>
              </a:ext>
            </a:extLst>
          </a:blip>
          <a:srcRect l="12887" t="16635" r="10040" b="693"/>
          <a:stretch/>
        </p:blipFill>
        <p:spPr>
          <a:xfrm>
            <a:off x="7093857" y="2102534"/>
            <a:ext cx="3364593" cy="3302904"/>
          </a:xfrm>
          <a:prstGeom prst="ellipse">
            <a:avLst/>
          </a:prstGeom>
        </p:spPr>
      </p:pic>
    </p:spTree>
    <p:extLst>
      <p:ext uri="{BB962C8B-B14F-4D97-AF65-F5344CB8AC3E}">
        <p14:creationId xmlns:p14="http://schemas.microsoft.com/office/powerpoint/2010/main" val="34908019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30306" y="1840300"/>
            <a:ext cx="4065296" cy="3233542"/>
            <a:chOff x="3230306" y="2195900"/>
            <a:chExt cx="4065296" cy="3233542"/>
          </a:xfrm>
        </p:grpSpPr>
        <p:grpSp>
          <p:nvGrpSpPr>
            <p:cNvPr id="15" name="组合 14"/>
            <p:cNvGrpSpPr/>
            <p:nvPr/>
          </p:nvGrpSpPr>
          <p:grpSpPr>
            <a:xfrm>
              <a:off x="3230306" y="2195901"/>
              <a:ext cx="880681" cy="3233541"/>
              <a:chOff x="2519856" y="1231504"/>
              <a:chExt cx="660511" cy="2425156"/>
            </a:xfrm>
          </p:grpSpPr>
          <p:sp>
            <p:nvSpPr>
              <p:cNvPr id="16" name="TextBox 47"/>
              <p:cNvSpPr txBox="1">
                <a:spLocks noChangeArrowheads="1"/>
              </p:cNvSpPr>
              <p:nvPr/>
            </p:nvSpPr>
            <p:spPr bwMode="auto">
              <a:xfrm>
                <a:off x="2519856" y="1371419"/>
                <a:ext cx="660511" cy="2285241"/>
              </a:xfrm>
              <a:prstGeom prst="rect">
                <a:avLst/>
              </a:prstGeom>
              <a:noFill/>
              <a:extLst/>
            </p:spPr>
            <p:txBody>
              <a:bodyPr vert="horz" wrap="square">
                <a:spAutoFit/>
              </a:bodyPr>
              <a:lstStyle>
                <a:defPPr>
                  <a:defRPr lang="zh-CN"/>
                </a:defPPr>
                <a:lvl1pPr algn="ctr" fontAlgn="auto">
                  <a:spcBef>
                    <a:spcPts val="0"/>
                  </a:spcBef>
                  <a:spcAft>
                    <a:spcPts val="0"/>
                  </a:spcAft>
                  <a:defRPr sz="40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3200" dirty="0">
                    <a:solidFill>
                      <a:srgbClr val="5E0902"/>
                    </a:solidFill>
                    <a:latin typeface="华文中宋" panose="02010600040101010101" pitchFamily="2" charset="-122"/>
                    <a:ea typeface="华文中宋" panose="02010600040101010101" pitchFamily="2" charset="-122"/>
                  </a:rPr>
                  <a:t>点击添加标题</a:t>
                </a:r>
              </a:p>
            </p:txBody>
          </p:sp>
          <p:sp>
            <p:nvSpPr>
              <p:cNvPr id="17" name="矩形 16"/>
              <p:cNvSpPr/>
              <p:nvPr/>
            </p:nvSpPr>
            <p:spPr>
              <a:xfrm>
                <a:off x="2800638" y="1231504"/>
                <a:ext cx="98857" cy="102714"/>
              </a:xfrm>
              <a:prstGeom prst="rect">
                <a:avLst/>
              </a:prstGeom>
              <a:solidFill>
                <a:srgbClr val="5E0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grpSp>
        <p:sp>
          <p:nvSpPr>
            <p:cNvPr id="27" name="TextBox 47"/>
            <p:cNvSpPr txBox="1">
              <a:spLocks noChangeArrowheads="1"/>
            </p:cNvSpPr>
            <p:nvPr/>
          </p:nvSpPr>
          <p:spPr bwMode="auto">
            <a:xfrm>
              <a:off x="4828125" y="2382454"/>
              <a:ext cx="880681" cy="3046988"/>
            </a:xfrm>
            <a:prstGeom prst="rect">
              <a:avLst/>
            </a:prstGeom>
            <a:noFill/>
            <a:extLst/>
          </p:spPr>
          <p:txBody>
            <a:bodyPr vert="horz" wrap="square">
              <a:spAutoFit/>
            </a:bodyPr>
            <a:lstStyle>
              <a:defPPr>
                <a:defRPr lang="zh-CN"/>
              </a:defPPr>
              <a:lvl1pPr algn="ctr" fontAlgn="auto">
                <a:spcBef>
                  <a:spcPts val="0"/>
                </a:spcBef>
                <a:spcAft>
                  <a:spcPts val="0"/>
                </a:spcAft>
                <a:defRPr sz="40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3200" dirty="0">
                  <a:solidFill>
                    <a:srgbClr val="5E0902"/>
                  </a:solidFill>
                  <a:latin typeface="华文中宋" panose="02010600040101010101" pitchFamily="2" charset="-122"/>
                  <a:ea typeface="华文中宋" panose="02010600040101010101" pitchFamily="2" charset="-122"/>
                </a:rPr>
                <a:t>点击添加标题</a:t>
              </a:r>
            </a:p>
          </p:txBody>
        </p:sp>
        <p:sp>
          <p:nvSpPr>
            <p:cNvPr id="28" name="矩形 27"/>
            <p:cNvSpPr/>
            <p:nvPr/>
          </p:nvSpPr>
          <p:spPr>
            <a:xfrm>
              <a:off x="5202501" y="2195900"/>
              <a:ext cx="131809" cy="136952"/>
            </a:xfrm>
            <a:prstGeom prst="rect">
              <a:avLst/>
            </a:prstGeom>
            <a:solidFill>
              <a:srgbClr val="5E0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sp>
          <p:nvSpPr>
            <p:cNvPr id="29" name="TextBox 47"/>
            <p:cNvSpPr txBox="1">
              <a:spLocks noChangeArrowheads="1"/>
            </p:cNvSpPr>
            <p:nvPr/>
          </p:nvSpPr>
          <p:spPr bwMode="auto">
            <a:xfrm>
              <a:off x="6414921" y="2382454"/>
              <a:ext cx="880681" cy="3046988"/>
            </a:xfrm>
            <a:prstGeom prst="rect">
              <a:avLst/>
            </a:prstGeom>
            <a:noFill/>
            <a:extLst/>
          </p:spPr>
          <p:txBody>
            <a:bodyPr vert="horz" wrap="square">
              <a:spAutoFit/>
            </a:bodyPr>
            <a:lstStyle>
              <a:defPPr>
                <a:defRPr lang="zh-CN"/>
              </a:defPPr>
              <a:lvl1pPr algn="ctr" fontAlgn="auto">
                <a:spcBef>
                  <a:spcPts val="0"/>
                </a:spcBef>
                <a:spcAft>
                  <a:spcPts val="0"/>
                </a:spcAft>
                <a:defRPr sz="40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3200" dirty="0">
                  <a:solidFill>
                    <a:srgbClr val="5E0902"/>
                  </a:solidFill>
                  <a:latin typeface="华文中宋" panose="02010600040101010101" pitchFamily="2" charset="-122"/>
                  <a:ea typeface="华文中宋" panose="02010600040101010101" pitchFamily="2" charset="-122"/>
                </a:rPr>
                <a:t>点击添加标题</a:t>
              </a:r>
            </a:p>
          </p:txBody>
        </p:sp>
        <p:sp>
          <p:nvSpPr>
            <p:cNvPr id="30" name="矩形 29"/>
            <p:cNvSpPr/>
            <p:nvPr/>
          </p:nvSpPr>
          <p:spPr>
            <a:xfrm>
              <a:off x="6789297" y="2195900"/>
              <a:ext cx="131809" cy="136952"/>
            </a:xfrm>
            <a:prstGeom prst="rect">
              <a:avLst/>
            </a:prstGeom>
            <a:solidFill>
              <a:srgbClr val="5E0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grpSp>
      <p:grpSp>
        <p:nvGrpSpPr>
          <p:cNvPr id="3" name="组合 2"/>
          <p:cNvGrpSpPr/>
          <p:nvPr/>
        </p:nvGrpSpPr>
        <p:grpSpPr>
          <a:xfrm>
            <a:off x="8008499" y="1840300"/>
            <a:ext cx="880681" cy="3233542"/>
            <a:chOff x="8008499" y="2195900"/>
            <a:chExt cx="880681" cy="3233542"/>
          </a:xfrm>
        </p:grpSpPr>
        <p:sp>
          <p:nvSpPr>
            <p:cNvPr id="31" name="TextBox 47"/>
            <p:cNvSpPr txBox="1">
              <a:spLocks noChangeArrowheads="1"/>
            </p:cNvSpPr>
            <p:nvPr/>
          </p:nvSpPr>
          <p:spPr bwMode="auto">
            <a:xfrm>
              <a:off x="8008499" y="2382454"/>
              <a:ext cx="880681" cy="3046988"/>
            </a:xfrm>
            <a:prstGeom prst="rect">
              <a:avLst/>
            </a:prstGeom>
            <a:noFill/>
            <a:extLst/>
          </p:spPr>
          <p:txBody>
            <a:bodyPr vert="horz" wrap="square">
              <a:spAutoFit/>
            </a:bodyPr>
            <a:lstStyle>
              <a:defPPr>
                <a:defRPr lang="zh-CN"/>
              </a:defPPr>
              <a:lvl1pPr algn="ctr" fontAlgn="auto">
                <a:spcBef>
                  <a:spcPts val="0"/>
                </a:spcBef>
                <a:spcAft>
                  <a:spcPts val="0"/>
                </a:spcAft>
                <a:defRPr sz="40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3200" dirty="0">
                  <a:solidFill>
                    <a:srgbClr val="FDD305"/>
                  </a:solidFill>
                  <a:latin typeface="华文中宋" panose="02010600040101010101" pitchFamily="2" charset="-122"/>
                  <a:ea typeface="华文中宋" panose="02010600040101010101" pitchFamily="2" charset="-122"/>
                </a:rPr>
                <a:t>点击添加标题</a:t>
              </a:r>
            </a:p>
          </p:txBody>
        </p:sp>
        <p:sp>
          <p:nvSpPr>
            <p:cNvPr id="32" name="矩形 31"/>
            <p:cNvSpPr/>
            <p:nvPr/>
          </p:nvSpPr>
          <p:spPr>
            <a:xfrm>
              <a:off x="8382875" y="2195900"/>
              <a:ext cx="131809" cy="136952"/>
            </a:xfrm>
            <a:prstGeom prst="rect">
              <a:avLst/>
            </a:prstGeom>
            <a:solidFill>
              <a:srgbClr val="FDD3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grpSp>
      <p:grpSp>
        <p:nvGrpSpPr>
          <p:cNvPr id="22" name="组合 21"/>
          <p:cNvGrpSpPr/>
          <p:nvPr/>
        </p:nvGrpSpPr>
        <p:grpSpPr>
          <a:xfrm rot="5400000">
            <a:off x="5672591" y="-5732421"/>
            <a:ext cx="846812" cy="12192005"/>
            <a:chOff x="236877" y="1755698"/>
            <a:chExt cx="635109" cy="3817695"/>
          </a:xfrm>
        </p:grpSpPr>
        <p:sp>
          <p:nvSpPr>
            <p:cNvPr id="23" name="任意多边形 22"/>
            <p:cNvSpPr/>
            <p:nvPr/>
          </p:nvSpPr>
          <p:spPr>
            <a:xfrm rot="16200000" flipV="1">
              <a:off x="-1619437" y="3612012"/>
              <a:ext cx="3817694" cy="105065"/>
            </a:xfrm>
            <a:custGeom>
              <a:avLst/>
              <a:gdLst>
                <a:gd name="connsiteX0" fmla="*/ 0 w 3619500"/>
                <a:gd name="connsiteY0" fmla="*/ 0 h 0"/>
                <a:gd name="connsiteX1" fmla="*/ 3619500 w 3619500"/>
                <a:gd name="connsiteY1" fmla="*/ 0 h 0"/>
              </a:gdLst>
              <a:ahLst/>
              <a:cxnLst>
                <a:cxn ang="0">
                  <a:pos x="connsiteX0" y="connsiteY0"/>
                </a:cxn>
                <a:cxn ang="0">
                  <a:pos x="connsiteX1" y="connsiteY1"/>
                </a:cxn>
              </a:cxnLst>
              <a:rect l="l" t="t" r="r" b="b"/>
              <a:pathLst>
                <a:path w="3619500">
                  <a:moveTo>
                    <a:pt x="0" y="0"/>
                  </a:moveTo>
                  <a:lnTo>
                    <a:pt x="3619500" y="0"/>
                  </a:lnTo>
                </a:path>
              </a:pathLst>
            </a:custGeom>
            <a:noFill/>
            <a:ln w="9525">
              <a:solidFill>
                <a:srgbClr val="FDD3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sp>
          <p:nvSpPr>
            <p:cNvPr id="24" name="矩形 23"/>
            <p:cNvSpPr/>
            <p:nvPr/>
          </p:nvSpPr>
          <p:spPr>
            <a:xfrm rot="16200000">
              <a:off x="-1289192" y="3412214"/>
              <a:ext cx="3817694" cy="504663"/>
            </a:xfrm>
            <a:prstGeom prst="rect">
              <a:avLst/>
            </a:prstGeom>
            <a:solidFill>
              <a:srgbClr val="E68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grpSp>
      <p:sp>
        <p:nvSpPr>
          <p:cNvPr id="25" name="TextBox 22"/>
          <p:cNvSpPr txBox="1">
            <a:spLocks noChangeArrowheads="1"/>
          </p:cNvSpPr>
          <p:nvPr/>
        </p:nvSpPr>
        <p:spPr bwMode="auto">
          <a:xfrm>
            <a:off x="4934492" y="73139"/>
            <a:ext cx="2399205" cy="707886"/>
          </a:xfrm>
          <a:prstGeom prst="rect">
            <a:avLst/>
          </a:prstGeom>
          <a:noFill/>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914377"/>
            <a:r>
              <a:rPr lang="zh-CN" altLang="en-US" sz="4000" dirty="0">
                <a:solidFill>
                  <a:srgbClr val="4A0702"/>
                </a:solidFill>
              </a:rPr>
              <a:t>目录</a:t>
            </a:r>
            <a:endParaRPr lang="en-US" altLang="zh-CN" sz="4000" dirty="0">
              <a:solidFill>
                <a:srgbClr val="4A0702"/>
              </a:solidFill>
            </a:endParaRPr>
          </a:p>
        </p:txBody>
      </p:sp>
    </p:spTree>
    <p:extLst>
      <p:ext uri="{BB962C8B-B14F-4D97-AF65-F5344CB8AC3E}">
        <p14:creationId xmlns:p14="http://schemas.microsoft.com/office/powerpoint/2010/main" val="21344852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t="26000"/>
          <a:stretch/>
        </p:blipFill>
        <p:spPr>
          <a:xfrm>
            <a:off x="3109012" y="0"/>
            <a:ext cx="5783286" cy="2578701"/>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40613" t="-1878" r="29957" b="90873"/>
          <a:stretch/>
        </p:blipFill>
        <p:spPr>
          <a:xfrm>
            <a:off x="1469351" y="360741"/>
            <a:ext cx="1959428" cy="754743"/>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l="40613" t="-1878" r="29957" b="90873"/>
          <a:stretch/>
        </p:blipFill>
        <p:spPr>
          <a:xfrm>
            <a:off x="3673195" y="651412"/>
            <a:ext cx="1168621" cy="450136"/>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40613" t="-1878" r="29957" b="90873"/>
          <a:stretch/>
        </p:blipFill>
        <p:spPr>
          <a:xfrm>
            <a:off x="3350807" y="1465809"/>
            <a:ext cx="535381" cy="206221"/>
          </a:xfrm>
          <a:prstGeom prst="rect">
            <a:avLst/>
          </a:prstGeom>
        </p:spPr>
      </p:pic>
      <p:pic>
        <p:nvPicPr>
          <p:cNvPr id="9" name="图片 8"/>
          <p:cNvPicPr>
            <a:picLocks noChangeAspect="1"/>
          </p:cNvPicPr>
          <p:nvPr/>
        </p:nvPicPr>
        <p:blipFill rotWithShape="1">
          <a:blip r:embed="rId6"/>
          <a:srcRect t="44960"/>
          <a:stretch/>
        </p:blipFill>
        <p:spPr>
          <a:xfrm>
            <a:off x="5202858" y="-25400"/>
            <a:ext cx="1786283" cy="832169"/>
          </a:xfrm>
          <a:prstGeom prst="rect">
            <a:avLst/>
          </a:prstGeom>
        </p:spPr>
      </p:pic>
      <p:sp>
        <p:nvSpPr>
          <p:cNvPr id="10" name="TextBox 22"/>
          <p:cNvSpPr txBox="1">
            <a:spLocks noChangeArrowheads="1"/>
          </p:cNvSpPr>
          <p:nvPr/>
        </p:nvSpPr>
        <p:spPr bwMode="auto">
          <a:xfrm>
            <a:off x="2868277" y="995118"/>
            <a:ext cx="6455446" cy="523220"/>
          </a:xfrm>
          <a:prstGeom prst="rect">
            <a:avLst/>
          </a:prstGeom>
          <a:noFill/>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685800"/>
            <a:r>
              <a:rPr lang="zh-CN" altLang="en-US" sz="2800" dirty="0" smtClean="0">
                <a:solidFill>
                  <a:schemeClr val="accent4">
                    <a:lumMod val="60000"/>
                    <a:lumOff val="40000"/>
                    <a:alpha val="62000"/>
                  </a:schemeClr>
                </a:solidFill>
              </a:rPr>
              <a:t>此处添加标题</a:t>
            </a:r>
            <a:endParaRPr lang="en-US" altLang="zh-CN" sz="2800" dirty="0">
              <a:solidFill>
                <a:schemeClr val="accent4">
                  <a:lumMod val="60000"/>
                  <a:lumOff val="40000"/>
                  <a:alpha val="62000"/>
                </a:schemeClr>
              </a:solidFill>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0613" t="-1878" r="29957" b="90873"/>
          <a:stretch/>
        </p:blipFill>
        <p:spPr>
          <a:xfrm>
            <a:off x="8572530" y="266595"/>
            <a:ext cx="1959428" cy="754743"/>
          </a:xfrm>
          <a:prstGeom prst="rect">
            <a:avLst/>
          </a:prstGeom>
        </p:spPr>
      </p:pic>
      <p:pic>
        <p:nvPicPr>
          <p:cNvPr id="6" name="图片 5"/>
          <p:cNvPicPr>
            <a:picLocks noChangeAspect="1"/>
          </p:cNvPicPr>
          <p:nvPr/>
        </p:nvPicPr>
        <p:blipFill rotWithShape="1">
          <a:blip r:embed="rId7" cstate="print">
            <a:extLst>
              <a:ext uri="{28A0092B-C50C-407E-A947-70E740481C1C}">
                <a14:useLocalDpi xmlns:a14="http://schemas.microsoft.com/office/drawing/2010/main" val="0"/>
              </a:ext>
            </a:extLst>
          </a:blip>
          <a:srcRect l="40613" t="-1878" r="29957" b="90873"/>
          <a:stretch/>
        </p:blipFill>
        <p:spPr>
          <a:xfrm>
            <a:off x="7540802" y="927257"/>
            <a:ext cx="1156028" cy="445285"/>
          </a:xfrm>
          <a:prstGeom prst="rect">
            <a:avLst/>
          </a:prstGeom>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l="40613" t="-1878" r="29957" b="90873"/>
          <a:stretch/>
        </p:blipFill>
        <p:spPr>
          <a:xfrm>
            <a:off x="8865342" y="1672030"/>
            <a:ext cx="535381" cy="206221"/>
          </a:xfrm>
          <a:prstGeom prst="rect">
            <a:avLst/>
          </a:prstGeom>
        </p:spPr>
      </p:pic>
      <p:sp>
        <p:nvSpPr>
          <p:cNvPr id="11" name="矩形 10"/>
          <p:cNvSpPr/>
          <p:nvPr/>
        </p:nvSpPr>
        <p:spPr bwMode="auto">
          <a:xfrm>
            <a:off x="5810648" y="4952307"/>
            <a:ext cx="5711341" cy="384721"/>
          </a:xfrm>
          <a:prstGeom prst="rect">
            <a:avLst/>
          </a:prstGeom>
        </p:spPr>
        <p:txBody>
          <a:bodyPr wrap="square">
            <a:spAutoFit/>
          </a:bodyPr>
          <a:lstStyle/>
          <a:p>
            <a:pPr defTabSz="914377">
              <a:lnSpc>
                <a:spcPct val="150000"/>
              </a:lnSpc>
              <a:buClr>
                <a:srgbClr val="0070C0"/>
              </a:buClr>
              <a:defRPr/>
            </a:pPr>
            <a:r>
              <a:rPr lang="zh-CN" altLang="en-US" sz="1400" dirty="0">
                <a:solidFill>
                  <a:schemeClr val="accent4">
                    <a:lumMod val="40000"/>
                    <a:lumOff val="60000"/>
                  </a:schemeClr>
                </a:solidFill>
                <a:latin typeface="华文楷体" panose="02000000000000000000" pitchFamily="2" charset="-122"/>
                <a:ea typeface="华文楷体" panose="02000000000000000000" pitchFamily="2" charset="-122"/>
              </a:rPr>
              <a:t>点击添加文本内容，点击添加文本内容，点击添加文本内容</a:t>
            </a:r>
          </a:p>
        </p:txBody>
      </p:sp>
      <p:grpSp>
        <p:nvGrpSpPr>
          <p:cNvPr id="12" name="组合 11"/>
          <p:cNvGrpSpPr>
            <a:grpSpLocks/>
          </p:cNvGrpSpPr>
          <p:nvPr/>
        </p:nvGrpSpPr>
        <p:grpSpPr bwMode="auto">
          <a:xfrm>
            <a:off x="5894470" y="2226353"/>
            <a:ext cx="6301767" cy="2796635"/>
            <a:chOff x="3779838" y="1487488"/>
            <a:chExt cx="5365750" cy="2381244"/>
          </a:xfrm>
        </p:grpSpPr>
        <p:grpSp>
          <p:nvGrpSpPr>
            <p:cNvPr id="13" name="组合 37"/>
            <p:cNvGrpSpPr>
              <a:grpSpLocks/>
            </p:cNvGrpSpPr>
            <p:nvPr/>
          </p:nvGrpSpPr>
          <p:grpSpPr bwMode="auto">
            <a:xfrm>
              <a:off x="3779838" y="1487488"/>
              <a:ext cx="5365750" cy="1147762"/>
              <a:chOff x="3779912" y="1487410"/>
              <a:chExt cx="5366325" cy="1147810"/>
            </a:xfrm>
          </p:grpSpPr>
          <p:sp>
            <p:nvSpPr>
              <p:cNvPr id="28" name="Freeform 6"/>
              <p:cNvSpPr>
                <a:spLocks/>
              </p:cNvSpPr>
              <p:nvPr/>
            </p:nvSpPr>
            <p:spPr bwMode="auto">
              <a:xfrm>
                <a:off x="3779912" y="1487410"/>
                <a:ext cx="5366325" cy="1147810"/>
              </a:xfrm>
              <a:custGeom>
                <a:avLst/>
                <a:gdLst>
                  <a:gd name="T0" fmla="*/ 0 w 293"/>
                  <a:gd name="T1" fmla="*/ 0 h 67"/>
                  <a:gd name="T2" fmla="*/ 2147483647 w 293"/>
                  <a:gd name="T3" fmla="*/ 0 h 67"/>
                  <a:gd name="T4" fmla="*/ 2147483647 w 293"/>
                  <a:gd name="T5" fmla="*/ 2147483647 h 67"/>
                  <a:gd name="T6" fmla="*/ 2147483647 w 293"/>
                  <a:gd name="T7" fmla="*/ 2147483647 h 67"/>
                  <a:gd name="T8" fmla="*/ 2147483647 w 293"/>
                  <a:gd name="T9" fmla="*/ 2147483647 h 67"/>
                  <a:gd name="T10" fmla="*/ 2147483647 w 293"/>
                  <a:gd name="T11" fmla="*/ 2147483647 h 67"/>
                  <a:gd name="T12" fmla="*/ 2147483647 w 293"/>
                  <a:gd name="T13" fmla="*/ 2147483647 h 67"/>
                  <a:gd name="T14" fmla="*/ 0 w 293"/>
                  <a:gd name="T15" fmla="*/ 2147483647 h 67"/>
                  <a:gd name="T16" fmla="*/ 0 w 293"/>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3" h="67">
                    <a:moveTo>
                      <a:pt x="0" y="0"/>
                    </a:moveTo>
                    <a:lnTo>
                      <a:pt x="198" y="0"/>
                    </a:lnTo>
                    <a:lnTo>
                      <a:pt x="246" y="46"/>
                    </a:lnTo>
                    <a:lnTo>
                      <a:pt x="293" y="46"/>
                    </a:lnTo>
                    <a:lnTo>
                      <a:pt x="293" y="67"/>
                    </a:lnTo>
                    <a:lnTo>
                      <a:pt x="246" y="67"/>
                    </a:lnTo>
                    <a:lnTo>
                      <a:pt x="198" y="34"/>
                    </a:lnTo>
                    <a:lnTo>
                      <a:pt x="0" y="34"/>
                    </a:lnTo>
                    <a:lnTo>
                      <a:pt x="0" y="0"/>
                    </a:lnTo>
                    <a:close/>
                  </a:path>
                </a:pathLst>
              </a:custGeom>
              <a:solidFill>
                <a:srgbClr val="E68D06"/>
              </a:solidFill>
              <a:ln w="0">
                <a:solidFill>
                  <a:schemeClr val="bg1"/>
                </a:solidFill>
                <a:prstDash val="solid"/>
                <a:round/>
                <a:headEnd/>
                <a:tailEnd/>
              </a:ln>
            </p:spPr>
            <p:txBody>
              <a:bodyPr/>
              <a:lstStyle/>
              <a:p>
                <a:pPr defTabSz="914377">
                  <a:defRPr/>
                </a:pPr>
                <a:endParaRPr lang="zh-CN" altLang="en-US" sz="1351">
                  <a:solidFill>
                    <a:prstClr val="black"/>
                  </a:solidFill>
                </a:endParaRPr>
              </a:p>
            </p:txBody>
          </p:sp>
          <p:sp>
            <p:nvSpPr>
              <p:cNvPr id="29" name="TextBox 18"/>
              <p:cNvSpPr txBox="1">
                <a:spLocks noChangeArrowheads="1"/>
              </p:cNvSpPr>
              <p:nvPr/>
            </p:nvSpPr>
            <p:spPr bwMode="auto">
              <a:xfrm>
                <a:off x="4067944" y="1636440"/>
                <a:ext cx="1728192" cy="288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914377"/>
                <a:r>
                  <a:rPr lang="zh-CN" altLang="en-US" sz="1600" dirty="0">
                    <a:solidFill>
                      <a:schemeClr val="accent4">
                        <a:lumMod val="20000"/>
                        <a:lumOff val="80000"/>
                      </a:schemeClr>
                    </a:solidFill>
                    <a:latin typeface="华文楷体" panose="02000000000000000000" pitchFamily="2" charset="-122"/>
                    <a:ea typeface="华文楷体" panose="02000000000000000000" pitchFamily="2" charset="-122"/>
                  </a:rPr>
                  <a:t>点击添加文本内容</a:t>
                </a:r>
              </a:p>
            </p:txBody>
          </p:sp>
          <p:sp>
            <p:nvSpPr>
              <p:cNvPr id="30" name="TextBox 19"/>
              <p:cNvSpPr txBox="1">
                <a:spLocks noChangeArrowheads="1"/>
              </p:cNvSpPr>
              <p:nvPr/>
            </p:nvSpPr>
            <p:spPr bwMode="auto">
              <a:xfrm>
                <a:off x="5867698" y="1522336"/>
                <a:ext cx="1031986" cy="44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indent="0" algn="ctr" defTabSz="914377">
                  <a:defRPr/>
                </a:pPr>
                <a:r>
                  <a:rPr lang="en-US" altLang="zh-CN" sz="2800" dirty="0">
                    <a:solidFill>
                      <a:schemeClr val="accent4">
                        <a:lumMod val="20000"/>
                        <a:lumOff val="80000"/>
                      </a:schemeClr>
                    </a:solidFill>
                    <a:latin typeface="华文楷体" panose="02000000000000000000" pitchFamily="2" charset="-122"/>
                    <a:ea typeface="华文楷体" panose="02000000000000000000" pitchFamily="2" charset="-122"/>
                  </a:rPr>
                  <a:t>50%</a:t>
                </a:r>
                <a:endParaRPr lang="zh-CN" altLang="en-US" sz="2800" dirty="0">
                  <a:solidFill>
                    <a:schemeClr val="accent4">
                      <a:lumMod val="20000"/>
                      <a:lumOff val="80000"/>
                    </a:schemeClr>
                  </a:solidFill>
                  <a:latin typeface="华文楷体" panose="02000000000000000000" pitchFamily="2" charset="-122"/>
                  <a:ea typeface="华文楷体" panose="02000000000000000000" pitchFamily="2" charset="-122"/>
                </a:endParaRPr>
              </a:p>
            </p:txBody>
          </p:sp>
        </p:grpSp>
        <p:grpSp>
          <p:nvGrpSpPr>
            <p:cNvPr id="14" name="组合 35"/>
            <p:cNvGrpSpPr>
              <a:grpSpLocks/>
            </p:cNvGrpSpPr>
            <p:nvPr/>
          </p:nvGrpSpPr>
          <p:grpSpPr bwMode="auto">
            <a:xfrm>
              <a:off x="3779838" y="2070100"/>
              <a:ext cx="5365750" cy="925513"/>
              <a:chOff x="3779912" y="2069881"/>
              <a:chExt cx="5366325" cy="925101"/>
            </a:xfrm>
          </p:grpSpPr>
          <p:sp>
            <p:nvSpPr>
              <p:cNvPr id="25" name="Freeform 7"/>
              <p:cNvSpPr>
                <a:spLocks/>
              </p:cNvSpPr>
              <p:nvPr/>
            </p:nvSpPr>
            <p:spPr bwMode="auto">
              <a:xfrm>
                <a:off x="3779912" y="2069881"/>
                <a:ext cx="5366325" cy="925101"/>
              </a:xfrm>
              <a:custGeom>
                <a:avLst/>
                <a:gdLst>
                  <a:gd name="T0" fmla="*/ 0 w 293"/>
                  <a:gd name="T1" fmla="*/ 0 h 54"/>
                  <a:gd name="T2" fmla="*/ 2147483647 w 293"/>
                  <a:gd name="T3" fmla="*/ 0 h 54"/>
                  <a:gd name="T4" fmla="*/ 2147483647 w 293"/>
                  <a:gd name="T5" fmla="*/ 2147483647 h 54"/>
                  <a:gd name="T6" fmla="*/ 2147483647 w 293"/>
                  <a:gd name="T7" fmla="*/ 2147483647 h 54"/>
                  <a:gd name="T8" fmla="*/ 2147483647 w 293"/>
                  <a:gd name="T9" fmla="*/ 2147483647 h 54"/>
                  <a:gd name="T10" fmla="*/ 2147483647 w 293"/>
                  <a:gd name="T11" fmla="*/ 2147483647 h 54"/>
                  <a:gd name="T12" fmla="*/ 2147483647 w 293"/>
                  <a:gd name="T13" fmla="*/ 2147483647 h 54"/>
                  <a:gd name="T14" fmla="*/ 0 w 293"/>
                  <a:gd name="T15" fmla="*/ 2147483647 h 54"/>
                  <a:gd name="T16" fmla="*/ 0 w 293"/>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3" h="54">
                    <a:moveTo>
                      <a:pt x="0" y="0"/>
                    </a:moveTo>
                    <a:lnTo>
                      <a:pt x="198" y="0"/>
                    </a:lnTo>
                    <a:lnTo>
                      <a:pt x="246" y="33"/>
                    </a:lnTo>
                    <a:lnTo>
                      <a:pt x="293" y="33"/>
                    </a:lnTo>
                    <a:lnTo>
                      <a:pt x="293" y="54"/>
                    </a:lnTo>
                    <a:lnTo>
                      <a:pt x="246" y="54"/>
                    </a:lnTo>
                    <a:lnTo>
                      <a:pt x="198" y="34"/>
                    </a:lnTo>
                    <a:lnTo>
                      <a:pt x="0" y="34"/>
                    </a:lnTo>
                    <a:lnTo>
                      <a:pt x="0" y="0"/>
                    </a:lnTo>
                    <a:close/>
                  </a:path>
                </a:pathLst>
              </a:custGeom>
              <a:solidFill>
                <a:srgbClr val="3C060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chemeClr val="lt1"/>
                  </a:solidFill>
                </a:endParaRPr>
              </a:p>
            </p:txBody>
          </p:sp>
          <p:sp>
            <p:nvSpPr>
              <p:cNvPr id="26" name="TextBox 21"/>
              <p:cNvSpPr txBox="1">
                <a:spLocks noChangeArrowheads="1"/>
              </p:cNvSpPr>
              <p:nvPr/>
            </p:nvSpPr>
            <p:spPr bwMode="auto">
              <a:xfrm>
                <a:off x="4092311" y="2212504"/>
                <a:ext cx="1728192" cy="288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914377"/>
                <a:r>
                  <a:rPr lang="zh-CN" altLang="en-US" sz="1600" dirty="0">
                    <a:solidFill>
                      <a:schemeClr val="accent4">
                        <a:lumMod val="20000"/>
                        <a:lumOff val="80000"/>
                      </a:schemeClr>
                    </a:solidFill>
                    <a:latin typeface="华文楷体" panose="02000000000000000000" pitchFamily="2" charset="-122"/>
                    <a:ea typeface="华文楷体" panose="02000000000000000000" pitchFamily="2" charset="-122"/>
                  </a:rPr>
                  <a:t>点击添加文本内容</a:t>
                </a:r>
              </a:p>
            </p:txBody>
          </p:sp>
          <p:sp>
            <p:nvSpPr>
              <p:cNvPr id="27" name="TextBox 22"/>
              <p:cNvSpPr txBox="1">
                <a:spLocks noChangeArrowheads="1"/>
              </p:cNvSpPr>
              <p:nvPr/>
            </p:nvSpPr>
            <p:spPr bwMode="auto">
              <a:xfrm>
                <a:off x="5893099" y="2090510"/>
                <a:ext cx="1030398" cy="445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indent="0" algn="ctr" defTabSz="914377">
                  <a:defRPr/>
                </a:pPr>
                <a:r>
                  <a:rPr lang="en-US" altLang="zh-CN" sz="2800" dirty="0">
                    <a:solidFill>
                      <a:schemeClr val="accent4">
                        <a:lumMod val="20000"/>
                        <a:lumOff val="80000"/>
                      </a:schemeClr>
                    </a:solidFill>
                    <a:latin typeface="华文楷体" panose="02000000000000000000" pitchFamily="2" charset="-122"/>
                    <a:ea typeface="华文楷体" panose="02000000000000000000" pitchFamily="2" charset="-122"/>
                  </a:rPr>
                  <a:t>10%</a:t>
                </a:r>
                <a:endParaRPr lang="zh-CN" altLang="en-US" sz="2800" dirty="0">
                  <a:solidFill>
                    <a:schemeClr val="accent4">
                      <a:lumMod val="20000"/>
                      <a:lumOff val="80000"/>
                    </a:schemeClr>
                  </a:solidFill>
                  <a:latin typeface="华文楷体" panose="02000000000000000000" pitchFamily="2" charset="-122"/>
                  <a:ea typeface="华文楷体" panose="02000000000000000000" pitchFamily="2" charset="-122"/>
                </a:endParaRPr>
              </a:p>
            </p:txBody>
          </p:sp>
        </p:grpSp>
        <p:grpSp>
          <p:nvGrpSpPr>
            <p:cNvPr id="15" name="组合 36"/>
            <p:cNvGrpSpPr>
              <a:grpSpLocks/>
            </p:cNvGrpSpPr>
            <p:nvPr/>
          </p:nvGrpSpPr>
          <p:grpSpPr bwMode="auto">
            <a:xfrm>
              <a:off x="3779838" y="2652713"/>
              <a:ext cx="5365750" cy="719137"/>
              <a:chOff x="3779912" y="2652352"/>
              <a:chExt cx="5366325" cy="719523"/>
            </a:xfrm>
          </p:grpSpPr>
          <p:sp>
            <p:nvSpPr>
              <p:cNvPr id="21" name="Freeform 8"/>
              <p:cNvSpPr>
                <a:spLocks/>
              </p:cNvSpPr>
              <p:nvPr/>
            </p:nvSpPr>
            <p:spPr bwMode="auto">
              <a:xfrm>
                <a:off x="3779912" y="2652352"/>
                <a:ext cx="5366325" cy="719523"/>
              </a:xfrm>
              <a:custGeom>
                <a:avLst/>
                <a:gdLst>
                  <a:gd name="T0" fmla="*/ 0 w 293"/>
                  <a:gd name="T1" fmla="*/ 0 h 42"/>
                  <a:gd name="T2" fmla="*/ 2147483647 w 293"/>
                  <a:gd name="T3" fmla="*/ 0 h 42"/>
                  <a:gd name="T4" fmla="*/ 2147483647 w 293"/>
                  <a:gd name="T5" fmla="*/ 2147483647 h 42"/>
                  <a:gd name="T6" fmla="*/ 2147483647 w 293"/>
                  <a:gd name="T7" fmla="*/ 2147483647 h 42"/>
                  <a:gd name="T8" fmla="*/ 2147483647 w 293"/>
                  <a:gd name="T9" fmla="*/ 2147483647 h 42"/>
                  <a:gd name="T10" fmla="*/ 2147483647 w 293"/>
                  <a:gd name="T11" fmla="*/ 2147483647 h 42"/>
                  <a:gd name="T12" fmla="*/ 2147483647 w 293"/>
                  <a:gd name="T13" fmla="*/ 2147483647 h 42"/>
                  <a:gd name="T14" fmla="*/ 0 w 293"/>
                  <a:gd name="T15" fmla="*/ 2147483647 h 42"/>
                  <a:gd name="T16" fmla="*/ 0 w 293"/>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3" h="42">
                    <a:moveTo>
                      <a:pt x="0" y="0"/>
                    </a:moveTo>
                    <a:lnTo>
                      <a:pt x="198" y="0"/>
                    </a:lnTo>
                    <a:lnTo>
                      <a:pt x="246" y="19"/>
                    </a:lnTo>
                    <a:lnTo>
                      <a:pt x="293" y="19"/>
                    </a:lnTo>
                    <a:lnTo>
                      <a:pt x="293" y="42"/>
                    </a:lnTo>
                    <a:lnTo>
                      <a:pt x="246" y="42"/>
                    </a:lnTo>
                    <a:lnTo>
                      <a:pt x="198" y="35"/>
                    </a:lnTo>
                    <a:lnTo>
                      <a:pt x="0" y="35"/>
                    </a:lnTo>
                    <a:lnTo>
                      <a:pt x="0" y="0"/>
                    </a:lnTo>
                    <a:close/>
                  </a:path>
                </a:pathLst>
              </a:custGeom>
              <a:solidFill>
                <a:srgbClr val="3C0602"/>
              </a:solidFill>
              <a:ln w="0">
                <a:solidFill>
                  <a:schemeClr val="bg1"/>
                </a:solidFill>
                <a:prstDash val="solid"/>
                <a:round/>
                <a:headEnd/>
                <a:tailEnd/>
              </a:ln>
            </p:spPr>
            <p:txBody>
              <a:bodyPr/>
              <a:lstStyle/>
              <a:p>
                <a:pPr defTabSz="914377">
                  <a:defRPr/>
                </a:pPr>
                <a:endParaRPr lang="zh-CN" altLang="en-US" sz="1351">
                  <a:solidFill>
                    <a:prstClr val="black"/>
                  </a:solidFill>
                </a:endParaRPr>
              </a:p>
            </p:txBody>
          </p:sp>
          <p:grpSp>
            <p:nvGrpSpPr>
              <p:cNvPr id="22" name="组合 34"/>
              <p:cNvGrpSpPr>
                <a:grpSpLocks/>
              </p:cNvGrpSpPr>
              <p:nvPr/>
            </p:nvGrpSpPr>
            <p:grpSpPr bwMode="auto">
              <a:xfrm>
                <a:off x="4092312" y="2695237"/>
                <a:ext cx="2831186" cy="445744"/>
                <a:chOff x="4092312" y="2695237"/>
                <a:chExt cx="2831186" cy="445744"/>
              </a:xfrm>
            </p:grpSpPr>
            <p:sp>
              <p:nvSpPr>
                <p:cNvPr id="23" name="TextBox 23"/>
                <p:cNvSpPr txBox="1">
                  <a:spLocks noChangeArrowheads="1"/>
                </p:cNvSpPr>
                <p:nvPr/>
              </p:nvSpPr>
              <p:spPr bwMode="auto">
                <a:xfrm>
                  <a:off x="4092312" y="2776379"/>
                  <a:ext cx="1728192" cy="288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914377"/>
                  <a:r>
                    <a:rPr lang="zh-CN" altLang="en-US" sz="1600" dirty="0">
                      <a:solidFill>
                        <a:schemeClr val="accent4">
                          <a:lumMod val="20000"/>
                          <a:lumOff val="80000"/>
                        </a:schemeClr>
                      </a:solidFill>
                      <a:latin typeface="华文楷体" panose="02000000000000000000" pitchFamily="2" charset="-122"/>
                      <a:ea typeface="华文楷体" panose="02000000000000000000" pitchFamily="2" charset="-122"/>
                    </a:rPr>
                    <a:t>点击添加文本内容</a:t>
                  </a:r>
                </a:p>
              </p:txBody>
            </p:sp>
            <p:sp>
              <p:nvSpPr>
                <p:cNvPr id="24" name="TextBox 24"/>
                <p:cNvSpPr txBox="1">
                  <a:spLocks noChangeArrowheads="1"/>
                </p:cNvSpPr>
                <p:nvPr/>
              </p:nvSpPr>
              <p:spPr bwMode="auto">
                <a:xfrm>
                  <a:off x="5893100" y="2695237"/>
                  <a:ext cx="1030398" cy="445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indent="0" algn="ctr" defTabSz="914377">
                    <a:defRPr/>
                  </a:pPr>
                  <a:r>
                    <a:rPr lang="en-US" altLang="zh-CN" sz="2800" dirty="0">
                      <a:solidFill>
                        <a:schemeClr val="accent4">
                          <a:lumMod val="20000"/>
                          <a:lumOff val="80000"/>
                        </a:schemeClr>
                      </a:solidFill>
                      <a:latin typeface="华文楷体" panose="02000000000000000000" pitchFamily="2" charset="-122"/>
                      <a:ea typeface="华文楷体" panose="02000000000000000000" pitchFamily="2" charset="-122"/>
                    </a:rPr>
                    <a:t>25%</a:t>
                  </a:r>
                  <a:endParaRPr lang="zh-CN" altLang="en-US" sz="2800" dirty="0">
                    <a:solidFill>
                      <a:schemeClr val="accent4">
                        <a:lumMod val="20000"/>
                        <a:lumOff val="80000"/>
                      </a:schemeClr>
                    </a:solidFill>
                    <a:latin typeface="华文楷体" panose="02000000000000000000" pitchFamily="2" charset="-122"/>
                    <a:ea typeface="华文楷体" panose="02000000000000000000" pitchFamily="2" charset="-122"/>
                  </a:endParaRPr>
                </a:p>
              </p:txBody>
            </p:sp>
          </p:grpSp>
        </p:grpSp>
        <p:grpSp>
          <p:nvGrpSpPr>
            <p:cNvPr id="16" name="组合 38"/>
            <p:cNvGrpSpPr>
              <a:grpSpLocks/>
            </p:cNvGrpSpPr>
            <p:nvPr/>
          </p:nvGrpSpPr>
          <p:grpSpPr bwMode="auto">
            <a:xfrm>
              <a:off x="3779838" y="3251195"/>
              <a:ext cx="5365750" cy="617537"/>
              <a:chOff x="3779912" y="3251954"/>
              <a:chExt cx="5366325" cy="616734"/>
            </a:xfrm>
          </p:grpSpPr>
          <p:grpSp>
            <p:nvGrpSpPr>
              <p:cNvPr id="17" name="组合 32"/>
              <p:cNvGrpSpPr>
                <a:grpSpLocks/>
              </p:cNvGrpSpPr>
              <p:nvPr/>
            </p:nvGrpSpPr>
            <p:grpSpPr bwMode="auto">
              <a:xfrm>
                <a:off x="3779912" y="3251954"/>
                <a:ext cx="5366325" cy="616734"/>
                <a:chOff x="3779912" y="3251954"/>
                <a:chExt cx="5366325" cy="616734"/>
              </a:xfrm>
            </p:grpSpPr>
            <p:sp>
              <p:nvSpPr>
                <p:cNvPr id="19" name="Freeform 9"/>
                <p:cNvSpPr>
                  <a:spLocks/>
                </p:cNvSpPr>
                <p:nvPr/>
              </p:nvSpPr>
              <p:spPr bwMode="auto">
                <a:xfrm>
                  <a:off x="3779912" y="3251954"/>
                  <a:ext cx="5366325" cy="616734"/>
                </a:xfrm>
                <a:custGeom>
                  <a:avLst/>
                  <a:gdLst>
                    <a:gd name="T0" fmla="*/ 0 w 293"/>
                    <a:gd name="T1" fmla="*/ 0 h 36"/>
                    <a:gd name="T2" fmla="*/ 2147483647 w 293"/>
                    <a:gd name="T3" fmla="*/ 0 h 36"/>
                    <a:gd name="T4" fmla="*/ 2147483647 w 293"/>
                    <a:gd name="T5" fmla="*/ 2147483647 h 36"/>
                    <a:gd name="T6" fmla="*/ 2147483647 w 293"/>
                    <a:gd name="T7" fmla="*/ 2147483647 h 36"/>
                    <a:gd name="T8" fmla="*/ 2147483647 w 293"/>
                    <a:gd name="T9" fmla="*/ 2147483647 h 36"/>
                    <a:gd name="T10" fmla="*/ 2147483647 w 293"/>
                    <a:gd name="T11" fmla="*/ 2147483647 h 36"/>
                    <a:gd name="T12" fmla="*/ 2147483647 w 293"/>
                    <a:gd name="T13" fmla="*/ 2147483647 h 36"/>
                    <a:gd name="T14" fmla="*/ 0 w 293"/>
                    <a:gd name="T15" fmla="*/ 2147483647 h 36"/>
                    <a:gd name="T16" fmla="*/ 0 w 293"/>
                    <a:gd name="T17" fmla="*/ 0 h 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3" h="36">
                      <a:moveTo>
                        <a:pt x="0" y="0"/>
                      </a:moveTo>
                      <a:lnTo>
                        <a:pt x="198" y="0"/>
                      </a:lnTo>
                      <a:lnTo>
                        <a:pt x="246" y="7"/>
                      </a:lnTo>
                      <a:lnTo>
                        <a:pt x="293" y="7"/>
                      </a:lnTo>
                      <a:lnTo>
                        <a:pt x="293" y="30"/>
                      </a:lnTo>
                      <a:lnTo>
                        <a:pt x="246" y="30"/>
                      </a:lnTo>
                      <a:lnTo>
                        <a:pt x="198" y="36"/>
                      </a:lnTo>
                      <a:lnTo>
                        <a:pt x="0" y="36"/>
                      </a:lnTo>
                      <a:lnTo>
                        <a:pt x="0" y="0"/>
                      </a:lnTo>
                      <a:close/>
                    </a:path>
                  </a:pathLst>
                </a:custGeom>
                <a:solidFill>
                  <a:srgbClr val="3C0602"/>
                </a:solidFill>
                <a:ln w="0">
                  <a:solidFill>
                    <a:schemeClr val="bg1"/>
                  </a:solidFill>
                  <a:prstDash val="solid"/>
                  <a:round/>
                  <a:headEnd/>
                  <a:tailEnd/>
                </a:ln>
              </p:spPr>
              <p:txBody>
                <a:bodyPr/>
                <a:lstStyle/>
                <a:p>
                  <a:pPr defTabSz="914377">
                    <a:defRPr/>
                  </a:pPr>
                  <a:endParaRPr lang="zh-CN" altLang="en-US" sz="1351">
                    <a:solidFill>
                      <a:prstClr val="black"/>
                    </a:solidFill>
                  </a:endParaRPr>
                </a:p>
              </p:txBody>
            </p:sp>
            <p:sp>
              <p:nvSpPr>
                <p:cNvPr id="20" name="TextBox 25"/>
                <p:cNvSpPr txBox="1">
                  <a:spLocks noChangeArrowheads="1"/>
                </p:cNvSpPr>
                <p:nvPr/>
              </p:nvSpPr>
              <p:spPr bwMode="auto">
                <a:xfrm>
                  <a:off x="4092311" y="3364632"/>
                  <a:ext cx="1728192" cy="287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914377"/>
                  <a:r>
                    <a:rPr lang="zh-CN" altLang="en-US" sz="1600" dirty="0">
                      <a:solidFill>
                        <a:schemeClr val="accent4">
                          <a:lumMod val="20000"/>
                          <a:lumOff val="80000"/>
                        </a:schemeClr>
                      </a:solidFill>
                      <a:latin typeface="华文楷体" panose="02000000000000000000" pitchFamily="2" charset="-122"/>
                      <a:ea typeface="华文楷体" panose="02000000000000000000" pitchFamily="2" charset="-122"/>
                    </a:rPr>
                    <a:t>点击添加文本内容</a:t>
                  </a:r>
                </a:p>
              </p:txBody>
            </p:sp>
          </p:grpSp>
          <p:sp>
            <p:nvSpPr>
              <p:cNvPr id="18" name="TextBox 26"/>
              <p:cNvSpPr txBox="1">
                <a:spLocks noChangeArrowheads="1"/>
              </p:cNvSpPr>
              <p:nvPr/>
            </p:nvSpPr>
            <p:spPr bwMode="auto">
              <a:xfrm>
                <a:off x="5893099" y="3304274"/>
                <a:ext cx="1030398" cy="44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indent="0" algn="ctr" defTabSz="914377">
                  <a:defRPr/>
                </a:pPr>
                <a:r>
                  <a:rPr lang="en-US" altLang="zh-CN" sz="2800" dirty="0">
                    <a:solidFill>
                      <a:schemeClr val="accent4">
                        <a:lumMod val="20000"/>
                        <a:lumOff val="80000"/>
                      </a:schemeClr>
                    </a:solidFill>
                    <a:latin typeface="华文楷体" panose="02000000000000000000" pitchFamily="2" charset="-122"/>
                    <a:ea typeface="华文楷体" panose="02000000000000000000" pitchFamily="2" charset="-122"/>
                  </a:rPr>
                  <a:t>15%</a:t>
                </a:r>
                <a:endParaRPr lang="zh-CN" altLang="en-US" sz="2800" dirty="0">
                  <a:solidFill>
                    <a:schemeClr val="accent4">
                      <a:lumMod val="20000"/>
                      <a:lumOff val="80000"/>
                    </a:schemeClr>
                  </a:solidFill>
                  <a:latin typeface="华文楷体" panose="02000000000000000000" pitchFamily="2" charset="-122"/>
                  <a:ea typeface="华文楷体" panose="02000000000000000000" pitchFamily="2" charset="-122"/>
                </a:endParaRPr>
              </a:p>
            </p:txBody>
          </p:sp>
        </p:grpSp>
      </p:grpSp>
      <p:grpSp>
        <p:nvGrpSpPr>
          <p:cNvPr id="31" name="组合 30"/>
          <p:cNvGrpSpPr/>
          <p:nvPr/>
        </p:nvGrpSpPr>
        <p:grpSpPr>
          <a:xfrm>
            <a:off x="656738" y="2104243"/>
            <a:ext cx="1931363" cy="369332"/>
            <a:chOff x="655018" y="1521716"/>
            <a:chExt cx="1931362" cy="369332"/>
          </a:xfrm>
        </p:grpSpPr>
        <p:sp>
          <p:nvSpPr>
            <p:cNvPr id="35" name="矩形 34"/>
            <p:cNvSpPr/>
            <p:nvPr/>
          </p:nvSpPr>
          <p:spPr bwMode="auto">
            <a:xfrm>
              <a:off x="914770" y="1521716"/>
              <a:ext cx="1671610" cy="369332"/>
            </a:xfrm>
            <a:prstGeom prst="rect">
              <a:avLst/>
            </a:prstGeom>
            <a:noFill/>
          </p:spPr>
          <p:txBody>
            <a:bodyPr wrap="none">
              <a:spAutoFit/>
            </a:bodyPr>
            <a:lstStyle/>
            <a:p>
              <a:pPr algn="r" defTabSz="914377">
                <a:defRPr/>
              </a:pPr>
              <a:r>
                <a:rPr lang="zh-CN" altLang="en-US" b="1" spc="120" dirty="0">
                  <a:solidFill>
                    <a:schemeClr val="accent4">
                      <a:lumMod val="40000"/>
                      <a:lumOff val="60000"/>
                    </a:schemeClr>
                  </a:solidFill>
                  <a:latin typeface="宋体" panose="02010600030101010101" pitchFamily="2" charset="-122"/>
                </a:rPr>
                <a:t>竞争策略选择</a:t>
              </a:r>
            </a:p>
          </p:txBody>
        </p:sp>
        <p:sp>
          <p:nvSpPr>
            <p:cNvPr id="33" name="直角三角形 32"/>
            <p:cNvSpPr/>
            <p:nvPr/>
          </p:nvSpPr>
          <p:spPr bwMode="auto">
            <a:xfrm rot="5400000">
              <a:off x="647992" y="1616825"/>
              <a:ext cx="191788" cy="177735"/>
            </a:xfrm>
            <a:prstGeom prst="rtTriangle">
              <a:avLst/>
            </a:prstGeom>
            <a:solidFill>
              <a:srgbClr val="E68D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351">
                <a:solidFill>
                  <a:prstClr val="white"/>
                </a:solidFill>
              </a:endParaRPr>
            </a:p>
          </p:txBody>
        </p:sp>
      </p:grpSp>
    </p:spTree>
    <p:extLst>
      <p:ext uri="{BB962C8B-B14F-4D97-AF65-F5344CB8AC3E}">
        <p14:creationId xmlns:p14="http://schemas.microsoft.com/office/powerpoint/2010/main" val="18273943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225</Words>
  <Application>Microsoft Office PowerPoint</Application>
  <PresentationFormat>自定义</PresentationFormat>
  <Paragraphs>63</Paragraphs>
  <Slides>10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vt:i4>
      </vt:variant>
    </vt:vector>
  </HeadingPairs>
  <TitlesOfParts>
    <vt:vector size="19" baseType="lpstr">
      <vt:lpstr>Arial</vt:lpstr>
      <vt:lpstr>宋体</vt:lpstr>
      <vt:lpstr>幼圆</vt:lpstr>
      <vt:lpstr>汉仪大宋简</vt:lpstr>
      <vt:lpstr>华文楷体</vt:lpstr>
      <vt:lpstr>Calibri Light</vt:lpstr>
      <vt:lpstr>华文中宋</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xuan shi</dc:creator>
  <cp:lastModifiedBy>pc</cp:lastModifiedBy>
  <cp:revision>5</cp:revision>
  <dcterms:created xsi:type="dcterms:W3CDTF">2015-06-02T01:55:51Z</dcterms:created>
  <dcterms:modified xsi:type="dcterms:W3CDTF">2015-07-13T05:37:35Z</dcterms:modified>
</cp:coreProperties>
</file>