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12192000" cy="6858000"/>
  <p:notesSz cx="6858000" cy="9144000"/>
  <p:embeddedFontLs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Calibri Light" charset="0"/>
      <p:regular r:id="rId18"/>
      <p: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11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97" b="1" i="0" u="none" strike="noStrike" kern="1200" spc="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297" b="1" dirty="0">
                <a:solidFill>
                  <a:schemeClr val="bg1"/>
                </a:solidFill>
              </a:rPr>
              <a:t>点击添加标题</a:t>
            </a:r>
          </a:p>
        </c:rich>
      </c:tx>
      <c:layout>
        <c:manualLayout>
          <c:xMode val="edge"/>
          <c:yMode val="edge"/>
          <c:x val="0.37881284070260446"/>
          <c:y val="1.676132588689571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A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A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7375872"/>
        <c:axId val="157394048"/>
      </c:barChart>
      <c:catAx>
        <c:axId val="157375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98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394048"/>
        <c:crosses val="autoZero"/>
        <c:auto val="1"/>
        <c:lblAlgn val="ctr"/>
        <c:lblOffset val="100"/>
        <c:noMultiLvlLbl val="0"/>
      </c:catAx>
      <c:valAx>
        <c:axId val="157394048"/>
        <c:scaling>
          <c:orientation val="minMax"/>
        </c:scaling>
        <c:delete val="0"/>
        <c:axPos val="b"/>
        <c:majorGridlines>
          <c:spPr>
            <a:ln w="9506" cap="flat" cmpd="sng" algn="ctr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98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375872"/>
        <c:crosses val="autoZero"/>
        <c:crossBetween val="between"/>
      </c:valAx>
      <c:spPr>
        <a:noFill/>
        <a:ln w="25350">
          <a:noFill/>
        </a:ln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98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671CC5-925D-47B3-A309-F30CCEFE8F84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F96FD5C-8FB4-402E-9C24-81E3C261507F}">
      <dgm:prSet phldrT="[文本]" custT="1"/>
      <dgm:spPr>
        <a:solidFill>
          <a:srgbClr val="C00000"/>
        </a:solidFill>
        <a:ln>
          <a:noFill/>
        </a:ln>
      </dgm:spPr>
      <dgm:t>
        <a:bodyPr/>
        <a:lstStyle/>
        <a:p>
          <a:r>
            <a:rPr lang="zh-CN" altLang="en-US" sz="13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50B1432B-CD65-4B61-A40E-8AF8C0DC72B3}" type="parTrans" cxnId="{5D53DD7B-2EB5-423C-B4EB-AB5F8398458A}">
      <dgm:prSet/>
      <dgm:spPr/>
      <dgm:t>
        <a:bodyPr/>
        <a:lstStyle/>
        <a:p>
          <a:endParaRPr lang="zh-CN" altLang="en-US"/>
        </a:p>
      </dgm:t>
    </dgm:pt>
    <dgm:pt modelId="{88DAB0DB-9954-4CB0-8737-AA9437AA9CF1}" type="sibTrans" cxnId="{5D53DD7B-2EB5-423C-B4EB-AB5F8398458A}">
      <dgm:prSet/>
      <dgm:spPr/>
      <dgm:t>
        <a:bodyPr/>
        <a:lstStyle/>
        <a:p>
          <a:endParaRPr lang="zh-CN" altLang="en-US"/>
        </a:p>
      </dgm:t>
    </dgm:pt>
    <dgm:pt modelId="{F57CA4CE-3F28-4BB1-9405-805435FF5383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300" b="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>
            <a:solidFill>
              <a:schemeClr val="bg1"/>
            </a:solidFill>
          </a:endParaRPr>
        </a:p>
      </dgm:t>
    </dgm:pt>
    <dgm:pt modelId="{6DCA3899-EF50-4775-B47B-3693A0DF65BF}" type="parTrans" cxnId="{B33F94E3-EBD0-49D2-B624-F79659A53527}">
      <dgm:prSet/>
      <dgm:spPr/>
      <dgm:t>
        <a:bodyPr/>
        <a:lstStyle/>
        <a:p>
          <a:endParaRPr lang="zh-CN" altLang="en-US"/>
        </a:p>
      </dgm:t>
    </dgm:pt>
    <dgm:pt modelId="{48D53280-DDD9-46CD-BDBA-19C4E9540246}" type="sibTrans" cxnId="{B33F94E3-EBD0-49D2-B624-F79659A53527}">
      <dgm:prSet/>
      <dgm:spPr/>
      <dgm:t>
        <a:bodyPr/>
        <a:lstStyle/>
        <a:p>
          <a:endParaRPr lang="zh-CN" altLang="en-US"/>
        </a:p>
      </dgm:t>
    </dgm:pt>
    <dgm:pt modelId="{A69B55C1-455C-4F30-BEE1-77AB3EB3C04F}">
      <dgm:prSet phldrT="[文本]" custT="1"/>
      <dgm:spPr>
        <a:solidFill>
          <a:srgbClr val="FFC000"/>
        </a:solidFill>
        <a:ln>
          <a:noFill/>
        </a:ln>
      </dgm:spPr>
      <dgm:t>
        <a:bodyPr/>
        <a:lstStyle/>
        <a:p>
          <a:r>
            <a:rPr lang="zh-CN" altLang="en-US" sz="1300" b="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>
            <a:solidFill>
              <a:schemeClr val="bg1"/>
            </a:solidFill>
          </a:endParaRPr>
        </a:p>
      </dgm:t>
    </dgm:pt>
    <dgm:pt modelId="{FF43BE8B-8B50-49D1-BFB6-B36E960EA8E0}" type="parTrans" cxnId="{712D5C54-BFD2-44A2-B2D4-7AB3273ADBEC}">
      <dgm:prSet/>
      <dgm:spPr/>
      <dgm:t>
        <a:bodyPr/>
        <a:lstStyle/>
        <a:p>
          <a:endParaRPr lang="zh-CN" altLang="en-US"/>
        </a:p>
      </dgm:t>
    </dgm:pt>
    <dgm:pt modelId="{25CEAB80-1BA3-4211-BB21-DD8639237660}" type="sibTrans" cxnId="{712D5C54-BFD2-44A2-B2D4-7AB3273ADBEC}">
      <dgm:prSet/>
      <dgm:spPr/>
      <dgm:t>
        <a:bodyPr/>
        <a:lstStyle/>
        <a:p>
          <a:endParaRPr lang="zh-CN" altLang="en-US"/>
        </a:p>
      </dgm:t>
    </dgm:pt>
    <dgm:pt modelId="{19229E1B-0E80-4333-8B0C-E5A4B782DEBA}">
      <dgm:prSet phldrT="[文本]" custT="1"/>
      <dgm:spPr>
        <a:solidFill>
          <a:srgbClr val="C00000"/>
        </a:solidFill>
        <a:ln>
          <a:noFill/>
        </a:ln>
      </dgm:spPr>
      <dgm:t>
        <a:bodyPr/>
        <a:lstStyle/>
        <a:p>
          <a:r>
            <a:rPr lang="zh-CN" altLang="en-US" sz="1300" b="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dirty="0"/>
        </a:p>
      </dgm:t>
    </dgm:pt>
    <dgm:pt modelId="{181C5538-EADC-4F5F-884E-901A4D5A1A0E}" type="parTrans" cxnId="{6F41D743-1757-4D0A-94E2-1761AA31F46E}">
      <dgm:prSet/>
      <dgm:spPr/>
      <dgm:t>
        <a:bodyPr/>
        <a:lstStyle/>
        <a:p>
          <a:endParaRPr lang="zh-CN" altLang="en-US"/>
        </a:p>
      </dgm:t>
    </dgm:pt>
    <dgm:pt modelId="{77FBFE7B-C138-48A2-91A0-4D8CADF10617}" type="sibTrans" cxnId="{6F41D743-1757-4D0A-94E2-1761AA31F46E}">
      <dgm:prSet/>
      <dgm:spPr/>
      <dgm:t>
        <a:bodyPr/>
        <a:lstStyle/>
        <a:p>
          <a:endParaRPr lang="zh-CN" altLang="en-US"/>
        </a:p>
      </dgm:t>
    </dgm:pt>
    <dgm:pt modelId="{0BE83A93-E743-477A-91AC-0F293FD03B98}" type="pres">
      <dgm:prSet presAssocID="{7E671CC5-925D-47B3-A309-F30CCEFE8F8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F4DA84-7992-4C4E-A483-5A4293B154AA}" type="pres">
      <dgm:prSet presAssocID="{7E671CC5-925D-47B3-A309-F30CCEFE8F84}" presName="diamond" presStyleLbl="bgShp" presStyleIdx="0" presStyleCnt="1"/>
      <dgm:spPr>
        <a:noFill/>
      </dgm:spPr>
      <dgm:t>
        <a:bodyPr/>
        <a:lstStyle/>
        <a:p>
          <a:endParaRPr lang="zh-CN" altLang="en-US"/>
        </a:p>
      </dgm:t>
    </dgm:pt>
    <dgm:pt modelId="{CC73311B-6689-4C8A-9CE7-168B3F5DE884}" type="pres">
      <dgm:prSet presAssocID="{7E671CC5-925D-47B3-A309-F30CCEFE8F84}" presName="quad1" presStyleLbl="node1" presStyleIdx="0" presStyleCnt="4" custLinFactNeighborY="1150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86E557F3-2E81-4C72-9199-047FD0609EF0}" type="pres">
      <dgm:prSet presAssocID="{7E671CC5-925D-47B3-A309-F30CCEFE8F84}" presName="quad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B4B9870D-4813-46A1-8BA9-BE76DE08C045}" type="pres">
      <dgm:prSet presAssocID="{7E671CC5-925D-47B3-A309-F30CCEFE8F84}" presName="quad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0D63BF6C-CD83-4F8F-84A3-C5A3D567EB82}" type="pres">
      <dgm:prSet presAssocID="{7E671CC5-925D-47B3-A309-F30CCEFE8F84}" presName="quad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B33F94E3-EBD0-49D2-B624-F79659A53527}" srcId="{7E671CC5-925D-47B3-A309-F30CCEFE8F84}" destId="{F57CA4CE-3F28-4BB1-9405-805435FF5383}" srcOrd="1" destOrd="0" parTransId="{6DCA3899-EF50-4775-B47B-3693A0DF65BF}" sibTransId="{48D53280-DDD9-46CD-BDBA-19C4E9540246}"/>
    <dgm:cxn modelId="{487303E3-6BEF-4B3B-AB24-C384BD4A36CF}" type="presOf" srcId="{6F96FD5C-8FB4-402E-9C24-81E3C261507F}" destId="{CC73311B-6689-4C8A-9CE7-168B3F5DE884}" srcOrd="0" destOrd="0" presId="urn:microsoft.com/office/officeart/2005/8/layout/matrix3"/>
    <dgm:cxn modelId="{CA3B0B18-4834-497A-9C3B-04C90692BDD9}" type="presOf" srcId="{F57CA4CE-3F28-4BB1-9405-805435FF5383}" destId="{86E557F3-2E81-4C72-9199-047FD0609EF0}" srcOrd="0" destOrd="0" presId="urn:microsoft.com/office/officeart/2005/8/layout/matrix3"/>
    <dgm:cxn modelId="{01EFAD7D-EA4A-41F8-B4FE-B38A55FEC844}" type="presOf" srcId="{7E671CC5-925D-47B3-A309-F30CCEFE8F84}" destId="{0BE83A93-E743-477A-91AC-0F293FD03B98}" srcOrd="0" destOrd="0" presId="urn:microsoft.com/office/officeart/2005/8/layout/matrix3"/>
    <dgm:cxn modelId="{7FFA3156-515B-48A7-9804-141F2BD71DF1}" type="presOf" srcId="{19229E1B-0E80-4333-8B0C-E5A4B782DEBA}" destId="{0D63BF6C-CD83-4F8F-84A3-C5A3D567EB82}" srcOrd="0" destOrd="0" presId="urn:microsoft.com/office/officeart/2005/8/layout/matrix3"/>
    <dgm:cxn modelId="{1DEE7222-009F-4F23-967D-659E360EB9BB}" type="presOf" srcId="{A69B55C1-455C-4F30-BEE1-77AB3EB3C04F}" destId="{B4B9870D-4813-46A1-8BA9-BE76DE08C045}" srcOrd="0" destOrd="0" presId="urn:microsoft.com/office/officeart/2005/8/layout/matrix3"/>
    <dgm:cxn modelId="{712D5C54-BFD2-44A2-B2D4-7AB3273ADBEC}" srcId="{7E671CC5-925D-47B3-A309-F30CCEFE8F84}" destId="{A69B55C1-455C-4F30-BEE1-77AB3EB3C04F}" srcOrd="2" destOrd="0" parTransId="{FF43BE8B-8B50-49D1-BFB6-B36E960EA8E0}" sibTransId="{25CEAB80-1BA3-4211-BB21-DD8639237660}"/>
    <dgm:cxn modelId="{5D53DD7B-2EB5-423C-B4EB-AB5F8398458A}" srcId="{7E671CC5-925D-47B3-A309-F30CCEFE8F84}" destId="{6F96FD5C-8FB4-402E-9C24-81E3C261507F}" srcOrd="0" destOrd="0" parTransId="{50B1432B-CD65-4B61-A40E-8AF8C0DC72B3}" sibTransId="{88DAB0DB-9954-4CB0-8737-AA9437AA9CF1}"/>
    <dgm:cxn modelId="{6F41D743-1757-4D0A-94E2-1761AA31F46E}" srcId="{7E671CC5-925D-47B3-A309-F30CCEFE8F84}" destId="{19229E1B-0E80-4333-8B0C-E5A4B782DEBA}" srcOrd="3" destOrd="0" parTransId="{181C5538-EADC-4F5F-884E-901A4D5A1A0E}" sibTransId="{77FBFE7B-C138-48A2-91A0-4D8CADF10617}"/>
    <dgm:cxn modelId="{406B7CA0-8909-41DB-9964-BA374D5926E1}" type="presParOf" srcId="{0BE83A93-E743-477A-91AC-0F293FD03B98}" destId="{37F4DA84-7992-4C4E-A483-5A4293B154AA}" srcOrd="0" destOrd="0" presId="urn:microsoft.com/office/officeart/2005/8/layout/matrix3"/>
    <dgm:cxn modelId="{DB39238F-AAF8-4564-B80E-DB1465B5A3CC}" type="presParOf" srcId="{0BE83A93-E743-477A-91AC-0F293FD03B98}" destId="{CC73311B-6689-4C8A-9CE7-168B3F5DE884}" srcOrd="1" destOrd="0" presId="urn:microsoft.com/office/officeart/2005/8/layout/matrix3"/>
    <dgm:cxn modelId="{0073FE48-FE99-40EC-8153-C70204D0BA6A}" type="presParOf" srcId="{0BE83A93-E743-477A-91AC-0F293FD03B98}" destId="{86E557F3-2E81-4C72-9199-047FD0609EF0}" srcOrd="2" destOrd="0" presId="urn:microsoft.com/office/officeart/2005/8/layout/matrix3"/>
    <dgm:cxn modelId="{5B354626-77CB-4FE2-8A19-15EEA48D6151}" type="presParOf" srcId="{0BE83A93-E743-477A-91AC-0F293FD03B98}" destId="{B4B9870D-4813-46A1-8BA9-BE76DE08C045}" srcOrd="3" destOrd="0" presId="urn:microsoft.com/office/officeart/2005/8/layout/matrix3"/>
    <dgm:cxn modelId="{324E9795-AC39-45CC-B729-039DB9C52508}" type="presParOf" srcId="{0BE83A93-E743-477A-91AC-0F293FD03B98}" destId="{0D63BF6C-CD83-4F8F-84A3-C5A3D567EB8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B9EBCF-C4D5-4C2F-BA02-6C2269A29CDF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3FD4E1CD-4327-48E7-884A-3B09E7D84211}">
      <dgm:prSet phldrT="[文本]" custT="1"/>
      <dgm:spPr>
        <a:solidFill>
          <a:srgbClr val="DA0000"/>
        </a:solidFill>
        <a:ln>
          <a:solidFill>
            <a:schemeClr val="bg1"/>
          </a:solidFill>
        </a:ln>
      </dgm:spPr>
      <dgm:t>
        <a:bodyPr/>
        <a:lstStyle/>
        <a:p>
          <a:pPr>
            <a:lnSpc>
              <a:spcPts val="1900"/>
            </a:lnSpc>
          </a:pPr>
          <a:r>
            <a:rPr lang="zh-CN" altLang="en-US" sz="1300" b="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300" b="0" spc="9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94EEF3-7702-4776-9FCA-24021ACECB77}" type="parTrans" cxnId="{B35071D4-EB4E-48C4-925D-55AB88644C64}">
      <dgm:prSet/>
      <dgm:spPr/>
      <dgm:t>
        <a:bodyPr/>
        <a:lstStyle/>
        <a:p>
          <a:endParaRPr lang="zh-CN" altLang="en-US"/>
        </a:p>
      </dgm:t>
    </dgm:pt>
    <dgm:pt modelId="{CFE81A37-B40C-426A-83C4-1BA4B0AEB17E}" type="sibTrans" cxnId="{B35071D4-EB4E-48C4-925D-55AB88644C64}">
      <dgm:prSet/>
      <dgm:spPr>
        <a:solidFill>
          <a:srgbClr val="DA0000"/>
        </a:solidFill>
      </dgm:spPr>
      <dgm:t>
        <a:bodyPr/>
        <a:lstStyle/>
        <a:p>
          <a:endParaRPr lang="zh-CN" altLang="en-US"/>
        </a:p>
      </dgm:t>
    </dgm:pt>
    <dgm:pt modelId="{CBF7702C-4C4D-4046-8152-EB85DF172C31}">
      <dgm:prSet phldrT="[文本]" custT="1"/>
      <dgm:spPr>
        <a:solidFill>
          <a:srgbClr val="FFC000"/>
        </a:solidFill>
        <a:ln>
          <a:solidFill>
            <a:schemeClr val="bg1"/>
          </a:solidFill>
        </a:ln>
      </dgm:spPr>
      <dgm:t>
        <a:bodyPr/>
        <a:lstStyle/>
        <a:p>
          <a:pPr>
            <a:lnSpc>
              <a:spcPts val="1900"/>
            </a:lnSpc>
          </a:pPr>
          <a:r>
            <a:rPr lang="zh-CN" altLang="en-US" sz="1000" b="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000" b="0" spc="9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4A3E44-4DAC-4373-992A-F30B8B19CAF7}" type="parTrans" cxnId="{2CFA9C77-A5D3-4E7A-95C5-95BDE56779E8}">
      <dgm:prSet/>
      <dgm:spPr/>
      <dgm:t>
        <a:bodyPr/>
        <a:lstStyle/>
        <a:p>
          <a:endParaRPr lang="zh-CN" altLang="en-US"/>
        </a:p>
      </dgm:t>
    </dgm:pt>
    <dgm:pt modelId="{5E72E51D-2DC5-42E8-A03B-31C03B6BDC2E}" type="sibTrans" cxnId="{2CFA9C77-A5D3-4E7A-95C5-95BDE56779E8}">
      <dgm:prSet/>
      <dgm:spPr>
        <a:solidFill>
          <a:srgbClr val="FFC000"/>
        </a:solidFill>
      </dgm:spPr>
      <dgm:t>
        <a:bodyPr/>
        <a:lstStyle/>
        <a:p>
          <a:endParaRPr lang="zh-CN" altLang="en-US"/>
        </a:p>
      </dgm:t>
    </dgm:pt>
    <dgm:pt modelId="{E344C602-7C25-453D-9606-B3CFB8E0D6E4}">
      <dgm:prSet phldrT="[文本]" custT="1"/>
      <dgm:spPr>
        <a:solidFill>
          <a:srgbClr val="DA0000"/>
        </a:solidFill>
        <a:ln>
          <a:solidFill>
            <a:schemeClr val="bg1"/>
          </a:solidFill>
        </a:ln>
      </dgm:spPr>
      <dgm:t>
        <a:bodyPr/>
        <a:lstStyle/>
        <a:p>
          <a:pPr>
            <a:lnSpc>
              <a:spcPts val="1900"/>
            </a:lnSpc>
          </a:pPr>
          <a:r>
            <a:rPr lang="zh-CN" altLang="en-US" sz="1100" b="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dirty="0">
            <a:solidFill>
              <a:schemeClr val="bg1"/>
            </a:solidFill>
          </a:endParaRPr>
        </a:p>
      </dgm:t>
    </dgm:pt>
    <dgm:pt modelId="{BCF7389F-42E3-49E4-905C-450236B40ACC}" type="parTrans" cxnId="{ABF8A903-0A8C-41AE-A211-3737E3741F19}">
      <dgm:prSet/>
      <dgm:spPr/>
      <dgm:t>
        <a:bodyPr/>
        <a:lstStyle/>
        <a:p>
          <a:endParaRPr lang="zh-CN" altLang="en-US"/>
        </a:p>
      </dgm:t>
    </dgm:pt>
    <dgm:pt modelId="{4BE69B1D-1F36-47BA-BDAC-BFB08F2BD89F}" type="sibTrans" cxnId="{ABF8A903-0A8C-41AE-A211-3737E3741F19}">
      <dgm:prSet/>
      <dgm:spPr>
        <a:solidFill>
          <a:srgbClr val="DA0000"/>
        </a:solidFill>
      </dgm:spPr>
      <dgm:t>
        <a:bodyPr/>
        <a:lstStyle/>
        <a:p>
          <a:endParaRPr lang="zh-CN" altLang="en-US"/>
        </a:p>
      </dgm:t>
    </dgm:pt>
    <dgm:pt modelId="{414B065B-6832-4241-B481-9FFAD4579318}" type="pres">
      <dgm:prSet presAssocID="{11B9EBCF-C4D5-4C2F-BA02-6C2269A29CD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F10830A-90C9-4F68-ADBD-129429C1B22D}" type="pres">
      <dgm:prSet presAssocID="{3FD4E1CD-4327-48E7-884A-3B09E7D84211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62E50C-21F4-4580-BD6B-7BB3DC90B0EF}" type="pres">
      <dgm:prSet presAssocID="{3FD4E1CD-4327-48E7-884A-3B09E7D84211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F2C0645E-2848-41F3-93C2-DFF0D2684087}" type="pres">
      <dgm:prSet presAssocID="{3FD4E1CD-4327-48E7-884A-3B09E7D84211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13A9F817-A489-4D2B-ADE1-44DF327446A0}" type="pres">
      <dgm:prSet presAssocID="{CBF7702C-4C4D-4046-8152-EB85DF172C31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976364-04EA-45F5-BC17-094CD78DF1CA}" type="pres">
      <dgm:prSet presAssocID="{CBF7702C-4C4D-4046-8152-EB85DF172C31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323A9CAE-EF1F-4C83-9D03-E048CC58DE95}" type="pres">
      <dgm:prSet presAssocID="{CBF7702C-4C4D-4046-8152-EB85DF172C31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6A9EDEB4-A15E-460A-8728-5D0C12F98C96}" type="pres">
      <dgm:prSet presAssocID="{E344C602-7C25-453D-9606-B3CFB8E0D6E4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6F9F5E40-50F1-4A15-AE0F-26250C4C9B48}" type="pres">
      <dgm:prSet presAssocID="{E344C602-7C25-453D-9606-B3CFB8E0D6E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C2B3FB-ADCF-452A-B5D4-216E08C9FC4F}" type="pres">
      <dgm:prSet presAssocID="{E344C602-7C25-453D-9606-B3CFB8E0D6E4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0B3884CA-A323-4614-BB89-D1F96CF78D48}" type="pres">
      <dgm:prSet presAssocID="{E344C602-7C25-453D-9606-B3CFB8E0D6E4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0731C7E9-120C-4A8C-B84D-4976E4FB6B6B}" type="pres">
      <dgm:prSet presAssocID="{CFE81A37-B40C-426A-83C4-1BA4B0AEB17E}" presName="connector1" presStyleLbl="sibTrans2D1" presStyleIdx="0" presStyleCnt="3" custLinFactNeighborX="-3825" custLinFactNeighborY="-3163"/>
      <dgm:spPr/>
      <dgm:t>
        <a:bodyPr/>
        <a:lstStyle/>
        <a:p>
          <a:endParaRPr lang="zh-CN" altLang="en-US"/>
        </a:p>
      </dgm:t>
    </dgm:pt>
    <dgm:pt modelId="{81F0F3A9-B31E-4E8E-B0C1-DBCA1F067926}" type="pres">
      <dgm:prSet presAssocID="{5E72E51D-2DC5-42E8-A03B-31C03B6BDC2E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1CDAB61D-CFD9-4B56-A399-FD47DABF5CE8}" type="pres">
      <dgm:prSet presAssocID="{4BE69B1D-1F36-47BA-BDAC-BFB08F2BD89F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F5EE3BB5-D06A-4768-8B1D-BCBC8CE364D4}" type="presOf" srcId="{E344C602-7C25-453D-9606-B3CFB8E0D6E4}" destId="{0B3884CA-A323-4614-BB89-D1F96CF78D48}" srcOrd="3" destOrd="0" presId="urn:microsoft.com/office/officeart/2005/8/layout/gear1"/>
    <dgm:cxn modelId="{BCBD2E18-F78C-48BE-94F6-D6985C59E200}" type="presOf" srcId="{4BE69B1D-1F36-47BA-BDAC-BFB08F2BD89F}" destId="{1CDAB61D-CFD9-4B56-A399-FD47DABF5CE8}" srcOrd="0" destOrd="0" presId="urn:microsoft.com/office/officeart/2005/8/layout/gear1"/>
    <dgm:cxn modelId="{FEC5A06F-2A40-464C-9827-F9206FBDA563}" type="presOf" srcId="{E344C602-7C25-453D-9606-B3CFB8E0D6E4}" destId="{6A9EDEB4-A15E-460A-8728-5D0C12F98C96}" srcOrd="0" destOrd="0" presId="urn:microsoft.com/office/officeart/2005/8/layout/gear1"/>
    <dgm:cxn modelId="{5D49758B-0114-4120-92EC-2C9174059492}" type="presOf" srcId="{3FD4E1CD-4327-48E7-884A-3B09E7D84211}" destId="{2F10830A-90C9-4F68-ADBD-129429C1B22D}" srcOrd="0" destOrd="0" presId="urn:microsoft.com/office/officeart/2005/8/layout/gear1"/>
    <dgm:cxn modelId="{B9E1F4DF-9319-49DB-843B-6225C0D667D8}" type="presOf" srcId="{11B9EBCF-C4D5-4C2F-BA02-6C2269A29CDF}" destId="{414B065B-6832-4241-B481-9FFAD4579318}" srcOrd="0" destOrd="0" presId="urn:microsoft.com/office/officeart/2005/8/layout/gear1"/>
    <dgm:cxn modelId="{3181245D-1E13-4638-A001-AA77BC36D3C3}" type="presOf" srcId="{E344C602-7C25-453D-9606-B3CFB8E0D6E4}" destId="{6F9F5E40-50F1-4A15-AE0F-26250C4C9B48}" srcOrd="1" destOrd="0" presId="urn:microsoft.com/office/officeart/2005/8/layout/gear1"/>
    <dgm:cxn modelId="{17A6224E-C810-4A57-B553-5A25C55BE5F6}" type="presOf" srcId="{5E72E51D-2DC5-42E8-A03B-31C03B6BDC2E}" destId="{81F0F3A9-B31E-4E8E-B0C1-DBCA1F067926}" srcOrd="0" destOrd="0" presId="urn:microsoft.com/office/officeart/2005/8/layout/gear1"/>
    <dgm:cxn modelId="{DED4DB08-DEC5-4EFB-BA3B-6AD9D1F347C7}" type="presOf" srcId="{CFE81A37-B40C-426A-83C4-1BA4B0AEB17E}" destId="{0731C7E9-120C-4A8C-B84D-4976E4FB6B6B}" srcOrd="0" destOrd="0" presId="urn:microsoft.com/office/officeart/2005/8/layout/gear1"/>
    <dgm:cxn modelId="{ABF8A903-0A8C-41AE-A211-3737E3741F19}" srcId="{11B9EBCF-C4D5-4C2F-BA02-6C2269A29CDF}" destId="{E344C602-7C25-453D-9606-B3CFB8E0D6E4}" srcOrd="2" destOrd="0" parTransId="{BCF7389F-42E3-49E4-905C-450236B40ACC}" sibTransId="{4BE69B1D-1F36-47BA-BDAC-BFB08F2BD89F}"/>
    <dgm:cxn modelId="{021EEE86-4975-4B92-AD7F-600F10F90785}" type="presOf" srcId="{CBF7702C-4C4D-4046-8152-EB85DF172C31}" destId="{13A9F817-A489-4D2B-ADE1-44DF327446A0}" srcOrd="0" destOrd="0" presId="urn:microsoft.com/office/officeart/2005/8/layout/gear1"/>
    <dgm:cxn modelId="{2CFA9C77-A5D3-4E7A-95C5-95BDE56779E8}" srcId="{11B9EBCF-C4D5-4C2F-BA02-6C2269A29CDF}" destId="{CBF7702C-4C4D-4046-8152-EB85DF172C31}" srcOrd="1" destOrd="0" parTransId="{F34A3E44-4DAC-4373-992A-F30B8B19CAF7}" sibTransId="{5E72E51D-2DC5-42E8-A03B-31C03B6BDC2E}"/>
    <dgm:cxn modelId="{923BC2BB-D4FB-4036-8CA5-02B01B9EB4A9}" type="presOf" srcId="{3FD4E1CD-4327-48E7-884A-3B09E7D84211}" destId="{F2C0645E-2848-41F3-93C2-DFF0D2684087}" srcOrd="2" destOrd="0" presId="urn:microsoft.com/office/officeart/2005/8/layout/gear1"/>
    <dgm:cxn modelId="{C682A2D5-CB47-4286-9354-5E2A92D41893}" type="presOf" srcId="{CBF7702C-4C4D-4046-8152-EB85DF172C31}" destId="{8C976364-04EA-45F5-BC17-094CD78DF1CA}" srcOrd="1" destOrd="0" presId="urn:microsoft.com/office/officeart/2005/8/layout/gear1"/>
    <dgm:cxn modelId="{B35071D4-EB4E-48C4-925D-55AB88644C64}" srcId="{11B9EBCF-C4D5-4C2F-BA02-6C2269A29CDF}" destId="{3FD4E1CD-4327-48E7-884A-3B09E7D84211}" srcOrd="0" destOrd="0" parTransId="{2294EEF3-7702-4776-9FCA-24021ACECB77}" sibTransId="{CFE81A37-B40C-426A-83C4-1BA4B0AEB17E}"/>
    <dgm:cxn modelId="{53BC13F3-FBCA-424E-8984-DD7525E13081}" type="presOf" srcId="{CBF7702C-4C4D-4046-8152-EB85DF172C31}" destId="{323A9CAE-EF1F-4C83-9D03-E048CC58DE95}" srcOrd="2" destOrd="0" presId="urn:microsoft.com/office/officeart/2005/8/layout/gear1"/>
    <dgm:cxn modelId="{2C7CCC56-D4C8-4C26-BF8E-D52A2ACBC066}" type="presOf" srcId="{E344C602-7C25-453D-9606-B3CFB8E0D6E4}" destId="{9AC2B3FB-ADCF-452A-B5D4-216E08C9FC4F}" srcOrd="2" destOrd="0" presId="urn:microsoft.com/office/officeart/2005/8/layout/gear1"/>
    <dgm:cxn modelId="{DECAAB39-F512-4E0C-9FE3-94868EE6A0B7}" type="presOf" srcId="{3FD4E1CD-4327-48E7-884A-3B09E7D84211}" destId="{BC62E50C-21F4-4580-BD6B-7BB3DC90B0EF}" srcOrd="1" destOrd="0" presId="urn:microsoft.com/office/officeart/2005/8/layout/gear1"/>
    <dgm:cxn modelId="{A58EFE61-ABA5-4941-80DE-3A4518EAAEA8}" type="presParOf" srcId="{414B065B-6832-4241-B481-9FFAD4579318}" destId="{2F10830A-90C9-4F68-ADBD-129429C1B22D}" srcOrd="0" destOrd="0" presId="urn:microsoft.com/office/officeart/2005/8/layout/gear1"/>
    <dgm:cxn modelId="{46DA077B-F44C-4960-BB28-D062A59A8B8A}" type="presParOf" srcId="{414B065B-6832-4241-B481-9FFAD4579318}" destId="{BC62E50C-21F4-4580-BD6B-7BB3DC90B0EF}" srcOrd="1" destOrd="0" presId="urn:microsoft.com/office/officeart/2005/8/layout/gear1"/>
    <dgm:cxn modelId="{7387380E-3148-432D-BA42-1F00117F5FD8}" type="presParOf" srcId="{414B065B-6832-4241-B481-9FFAD4579318}" destId="{F2C0645E-2848-41F3-93C2-DFF0D2684087}" srcOrd="2" destOrd="0" presId="urn:microsoft.com/office/officeart/2005/8/layout/gear1"/>
    <dgm:cxn modelId="{07834DBA-D213-486F-B041-E14654ED4328}" type="presParOf" srcId="{414B065B-6832-4241-B481-9FFAD4579318}" destId="{13A9F817-A489-4D2B-ADE1-44DF327446A0}" srcOrd="3" destOrd="0" presId="urn:microsoft.com/office/officeart/2005/8/layout/gear1"/>
    <dgm:cxn modelId="{A6E3DED7-6B12-4CC6-91F0-E75F235AED3D}" type="presParOf" srcId="{414B065B-6832-4241-B481-9FFAD4579318}" destId="{8C976364-04EA-45F5-BC17-094CD78DF1CA}" srcOrd="4" destOrd="0" presId="urn:microsoft.com/office/officeart/2005/8/layout/gear1"/>
    <dgm:cxn modelId="{5753DEE7-C867-4BD9-95D8-094756101236}" type="presParOf" srcId="{414B065B-6832-4241-B481-9FFAD4579318}" destId="{323A9CAE-EF1F-4C83-9D03-E048CC58DE95}" srcOrd="5" destOrd="0" presId="urn:microsoft.com/office/officeart/2005/8/layout/gear1"/>
    <dgm:cxn modelId="{33DB568B-38CC-4066-BD52-C0DB471D9F7C}" type="presParOf" srcId="{414B065B-6832-4241-B481-9FFAD4579318}" destId="{6A9EDEB4-A15E-460A-8728-5D0C12F98C96}" srcOrd="6" destOrd="0" presId="urn:microsoft.com/office/officeart/2005/8/layout/gear1"/>
    <dgm:cxn modelId="{7E4FFAF8-EF32-4389-88F5-587800A93663}" type="presParOf" srcId="{414B065B-6832-4241-B481-9FFAD4579318}" destId="{6F9F5E40-50F1-4A15-AE0F-26250C4C9B48}" srcOrd="7" destOrd="0" presId="urn:microsoft.com/office/officeart/2005/8/layout/gear1"/>
    <dgm:cxn modelId="{58A540A3-2889-4830-9874-AE27A2E5F638}" type="presParOf" srcId="{414B065B-6832-4241-B481-9FFAD4579318}" destId="{9AC2B3FB-ADCF-452A-B5D4-216E08C9FC4F}" srcOrd="8" destOrd="0" presId="urn:microsoft.com/office/officeart/2005/8/layout/gear1"/>
    <dgm:cxn modelId="{879110AB-162D-423D-8EBA-82BC3E645737}" type="presParOf" srcId="{414B065B-6832-4241-B481-9FFAD4579318}" destId="{0B3884CA-A323-4614-BB89-D1F96CF78D48}" srcOrd="9" destOrd="0" presId="urn:microsoft.com/office/officeart/2005/8/layout/gear1"/>
    <dgm:cxn modelId="{12C5F79B-BBB7-43FB-84FF-1E1DB2BA023F}" type="presParOf" srcId="{414B065B-6832-4241-B481-9FFAD4579318}" destId="{0731C7E9-120C-4A8C-B84D-4976E4FB6B6B}" srcOrd="10" destOrd="0" presId="urn:microsoft.com/office/officeart/2005/8/layout/gear1"/>
    <dgm:cxn modelId="{E2E8A9C6-27EF-4348-AF52-917683DF80B5}" type="presParOf" srcId="{414B065B-6832-4241-B481-9FFAD4579318}" destId="{81F0F3A9-B31E-4E8E-B0C1-DBCA1F067926}" srcOrd="11" destOrd="0" presId="urn:microsoft.com/office/officeart/2005/8/layout/gear1"/>
    <dgm:cxn modelId="{95D99DE9-9EBA-4939-B92E-EA9EBEEACA9B}" type="presParOf" srcId="{414B065B-6832-4241-B481-9FFAD4579318}" destId="{1CDAB61D-CFD9-4B56-A399-FD47DABF5CE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F4DA84-7992-4C4E-A483-5A4293B154AA}">
      <dsp:nvSpPr>
        <dsp:cNvPr id="0" name=""/>
        <dsp:cNvSpPr/>
      </dsp:nvSpPr>
      <dsp:spPr>
        <a:xfrm>
          <a:off x="1138070" y="0"/>
          <a:ext cx="4552279" cy="4552279"/>
        </a:xfrm>
        <a:prstGeom prst="diamond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73311B-6689-4C8A-9CE7-168B3F5DE884}">
      <dsp:nvSpPr>
        <dsp:cNvPr id="0" name=""/>
        <dsp:cNvSpPr/>
      </dsp:nvSpPr>
      <dsp:spPr>
        <a:xfrm>
          <a:off x="1570536" y="452883"/>
          <a:ext cx="1775388" cy="1775388"/>
        </a:xfrm>
        <a:prstGeom prst="rect">
          <a:avLst/>
        </a:prstGeom>
        <a:solidFill>
          <a:srgbClr val="C00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1570536" y="452883"/>
        <a:ext cx="1775388" cy="1775388"/>
      </dsp:txXfrm>
    </dsp:sp>
    <dsp:sp modelId="{86E557F3-2E81-4C72-9199-047FD0609EF0}">
      <dsp:nvSpPr>
        <dsp:cNvPr id="0" name=""/>
        <dsp:cNvSpPr/>
      </dsp:nvSpPr>
      <dsp:spPr>
        <a:xfrm>
          <a:off x="3482493" y="432466"/>
          <a:ext cx="1775388" cy="1775388"/>
        </a:xfrm>
        <a:prstGeom prst="rect">
          <a:avLst/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0" kern="120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>
            <a:solidFill>
              <a:schemeClr val="bg1"/>
            </a:solidFill>
          </a:endParaRPr>
        </a:p>
      </dsp:txBody>
      <dsp:txXfrm>
        <a:off x="3482493" y="432466"/>
        <a:ext cx="1775388" cy="1775388"/>
      </dsp:txXfrm>
    </dsp:sp>
    <dsp:sp modelId="{B4B9870D-4813-46A1-8BA9-BE76DE08C045}">
      <dsp:nvSpPr>
        <dsp:cNvPr id="0" name=""/>
        <dsp:cNvSpPr/>
      </dsp:nvSpPr>
      <dsp:spPr>
        <a:xfrm>
          <a:off x="1570536" y="2344423"/>
          <a:ext cx="1775388" cy="1775388"/>
        </a:xfrm>
        <a:prstGeom prst="rect">
          <a:avLst/>
        </a:prstGeom>
        <a:solidFill>
          <a:srgbClr val="FFC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0" kern="120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>
            <a:solidFill>
              <a:schemeClr val="bg1"/>
            </a:solidFill>
          </a:endParaRPr>
        </a:p>
      </dsp:txBody>
      <dsp:txXfrm>
        <a:off x="1570536" y="2344423"/>
        <a:ext cx="1775388" cy="1775388"/>
      </dsp:txXfrm>
    </dsp:sp>
    <dsp:sp modelId="{0D63BF6C-CD83-4F8F-84A3-C5A3D567EB82}">
      <dsp:nvSpPr>
        <dsp:cNvPr id="0" name=""/>
        <dsp:cNvSpPr/>
      </dsp:nvSpPr>
      <dsp:spPr>
        <a:xfrm>
          <a:off x="3482493" y="2344423"/>
          <a:ext cx="1775388" cy="1775388"/>
        </a:xfrm>
        <a:prstGeom prst="rect">
          <a:avLst/>
        </a:prstGeom>
        <a:solidFill>
          <a:srgbClr val="C0000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0" kern="1200" spc="9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点击添加内容</a:t>
          </a:r>
          <a:endParaRPr lang="zh-CN" altLang="en-US" sz="1300" kern="1200" dirty="0"/>
        </a:p>
      </dsp:txBody>
      <dsp:txXfrm>
        <a:off x="3482493" y="2344423"/>
        <a:ext cx="1775388" cy="17753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10830A-90C9-4F68-ADBD-129429C1B22D}">
      <dsp:nvSpPr>
        <dsp:cNvPr id="0" name=""/>
        <dsp:cNvSpPr/>
      </dsp:nvSpPr>
      <dsp:spPr>
        <a:xfrm>
          <a:off x="2794100" y="1796207"/>
          <a:ext cx="2195364" cy="2195364"/>
        </a:xfrm>
        <a:prstGeom prst="gear9">
          <a:avLst/>
        </a:prstGeom>
        <a:solidFill>
          <a:srgbClr val="DA0000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ts val="19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0" kern="120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300" b="0" kern="1200" spc="9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235466" y="2310461"/>
        <a:ext cx="1312632" cy="1128462"/>
      </dsp:txXfrm>
    </dsp:sp>
    <dsp:sp modelId="{13A9F817-A489-4D2B-ADE1-44DF327446A0}">
      <dsp:nvSpPr>
        <dsp:cNvPr id="0" name=""/>
        <dsp:cNvSpPr/>
      </dsp:nvSpPr>
      <dsp:spPr>
        <a:xfrm>
          <a:off x="1516797" y="1277303"/>
          <a:ext cx="1596628" cy="1596628"/>
        </a:xfrm>
        <a:prstGeom prst="gear6">
          <a:avLst/>
        </a:prstGeom>
        <a:solidFill>
          <a:srgbClr val="FFC000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ts val="19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b="0" kern="120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000" b="0" kern="1200" spc="9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18753" y="1681688"/>
        <a:ext cx="792716" cy="787858"/>
      </dsp:txXfrm>
    </dsp:sp>
    <dsp:sp modelId="{6A9EDEB4-A15E-460A-8728-5D0C12F98C96}">
      <dsp:nvSpPr>
        <dsp:cNvPr id="0" name=""/>
        <dsp:cNvSpPr/>
      </dsp:nvSpPr>
      <dsp:spPr>
        <a:xfrm rot="20700000">
          <a:off x="2411072" y="175792"/>
          <a:ext cx="1564370" cy="1564370"/>
        </a:xfrm>
        <a:prstGeom prst="gear6">
          <a:avLst/>
        </a:prstGeom>
        <a:solidFill>
          <a:srgbClr val="DA0000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ts val="19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100" b="0" kern="1200" spc="9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添加内容</a:t>
          </a:r>
          <a:endParaRPr lang="zh-CN" altLang="en-US" sz="1100" kern="1200" dirty="0">
            <a:solidFill>
              <a:schemeClr val="bg1"/>
            </a:solidFill>
          </a:endParaRPr>
        </a:p>
      </dsp:txBody>
      <dsp:txXfrm rot="-20700000">
        <a:off x="2754185" y="518904"/>
        <a:ext cx="878145" cy="878145"/>
      </dsp:txXfrm>
    </dsp:sp>
    <dsp:sp modelId="{0731C7E9-120C-4A8C-B84D-4976E4FB6B6B}">
      <dsp:nvSpPr>
        <dsp:cNvPr id="0" name=""/>
        <dsp:cNvSpPr/>
      </dsp:nvSpPr>
      <dsp:spPr>
        <a:xfrm>
          <a:off x="2515597" y="1377303"/>
          <a:ext cx="2810066" cy="2810066"/>
        </a:xfrm>
        <a:prstGeom prst="circularArrow">
          <a:avLst>
            <a:gd name="adj1" fmla="val 4688"/>
            <a:gd name="adj2" fmla="val 299029"/>
            <a:gd name="adj3" fmla="val 2511248"/>
            <a:gd name="adj4" fmla="val 15871911"/>
            <a:gd name="adj5" fmla="val 5469"/>
          </a:avLst>
        </a:prstGeom>
        <a:solidFill>
          <a:srgbClr val="DA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0F3A9-B31E-4E8E-B0C1-DBCA1F067926}">
      <dsp:nvSpPr>
        <dsp:cNvPr id="0" name=""/>
        <dsp:cNvSpPr/>
      </dsp:nvSpPr>
      <dsp:spPr>
        <a:xfrm>
          <a:off x="1234037" y="924899"/>
          <a:ext cx="2041689" cy="204168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DAB61D-CFD9-4B56-A399-FD47DABF5CE8}">
      <dsp:nvSpPr>
        <dsp:cNvPr id="0" name=""/>
        <dsp:cNvSpPr/>
      </dsp:nvSpPr>
      <dsp:spPr>
        <a:xfrm>
          <a:off x="2049217" y="-165993"/>
          <a:ext cx="2201351" cy="220135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DA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Administrator.MICROSO-BQCPAHA\Desktop\shutterstock_147005363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" t="23923" r="6371" b="6371"/>
          <a:stretch>
            <a:fillRect/>
          </a:stretch>
        </p:blipFill>
        <p:spPr bwMode="auto">
          <a:xfrm>
            <a:off x="-1" y="-1"/>
            <a:ext cx="12192001" cy="539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 bwMode="auto">
          <a:xfrm>
            <a:off x="1858" y="3112242"/>
            <a:ext cx="12223013" cy="3744859"/>
          </a:xfrm>
          <a:prstGeom prst="rect">
            <a:avLst/>
          </a:prstGeom>
          <a:gradFill>
            <a:gsLst>
              <a:gs pos="56000">
                <a:srgbClr val="FFE700">
                  <a:alpha val="78000"/>
                </a:srgbClr>
              </a:gs>
              <a:gs pos="37000">
                <a:srgbClr val="FFED00">
                  <a:alpha val="83000"/>
                </a:srgbClr>
              </a:gs>
              <a:gs pos="0">
                <a:srgbClr val="FFFF00">
                  <a:alpha val="17000"/>
                </a:srgbClr>
              </a:gs>
              <a:gs pos="93000">
                <a:srgbClr val="FFFF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-1" y="-12825"/>
            <a:ext cx="12224872" cy="6883649"/>
          </a:xfrm>
          <a:prstGeom prst="rect">
            <a:avLst/>
          </a:prstGeom>
          <a:gradFill>
            <a:gsLst>
              <a:gs pos="30429">
                <a:srgbClr val="FF0000">
                  <a:alpha val="83000"/>
                </a:srgbClr>
              </a:gs>
              <a:gs pos="0">
                <a:srgbClr val="FF0000">
                  <a:alpha val="88000"/>
                </a:srgbClr>
              </a:gs>
              <a:gs pos="69000">
                <a:srgbClr val="FFFF00">
                  <a:alpha val="62000"/>
                </a:srgbClr>
              </a:gs>
              <a:gs pos="93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" name="Picture 7" descr="C:\Documents and Settings\Administrator\桌面\图片\党9.png"/>
          <p:cNvPicPr>
            <a:picLocks noChangeAspect="1" noChangeArrowheads="1"/>
          </p:cNvPicPr>
          <p:nvPr userDrawn="1"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8743863" y="93205"/>
            <a:ext cx="601253" cy="4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Administrator\桌面\图片\党9.png"/>
          <p:cNvPicPr>
            <a:picLocks noChangeAspect="1" noChangeArrowheads="1"/>
          </p:cNvPicPr>
          <p:nvPr userDrawn="1"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7983603" y="269194"/>
            <a:ext cx="699916" cy="54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039"/>
          <p:cNvGrpSpPr>
            <a:grpSpLocks/>
          </p:cNvGrpSpPr>
          <p:nvPr userDrawn="1"/>
        </p:nvGrpSpPr>
        <p:grpSpPr bwMode="auto">
          <a:xfrm>
            <a:off x="4164216" y="5606684"/>
            <a:ext cx="8169260" cy="1608905"/>
            <a:chOff x="3010068" y="3939903"/>
            <a:chExt cx="6133766" cy="1208924"/>
          </a:xfrm>
        </p:grpSpPr>
        <p:sp>
          <p:nvSpPr>
            <p:cNvPr id="13" name="任意多边形 12"/>
            <p:cNvSpPr/>
            <p:nvPr/>
          </p:nvSpPr>
          <p:spPr>
            <a:xfrm>
              <a:off x="6678454" y="4002787"/>
              <a:ext cx="2465380" cy="1146040"/>
            </a:xfrm>
            <a:custGeom>
              <a:avLst/>
              <a:gdLst/>
              <a:ahLst/>
              <a:cxnLst/>
              <a:rect l="l" t="t" r="r" b="b"/>
              <a:pathLst>
                <a:path w="2309145" h="1073414">
                  <a:moveTo>
                    <a:pt x="2309145" y="0"/>
                  </a:moveTo>
                  <a:lnTo>
                    <a:pt x="2309145" y="1073414"/>
                  </a:lnTo>
                  <a:lnTo>
                    <a:pt x="0" y="1073414"/>
                  </a:lnTo>
                  <a:lnTo>
                    <a:pt x="391361" y="156283"/>
                  </a:lnTo>
                  <a:cubicBezTo>
                    <a:pt x="1039719" y="37261"/>
                    <a:pt x="1722613" y="8895"/>
                    <a:pt x="2309145" y="0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010068" y="3939903"/>
              <a:ext cx="6133765" cy="1134616"/>
            </a:xfrm>
            <a:custGeom>
              <a:avLst/>
              <a:gdLst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5058" h="1062714">
                  <a:moveTo>
                    <a:pt x="5745058" y="0"/>
                  </a:moveTo>
                  <a:lnTo>
                    <a:pt x="5745058" y="58899"/>
                  </a:lnTo>
                  <a:cubicBezTo>
                    <a:pt x="5158526" y="67795"/>
                    <a:pt x="1014135" y="845558"/>
                    <a:pt x="0" y="1062714"/>
                  </a:cubicBezTo>
                  <a:cubicBezTo>
                    <a:pt x="8363" y="1042959"/>
                    <a:pt x="3183818" y="247044"/>
                    <a:pt x="3780992" y="155918"/>
                  </a:cubicBezTo>
                  <a:cubicBezTo>
                    <a:pt x="4464734" y="56432"/>
                    <a:pt x="5164193" y="9356"/>
                    <a:pt x="5745058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3354228" y="4002787"/>
              <a:ext cx="5789605" cy="1146040"/>
            </a:xfrm>
            <a:custGeom>
              <a:avLst/>
              <a:gdLst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709" h="1073414">
                  <a:moveTo>
                    <a:pt x="5422709" y="0"/>
                  </a:moveTo>
                  <a:lnTo>
                    <a:pt x="5422709" y="1073414"/>
                  </a:lnTo>
                  <a:lnTo>
                    <a:pt x="0" y="1055571"/>
                  </a:lnTo>
                  <a:cubicBezTo>
                    <a:pt x="1263470" y="616040"/>
                    <a:pt x="3222808" y="230037"/>
                    <a:pt x="3504925" y="156283"/>
                  </a:cubicBezTo>
                  <a:cubicBezTo>
                    <a:pt x="4153283" y="37261"/>
                    <a:pt x="4836177" y="8895"/>
                    <a:pt x="5422709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C00000"/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6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5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29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084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638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137" y="226766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323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822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376" y="175545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931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 descr="E:\2013.3.28\党旗\五星 [转换]-01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485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组合 1039"/>
          <p:cNvGrpSpPr>
            <a:grpSpLocks/>
          </p:cNvGrpSpPr>
          <p:nvPr userDrawn="1"/>
        </p:nvGrpSpPr>
        <p:grpSpPr bwMode="auto">
          <a:xfrm flipH="1">
            <a:off x="-2" y="5829321"/>
            <a:ext cx="12490733" cy="1608905"/>
            <a:chOff x="3010068" y="3939903"/>
            <a:chExt cx="6133766" cy="1208924"/>
          </a:xfrm>
        </p:grpSpPr>
        <p:sp>
          <p:nvSpPr>
            <p:cNvPr id="27" name="任意多边形 26"/>
            <p:cNvSpPr/>
            <p:nvPr/>
          </p:nvSpPr>
          <p:spPr>
            <a:xfrm>
              <a:off x="6678454" y="4002787"/>
              <a:ext cx="2465380" cy="1146040"/>
            </a:xfrm>
            <a:custGeom>
              <a:avLst/>
              <a:gdLst/>
              <a:ahLst/>
              <a:cxnLst/>
              <a:rect l="l" t="t" r="r" b="b"/>
              <a:pathLst>
                <a:path w="2309145" h="1073414">
                  <a:moveTo>
                    <a:pt x="2309145" y="0"/>
                  </a:moveTo>
                  <a:lnTo>
                    <a:pt x="2309145" y="1073414"/>
                  </a:lnTo>
                  <a:lnTo>
                    <a:pt x="0" y="1073414"/>
                  </a:lnTo>
                  <a:lnTo>
                    <a:pt x="391361" y="156283"/>
                  </a:lnTo>
                  <a:cubicBezTo>
                    <a:pt x="1039719" y="37261"/>
                    <a:pt x="1722613" y="8895"/>
                    <a:pt x="2309145" y="0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010068" y="3939903"/>
              <a:ext cx="6133765" cy="1134616"/>
            </a:xfrm>
            <a:custGeom>
              <a:avLst/>
              <a:gdLst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5058" h="1062714">
                  <a:moveTo>
                    <a:pt x="5745058" y="0"/>
                  </a:moveTo>
                  <a:lnTo>
                    <a:pt x="5745058" y="58899"/>
                  </a:lnTo>
                  <a:cubicBezTo>
                    <a:pt x="5158526" y="67795"/>
                    <a:pt x="1014135" y="845558"/>
                    <a:pt x="0" y="1062714"/>
                  </a:cubicBezTo>
                  <a:cubicBezTo>
                    <a:pt x="8363" y="1042959"/>
                    <a:pt x="3183818" y="247044"/>
                    <a:pt x="3780992" y="155918"/>
                  </a:cubicBezTo>
                  <a:cubicBezTo>
                    <a:pt x="4464734" y="56432"/>
                    <a:pt x="5164193" y="9356"/>
                    <a:pt x="5745058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354228" y="4002787"/>
              <a:ext cx="5789605" cy="1146040"/>
            </a:xfrm>
            <a:custGeom>
              <a:avLst/>
              <a:gdLst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709" h="1073414">
                  <a:moveTo>
                    <a:pt x="5422709" y="0"/>
                  </a:moveTo>
                  <a:lnTo>
                    <a:pt x="5422709" y="1073414"/>
                  </a:lnTo>
                  <a:lnTo>
                    <a:pt x="0" y="1055571"/>
                  </a:lnTo>
                  <a:cubicBezTo>
                    <a:pt x="1263470" y="616040"/>
                    <a:pt x="3222808" y="230037"/>
                    <a:pt x="3504925" y="156283"/>
                  </a:cubicBezTo>
                  <a:cubicBezTo>
                    <a:pt x="4153283" y="37261"/>
                    <a:pt x="4836177" y="8895"/>
                    <a:pt x="5422709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C00000"/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7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36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89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7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034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718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76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138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936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2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32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7650A-DB67-4143-B2F9-D17B9DFC9BF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2BBF1-4349-4D0C-967B-3D4AFC2ED2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16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.MICROSO-BQCPAHA\Desktop\shutterstock_1470053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" t="23923" r="6371" b="6371"/>
          <a:stretch>
            <a:fillRect/>
          </a:stretch>
        </p:blipFill>
        <p:spPr bwMode="auto">
          <a:xfrm>
            <a:off x="-1" y="-1"/>
            <a:ext cx="12192001" cy="539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1858" y="3112242"/>
            <a:ext cx="12223013" cy="3744859"/>
          </a:xfrm>
          <a:prstGeom prst="rect">
            <a:avLst/>
          </a:prstGeom>
          <a:gradFill>
            <a:gsLst>
              <a:gs pos="56000">
                <a:srgbClr val="FFE700">
                  <a:alpha val="78000"/>
                </a:srgbClr>
              </a:gs>
              <a:gs pos="37000">
                <a:srgbClr val="FFED00">
                  <a:alpha val="83000"/>
                </a:srgbClr>
              </a:gs>
              <a:gs pos="0">
                <a:srgbClr val="FFFF00">
                  <a:alpha val="17000"/>
                </a:srgbClr>
              </a:gs>
              <a:gs pos="93000">
                <a:srgbClr val="FFFF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-1" y="-12825"/>
            <a:ext cx="12224872" cy="6883649"/>
          </a:xfrm>
          <a:prstGeom prst="rect">
            <a:avLst/>
          </a:prstGeom>
          <a:gradFill>
            <a:gsLst>
              <a:gs pos="30429">
                <a:srgbClr val="FF0000">
                  <a:alpha val="83000"/>
                </a:srgbClr>
              </a:gs>
              <a:gs pos="0">
                <a:srgbClr val="FF0000">
                  <a:alpha val="88000"/>
                </a:srgbClr>
              </a:gs>
              <a:gs pos="69000">
                <a:srgbClr val="FFFF00">
                  <a:alpha val="62000"/>
                </a:srgbClr>
              </a:gs>
              <a:gs pos="93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" name="Picture 7" descr="C:\Documents and Settings\Administrator\桌面\图片\党9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8743863" y="93205"/>
            <a:ext cx="601253" cy="4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Documents and Settings\Administrator\桌面\图片\党9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7983603" y="269194"/>
            <a:ext cx="699916" cy="54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1051"/>
          <p:cNvGrpSpPr>
            <a:grpSpLocks/>
          </p:cNvGrpSpPr>
          <p:nvPr/>
        </p:nvGrpSpPr>
        <p:grpSpPr bwMode="auto">
          <a:xfrm>
            <a:off x="442559" y="848545"/>
            <a:ext cx="4449328" cy="4625132"/>
            <a:chOff x="1034250" y="928266"/>
            <a:chExt cx="3503966" cy="3558962"/>
          </a:xfrm>
        </p:grpSpPr>
        <p:grpSp>
          <p:nvGrpSpPr>
            <p:cNvPr id="30" name="组合 1028"/>
            <p:cNvGrpSpPr>
              <a:grpSpLocks/>
            </p:cNvGrpSpPr>
            <p:nvPr/>
          </p:nvGrpSpPr>
          <p:grpSpPr bwMode="auto">
            <a:xfrm>
              <a:off x="1034250" y="928266"/>
              <a:ext cx="3503966" cy="3558962"/>
              <a:chOff x="453716" y="901786"/>
              <a:chExt cx="3988749" cy="4051353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461298" y="2455453"/>
                <a:ext cx="1287158" cy="1298753"/>
              </a:xfrm>
              <a:custGeom>
                <a:avLst/>
                <a:gdLst>
                  <a:gd name="connsiteX0" fmla="*/ 0 w 806400"/>
                  <a:gd name="connsiteY0" fmla="*/ 0 h 813600"/>
                  <a:gd name="connsiteX1" fmla="*/ 86400 w 806400"/>
                  <a:gd name="connsiteY1" fmla="*/ 417600 h 813600"/>
                  <a:gd name="connsiteX2" fmla="*/ 698400 w 806400"/>
                  <a:gd name="connsiteY2" fmla="*/ 813600 h 813600"/>
                  <a:gd name="connsiteX3" fmla="*/ 806400 w 806400"/>
                  <a:gd name="connsiteY3" fmla="*/ 547200 h 813600"/>
                  <a:gd name="connsiteX4" fmla="*/ 0 w 806400"/>
                  <a:gd name="connsiteY4" fmla="*/ 0 h 813600"/>
                  <a:gd name="connsiteX0" fmla="*/ 0 w 794493"/>
                  <a:gd name="connsiteY0" fmla="*/ 0 h 806456"/>
                  <a:gd name="connsiteX1" fmla="*/ 74493 w 794493"/>
                  <a:gd name="connsiteY1" fmla="*/ 410456 h 806456"/>
                  <a:gd name="connsiteX2" fmla="*/ 686493 w 794493"/>
                  <a:gd name="connsiteY2" fmla="*/ 806456 h 806456"/>
                  <a:gd name="connsiteX3" fmla="*/ 794493 w 794493"/>
                  <a:gd name="connsiteY3" fmla="*/ 540056 h 806456"/>
                  <a:gd name="connsiteX4" fmla="*/ 0 w 794493"/>
                  <a:gd name="connsiteY4" fmla="*/ 0 h 806456"/>
                  <a:gd name="connsiteX0" fmla="*/ 0 w 799256"/>
                  <a:gd name="connsiteY0" fmla="*/ 0 h 806456"/>
                  <a:gd name="connsiteX1" fmla="*/ 74493 w 799256"/>
                  <a:gd name="connsiteY1" fmla="*/ 410456 h 806456"/>
                  <a:gd name="connsiteX2" fmla="*/ 686493 w 799256"/>
                  <a:gd name="connsiteY2" fmla="*/ 806456 h 806456"/>
                  <a:gd name="connsiteX3" fmla="*/ 799256 w 799256"/>
                  <a:gd name="connsiteY3" fmla="*/ 532912 h 806456"/>
                  <a:gd name="connsiteX4" fmla="*/ 0 w 799256"/>
                  <a:gd name="connsiteY4" fmla="*/ 0 h 80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256" h="806456">
                    <a:moveTo>
                      <a:pt x="0" y="0"/>
                    </a:moveTo>
                    <a:lnTo>
                      <a:pt x="74493" y="410456"/>
                    </a:lnTo>
                    <a:lnTo>
                      <a:pt x="686493" y="806456"/>
                    </a:lnTo>
                    <a:lnTo>
                      <a:pt x="799256" y="53291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B48900"/>
                  </a:gs>
                  <a:gs pos="43000">
                    <a:srgbClr val="B48900"/>
                  </a:gs>
                  <a:gs pos="59000">
                    <a:srgbClr val="B489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566618" y="3314562"/>
                <a:ext cx="308005" cy="1633473"/>
              </a:xfrm>
              <a:custGeom>
                <a:avLst/>
                <a:gdLst>
                  <a:gd name="connsiteX0" fmla="*/ 0 w 165600"/>
                  <a:gd name="connsiteY0" fmla="*/ 244800 h 993600"/>
                  <a:gd name="connsiteX1" fmla="*/ 79200 w 165600"/>
                  <a:gd name="connsiteY1" fmla="*/ 993600 h 993600"/>
                  <a:gd name="connsiteX2" fmla="*/ 165600 w 165600"/>
                  <a:gd name="connsiteY2" fmla="*/ 792000 h 993600"/>
                  <a:gd name="connsiteX3" fmla="*/ 115200 w 165600"/>
                  <a:gd name="connsiteY3" fmla="*/ 0 h 993600"/>
                  <a:gd name="connsiteX4" fmla="*/ 0 w 165600"/>
                  <a:gd name="connsiteY4" fmla="*/ 244800 h 993600"/>
                  <a:gd name="connsiteX0" fmla="*/ 0 w 165600"/>
                  <a:gd name="connsiteY0" fmla="*/ 263850 h 1012650"/>
                  <a:gd name="connsiteX1" fmla="*/ 79200 w 165600"/>
                  <a:gd name="connsiteY1" fmla="*/ 1012650 h 1012650"/>
                  <a:gd name="connsiteX2" fmla="*/ 165600 w 165600"/>
                  <a:gd name="connsiteY2" fmla="*/ 811050 h 1012650"/>
                  <a:gd name="connsiteX3" fmla="*/ 105675 w 165600"/>
                  <a:gd name="connsiteY3" fmla="*/ 0 h 1012650"/>
                  <a:gd name="connsiteX4" fmla="*/ 0 w 165600"/>
                  <a:gd name="connsiteY4" fmla="*/ 263850 h 1012650"/>
                  <a:gd name="connsiteX0" fmla="*/ 0 w 165600"/>
                  <a:gd name="connsiteY0" fmla="*/ 254325 h 1003125"/>
                  <a:gd name="connsiteX1" fmla="*/ 79200 w 165600"/>
                  <a:gd name="connsiteY1" fmla="*/ 1003125 h 1003125"/>
                  <a:gd name="connsiteX2" fmla="*/ 165600 w 165600"/>
                  <a:gd name="connsiteY2" fmla="*/ 801525 h 1003125"/>
                  <a:gd name="connsiteX3" fmla="*/ 98531 w 165600"/>
                  <a:gd name="connsiteY3" fmla="*/ 0 h 1003125"/>
                  <a:gd name="connsiteX4" fmla="*/ 0 w 165600"/>
                  <a:gd name="connsiteY4" fmla="*/ 254325 h 1003125"/>
                  <a:gd name="connsiteX0" fmla="*/ 0 w 165600"/>
                  <a:gd name="connsiteY0" fmla="*/ 266231 h 1015031"/>
                  <a:gd name="connsiteX1" fmla="*/ 79200 w 165600"/>
                  <a:gd name="connsiteY1" fmla="*/ 1015031 h 1015031"/>
                  <a:gd name="connsiteX2" fmla="*/ 165600 w 165600"/>
                  <a:gd name="connsiteY2" fmla="*/ 813431 h 1015031"/>
                  <a:gd name="connsiteX3" fmla="*/ 110437 w 165600"/>
                  <a:gd name="connsiteY3" fmla="*/ 0 h 1015031"/>
                  <a:gd name="connsiteX4" fmla="*/ 0 w 165600"/>
                  <a:gd name="connsiteY4" fmla="*/ 266231 h 1015031"/>
                  <a:gd name="connsiteX0" fmla="*/ 0 w 191000"/>
                  <a:gd name="connsiteY0" fmla="*/ 266231 h 1015031"/>
                  <a:gd name="connsiteX1" fmla="*/ 79200 w 191000"/>
                  <a:gd name="connsiteY1" fmla="*/ 1015031 h 1015031"/>
                  <a:gd name="connsiteX2" fmla="*/ 191000 w 191000"/>
                  <a:gd name="connsiteY2" fmla="*/ 794381 h 1015031"/>
                  <a:gd name="connsiteX3" fmla="*/ 110437 w 191000"/>
                  <a:gd name="connsiteY3" fmla="*/ 0 h 1015031"/>
                  <a:gd name="connsiteX4" fmla="*/ 0 w 191000"/>
                  <a:gd name="connsiteY4" fmla="*/ 266231 h 1015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000" h="1015031">
                    <a:moveTo>
                      <a:pt x="0" y="266231"/>
                    </a:moveTo>
                    <a:lnTo>
                      <a:pt x="79200" y="1015031"/>
                    </a:lnTo>
                    <a:lnTo>
                      <a:pt x="191000" y="794381"/>
                    </a:lnTo>
                    <a:lnTo>
                      <a:pt x="110437" y="0"/>
                    </a:lnTo>
                    <a:lnTo>
                      <a:pt x="0" y="266231"/>
                    </a:lnTo>
                    <a:close/>
                  </a:path>
                </a:pathLst>
              </a:custGeom>
              <a:gradFill flip="none" rotWithShape="1">
                <a:gsLst>
                  <a:gs pos="19000">
                    <a:srgbClr val="FFC000"/>
                  </a:gs>
                  <a:gs pos="76000">
                    <a:srgbClr val="B48900"/>
                  </a:gs>
                  <a:gs pos="0">
                    <a:srgbClr val="FFC000"/>
                  </a:gs>
                  <a:gs pos="100000">
                    <a:srgbClr val="420000"/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276221" y="3809708"/>
                <a:ext cx="1980761" cy="522372"/>
              </a:xfrm>
              <a:custGeom>
                <a:avLst/>
                <a:gdLst>
                  <a:gd name="connsiteX0" fmla="*/ 86400 w 1216800"/>
                  <a:gd name="connsiteY0" fmla="*/ 266400 h 266400"/>
                  <a:gd name="connsiteX1" fmla="*/ 1216800 w 1216800"/>
                  <a:gd name="connsiteY1" fmla="*/ 252000 h 266400"/>
                  <a:gd name="connsiteX2" fmla="*/ 1195200 w 1216800"/>
                  <a:gd name="connsiteY2" fmla="*/ 86400 h 266400"/>
                  <a:gd name="connsiteX3" fmla="*/ 439200 w 1216800"/>
                  <a:gd name="connsiteY3" fmla="*/ 0 h 266400"/>
                  <a:gd name="connsiteX4" fmla="*/ 0 w 1216800"/>
                  <a:gd name="connsiteY4" fmla="*/ 187200 h 266400"/>
                  <a:gd name="connsiteX5" fmla="*/ 86400 w 1216800"/>
                  <a:gd name="connsiteY5" fmla="*/ 266400 h 266400"/>
                  <a:gd name="connsiteX0" fmla="*/ 86400 w 1330910"/>
                  <a:gd name="connsiteY0" fmla="*/ 266400 h 281584"/>
                  <a:gd name="connsiteX1" fmla="*/ 1330910 w 1330910"/>
                  <a:gd name="connsiteY1" fmla="*/ 281584 h 281584"/>
                  <a:gd name="connsiteX2" fmla="*/ 1195200 w 1330910"/>
                  <a:gd name="connsiteY2" fmla="*/ 86400 h 281584"/>
                  <a:gd name="connsiteX3" fmla="*/ 439200 w 1330910"/>
                  <a:gd name="connsiteY3" fmla="*/ 0 h 281584"/>
                  <a:gd name="connsiteX4" fmla="*/ 0 w 1330910"/>
                  <a:gd name="connsiteY4" fmla="*/ 187200 h 281584"/>
                  <a:gd name="connsiteX5" fmla="*/ 86400 w 1330910"/>
                  <a:gd name="connsiteY5" fmla="*/ 266400 h 281584"/>
                  <a:gd name="connsiteX0" fmla="*/ 466768 w 1330910"/>
                  <a:gd name="connsiteY0" fmla="*/ 194553 h 281584"/>
                  <a:gd name="connsiteX1" fmla="*/ 1330910 w 1330910"/>
                  <a:gd name="connsiteY1" fmla="*/ 281584 h 281584"/>
                  <a:gd name="connsiteX2" fmla="*/ 1195200 w 1330910"/>
                  <a:gd name="connsiteY2" fmla="*/ 86400 h 281584"/>
                  <a:gd name="connsiteX3" fmla="*/ 439200 w 1330910"/>
                  <a:gd name="connsiteY3" fmla="*/ 0 h 281584"/>
                  <a:gd name="connsiteX4" fmla="*/ 0 w 1330910"/>
                  <a:gd name="connsiteY4" fmla="*/ 187200 h 281584"/>
                  <a:gd name="connsiteX5" fmla="*/ 466768 w 1330910"/>
                  <a:gd name="connsiteY5" fmla="*/ 194553 h 281584"/>
                  <a:gd name="connsiteX0" fmla="*/ 466768 w 1195200"/>
                  <a:gd name="connsiteY0" fmla="*/ 194553 h 281584"/>
                  <a:gd name="connsiteX1" fmla="*/ 1136500 w 1195200"/>
                  <a:gd name="connsiteY1" fmla="*/ 281584 h 281584"/>
                  <a:gd name="connsiteX2" fmla="*/ 1195200 w 1195200"/>
                  <a:gd name="connsiteY2" fmla="*/ 86400 h 281584"/>
                  <a:gd name="connsiteX3" fmla="*/ 439200 w 1195200"/>
                  <a:gd name="connsiteY3" fmla="*/ 0 h 281584"/>
                  <a:gd name="connsiteX4" fmla="*/ 0 w 1195200"/>
                  <a:gd name="connsiteY4" fmla="*/ 187200 h 281584"/>
                  <a:gd name="connsiteX5" fmla="*/ 466768 w 1195200"/>
                  <a:gd name="connsiteY5" fmla="*/ 194553 h 281584"/>
                  <a:gd name="connsiteX0" fmla="*/ 466768 w 1212105"/>
                  <a:gd name="connsiteY0" fmla="*/ 194553 h 281584"/>
                  <a:gd name="connsiteX1" fmla="*/ 1136500 w 1212105"/>
                  <a:gd name="connsiteY1" fmla="*/ 281584 h 281584"/>
                  <a:gd name="connsiteX2" fmla="*/ 1212105 w 1212105"/>
                  <a:gd name="connsiteY2" fmla="*/ 103305 h 281584"/>
                  <a:gd name="connsiteX3" fmla="*/ 439200 w 1212105"/>
                  <a:gd name="connsiteY3" fmla="*/ 0 h 281584"/>
                  <a:gd name="connsiteX4" fmla="*/ 0 w 1212105"/>
                  <a:gd name="connsiteY4" fmla="*/ 187200 h 281584"/>
                  <a:gd name="connsiteX5" fmla="*/ 466768 w 1212105"/>
                  <a:gd name="connsiteY5" fmla="*/ 194553 h 281584"/>
                  <a:gd name="connsiteX0" fmla="*/ 466768 w 1212105"/>
                  <a:gd name="connsiteY0" fmla="*/ 257948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66768 w 1212105"/>
                  <a:gd name="connsiteY5" fmla="*/ 257948 h 344979"/>
                  <a:gd name="connsiteX0" fmla="*/ 466768 w 1212105"/>
                  <a:gd name="connsiteY0" fmla="*/ 160743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66768 w 1212105"/>
                  <a:gd name="connsiteY5" fmla="*/ 160743 h 344979"/>
                  <a:gd name="connsiteX0" fmla="*/ 458316 w 1212105"/>
                  <a:gd name="connsiteY0" fmla="*/ 190327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58316 w 1212105"/>
                  <a:gd name="connsiteY5" fmla="*/ 190327 h 344979"/>
                  <a:gd name="connsiteX0" fmla="*/ 458316 w 1212105"/>
                  <a:gd name="connsiteY0" fmla="*/ 190327 h 311169"/>
                  <a:gd name="connsiteX1" fmla="*/ 1149179 w 1212105"/>
                  <a:gd name="connsiteY1" fmla="*/ 311169 h 311169"/>
                  <a:gd name="connsiteX2" fmla="*/ 1212105 w 1212105"/>
                  <a:gd name="connsiteY2" fmla="*/ 166700 h 311169"/>
                  <a:gd name="connsiteX3" fmla="*/ 451879 w 1212105"/>
                  <a:gd name="connsiteY3" fmla="*/ 0 h 311169"/>
                  <a:gd name="connsiteX4" fmla="*/ 0 w 1212105"/>
                  <a:gd name="connsiteY4" fmla="*/ 250595 h 311169"/>
                  <a:gd name="connsiteX5" fmla="*/ 458316 w 1212105"/>
                  <a:gd name="connsiteY5" fmla="*/ 190327 h 311169"/>
                  <a:gd name="connsiteX0" fmla="*/ 390695 w 1212105"/>
                  <a:gd name="connsiteY0" fmla="*/ 169195 h 311169"/>
                  <a:gd name="connsiteX1" fmla="*/ 1149179 w 1212105"/>
                  <a:gd name="connsiteY1" fmla="*/ 311169 h 311169"/>
                  <a:gd name="connsiteX2" fmla="*/ 1212105 w 1212105"/>
                  <a:gd name="connsiteY2" fmla="*/ 166700 h 311169"/>
                  <a:gd name="connsiteX3" fmla="*/ 451879 w 1212105"/>
                  <a:gd name="connsiteY3" fmla="*/ 0 h 311169"/>
                  <a:gd name="connsiteX4" fmla="*/ 0 w 1212105"/>
                  <a:gd name="connsiteY4" fmla="*/ 250595 h 311169"/>
                  <a:gd name="connsiteX5" fmla="*/ 390695 w 1212105"/>
                  <a:gd name="connsiteY5" fmla="*/ 169195 h 311169"/>
                  <a:gd name="connsiteX0" fmla="*/ 390695 w 1212105"/>
                  <a:gd name="connsiteY0" fmla="*/ 181874 h 323848"/>
                  <a:gd name="connsiteX1" fmla="*/ 1149179 w 1212105"/>
                  <a:gd name="connsiteY1" fmla="*/ 323848 h 323848"/>
                  <a:gd name="connsiteX2" fmla="*/ 1212105 w 1212105"/>
                  <a:gd name="connsiteY2" fmla="*/ 179379 h 323848"/>
                  <a:gd name="connsiteX3" fmla="*/ 426521 w 1212105"/>
                  <a:gd name="connsiteY3" fmla="*/ 0 h 323848"/>
                  <a:gd name="connsiteX4" fmla="*/ 0 w 1212105"/>
                  <a:gd name="connsiteY4" fmla="*/ 263274 h 323848"/>
                  <a:gd name="connsiteX5" fmla="*/ 390695 w 1212105"/>
                  <a:gd name="connsiteY5" fmla="*/ 181874 h 323848"/>
                  <a:gd name="connsiteX0" fmla="*/ 390695 w 1229010"/>
                  <a:gd name="connsiteY0" fmla="*/ 181874 h 323848"/>
                  <a:gd name="connsiteX1" fmla="*/ 1149179 w 1229010"/>
                  <a:gd name="connsiteY1" fmla="*/ 323848 h 323848"/>
                  <a:gd name="connsiteX2" fmla="*/ 1229010 w 1229010"/>
                  <a:gd name="connsiteY2" fmla="*/ 179379 h 323848"/>
                  <a:gd name="connsiteX3" fmla="*/ 426521 w 1229010"/>
                  <a:gd name="connsiteY3" fmla="*/ 0 h 323848"/>
                  <a:gd name="connsiteX4" fmla="*/ 0 w 1229010"/>
                  <a:gd name="connsiteY4" fmla="*/ 263274 h 323848"/>
                  <a:gd name="connsiteX5" fmla="*/ 390695 w 1229010"/>
                  <a:gd name="connsiteY5" fmla="*/ 181874 h 32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9010" h="323848">
                    <a:moveTo>
                      <a:pt x="390695" y="181874"/>
                    </a:moveTo>
                    <a:lnTo>
                      <a:pt x="1149179" y="323848"/>
                    </a:lnTo>
                    <a:lnTo>
                      <a:pt x="1229010" y="179379"/>
                    </a:lnTo>
                    <a:lnTo>
                      <a:pt x="426521" y="0"/>
                    </a:lnTo>
                    <a:lnTo>
                      <a:pt x="0" y="263274"/>
                    </a:lnTo>
                    <a:lnTo>
                      <a:pt x="390695" y="181874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6">
                      <a:lumMod val="50000"/>
                    </a:schemeClr>
                  </a:gs>
                  <a:gs pos="0">
                    <a:srgbClr val="FFC000"/>
                  </a:gs>
                  <a:gs pos="89167">
                    <a:schemeClr val="accent6">
                      <a:lumMod val="50000"/>
                    </a:schemeClr>
                  </a:gs>
                  <a:gs pos="0">
                    <a:srgbClr val="420000"/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97215" y="1087310"/>
                <a:ext cx="3559727" cy="3369372"/>
              </a:xfrm>
              <a:custGeom>
                <a:avLst/>
                <a:gdLst>
                  <a:gd name="connsiteX0" fmla="*/ 0 w 2210400"/>
                  <a:gd name="connsiteY0" fmla="*/ 864000 h 2016000"/>
                  <a:gd name="connsiteX1" fmla="*/ 799200 w 2210400"/>
                  <a:gd name="connsiteY1" fmla="*/ 640800 h 2016000"/>
                  <a:gd name="connsiteX2" fmla="*/ 1029600 w 2210400"/>
                  <a:gd name="connsiteY2" fmla="*/ 0 h 2016000"/>
                  <a:gd name="connsiteX3" fmla="*/ 1540800 w 2210400"/>
                  <a:gd name="connsiteY3" fmla="*/ 554400 h 2016000"/>
                  <a:gd name="connsiteX4" fmla="*/ 2210400 w 2210400"/>
                  <a:gd name="connsiteY4" fmla="*/ 640800 h 2016000"/>
                  <a:gd name="connsiteX5" fmla="*/ 1893600 w 2210400"/>
                  <a:gd name="connsiteY5" fmla="*/ 1152000 h 2016000"/>
                  <a:gd name="connsiteX6" fmla="*/ 2102400 w 2210400"/>
                  <a:gd name="connsiteY6" fmla="*/ 1800000 h 2016000"/>
                  <a:gd name="connsiteX7" fmla="*/ 1404000 w 2210400"/>
                  <a:gd name="connsiteY7" fmla="*/ 1634400 h 2016000"/>
                  <a:gd name="connsiteX8" fmla="*/ 813600 w 2210400"/>
                  <a:gd name="connsiteY8" fmla="*/ 2016000 h 2016000"/>
                  <a:gd name="connsiteX9" fmla="*/ 720000 w 2210400"/>
                  <a:gd name="connsiteY9" fmla="*/ 1332000 h 2016000"/>
                  <a:gd name="connsiteX10" fmla="*/ 0 w 2210400"/>
                  <a:gd name="connsiteY10" fmla="*/ 864000 h 2016000"/>
                  <a:gd name="connsiteX0" fmla="*/ 0 w 2210400"/>
                  <a:gd name="connsiteY0" fmla="*/ 864000 h 2092200"/>
                  <a:gd name="connsiteX1" fmla="*/ 799200 w 2210400"/>
                  <a:gd name="connsiteY1" fmla="*/ 640800 h 2092200"/>
                  <a:gd name="connsiteX2" fmla="*/ 1029600 w 2210400"/>
                  <a:gd name="connsiteY2" fmla="*/ 0 h 2092200"/>
                  <a:gd name="connsiteX3" fmla="*/ 1540800 w 2210400"/>
                  <a:gd name="connsiteY3" fmla="*/ 554400 h 2092200"/>
                  <a:gd name="connsiteX4" fmla="*/ 2210400 w 2210400"/>
                  <a:gd name="connsiteY4" fmla="*/ 640800 h 2092200"/>
                  <a:gd name="connsiteX5" fmla="*/ 1893600 w 2210400"/>
                  <a:gd name="connsiteY5" fmla="*/ 1152000 h 2092200"/>
                  <a:gd name="connsiteX6" fmla="*/ 2102400 w 2210400"/>
                  <a:gd name="connsiteY6" fmla="*/ 1800000 h 2092200"/>
                  <a:gd name="connsiteX7" fmla="*/ 1404000 w 2210400"/>
                  <a:gd name="connsiteY7" fmla="*/ 1634400 h 2092200"/>
                  <a:gd name="connsiteX8" fmla="*/ 781850 w 2210400"/>
                  <a:gd name="connsiteY8" fmla="*/ 2092200 h 2092200"/>
                  <a:gd name="connsiteX9" fmla="*/ 720000 w 2210400"/>
                  <a:gd name="connsiteY9" fmla="*/ 1332000 h 2092200"/>
                  <a:gd name="connsiteX10" fmla="*/ 0 w 2210400"/>
                  <a:gd name="connsiteY10" fmla="*/ 864000 h 2092200"/>
                  <a:gd name="connsiteX0" fmla="*/ 0 w 2210400"/>
                  <a:gd name="connsiteY0" fmla="*/ 864000 h 2092200"/>
                  <a:gd name="connsiteX1" fmla="*/ 799200 w 2210400"/>
                  <a:gd name="connsiteY1" fmla="*/ 640800 h 2092200"/>
                  <a:gd name="connsiteX2" fmla="*/ 1029600 w 2210400"/>
                  <a:gd name="connsiteY2" fmla="*/ 0 h 2092200"/>
                  <a:gd name="connsiteX3" fmla="*/ 1540800 w 2210400"/>
                  <a:gd name="connsiteY3" fmla="*/ 554400 h 2092200"/>
                  <a:gd name="connsiteX4" fmla="*/ 2210400 w 2210400"/>
                  <a:gd name="connsiteY4" fmla="*/ 640800 h 2092200"/>
                  <a:gd name="connsiteX5" fmla="*/ 1893600 w 2210400"/>
                  <a:gd name="connsiteY5" fmla="*/ 1152000 h 2092200"/>
                  <a:gd name="connsiteX6" fmla="*/ 2102400 w 2210400"/>
                  <a:gd name="connsiteY6" fmla="*/ 1800000 h 2092200"/>
                  <a:gd name="connsiteX7" fmla="*/ 1404000 w 2210400"/>
                  <a:gd name="connsiteY7" fmla="*/ 1634400 h 2092200"/>
                  <a:gd name="connsiteX8" fmla="*/ 781850 w 2210400"/>
                  <a:gd name="connsiteY8" fmla="*/ 2092200 h 2092200"/>
                  <a:gd name="connsiteX9" fmla="*/ 694600 w 2210400"/>
                  <a:gd name="connsiteY9" fmla="*/ 1351050 h 2092200"/>
                  <a:gd name="connsiteX10" fmla="*/ 0 w 2210400"/>
                  <a:gd name="connsiteY10" fmla="*/ 864000 h 2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10400" h="2092200">
                    <a:moveTo>
                      <a:pt x="0" y="864000"/>
                    </a:moveTo>
                    <a:lnTo>
                      <a:pt x="799200" y="640800"/>
                    </a:lnTo>
                    <a:lnTo>
                      <a:pt x="1029600" y="0"/>
                    </a:lnTo>
                    <a:lnTo>
                      <a:pt x="1540800" y="554400"/>
                    </a:lnTo>
                    <a:lnTo>
                      <a:pt x="2210400" y="640800"/>
                    </a:lnTo>
                    <a:lnTo>
                      <a:pt x="1893600" y="1152000"/>
                    </a:lnTo>
                    <a:lnTo>
                      <a:pt x="2102400" y="1800000"/>
                    </a:lnTo>
                    <a:lnTo>
                      <a:pt x="1404000" y="1634400"/>
                    </a:lnTo>
                    <a:lnTo>
                      <a:pt x="781850" y="2092200"/>
                    </a:lnTo>
                    <a:lnTo>
                      <a:pt x="694600" y="1351050"/>
                    </a:lnTo>
                    <a:lnTo>
                      <a:pt x="0" y="864000"/>
                    </a:ln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973580" y="1070570"/>
                <a:ext cx="1198880" cy="1866900"/>
              </a:xfrm>
              <a:custGeom>
                <a:avLst/>
                <a:gdLst>
                  <a:gd name="connsiteX0" fmla="*/ 365760 w 1173480"/>
                  <a:gd name="connsiteY0" fmla="*/ 0 h 1828800"/>
                  <a:gd name="connsiteX1" fmla="*/ 0 w 1173480"/>
                  <a:gd name="connsiteY1" fmla="*/ 1036320 h 1828800"/>
                  <a:gd name="connsiteX2" fmla="*/ 563880 w 1173480"/>
                  <a:gd name="connsiteY2" fmla="*/ 1828800 h 1828800"/>
                  <a:gd name="connsiteX3" fmla="*/ 1173480 w 1173480"/>
                  <a:gd name="connsiteY3" fmla="*/ 899160 h 1828800"/>
                  <a:gd name="connsiteX4" fmla="*/ 365760 w 1173480"/>
                  <a:gd name="connsiteY4" fmla="*/ 0 h 1828800"/>
                  <a:gd name="connsiteX0" fmla="*/ 365760 w 1173480"/>
                  <a:gd name="connsiteY0" fmla="*/ 0 h 1859280"/>
                  <a:gd name="connsiteX1" fmla="*/ 0 w 1173480"/>
                  <a:gd name="connsiteY1" fmla="*/ 1036320 h 1859280"/>
                  <a:gd name="connsiteX2" fmla="*/ 708660 w 1173480"/>
                  <a:gd name="connsiteY2" fmla="*/ 1859280 h 1859280"/>
                  <a:gd name="connsiteX3" fmla="*/ 1173480 w 1173480"/>
                  <a:gd name="connsiteY3" fmla="*/ 899160 h 1859280"/>
                  <a:gd name="connsiteX4" fmla="*/ 365760 w 1173480"/>
                  <a:gd name="connsiteY4" fmla="*/ 0 h 1859280"/>
                  <a:gd name="connsiteX0" fmla="*/ 365760 w 1173480"/>
                  <a:gd name="connsiteY0" fmla="*/ 0 h 1866900"/>
                  <a:gd name="connsiteX1" fmla="*/ 0 w 1173480"/>
                  <a:gd name="connsiteY1" fmla="*/ 1036320 h 1866900"/>
                  <a:gd name="connsiteX2" fmla="*/ 716280 w 1173480"/>
                  <a:gd name="connsiteY2" fmla="*/ 1866900 h 1866900"/>
                  <a:gd name="connsiteX3" fmla="*/ 1173480 w 1173480"/>
                  <a:gd name="connsiteY3" fmla="*/ 899160 h 1866900"/>
                  <a:gd name="connsiteX4" fmla="*/ 365760 w 1173480"/>
                  <a:gd name="connsiteY4" fmla="*/ 0 h 1866900"/>
                  <a:gd name="connsiteX0" fmla="*/ 365760 w 1170305"/>
                  <a:gd name="connsiteY0" fmla="*/ 0 h 1866900"/>
                  <a:gd name="connsiteX1" fmla="*/ 0 w 1170305"/>
                  <a:gd name="connsiteY1" fmla="*/ 1036320 h 1866900"/>
                  <a:gd name="connsiteX2" fmla="*/ 716280 w 1170305"/>
                  <a:gd name="connsiteY2" fmla="*/ 1866900 h 1866900"/>
                  <a:gd name="connsiteX3" fmla="*/ 1170305 w 1170305"/>
                  <a:gd name="connsiteY3" fmla="*/ 876935 h 1866900"/>
                  <a:gd name="connsiteX4" fmla="*/ 365760 w 1170305"/>
                  <a:gd name="connsiteY4" fmla="*/ 0 h 1866900"/>
                  <a:gd name="connsiteX0" fmla="*/ 365760 w 1198880"/>
                  <a:gd name="connsiteY0" fmla="*/ 0 h 1866900"/>
                  <a:gd name="connsiteX1" fmla="*/ 0 w 1198880"/>
                  <a:gd name="connsiteY1" fmla="*/ 1036320 h 1866900"/>
                  <a:gd name="connsiteX2" fmla="*/ 716280 w 1198880"/>
                  <a:gd name="connsiteY2" fmla="*/ 1866900 h 1866900"/>
                  <a:gd name="connsiteX3" fmla="*/ 1198880 w 1198880"/>
                  <a:gd name="connsiteY3" fmla="*/ 899160 h 1866900"/>
                  <a:gd name="connsiteX4" fmla="*/ 365760 w 1198880"/>
                  <a:gd name="connsiteY4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880" h="1866900">
                    <a:moveTo>
                      <a:pt x="365760" y="0"/>
                    </a:moveTo>
                    <a:lnTo>
                      <a:pt x="0" y="1036320"/>
                    </a:lnTo>
                    <a:lnTo>
                      <a:pt x="716280" y="1866900"/>
                    </a:lnTo>
                    <a:lnTo>
                      <a:pt x="1198880" y="899160"/>
                    </a:lnTo>
                    <a:lnTo>
                      <a:pt x="3657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2686050" y="1969730"/>
                <a:ext cx="1581150" cy="982980"/>
              </a:xfrm>
              <a:custGeom>
                <a:avLst/>
                <a:gdLst>
                  <a:gd name="connsiteX0" fmla="*/ 0 w 1562100"/>
                  <a:gd name="connsiteY0" fmla="*/ 929640 h 982980"/>
                  <a:gd name="connsiteX1" fmla="*/ 464820 w 1562100"/>
                  <a:gd name="connsiteY1" fmla="*/ 0 h 982980"/>
                  <a:gd name="connsiteX2" fmla="*/ 1562100 w 1562100"/>
                  <a:gd name="connsiteY2" fmla="*/ 137160 h 982980"/>
                  <a:gd name="connsiteX3" fmla="*/ 1043940 w 1562100"/>
                  <a:gd name="connsiteY3" fmla="*/ 982980 h 982980"/>
                  <a:gd name="connsiteX4" fmla="*/ 0 w 1562100"/>
                  <a:gd name="connsiteY4" fmla="*/ 929640 h 982980"/>
                  <a:gd name="connsiteX0" fmla="*/ 0 w 1581150"/>
                  <a:gd name="connsiteY0" fmla="*/ 958215 h 982980"/>
                  <a:gd name="connsiteX1" fmla="*/ 483870 w 1581150"/>
                  <a:gd name="connsiteY1" fmla="*/ 0 h 982980"/>
                  <a:gd name="connsiteX2" fmla="*/ 1581150 w 1581150"/>
                  <a:gd name="connsiteY2" fmla="*/ 137160 h 982980"/>
                  <a:gd name="connsiteX3" fmla="*/ 1062990 w 1581150"/>
                  <a:gd name="connsiteY3" fmla="*/ 982980 h 982980"/>
                  <a:gd name="connsiteX4" fmla="*/ 0 w 1581150"/>
                  <a:gd name="connsiteY4" fmla="*/ 958215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0" h="982980">
                    <a:moveTo>
                      <a:pt x="0" y="958215"/>
                    </a:moveTo>
                    <a:lnTo>
                      <a:pt x="483870" y="0"/>
                    </a:lnTo>
                    <a:lnTo>
                      <a:pt x="1581150" y="137160"/>
                    </a:lnTo>
                    <a:lnTo>
                      <a:pt x="1062990" y="982980"/>
                    </a:lnTo>
                    <a:lnTo>
                      <a:pt x="0" y="9582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693670" y="2921277"/>
                <a:ext cx="1383104" cy="1060132"/>
              </a:xfrm>
              <a:custGeom>
                <a:avLst/>
                <a:gdLst>
                  <a:gd name="connsiteX0" fmla="*/ 0 w 1348740"/>
                  <a:gd name="connsiteY0" fmla="*/ 0 h 1074420"/>
                  <a:gd name="connsiteX1" fmla="*/ 243840 w 1348740"/>
                  <a:gd name="connsiteY1" fmla="*/ 815340 h 1074420"/>
                  <a:gd name="connsiteX2" fmla="*/ 1348740 w 1348740"/>
                  <a:gd name="connsiteY2" fmla="*/ 1074420 h 1074420"/>
                  <a:gd name="connsiteX3" fmla="*/ 1043940 w 1348740"/>
                  <a:gd name="connsiteY3" fmla="*/ 45720 h 1074420"/>
                  <a:gd name="connsiteX4" fmla="*/ 0 w 1348740"/>
                  <a:gd name="connsiteY4" fmla="*/ 0 h 1074420"/>
                  <a:gd name="connsiteX0" fmla="*/ 0 w 1367790"/>
                  <a:gd name="connsiteY0" fmla="*/ 0 h 1060133"/>
                  <a:gd name="connsiteX1" fmla="*/ 262890 w 1367790"/>
                  <a:gd name="connsiteY1" fmla="*/ 801053 h 1060133"/>
                  <a:gd name="connsiteX2" fmla="*/ 1367790 w 1367790"/>
                  <a:gd name="connsiteY2" fmla="*/ 1060133 h 1060133"/>
                  <a:gd name="connsiteX3" fmla="*/ 1062990 w 1367790"/>
                  <a:gd name="connsiteY3" fmla="*/ 31433 h 1060133"/>
                  <a:gd name="connsiteX4" fmla="*/ 0 w 1367790"/>
                  <a:gd name="connsiteY4" fmla="*/ 0 h 1060133"/>
                  <a:gd name="connsiteX0" fmla="*/ 0 w 1383103"/>
                  <a:gd name="connsiteY0" fmla="*/ 0 h 1060133"/>
                  <a:gd name="connsiteX1" fmla="*/ 262890 w 1383103"/>
                  <a:gd name="connsiteY1" fmla="*/ 801053 h 1060133"/>
                  <a:gd name="connsiteX2" fmla="*/ 1383103 w 1383103"/>
                  <a:gd name="connsiteY2" fmla="*/ 1060133 h 1060133"/>
                  <a:gd name="connsiteX3" fmla="*/ 1062990 w 1383103"/>
                  <a:gd name="connsiteY3" fmla="*/ 31433 h 1060133"/>
                  <a:gd name="connsiteX4" fmla="*/ 0 w 1383103"/>
                  <a:gd name="connsiteY4" fmla="*/ 0 h 1060133"/>
                  <a:gd name="connsiteX0" fmla="*/ 0 w 1383103"/>
                  <a:gd name="connsiteY0" fmla="*/ 0 h 1060133"/>
                  <a:gd name="connsiteX1" fmla="*/ 262890 w 1383103"/>
                  <a:gd name="connsiteY1" fmla="*/ 801053 h 1060133"/>
                  <a:gd name="connsiteX2" fmla="*/ 1383103 w 1383103"/>
                  <a:gd name="connsiteY2" fmla="*/ 1060133 h 1060133"/>
                  <a:gd name="connsiteX3" fmla="*/ 1050228 w 1383103"/>
                  <a:gd name="connsiteY3" fmla="*/ 31433 h 1060133"/>
                  <a:gd name="connsiteX4" fmla="*/ 0 w 1383103"/>
                  <a:gd name="connsiteY4" fmla="*/ 0 h 1060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103" h="1060133">
                    <a:moveTo>
                      <a:pt x="0" y="0"/>
                    </a:moveTo>
                    <a:lnTo>
                      <a:pt x="262890" y="801053"/>
                    </a:lnTo>
                    <a:lnTo>
                      <a:pt x="1383103" y="1060133"/>
                    </a:lnTo>
                    <a:lnTo>
                      <a:pt x="1050228" y="3143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805940" y="2921057"/>
                <a:ext cx="1158240" cy="1540413"/>
              </a:xfrm>
              <a:custGeom>
                <a:avLst/>
                <a:gdLst>
                  <a:gd name="connsiteX0" fmla="*/ 853440 w 1158240"/>
                  <a:gd name="connsiteY0" fmla="*/ 0 h 1554480"/>
                  <a:gd name="connsiteX1" fmla="*/ 0 w 1158240"/>
                  <a:gd name="connsiteY1" fmla="*/ 350520 h 1554480"/>
                  <a:gd name="connsiteX2" fmla="*/ 144780 w 1158240"/>
                  <a:gd name="connsiteY2" fmla="*/ 1554480 h 1554480"/>
                  <a:gd name="connsiteX3" fmla="*/ 1158240 w 1158240"/>
                  <a:gd name="connsiteY3" fmla="*/ 815340 h 1554480"/>
                  <a:gd name="connsiteX4" fmla="*/ 853440 w 1158240"/>
                  <a:gd name="connsiteY4" fmla="*/ 0 h 1554480"/>
                  <a:gd name="connsiteX0" fmla="*/ 867508 w 1158240"/>
                  <a:gd name="connsiteY0" fmla="*/ 0 h 1540413"/>
                  <a:gd name="connsiteX1" fmla="*/ 0 w 1158240"/>
                  <a:gd name="connsiteY1" fmla="*/ 336453 h 1540413"/>
                  <a:gd name="connsiteX2" fmla="*/ 144780 w 1158240"/>
                  <a:gd name="connsiteY2" fmla="*/ 1540413 h 1540413"/>
                  <a:gd name="connsiteX3" fmla="*/ 1158240 w 1158240"/>
                  <a:gd name="connsiteY3" fmla="*/ 801273 h 1540413"/>
                  <a:gd name="connsiteX4" fmla="*/ 867508 w 1158240"/>
                  <a:gd name="connsiteY4" fmla="*/ 0 h 154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240" h="1540413">
                    <a:moveTo>
                      <a:pt x="867508" y="0"/>
                    </a:moveTo>
                    <a:lnTo>
                      <a:pt x="0" y="336453"/>
                    </a:lnTo>
                    <a:lnTo>
                      <a:pt x="144780" y="1540413"/>
                    </a:lnTo>
                    <a:lnTo>
                      <a:pt x="1158240" y="801273"/>
                    </a:lnTo>
                    <a:lnTo>
                      <a:pt x="86750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701040" y="2120372"/>
                <a:ext cx="1981200" cy="1144758"/>
              </a:xfrm>
              <a:custGeom>
                <a:avLst/>
                <a:gdLst>
                  <a:gd name="connsiteX0" fmla="*/ 1272540 w 1981200"/>
                  <a:gd name="connsiteY0" fmla="*/ 0 h 1165860"/>
                  <a:gd name="connsiteX1" fmla="*/ 1981200 w 1981200"/>
                  <a:gd name="connsiteY1" fmla="*/ 830580 h 1165860"/>
                  <a:gd name="connsiteX2" fmla="*/ 1066800 w 1981200"/>
                  <a:gd name="connsiteY2" fmla="*/ 1165860 h 1165860"/>
                  <a:gd name="connsiteX3" fmla="*/ 0 w 1981200"/>
                  <a:gd name="connsiteY3" fmla="*/ 373380 h 1165860"/>
                  <a:gd name="connsiteX4" fmla="*/ 1272540 w 1981200"/>
                  <a:gd name="connsiteY4" fmla="*/ 0 h 1165860"/>
                  <a:gd name="connsiteX0" fmla="*/ 1279574 w 1981200"/>
                  <a:gd name="connsiteY0" fmla="*/ 0 h 1144758"/>
                  <a:gd name="connsiteX1" fmla="*/ 1981200 w 1981200"/>
                  <a:gd name="connsiteY1" fmla="*/ 809478 h 1144758"/>
                  <a:gd name="connsiteX2" fmla="*/ 1066800 w 1981200"/>
                  <a:gd name="connsiteY2" fmla="*/ 1144758 h 1144758"/>
                  <a:gd name="connsiteX3" fmla="*/ 0 w 1981200"/>
                  <a:gd name="connsiteY3" fmla="*/ 352278 h 1144758"/>
                  <a:gd name="connsiteX4" fmla="*/ 1279574 w 1981200"/>
                  <a:gd name="connsiteY4" fmla="*/ 0 h 1144758"/>
                  <a:gd name="connsiteX0" fmla="*/ 1279574 w 1981200"/>
                  <a:gd name="connsiteY0" fmla="*/ 0 h 1144758"/>
                  <a:gd name="connsiteX1" fmla="*/ 1981200 w 1981200"/>
                  <a:gd name="connsiteY1" fmla="*/ 809478 h 1144758"/>
                  <a:gd name="connsiteX2" fmla="*/ 1112520 w 1981200"/>
                  <a:gd name="connsiteY2" fmla="*/ 1144758 h 1144758"/>
                  <a:gd name="connsiteX3" fmla="*/ 0 w 1981200"/>
                  <a:gd name="connsiteY3" fmla="*/ 352278 h 1144758"/>
                  <a:gd name="connsiteX4" fmla="*/ 1279574 w 1981200"/>
                  <a:gd name="connsiteY4" fmla="*/ 0 h 1144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1200" h="1144758">
                    <a:moveTo>
                      <a:pt x="1279574" y="0"/>
                    </a:moveTo>
                    <a:lnTo>
                      <a:pt x="1981200" y="809478"/>
                    </a:lnTo>
                    <a:lnTo>
                      <a:pt x="1112520" y="1144758"/>
                    </a:lnTo>
                    <a:lnTo>
                      <a:pt x="0" y="352278"/>
                    </a:lnTo>
                    <a:lnTo>
                      <a:pt x="127957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4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53716" y="901786"/>
                <a:ext cx="3988749" cy="3710464"/>
              </a:xfrm>
              <a:custGeom>
                <a:avLst/>
                <a:gdLst/>
                <a:ahLst/>
                <a:cxnLst/>
                <a:rect l="l" t="t" r="r" b="b"/>
                <a:pathLst>
                  <a:path w="2476800" h="2304000">
                    <a:moveTo>
                      <a:pt x="1180800" y="115200"/>
                    </a:moveTo>
                    <a:lnTo>
                      <a:pt x="950400" y="756000"/>
                    </a:lnTo>
                    <a:lnTo>
                      <a:pt x="151200" y="979200"/>
                    </a:lnTo>
                    <a:lnTo>
                      <a:pt x="871200" y="1447200"/>
                    </a:lnTo>
                    <a:lnTo>
                      <a:pt x="964800" y="2131200"/>
                    </a:lnTo>
                    <a:lnTo>
                      <a:pt x="1555200" y="1749600"/>
                    </a:lnTo>
                    <a:lnTo>
                      <a:pt x="2253600" y="1915200"/>
                    </a:lnTo>
                    <a:lnTo>
                      <a:pt x="2044800" y="1267200"/>
                    </a:lnTo>
                    <a:lnTo>
                      <a:pt x="2361600" y="756000"/>
                    </a:lnTo>
                    <a:lnTo>
                      <a:pt x="1692000" y="669600"/>
                    </a:lnTo>
                    <a:close/>
                    <a:moveTo>
                      <a:pt x="1152000" y="0"/>
                    </a:moveTo>
                    <a:lnTo>
                      <a:pt x="1728000" y="619200"/>
                    </a:lnTo>
                    <a:lnTo>
                      <a:pt x="2476800" y="705600"/>
                    </a:lnTo>
                    <a:lnTo>
                      <a:pt x="2124000" y="1296000"/>
                    </a:lnTo>
                    <a:lnTo>
                      <a:pt x="2361600" y="1994400"/>
                    </a:lnTo>
                    <a:lnTo>
                      <a:pt x="1591200" y="1821600"/>
                    </a:lnTo>
                    <a:lnTo>
                      <a:pt x="871200" y="2304000"/>
                    </a:lnTo>
                    <a:lnTo>
                      <a:pt x="799200" y="1497600"/>
                    </a:lnTo>
                    <a:lnTo>
                      <a:pt x="0" y="957600"/>
                    </a:lnTo>
                    <a:lnTo>
                      <a:pt x="892800" y="712800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FFFF00"/>
                  </a:gs>
                  <a:gs pos="46000">
                    <a:srgbClr val="FFC000"/>
                  </a:gs>
                  <a:gs pos="59000">
                    <a:srgbClr val="FFFF00"/>
                  </a:gs>
                  <a:gs pos="70000">
                    <a:srgbClr val="B48900"/>
                  </a:gs>
                  <a:gs pos="0">
                    <a:srgbClr val="FFC000"/>
                  </a:gs>
                  <a:gs pos="2200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674618" y="3801730"/>
                <a:ext cx="1309458" cy="1151409"/>
              </a:xfrm>
              <a:custGeom>
                <a:avLst/>
                <a:gdLst>
                  <a:gd name="connsiteX0" fmla="*/ 0 w 165600"/>
                  <a:gd name="connsiteY0" fmla="*/ 244800 h 993600"/>
                  <a:gd name="connsiteX1" fmla="*/ 79200 w 165600"/>
                  <a:gd name="connsiteY1" fmla="*/ 993600 h 993600"/>
                  <a:gd name="connsiteX2" fmla="*/ 165600 w 165600"/>
                  <a:gd name="connsiteY2" fmla="*/ 792000 h 993600"/>
                  <a:gd name="connsiteX3" fmla="*/ 115200 w 165600"/>
                  <a:gd name="connsiteY3" fmla="*/ 0 h 993600"/>
                  <a:gd name="connsiteX4" fmla="*/ 0 w 165600"/>
                  <a:gd name="connsiteY4" fmla="*/ 244800 h 993600"/>
                  <a:gd name="connsiteX0" fmla="*/ 0 w 165600"/>
                  <a:gd name="connsiteY0" fmla="*/ 263850 h 1012650"/>
                  <a:gd name="connsiteX1" fmla="*/ 79200 w 165600"/>
                  <a:gd name="connsiteY1" fmla="*/ 1012650 h 1012650"/>
                  <a:gd name="connsiteX2" fmla="*/ 165600 w 165600"/>
                  <a:gd name="connsiteY2" fmla="*/ 811050 h 1012650"/>
                  <a:gd name="connsiteX3" fmla="*/ 105675 w 165600"/>
                  <a:gd name="connsiteY3" fmla="*/ 0 h 1012650"/>
                  <a:gd name="connsiteX4" fmla="*/ 0 w 165600"/>
                  <a:gd name="connsiteY4" fmla="*/ 263850 h 1012650"/>
                  <a:gd name="connsiteX0" fmla="*/ 0 w 165600"/>
                  <a:gd name="connsiteY0" fmla="*/ 254325 h 1003125"/>
                  <a:gd name="connsiteX1" fmla="*/ 79200 w 165600"/>
                  <a:gd name="connsiteY1" fmla="*/ 1003125 h 1003125"/>
                  <a:gd name="connsiteX2" fmla="*/ 165600 w 165600"/>
                  <a:gd name="connsiteY2" fmla="*/ 801525 h 1003125"/>
                  <a:gd name="connsiteX3" fmla="*/ 98531 w 165600"/>
                  <a:gd name="connsiteY3" fmla="*/ 0 h 1003125"/>
                  <a:gd name="connsiteX4" fmla="*/ 0 w 165600"/>
                  <a:gd name="connsiteY4" fmla="*/ 254325 h 1003125"/>
                  <a:gd name="connsiteX0" fmla="*/ 0 w 165600"/>
                  <a:gd name="connsiteY0" fmla="*/ 266231 h 1015031"/>
                  <a:gd name="connsiteX1" fmla="*/ 79200 w 165600"/>
                  <a:gd name="connsiteY1" fmla="*/ 1015031 h 1015031"/>
                  <a:gd name="connsiteX2" fmla="*/ 165600 w 165600"/>
                  <a:gd name="connsiteY2" fmla="*/ 813431 h 1015031"/>
                  <a:gd name="connsiteX3" fmla="*/ 110437 w 165600"/>
                  <a:gd name="connsiteY3" fmla="*/ 0 h 1015031"/>
                  <a:gd name="connsiteX4" fmla="*/ 0 w 165600"/>
                  <a:gd name="connsiteY4" fmla="*/ 266231 h 1015031"/>
                  <a:gd name="connsiteX0" fmla="*/ 0 w 191000"/>
                  <a:gd name="connsiteY0" fmla="*/ 266231 h 1015031"/>
                  <a:gd name="connsiteX1" fmla="*/ 79200 w 191000"/>
                  <a:gd name="connsiteY1" fmla="*/ 1015031 h 1015031"/>
                  <a:gd name="connsiteX2" fmla="*/ 191000 w 191000"/>
                  <a:gd name="connsiteY2" fmla="*/ 794381 h 1015031"/>
                  <a:gd name="connsiteX3" fmla="*/ 110437 w 191000"/>
                  <a:gd name="connsiteY3" fmla="*/ 0 h 1015031"/>
                  <a:gd name="connsiteX4" fmla="*/ 0 w 191000"/>
                  <a:gd name="connsiteY4" fmla="*/ 266231 h 1015031"/>
                  <a:gd name="connsiteX0" fmla="*/ 607770 w 718207"/>
                  <a:gd name="connsiteY0" fmla="*/ 266231 h 1015031"/>
                  <a:gd name="connsiteX1" fmla="*/ 686970 w 718207"/>
                  <a:gd name="connsiteY1" fmla="*/ 1015031 h 1015031"/>
                  <a:gd name="connsiteX2" fmla="*/ 0 w 718207"/>
                  <a:gd name="connsiteY2" fmla="*/ 502766 h 1015031"/>
                  <a:gd name="connsiteX3" fmla="*/ 718207 w 718207"/>
                  <a:gd name="connsiteY3" fmla="*/ 0 h 1015031"/>
                  <a:gd name="connsiteX4" fmla="*/ 607770 w 718207"/>
                  <a:gd name="connsiteY4" fmla="*/ 266231 h 1015031"/>
                  <a:gd name="connsiteX0" fmla="*/ 723796 w 834233"/>
                  <a:gd name="connsiteY0" fmla="*/ 266231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23796 w 834233"/>
                  <a:gd name="connsiteY4" fmla="*/ 266231 h 719190"/>
                  <a:gd name="connsiteX0" fmla="*/ 799870 w 834233"/>
                  <a:gd name="connsiteY0" fmla="*/ 198610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99870 w 834233"/>
                  <a:gd name="connsiteY4" fmla="*/ 198610 h 719190"/>
                  <a:gd name="connsiteX0" fmla="*/ 778739 w 834233"/>
                  <a:gd name="connsiteY0" fmla="*/ 194383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78739 w 834233"/>
                  <a:gd name="connsiteY4" fmla="*/ 194383 h 719190"/>
                  <a:gd name="connsiteX0" fmla="*/ 778739 w 813102"/>
                  <a:gd name="connsiteY0" fmla="*/ 190157 h 714964"/>
                  <a:gd name="connsiteX1" fmla="*/ 0 w 813102"/>
                  <a:gd name="connsiteY1" fmla="*/ 714964 h 714964"/>
                  <a:gd name="connsiteX2" fmla="*/ 116026 w 813102"/>
                  <a:gd name="connsiteY2" fmla="*/ 498540 h 714964"/>
                  <a:gd name="connsiteX3" fmla="*/ 813102 w 813102"/>
                  <a:gd name="connsiteY3" fmla="*/ 0 h 714964"/>
                  <a:gd name="connsiteX4" fmla="*/ 778739 w 813102"/>
                  <a:gd name="connsiteY4" fmla="*/ 190157 h 71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102" h="714964">
                    <a:moveTo>
                      <a:pt x="778739" y="190157"/>
                    </a:moveTo>
                    <a:lnTo>
                      <a:pt x="0" y="714964"/>
                    </a:lnTo>
                    <a:lnTo>
                      <a:pt x="116026" y="498540"/>
                    </a:lnTo>
                    <a:lnTo>
                      <a:pt x="813102" y="0"/>
                    </a:lnTo>
                    <a:lnTo>
                      <a:pt x="778739" y="19015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B48900"/>
                  </a:gs>
                  <a:gs pos="43000">
                    <a:srgbClr val="B48900"/>
                  </a:gs>
                  <a:gs pos="59000">
                    <a:srgbClr val="B489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81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1" name="Picture 11" descr="E:\2013.3.28\党旗\2079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7" r="22993" b="66628"/>
            <a:stretch>
              <a:fillRect/>
            </a:stretch>
          </p:blipFill>
          <p:spPr bwMode="auto">
            <a:xfrm rot="642574">
              <a:off x="2099151" y="1603763"/>
              <a:ext cx="1953095" cy="1839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111"/>
          <p:cNvGrpSpPr>
            <a:grpSpLocks/>
          </p:cNvGrpSpPr>
          <p:nvPr/>
        </p:nvGrpSpPr>
        <p:grpSpPr bwMode="auto">
          <a:xfrm>
            <a:off x="3240615" y="4858461"/>
            <a:ext cx="7875387" cy="2202994"/>
            <a:chOff x="2713119" y="3735038"/>
            <a:chExt cx="5912821" cy="1655205"/>
          </a:xfrm>
        </p:grpSpPr>
        <p:sp>
          <p:nvSpPr>
            <p:cNvPr id="44" name="任意多边形 43"/>
            <p:cNvSpPr/>
            <p:nvPr/>
          </p:nvSpPr>
          <p:spPr>
            <a:xfrm flipH="1">
              <a:off x="2800625" y="3735038"/>
              <a:ext cx="5755188" cy="1408462"/>
            </a:xfrm>
            <a:custGeom>
              <a:avLst/>
              <a:gdLst/>
              <a:ahLst/>
              <a:cxnLst/>
              <a:rect l="l" t="t" r="r" b="b"/>
              <a:pathLst>
                <a:path w="5755188" h="1408462">
                  <a:moveTo>
                    <a:pt x="4508169" y="271"/>
                  </a:moveTo>
                  <a:cubicBezTo>
                    <a:pt x="2805306" y="17471"/>
                    <a:pt x="1463212" y="847933"/>
                    <a:pt x="0" y="1408462"/>
                  </a:cubicBezTo>
                  <a:lnTo>
                    <a:pt x="317931" y="1408462"/>
                  </a:lnTo>
                  <a:cubicBezTo>
                    <a:pt x="2201459" y="558542"/>
                    <a:pt x="3893466" y="-333075"/>
                    <a:pt x="5733352" y="187179"/>
                  </a:cubicBezTo>
                  <a:lnTo>
                    <a:pt x="5755188" y="132588"/>
                  </a:lnTo>
                  <a:cubicBezTo>
                    <a:pt x="5316184" y="35916"/>
                    <a:pt x="4902503" y="-3712"/>
                    <a:pt x="4508169" y="271"/>
                  </a:cubicBezTo>
                  <a:close/>
                </a:path>
              </a:pathLst>
            </a:custGeom>
            <a:gradFill>
              <a:gsLst>
                <a:gs pos="83000">
                  <a:schemeClr val="accent6">
                    <a:lumMod val="50000"/>
                  </a:schemeClr>
                </a:gs>
                <a:gs pos="0">
                  <a:srgbClr val="FFC000"/>
                </a:gs>
                <a:gs pos="0">
                  <a:srgbClr val="420000"/>
                </a:gs>
              </a:gsLst>
              <a:path path="circle">
                <a:fillToRect l="50000" t="50000" r="50000" b="50000"/>
              </a:path>
            </a:gradFill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2824825" y="3751118"/>
              <a:ext cx="5670486" cy="1392383"/>
            </a:xfrm>
            <a:custGeom>
              <a:avLst/>
              <a:gdLst/>
              <a:ahLst/>
              <a:cxnLst/>
              <a:rect l="l" t="t" r="r" b="b"/>
              <a:pathLst>
                <a:path w="5670486" h="1392383">
                  <a:moveTo>
                    <a:pt x="4420514" y="41"/>
                  </a:moveTo>
                  <a:cubicBezTo>
                    <a:pt x="2742821" y="6692"/>
                    <a:pt x="1457184" y="830717"/>
                    <a:pt x="0" y="1392383"/>
                  </a:cubicBezTo>
                  <a:lnTo>
                    <a:pt x="5077709" y="1392383"/>
                  </a:lnTo>
                  <a:lnTo>
                    <a:pt x="5670486" y="143598"/>
                  </a:lnTo>
                  <a:cubicBezTo>
                    <a:pt x="5227524" y="41723"/>
                    <a:pt x="4813276" y="-1517"/>
                    <a:pt x="4420514" y="41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H="1">
              <a:off x="2824825" y="3751118"/>
              <a:ext cx="5801115" cy="1639125"/>
            </a:xfrm>
            <a:custGeom>
              <a:avLst/>
              <a:gdLst>
                <a:gd name="connsiteX0" fmla="*/ 4420514 w 5670486"/>
                <a:gd name="connsiteY0" fmla="*/ 41 h 1639125"/>
                <a:gd name="connsiteX1" fmla="*/ 0 w 5670486"/>
                <a:gd name="connsiteY1" fmla="*/ 1392383 h 1639125"/>
                <a:gd name="connsiteX2" fmla="*/ 4932566 w 5670486"/>
                <a:gd name="connsiteY2" fmla="*/ 1639125 h 1639125"/>
                <a:gd name="connsiteX3" fmla="*/ 5670486 w 5670486"/>
                <a:gd name="connsiteY3" fmla="*/ 143598 h 1639125"/>
                <a:gd name="connsiteX4" fmla="*/ 4420514 w 5670486"/>
                <a:gd name="connsiteY4" fmla="*/ 41 h 1639125"/>
                <a:gd name="connsiteX0" fmla="*/ 4551143 w 5801115"/>
                <a:gd name="connsiteY0" fmla="*/ 41 h 1639125"/>
                <a:gd name="connsiteX1" fmla="*/ 0 w 5801115"/>
                <a:gd name="connsiteY1" fmla="*/ 1624611 h 1639125"/>
                <a:gd name="connsiteX2" fmla="*/ 5063195 w 5801115"/>
                <a:gd name="connsiteY2" fmla="*/ 1639125 h 1639125"/>
                <a:gd name="connsiteX3" fmla="*/ 5801115 w 5801115"/>
                <a:gd name="connsiteY3" fmla="*/ 143598 h 1639125"/>
                <a:gd name="connsiteX4" fmla="*/ 4551143 w 5801115"/>
                <a:gd name="connsiteY4" fmla="*/ 41 h 163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1115" h="1639125">
                  <a:moveTo>
                    <a:pt x="4551143" y="41"/>
                  </a:moveTo>
                  <a:cubicBezTo>
                    <a:pt x="2873450" y="6692"/>
                    <a:pt x="1457184" y="1062945"/>
                    <a:pt x="0" y="1624611"/>
                  </a:cubicBezTo>
                  <a:lnTo>
                    <a:pt x="5063195" y="1639125"/>
                  </a:lnTo>
                  <a:cubicBezTo>
                    <a:pt x="5260787" y="1222863"/>
                    <a:pt x="5603523" y="559860"/>
                    <a:pt x="5801115" y="143598"/>
                  </a:cubicBezTo>
                  <a:cubicBezTo>
                    <a:pt x="5358153" y="41723"/>
                    <a:pt x="4943905" y="-1517"/>
                    <a:pt x="4551143" y="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420000"/>
                </a:gs>
                <a:gs pos="86000">
                  <a:srgbClr val="7E0000"/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flipH="1">
              <a:off x="2713119" y="3795401"/>
              <a:ext cx="758746" cy="1381985"/>
            </a:xfrm>
            <a:custGeom>
              <a:avLst/>
              <a:gdLst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38125 w 238125"/>
                <a:gd name="connsiteY3" fmla="*/ 0 h 523875"/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16694 w 238125"/>
                <a:gd name="connsiteY3" fmla="*/ 73819 h 523875"/>
                <a:gd name="connsiteX4" fmla="*/ 238125 w 238125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66675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50006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393236 w 440861"/>
                <a:gd name="connsiteY0" fmla="*/ 0 h 800276"/>
                <a:gd name="connsiteX1" fmla="*/ 0 w 440861"/>
                <a:gd name="connsiteY1" fmla="*/ 800276 h 800276"/>
                <a:gd name="connsiteX2" fmla="*/ 205117 w 440861"/>
                <a:gd name="connsiteY2" fmla="*/ 523875 h 800276"/>
                <a:gd name="connsiteX3" fmla="*/ 440861 w 440861"/>
                <a:gd name="connsiteY3" fmla="*/ 28575 h 800276"/>
                <a:gd name="connsiteX4" fmla="*/ 393236 w 440861"/>
                <a:gd name="connsiteY4" fmla="*/ 0 h 800276"/>
                <a:gd name="connsiteX0" fmla="*/ 393236 w 440861"/>
                <a:gd name="connsiteY0" fmla="*/ 0 h 804553"/>
                <a:gd name="connsiteX1" fmla="*/ 0 w 440861"/>
                <a:gd name="connsiteY1" fmla="*/ 800276 h 804553"/>
                <a:gd name="connsiteX2" fmla="*/ 57392 w 440861"/>
                <a:gd name="connsiteY2" fmla="*/ 804553 h 804553"/>
                <a:gd name="connsiteX3" fmla="*/ 440861 w 440861"/>
                <a:gd name="connsiteY3" fmla="*/ 28575 h 804553"/>
                <a:gd name="connsiteX4" fmla="*/ 393236 w 440861"/>
                <a:gd name="connsiteY4" fmla="*/ 0 h 80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61" h="804553">
                  <a:moveTo>
                    <a:pt x="393236" y="0"/>
                  </a:moveTo>
                  <a:lnTo>
                    <a:pt x="0" y="800276"/>
                  </a:lnTo>
                  <a:lnTo>
                    <a:pt x="57392" y="804553"/>
                  </a:lnTo>
                  <a:lnTo>
                    <a:pt x="440861" y="28575"/>
                  </a:lnTo>
                  <a:lnTo>
                    <a:pt x="393236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FFFF00"/>
                </a:gs>
                <a:gs pos="100000">
                  <a:srgbClr val="FFC000"/>
                </a:gs>
                <a:gs pos="35000">
                  <a:srgbClr val="FFC000"/>
                </a:gs>
                <a:gs pos="44000">
                  <a:srgbClr val="420000"/>
                </a:gs>
              </a:gsLst>
              <a:lin ang="135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1044"/>
          <p:cNvGrpSpPr>
            <a:grpSpLocks/>
          </p:cNvGrpSpPr>
          <p:nvPr/>
        </p:nvGrpSpPr>
        <p:grpSpPr bwMode="auto">
          <a:xfrm>
            <a:off x="256593" y="5517251"/>
            <a:ext cx="7463118" cy="1754784"/>
            <a:chOff x="78336" y="3828585"/>
            <a:chExt cx="5604589" cy="1318226"/>
          </a:xfrm>
        </p:grpSpPr>
        <p:grpSp>
          <p:nvGrpSpPr>
            <p:cNvPr id="49" name="组合 1043"/>
            <p:cNvGrpSpPr>
              <a:grpSpLocks/>
            </p:cNvGrpSpPr>
            <p:nvPr/>
          </p:nvGrpSpPr>
          <p:grpSpPr bwMode="auto">
            <a:xfrm>
              <a:off x="78336" y="3844664"/>
              <a:ext cx="5543906" cy="1302147"/>
              <a:chOff x="78336" y="3844664"/>
              <a:chExt cx="5543906" cy="1302147"/>
            </a:xfrm>
          </p:grpSpPr>
          <p:sp>
            <p:nvSpPr>
              <p:cNvPr id="51" name="任意多边形 50"/>
              <p:cNvSpPr/>
              <p:nvPr/>
            </p:nvSpPr>
            <p:spPr>
              <a:xfrm flipH="1">
                <a:off x="190042" y="3844664"/>
                <a:ext cx="5432200" cy="1298836"/>
              </a:xfrm>
              <a:custGeom>
                <a:avLst/>
                <a:gdLst/>
                <a:ahLst/>
                <a:cxnLst/>
                <a:rect l="l" t="t" r="r" b="b"/>
                <a:pathLst>
                  <a:path w="5432200" h="1298836">
                    <a:moveTo>
                      <a:pt x="4182228" y="41"/>
                    </a:moveTo>
                    <a:cubicBezTo>
                      <a:pt x="2596406" y="6327"/>
                      <a:pt x="1360877" y="742920"/>
                      <a:pt x="0" y="1298836"/>
                    </a:cubicBezTo>
                    <a:lnTo>
                      <a:pt x="4883828" y="1298836"/>
                    </a:lnTo>
                    <a:lnTo>
                      <a:pt x="5432200" y="143598"/>
                    </a:lnTo>
                    <a:cubicBezTo>
                      <a:pt x="4989238" y="41723"/>
                      <a:pt x="4574990" y="-1517"/>
                      <a:pt x="4182228" y="41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flipH="1">
                <a:off x="78336" y="3887349"/>
                <a:ext cx="662071" cy="1259462"/>
              </a:xfrm>
              <a:custGeom>
                <a:avLst/>
                <a:gdLst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38125 w 238125"/>
                  <a:gd name="connsiteY3" fmla="*/ 0 h 523875"/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16694 w 238125"/>
                  <a:gd name="connsiteY3" fmla="*/ 73819 h 523875"/>
                  <a:gd name="connsiteX4" fmla="*/ 238125 w 238125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66675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50006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337840 w 385465"/>
                  <a:gd name="connsiteY0" fmla="*/ 0 h 731953"/>
                  <a:gd name="connsiteX1" fmla="*/ 0 w 385465"/>
                  <a:gd name="connsiteY1" fmla="*/ 731953 h 731953"/>
                  <a:gd name="connsiteX2" fmla="*/ 149721 w 385465"/>
                  <a:gd name="connsiteY2" fmla="*/ 523875 h 731953"/>
                  <a:gd name="connsiteX3" fmla="*/ 385465 w 385465"/>
                  <a:gd name="connsiteY3" fmla="*/ 28575 h 731953"/>
                  <a:gd name="connsiteX4" fmla="*/ 337840 w 385465"/>
                  <a:gd name="connsiteY4" fmla="*/ 0 h 731953"/>
                  <a:gd name="connsiteX0" fmla="*/ 337840 w 385465"/>
                  <a:gd name="connsiteY0" fmla="*/ 0 h 731953"/>
                  <a:gd name="connsiteX1" fmla="*/ 0 w 385465"/>
                  <a:gd name="connsiteY1" fmla="*/ 731953 h 731953"/>
                  <a:gd name="connsiteX2" fmla="*/ 72165 w 385465"/>
                  <a:gd name="connsiteY2" fmla="*/ 723304 h 731953"/>
                  <a:gd name="connsiteX3" fmla="*/ 385465 w 385465"/>
                  <a:gd name="connsiteY3" fmla="*/ 28575 h 731953"/>
                  <a:gd name="connsiteX4" fmla="*/ 337840 w 385465"/>
                  <a:gd name="connsiteY4" fmla="*/ 0 h 73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465" h="731953">
                    <a:moveTo>
                      <a:pt x="337840" y="0"/>
                    </a:moveTo>
                    <a:lnTo>
                      <a:pt x="0" y="731953"/>
                    </a:lnTo>
                    <a:lnTo>
                      <a:pt x="72165" y="723304"/>
                    </a:lnTo>
                    <a:lnTo>
                      <a:pt x="385465" y="28575"/>
                    </a:lnTo>
                    <a:lnTo>
                      <a:pt x="337840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FFFF00"/>
                  </a:gs>
                  <a:gs pos="100000">
                    <a:srgbClr val="FFC000"/>
                  </a:gs>
                  <a:gs pos="35000">
                    <a:srgbClr val="FFC000"/>
                  </a:gs>
                  <a:gs pos="44000">
                    <a:srgbClr val="420000"/>
                  </a:gs>
                </a:gsLst>
                <a:lin ang="135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flipH="1">
                <a:off x="190042" y="3844664"/>
                <a:ext cx="5432200" cy="1298836"/>
              </a:xfrm>
              <a:custGeom>
                <a:avLst/>
                <a:gdLst/>
                <a:ahLst/>
                <a:cxnLst/>
                <a:rect l="l" t="t" r="r" b="b"/>
                <a:pathLst>
                  <a:path w="5432200" h="1298836">
                    <a:moveTo>
                      <a:pt x="4182228" y="41"/>
                    </a:moveTo>
                    <a:cubicBezTo>
                      <a:pt x="2596406" y="6327"/>
                      <a:pt x="1360877" y="742920"/>
                      <a:pt x="0" y="1298836"/>
                    </a:cubicBezTo>
                    <a:lnTo>
                      <a:pt x="4883828" y="1298836"/>
                    </a:lnTo>
                    <a:lnTo>
                      <a:pt x="5432200" y="143598"/>
                    </a:lnTo>
                    <a:cubicBezTo>
                      <a:pt x="4989238" y="41723"/>
                      <a:pt x="4574990" y="-1517"/>
                      <a:pt x="4182228" y="41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420000"/>
                  </a:gs>
                  <a:gs pos="33000">
                    <a:srgbClr val="8B0000"/>
                  </a:gs>
                  <a:gs pos="13000">
                    <a:srgbClr val="7E0000"/>
                  </a:gs>
                  <a:gs pos="99000">
                    <a:srgbClr val="C00000">
                      <a:alpha val="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" name="任意多边形 49"/>
            <p:cNvSpPr/>
            <p:nvPr/>
          </p:nvSpPr>
          <p:spPr>
            <a:xfrm flipH="1">
              <a:off x="165842" y="3828585"/>
              <a:ext cx="5517083" cy="1314915"/>
            </a:xfrm>
            <a:custGeom>
              <a:avLst/>
              <a:gdLst/>
              <a:ahLst/>
              <a:cxnLst/>
              <a:rect l="l" t="t" r="r" b="b"/>
              <a:pathLst>
                <a:path w="5517083" h="1314915">
                  <a:moveTo>
                    <a:pt x="4270064" y="271"/>
                  </a:moveTo>
                  <a:cubicBezTo>
                    <a:pt x="2659929" y="16535"/>
                    <a:pt x="1372341" y="759901"/>
                    <a:pt x="0" y="1314915"/>
                  </a:cubicBezTo>
                  <a:lnTo>
                    <a:pt x="285874" y="1314915"/>
                  </a:lnTo>
                  <a:cubicBezTo>
                    <a:pt x="2087431" y="495155"/>
                    <a:pt x="3722714" y="-314030"/>
                    <a:pt x="5495247" y="187179"/>
                  </a:cubicBezTo>
                  <a:lnTo>
                    <a:pt x="5517083" y="132588"/>
                  </a:lnTo>
                  <a:cubicBezTo>
                    <a:pt x="5078079" y="35916"/>
                    <a:pt x="4664399" y="-3712"/>
                    <a:pt x="4270064" y="271"/>
                  </a:cubicBezTo>
                  <a:close/>
                </a:path>
              </a:pathLst>
            </a:custGeom>
            <a:gradFill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1039"/>
          <p:cNvGrpSpPr>
            <a:grpSpLocks/>
          </p:cNvGrpSpPr>
          <p:nvPr/>
        </p:nvGrpSpPr>
        <p:grpSpPr bwMode="auto">
          <a:xfrm>
            <a:off x="4022740" y="5285960"/>
            <a:ext cx="8169260" cy="1608905"/>
            <a:chOff x="3010068" y="3939903"/>
            <a:chExt cx="6133766" cy="1208924"/>
          </a:xfrm>
        </p:grpSpPr>
        <p:sp>
          <p:nvSpPr>
            <p:cNvPr id="55" name="任意多边形 54"/>
            <p:cNvSpPr/>
            <p:nvPr/>
          </p:nvSpPr>
          <p:spPr>
            <a:xfrm>
              <a:off x="6678454" y="4002787"/>
              <a:ext cx="2465380" cy="1146040"/>
            </a:xfrm>
            <a:custGeom>
              <a:avLst/>
              <a:gdLst/>
              <a:ahLst/>
              <a:cxnLst/>
              <a:rect l="l" t="t" r="r" b="b"/>
              <a:pathLst>
                <a:path w="2309145" h="1073414">
                  <a:moveTo>
                    <a:pt x="2309145" y="0"/>
                  </a:moveTo>
                  <a:lnTo>
                    <a:pt x="2309145" y="1073414"/>
                  </a:lnTo>
                  <a:lnTo>
                    <a:pt x="0" y="1073414"/>
                  </a:lnTo>
                  <a:lnTo>
                    <a:pt x="391361" y="156283"/>
                  </a:lnTo>
                  <a:cubicBezTo>
                    <a:pt x="1039719" y="37261"/>
                    <a:pt x="1722613" y="8895"/>
                    <a:pt x="2309145" y="0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010068" y="3939903"/>
              <a:ext cx="6133765" cy="1134616"/>
            </a:xfrm>
            <a:custGeom>
              <a:avLst/>
              <a:gdLst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5058" h="1062714">
                  <a:moveTo>
                    <a:pt x="5745058" y="0"/>
                  </a:moveTo>
                  <a:lnTo>
                    <a:pt x="5745058" y="58899"/>
                  </a:lnTo>
                  <a:cubicBezTo>
                    <a:pt x="5158526" y="67795"/>
                    <a:pt x="1014135" y="845558"/>
                    <a:pt x="0" y="1062714"/>
                  </a:cubicBezTo>
                  <a:cubicBezTo>
                    <a:pt x="8363" y="1042959"/>
                    <a:pt x="3183818" y="247044"/>
                    <a:pt x="3780992" y="155918"/>
                  </a:cubicBezTo>
                  <a:cubicBezTo>
                    <a:pt x="4464734" y="56432"/>
                    <a:pt x="5164193" y="9356"/>
                    <a:pt x="5745058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354228" y="4002787"/>
              <a:ext cx="5789605" cy="1146040"/>
            </a:xfrm>
            <a:custGeom>
              <a:avLst/>
              <a:gdLst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709" h="1073414">
                  <a:moveTo>
                    <a:pt x="5422709" y="0"/>
                  </a:moveTo>
                  <a:lnTo>
                    <a:pt x="5422709" y="1073414"/>
                  </a:lnTo>
                  <a:lnTo>
                    <a:pt x="0" y="1055571"/>
                  </a:lnTo>
                  <a:cubicBezTo>
                    <a:pt x="1263470" y="616040"/>
                    <a:pt x="3222808" y="230037"/>
                    <a:pt x="3504925" y="156283"/>
                  </a:cubicBezTo>
                  <a:cubicBezTo>
                    <a:pt x="4153283" y="37261"/>
                    <a:pt x="4836177" y="8895"/>
                    <a:pt x="5422709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C00000"/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127"/>
          <p:cNvGrpSpPr>
            <a:grpSpLocks/>
          </p:cNvGrpSpPr>
          <p:nvPr/>
        </p:nvGrpSpPr>
        <p:grpSpPr bwMode="auto">
          <a:xfrm>
            <a:off x="762206" y="5014374"/>
            <a:ext cx="473580" cy="482037"/>
            <a:chOff x="8042330" y="-399640"/>
            <a:chExt cx="3503966" cy="3561940"/>
          </a:xfrm>
        </p:grpSpPr>
        <p:sp>
          <p:nvSpPr>
            <p:cNvPr id="60" name="任意多边形 59"/>
            <p:cNvSpPr/>
            <p:nvPr/>
          </p:nvSpPr>
          <p:spPr>
            <a:xfrm>
              <a:off x="10247956" y="2146840"/>
              <a:ext cx="1235769" cy="578029"/>
            </a:xfrm>
            <a:custGeom>
              <a:avLst/>
              <a:gdLst>
                <a:gd name="connsiteX0" fmla="*/ 30480 w 1249680"/>
                <a:gd name="connsiteY0" fmla="*/ 0 h 571500"/>
                <a:gd name="connsiteX1" fmla="*/ 0 w 1249680"/>
                <a:gd name="connsiteY1" fmla="*/ 243840 h 571500"/>
                <a:gd name="connsiteX2" fmla="*/ 1249680 w 1249680"/>
                <a:gd name="connsiteY2" fmla="*/ 571500 h 571500"/>
                <a:gd name="connsiteX3" fmla="*/ 1127760 w 1249680"/>
                <a:gd name="connsiteY3" fmla="*/ 266700 h 571500"/>
                <a:gd name="connsiteX4" fmla="*/ 30480 w 1249680"/>
                <a:gd name="connsiteY4" fmla="*/ 0 h 571500"/>
                <a:gd name="connsiteX0" fmla="*/ 20955 w 1240155"/>
                <a:gd name="connsiteY0" fmla="*/ 0 h 571500"/>
                <a:gd name="connsiteX1" fmla="*/ 0 w 1240155"/>
                <a:gd name="connsiteY1" fmla="*/ 234315 h 571500"/>
                <a:gd name="connsiteX2" fmla="*/ 1240155 w 1240155"/>
                <a:gd name="connsiteY2" fmla="*/ 571500 h 571500"/>
                <a:gd name="connsiteX3" fmla="*/ 1118235 w 1240155"/>
                <a:gd name="connsiteY3" fmla="*/ 266700 h 571500"/>
                <a:gd name="connsiteX4" fmla="*/ 20955 w 124015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0155" h="571500">
                  <a:moveTo>
                    <a:pt x="20955" y="0"/>
                  </a:moveTo>
                  <a:lnTo>
                    <a:pt x="0" y="234315"/>
                  </a:lnTo>
                  <a:lnTo>
                    <a:pt x="1240155" y="571500"/>
                  </a:lnTo>
                  <a:lnTo>
                    <a:pt x="1118235" y="266700"/>
                  </a:lnTo>
                  <a:lnTo>
                    <a:pt x="20955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accent6">
                    <a:lumMod val="50000"/>
                  </a:schemeClr>
                </a:gs>
                <a:gs pos="0">
                  <a:srgbClr val="FFC000"/>
                </a:gs>
                <a:gs pos="89167">
                  <a:schemeClr val="accent6">
                    <a:lumMod val="50000"/>
                  </a:schemeClr>
                </a:gs>
                <a:gs pos="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9121682" y="2099967"/>
              <a:ext cx="1157560" cy="1062333"/>
            </a:xfrm>
            <a:custGeom>
              <a:avLst/>
              <a:gdLst>
                <a:gd name="connsiteX0" fmla="*/ 0 w 1150620"/>
                <a:gd name="connsiteY0" fmla="*/ 1066800 h 1066800"/>
                <a:gd name="connsiteX1" fmla="*/ 1104900 w 1150620"/>
                <a:gd name="connsiteY1" fmla="*/ 289560 h 1066800"/>
                <a:gd name="connsiteX2" fmla="*/ 1150620 w 1150620"/>
                <a:gd name="connsiteY2" fmla="*/ 0 h 1066800"/>
                <a:gd name="connsiteX3" fmla="*/ 167640 w 1150620"/>
                <a:gd name="connsiteY3" fmla="*/ 716280 h 1066800"/>
                <a:gd name="connsiteX4" fmla="*/ 0 w 1150620"/>
                <a:gd name="connsiteY4" fmla="*/ 1066800 h 1066800"/>
                <a:gd name="connsiteX0" fmla="*/ 0 w 1150620"/>
                <a:gd name="connsiteY0" fmla="*/ 1066800 h 1066800"/>
                <a:gd name="connsiteX1" fmla="*/ 1123950 w 1150620"/>
                <a:gd name="connsiteY1" fmla="*/ 289560 h 1066800"/>
                <a:gd name="connsiteX2" fmla="*/ 1150620 w 1150620"/>
                <a:gd name="connsiteY2" fmla="*/ 0 h 1066800"/>
                <a:gd name="connsiteX3" fmla="*/ 167640 w 1150620"/>
                <a:gd name="connsiteY3" fmla="*/ 716280 h 1066800"/>
                <a:gd name="connsiteX4" fmla="*/ 0 w 1150620"/>
                <a:gd name="connsiteY4" fmla="*/ 10668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620" h="1066800">
                  <a:moveTo>
                    <a:pt x="0" y="1066800"/>
                  </a:moveTo>
                  <a:lnTo>
                    <a:pt x="1123950" y="289560"/>
                  </a:lnTo>
                  <a:lnTo>
                    <a:pt x="1150620" y="0"/>
                  </a:lnTo>
                  <a:lnTo>
                    <a:pt x="167640" y="716280"/>
                  </a:lnTo>
                  <a:lnTo>
                    <a:pt x="0" y="106680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accent6">
                    <a:lumMod val="50000"/>
                  </a:schemeClr>
                </a:gs>
                <a:gs pos="0">
                  <a:srgbClr val="FFC000"/>
                </a:gs>
                <a:gs pos="89167">
                  <a:schemeClr val="accent6">
                    <a:lumMod val="50000"/>
                  </a:schemeClr>
                </a:gs>
                <a:gs pos="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042330" y="-399640"/>
              <a:ext cx="3503966" cy="3259503"/>
            </a:xfrm>
            <a:custGeom>
              <a:avLst/>
              <a:gdLst/>
              <a:ahLst/>
              <a:cxnLst/>
              <a:rect l="l" t="t" r="r" b="b"/>
              <a:pathLst>
                <a:path w="2476800" h="2304000">
                  <a:moveTo>
                    <a:pt x="1180800" y="115200"/>
                  </a:moveTo>
                  <a:lnTo>
                    <a:pt x="950400" y="756000"/>
                  </a:lnTo>
                  <a:lnTo>
                    <a:pt x="151200" y="979200"/>
                  </a:lnTo>
                  <a:lnTo>
                    <a:pt x="871200" y="1447200"/>
                  </a:lnTo>
                  <a:lnTo>
                    <a:pt x="964800" y="2131200"/>
                  </a:lnTo>
                  <a:lnTo>
                    <a:pt x="1555200" y="1749600"/>
                  </a:lnTo>
                  <a:lnTo>
                    <a:pt x="2253600" y="1915200"/>
                  </a:lnTo>
                  <a:lnTo>
                    <a:pt x="2044800" y="1267200"/>
                  </a:lnTo>
                  <a:lnTo>
                    <a:pt x="2361600" y="756000"/>
                  </a:lnTo>
                  <a:lnTo>
                    <a:pt x="1692000" y="669600"/>
                  </a:lnTo>
                  <a:close/>
                  <a:moveTo>
                    <a:pt x="1152000" y="0"/>
                  </a:moveTo>
                  <a:lnTo>
                    <a:pt x="1728000" y="619200"/>
                  </a:lnTo>
                  <a:lnTo>
                    <a:pt x="2476800" y="705600"/>
                  </a:lnTo>
                  <a:lnTo>
                    <a:pt x="2124000" y="1296000"/>
                  </a:lnTo>
                  <a:lnTo>
                    <a:pt x="2361600" y="1994400"/>
                  </a:lnTo>
                  <a:lnTo>
                    <a:pt x="1591200" y="1821600"/>
                  </a:lnTo>
                  <a:lnTo>
                    <a:pt x="871200" y="2304000"/>
                  </a:lnTo>
                  <a:lnTo>
                    <a:pt x="799200" y="1497600"/>
                  </a:lnTo>
                  <a:lnTo>
                    <a:pt x="0" y="957600"/>
                  </a:lnTo>
                  <a:lnTo>
                    <a:pt x="892800" y="712800"/>
                  </a:lnTo>
                  <a:close/>
                </a:path>
              </a:pathLst>
            </a:custGeom>
            <a:gradFill flip="none" rotWithShape="1">
              <a:gsLst>
                <a:gs pos="85000">
                  <a:srgbClr val="FFFF00"/>
                </a:gs>
                <a:gs pos="24000">
                  <a:srgbClr val="FFC000"/>
                </a:gs>
                <a:gs pos="59000">
                  <a:srgbClr val="FFFF00"/>
                </a:gs>
                <a:gs pos="70000">
                  <a:srgbClr val="B48900"/>
                </a:gs>
                <a:gs pos="0">
                  <a:srgbClr val="FFC000"/>
                </a:gs>
                <a:gs pos="4100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048991" y="965198"/>
              <a:ext cx="1130720" cy="1140906"/>
            </a:xfrm>
            <a:custGeom>
              <a:avLst/>
              <a:gdLst>
                <a:gd name="connsiteX0" fmla="*/ 0 w 806400"/>
                <a:gd name="connsiteY0" fmla="*/ 0 h 813600"/>
                <a:gd name="connsiteX1" fmla="*/ 86400 w 806400"/>
                <a:gd name="connsiteY1" fmla="*/ 417600 h 813600"/>
                <a:gd name="connsiteX2" fmla="*/ 698400 w 806400"/>
                <a:gd name="connsiteY2" fmla="*/ 813600 h 813600"/>
                <a:gd name="connsiteX3" fmla="*/ 806400 w 806400"/>
                <a:gd name="connsiteY3" fmla="*/ 547200 h 813600"/>
                <a:gd name="connsiteX4" fmla="*/ 0 w 806400"/>
                <a:gd name="connsiteY4" fmla="*/ 0 h 813600"/>
                <a:gd name="connsiteX0" fmla="*/ 0 w 794493"/>
                <a:gd name="connsiteY0" fmla="*/ 0 h 806456"/>
                <a:gd name="connsiteX1" fmla="*/ 74493 w 794493"/>
                <a:gd name="connsiteY1" fmla="*/ 410456 h 806456"/>
                <a:gd name="connsiteX2" fmla="*/ 686493 w 794493"/>
                <a:gd name="connsiteY2" fmla="*/ 806456 h 806456"/>
                <a:gd name="connsiteX3" fmla="*/ 794493 w 794493"/>
                <a:gd name="connsiteY3" fmla="*/ 540056 h 806456"/>
                <a:gd name="connsiteX4" fmla="*/ 0 w 794493"/>
                <a:gd name="connsiteY4" fmla="*/ 0 h 806456"/>
                <a:gd name="connsiteX0" fmla="*/ 0 w 799256"/>
                <a:gd name="connsiteY0" fmla="*/ 0 h 806456"/>
                <a:gd name="connsiteX1" fmla="*/ 74493 w 799256"/>
                <a:gd name="connsiteY1" fmla="*/ 410456 h 806456"/>
                <a:gd name="connsiteX2" fmla="*/ 686493 w 799256"/>
                <a:gd name="connsiteY2" fmla="*/ 806456 h 806456"/>
                <a:gd name="connsiteX3" fmla="*/ 799256 w 799256"/>
                <a:gd name="connsiteY3" fmla="*/ 532912 h 806456"/>
                <a:gd name="connsiteX4" fmla="*/ 0 w 799256"/>
                <a:gd name="connsiteY4" fmla="*/ 0 h 806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9256" h="806456">
                  <a:moveTo>
                    <a:pt x="0" y="0"/>
                  </a:moveTo>
                  <a:lnTo>
                    <a:pt x="74493" y="410456"/>
                  </a:lnTo>
                  <a:lnTo>
                    <a:pt x="686493" y="806456"/>
                  </a:lnTo>
                  <a:lnTo>
                    <a:pt x="799256" y="53291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85000">
                  <a:srgbClr val="FFFF00"/>
                </a:gs>
                <a:gs pos="43000">
                  <a:srgbClr val="FFC000"/>
                </a:gs>
                <a:gs pos="59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027825" y="1725026"/>
              <a:ext cx="265921" cy="1437274"/>
            </a:xfrm>
            <a:custGeom>
              <a:avLst/>
              <a:gdLst>
                <a:gd name="connsiteX0" fmla="*/ 0 w 165600"/>
                <a:gd name="connsiteY0" fmla="*/ 244800 h 993600"/>
                <a:gd name="connsiteX1" fmla="*/ 79200 w 165600"/>
                <a:gd name="connsiteY1" fmla="*/ 993600 h 993600"/>
                <a:gd name="connsiteX2" fmla="*/ 165600 w 165600"/>
                <a:gd name="connsiteY2" fmla="*/ 792000 h 993600"/>
                <a:gd name="connsiteX3" fmla="*/ 115200 w 165600"/>
                <a:gd name="connsiteY3" fmla="*/ 0 h 993600"/>
                <a:gd name="connsiteX4" fmla="*/ 0 w 165600"/>
                <a:gd name="connsiteY4" fmla="*/ 244800 h 993600"/>
                <a:gd name="connsiteX0" fmla="*/ 0 w 165600"/>
                <a:gd name="connsiteY0" fmla="*/ 263850 h 1012650"/>
                <a:gd name="connsiteX1" fmla="*/ 79200 w 165600"/>
                <a:gd name="connsiteY1" fmla="*/ 1012650 h 1012650"/>
                <a:gd name="connsiteX2" fmla="*/ 165600 w 165600"/>
                <a:gd name="connsiteY2" fmla="*/ 811050 h 1012650"/>
                <a:gd name="connsiteX3" fmla="*/ 105675 w 165600"/>
                <a:gd name="connsiteY3" fmla="*/ 0 h 1012650"/>
                <a:gd name="connsiteX4" fmla="*/ 0 w 165600"/>
                <a:gd name="connsiteY4" fmla="*/ 263850 h 1012650"/>
                <a:gd name="connsiteX0" fmla="*/ 0 w 165600"/>
                <a:gd name="connsiteY0" fmla="*/ 254325 h 1003125"/>
                <a:gd name="connsiteX1" fmla="*/ 79200 w 165600"/>
                <a:gd name="connsiteY1" fmla="*/ 1003125 h 1003125"/>
                <a:gd name="connsiteX2" fmla="*/ 165600 w 165600"/>
                <a:gd name="connsiteY2" fmla="*/ 801525 h 1003125"/>
                <a:gd name="connsiteX3" fmla="*/ 98531 w 165600"/>
                <a:gd name="connsiteY3" fmla="*/ 0 h 1003125"/>
                <a:gd name="connsiteX4" fmla="*/ 0 w 165600"/>
                <a:gd name="connsiteY4" fmla="*/ 254325 h 1003125"/>
                <a:gd name="connsiteX0" fmla="*/ 0 w 165600"/>
                <a:gd name="connsiteY0" fmla="*/ 266231 h 1015031"/>
                <a:gd name="connsiteX1" fmla="*/ 79200 w 165600"/>
                <a:gd name="connsiteY1" fmla="*/ 1015031 h 1015031"/>
                <a:gd name="connsiteX2" fmla="*/ 165600 w 165600"/>
                <a:gd name="connsiteY2" fmla="*/ 813431 h 1015031"/>
                <a:gd name="connsiteX3" fmla="*/ 110437 w 165600"/>
                <a:gd name="connsiteY3" fmla="*/ 0 h 1015031"/>
                <a:gd name="connsiteX4" fmla="*/ 0 w 165600"/>
                <a:gd name="connsiteY4" fmla="*/ 266231 h 1015031"/>
                <a:gd name="connsiteX0" fmla="*/ 0 w 191000"/>
                <a:gd name="connsiteY0" fmla="*/ 266231 h 1015031"/>
                <a:gd name="connsiteX1" fmla="*/ 79200 w 191000"/>
                <a:gd name="connsiteY1" fmla="*/ 1015031 h 1015031"/>
                <a:gd name="connsiteX2" fmla="*/ 191000 w 191000"/>
                <a:gd name="connsiteY2" fmla="*/ 794381 h 1015031"/>
                <a:gd name="connsiteX3" fmla="*/ 110437 w 191000"/>
                <a:gd name="connsiteY3" fmla="*/ 0 h 1015031"/>
                <a:gd name="connsiteX4" fmla="*/ 0 w 191000"/>
                <a:gd name="connsiteY4" fmla="*/ 266231 h 101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00" h="1015031">
                  <a:moveTo>
                    <a:pt x="0" y="266231"/>
                  </a:moveTo>
                  <a:lnTo>
                    <a:pt x="79200" y="1015031"/>
                  </a:lnTo>
                  <a:lnTo>
                    <a:pt x="191000" y="794381"/>
                  </a:lnTo>
                  <a:lnTo>
                    <a:pt x="110437" y="0"/>
                  </a:lnTo>
                  <a:lnTo>
                    <a:pt x="0" y="266231"/>
                  </a:lnTo>
                  <a:close/>
                </a:path>
              </a:pathLst>
            </a:custGeom>
            <a:gradFill flip="none" rotWithShape="1">
              <a:gsLst>
                <a:gs pos="19000">
                  <a:srgbClr val="FFC000"/>
                </a:gs>
                <a:gs pos="76000">
                  <a:srgbClr val="FFC000"/>
                </a:gs>
                <a:gs pos="0">
                  <a:srgbClr val="FFC000"/>
                </a:gs>
                <a:gs pos="10000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8256235" y="-236664"/>
              <a:ext cx="3127086" cy="2959867"/>
            </a:xfrm>
            <a:custGeom>
              <a:avLst/>
              <a:gdLst>
                <a:gd name="connsiteX0" fmla="*/ 0 w 2210400"/>
                <a:gd name="connsiteY0" fmla="*/ 864000 h 2016000"/>
                <a:gd name="connsiteX1" fmla="*/ 799200 w 2210400"/>
                <a:gd name="connsiteY1" fmla="*/ 640800 h 2016000"/>
                <a:gd name="connsiteX2" fmla="*/ 1029600 w 2210400"/>
                <a:gd name="connsiteY2" fmla="*/ 0 h 2016000"/>
                <a:gd name="connsiteX3" fmla="*/ 1540800 w 2210400"/>
                <a:gd name="connsiteY3" fmla="*/ 554400 h 2016000"/>
                <a:gd name="connsiteX4" fmla="*/ 2210400 w 2210400"/>
                <a:gd name="connsiteY4" fmla="*/ 640800 h 2016000"/>
                <a:gd name="connsiteX5" fmla="*/ 1893600 w 2210400"/>
                <a:gd name="connsiteY5" fmla="*/ 1152000 h 2016000"/>
                <a:gd name="connsiteX6" fmla="*/ 2102400 w 2210400"/>
                <a:gd name="connsiteY6" fmla="*/ 1800000 h 2016000"/>
                <a:gd name="connsiteX7" fmla="*/ 1404000 w 2210400"/>
                <a:gd name="connsiteY7" fmla="*/ 1634400 h 2016000"/>
                <a:gd name="connsiteX8" fmla="*/ 813600 w 2210400"/>
                <a:gd name="connsiteY8" fmla="*/ 2016000 h 2016000"/>
                <a:gd name="connsiteX9" fmla="*/ 720000 w 2210400"/>
                <a:gd name="connsiteY9" fmla="*/ 1332000 h 2016000"/>
                <a:gd name="connsiteX10" fmla="*/ 0 w 2210400"/>
                <a:gd name="connsiteY10" fmla="*/ 864000 h 2016000"/>
                <a:gd name="connsiteX0" fmla="*/ 0 w 2210400"/>
                <a:gd name="connsiteY0" fmla="*/ 864000 h 2092200"/>
                <a:gd name="connsiteX1" fmla="*/ 799200 w 2210400"/>
                <a:gd name="connsiteY1" fmla="*/ 640800 h 2092200"/>
                <a:gd name="connsiteX2" fmla="*/ 1029600 w 2210400"/>
                <a:gd name="connsiteY2" fmla="*/ 0 h 2092200"/>
                <a:gd name="connsiteX3" fmla="*/ 1540800 w 2210400"/>
                <a:gd name="connsiteY3" fmla="*/ 554400 h 2092200"/>
                <a:gd name="connsiteX4" fmla="*/ 2210400 w 2210400"/>
                <a:gd name="connsiteY4" fmla="*/ 640800 h 2092200"/>
                <a:gd name="connsiteX5" fmla="*/ 1893600 w 2210400"/>
                <a:gd name="connsiteY5" fmla="*/ 1152000 h 2092200"/>
                <a:gd name="connsiteX6" fmla="*/ 2102400 w 2210400"/>
                <a:gd name="connsiteY6" fmla="*/ 1800000 h 2092200"/>
                <a:gd name="connsiteX7" fmla="*/ 1404000 w 2210400"/>
                <a:gd name="connsiteY7" fmla="*/ 1634400 h 2092200"/>
                <a:gd name="connsiteX8" fmla="*/ 781850 w 2210400"/>
                <a:gd name="connsiteY8" fmla="*/ 2092200 h 2092200"/>
                <a:gd name="connsiteX9" fmla="*/ 720000 w 2210400"/>
                <a:gd name="connsiteY9" fmla="*/ 1332000 h 2092200"/>
                <a:gd name="connsiteX10" fmla="*/ 0 w 2210400"/>
                <a:gd name="connsiteY10" fmla="*/ 864000 h 2092200"/>
                <a:gd name="connsiteX0" fmla="*/ 0 w 2210400"/>
                <a:gd name="connsiteY0" fmla="*/ 864000 h 2092200"/>
                <a:gd name="connsiteX1" fmla="*/ 799200 w 2210400"/>
                <a:gd name="connsiteY1" fmla="*/ 640800 h 2092200"/>
                <a:gd name="connsiteX2" fmla="*/ 1029600 w 2210400"/>
                <a:gd name="connsiteY2" fmla="*/ 0 h 2092200"/>
                <a:gd name="connsiteX3" fmla="*/ 1540800 w 2210400"/>
                <a:gd name="connsiteY3" fmla="*/ 554400 h 2092200"/>
                <a:gd name="connsiteX4" fmla="*/ 2210400 w 2210400"/>
                <a:gd name="connsiteY4" fmla="*/ 640800 h 2092200"/>
                <a:gd name="connsiteX5" fmla="*/ 1893600 w 2210400"/>
                <a:gd name="connsiteY5" fmla="*/ 1152000 h 2092200"/>
                <a:gd name="connsiteX6" fmla="*/ 2102400 w 2210400"/>
                <a:gd name="connsiteY6" fmla="*/ 1800000 h 2092200"/>
                <a:gd name="connsiteX7" fmla="*/ 1404000 w 2210400"/>
                <a:gd name="connsiteY7" fmla="*/ 1634400 h 2092200"/>
                <a:gd name="connsiteX8" fmla="*/ 781850 w 2210400"/>
                <a:gd name="connsiteY8" fmla="*/ 2092200 h 2092200"/>
                <a:gd name="connsiteX9" fmla="*/ 694600 w 2210400"/>
                <a:gd name="connsiteY9" fmla="*/ 1351050 h 2092200"/>
                <a:gd name="connsiteX10" fmla="*/ 0 w 2210400"/>
                <a:gd name="connsiteY10" fmla="*/ 864000 h 2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10400" h="2092200">
                  <a:moveTo>
                    <a:pt x="0" y="864000"/>
                  </a:moveTo>
                  <a:lnTo>
                    <a:pt x="799200" y="640800"/>
                  </a:lnTo>
                  <a:lnTo>
                    <a:pt x="1029600" y="0"/>
                  </a:lnTo>
                  <a:lnTo>
                    <a:pt x="1540800" y="554400"/>
                  </a:lnTo>
                  <a:lnTo>
                    <a:pt x="2210400" y="640800"/>
                  </a:lnTo>
                  <a:lnTo>
                    <a:pt x="1893600" y="1152000"/>
                  </a:lnTo>
                  <a:lnTo>
                    <a:pt x="2102400" y="1800000"/>
                  </a:lnTo>
                  <a:lnTo>
                    <a:pt x="1404000" y="1634400"/>
                  </a:lnTo>
                  <a:lnTo>
                    <a:pt x="781850" y="2092200"/>
                  </a:lnTo>
                  <a:lnTo>
                    <a:pt x="694600" y="1351050"/>
                  </a:lnTo>
                  <a:lnTo>
                    <a:pt x="0" y="86400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6" name="Picture 10" descr="E:\2013.3.28\党旗\Nipic_2079502_2013072415105535900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9440" r="75182" b="73528"/>
          <a:stretch>
            <a:fillRect/>
          </a:stretch>
        </p:blipFill>
        <p:spPr bwMode="auto">
          <a:xfrm>
            <a:off x="11273939" y="4217704"/>
            <a:ext cx="761111" cy="51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" name="组合 2"/>
          <p:cNvGrpSpPr>
            <a:grpSpLocks/>
          </p:cNvGrpSpPr>
          <p:nvPr/>
        </p:nvGrpSpPr>
        <p:grpSpPr bwMode="auto">
          <a:xfrm>
            <a:off x="1873919" y="4712217"/>
            <a:ext cx="9499091" cy="2816111"/>
            <a:chOff x="987690" y="3262239"/>
            <a:chExt cx="7132373" cy="2114395"/>
          </a:xfrm>
        </p:grpSpPr>
        <p:grpSp>
          <p:nvGrpSpPr>
            <p:cNvPr id="68" name="组合 67"/>
            <p:cNvGrpSpPr/>
            <p:nvPr/>
          </p:nvGrpSpPr>
          <p:grpSpPr>
            <a:xfrm>
              <a:off x="987690" y="3262239"/>
              <a:ext cx="7132373" cy="2114395"/>
              <a:chOff x="709130" y="3371571"/>
              <a:chExt cx="6971450" cy="2005063"/>
            </a:xfrm>
            <a:effectLst>
              <a:outerShdw blurRad="292100" dist="1016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任意多边形 69"/>
              <p:cNvSpPr/>
              <p:nvPr/>
            </p:nvSpPr>
            <p:spPr>
              <a:xfrm>
                <a:off x="714778" y="3387649"/>
                <a:ext cx="6854095" cy="1761178"/>
              </a:xfrm>
              <a:custGeom>
                <a:avLst/>
                <a:gdLst/>
                <a:ahLst/>
                <a:cxnLst/>
                <a:rect l="l" t="t" r="r" b="b"/>
                <a:pathLst>
                  <a:path w="6854095" h="1761178">
                    <a:moveTo>
                      <a:pt x="5604123" y="41"/>
                    </a:moveTo>
                    <a:cubicBezTo>
                      <a:pt x="5996885" y="-1517"/>
                      <a:pt x="6411133" y="41723"/>
                      <a:pt x="6854095" y="143598"/>
                    </a:cubicBezTo>
                    <a:lnTo>
                      <a:pt x="6086257" y="1761178"/>
                    </a:lnTo>
                    <a:lnTo>
                      <a:pt x="0" y="1761178"/>
                    </a:lnTo>
                    <a:cubicBezTo>
                      <a:pt x="1997196" y="1315838"/>
                      <a:pt x="3489118" y="8425"/>
                      <a:pt x="5604123" y="41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779615" y="3431271"/>
                <a:ext cx="900965" cy="1731741"/>
              </a:xfrm>
              <a:custGeom>
                <a:avLst/>
                <a:gdLst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38125 w 238125"/>
                  <a:gd name="connsiteY3" fmla="*/ 0 h 523875"/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16694 w 238125"/>
                  <a:gd name="connsiteY3" fmla="*/ 73819 h 523875"/>
                  <a:gd name="connsiteX4" fmla="*/ 238125 w 238125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66675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50006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514275 w 561900"/>
                  <a:gd name="connsiteY0" fmla="*/ 0 h 1003884"/>
                  <a:gd name="connsiteX1" fmla="*/ 0 w 561900"/>
                  <a:gd name="connsiteY1" fmla="*/ 1003884 h 1003884"/>
                  <a:gd name="connsiteX2" fmla="*/ 326156 w 561900"/>
                  <a:gd name="connsiteY2" fmla="*/ 523875 h 1003884"/>
                  <a:gd name="connsiteX3" fmla="*/ 561900 w 561900"/>
                  <a:gd name="connsiteY3" fmla="*/ 28575 h 1003884"/>
                  <a:gd name="connsiteX4" fmla="*/ 514275 w 561900"/>
                  <a:gd name="connsiteY4" fmla="*/ 0 h 1003884"/>
                  <a:gd name="connsiteX0" fmla="*/ 476372 w 523997"/>
                  <a:gd name="connsiteY0" fmla="*/ 0 h 1003884"/>
                  <a:gd name="connsiteX1" fmla="*/ 0 w 523997"/>
                  <a:gd name="connsiteY1" fmla="*/ 1003884 h 1003884"/>
                  <a:gd name="connsiteX2" fmla="*/ 288253 w 523997"/>
                  <a:gd name="connsiteY2" fmla="*/ 523875 h 1003884"/>
                  <a:gd name="connsiteX3" fmla="*/ 523997 w 523997"/>
                  <a:gd name="connsiteY3" fmla="*/ 28575 h 1003884"/>
                  <a:gd name="connsiteX4" fmla="*/ 476372 w 523997"/>
                  <a:gd name="connsiteY4" fmla="*/ 0 h 1003884"/>
                  <a:gd name="connsiteX0" fmla="*/ 476372 w 523997"/>
                  <a:gd name="connsiteY0" fmla="*/ 0 h 1007174"/>
                  <a:gd name="connsiteX1" fmla="*/ 0 w 523997"/>
                  <a:gd name="connsiteY1" fmla="*/ 1003884 h 1007174"/>
                  <a:gd name="connsiteX2" fmla="*/ 55420 w 523997"/>
                  <a:gd name="connsiteY2" fmla="*/ 1007174 h 1007174"/>
                  <a:gd name="connsiteX3" fmla="*/ 523997 w 523997"/>
                  <a:gd name="connsiteY3" fmla="*/ 28575 h 1007174"/>
                  <a:gd name="connsiteX4" fmla="*/ 476372 w 523997"/>
                  <a:gd name="connsiteY4" fmla="*/ 0 h 100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997" h="1007174">
                    <a:moveTo>
                      <a:pt x="476372" y="0"/>
                    </a:moveTo>
                    <a:lnTo>
                      <a:pt x="0" y="1003884"/>
                    </a:lnTo>
                    <a:lnTo>
                      <a:pt x="55420" y="1007174"/>
                    </a:lnTo>
                    <a:lnTo>
                      <a:pt x="523997" y="28575"/>
                    </a:lnTo>
                    <a:lnTo>
                      <a:pt x="476372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FFFF00"/>
                  </a:gs>
                  <a:gs pos="100000">
                    <a:srgbClr val="FFC000"/>
                  </a:gs>
                  <a:gs pos="35000">
                    <a:srgbClr val="FFC000"/>
                  </a:gs>
                  <a:gs pos="44000">
                    <a:srgbClr val="420000"/>
                  </a:gs>
                </a:gsLst>
                <a:lin ang="135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714778" y="3387649"/>
                <a:ext cx="6854095" cy="1761178"/>
              </a:xfrm>
              <a:custGeom>
                <a:avLst/>
                <a:gdLst/>
                <a:ahLst/>
                <a:cxnLst/>
                <a:rect l="l" t="t" r="r" b="b"/>
                <a:pathLst>
                  <a:path w="6854095" h="1761178">
                    <a:moveTo>
                      <a:pt x="5604123" y="41"/>
                    </a:moveTo>
                    <a:cubicBezTo>
                      <a:pt x="5996885" y="-1517"/>
                      <a:pt x="6411133" y="41723"/>
                      <a:pt x="6854095" y="143598"/>
                    </a:cubicBezTo>
                    <a:lnTo>
                      <a:pt x="6086257" y="1761178"/>
                    </a:lnTo>
                    <a:lnTo>
                      <a:pt x="0" y="1761178"/>
                    </a:lnTo>
                    <a:cubicBezTo>
                      <a:pt x="1997196" y="1315838"/>
                      <a:pt x="3489118" y="8425"/>
                      <a:pt x="5604123" y="41"/>
                    </a:cubicBezTo>
                    <a:close/>
                  </a:path>
                </a:pathLst>
              </a:custGeom>
              <a:gradFill flip="none" rotWithShape="1">
                <a:gsLst>
                  <a:gs pos="61000">
                    <a:srgbClr val="FF0000"/>
                  </a:gs>
                  <a:gs pos="16000">
                    <a:srgbClr val="8B0000"/>
                  </a:gs>
                  <a:gs pos="28000">
                    <a:srgbClr val="42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709130" y="3371571"/>
                <a:ext cx="6883943" cy="2005063"/>
              </a:xfrm>
              <a:custGeom>
                <a:avLst/>
                <a:gdLst>
                  <a:gd name="connsiteX0" fmla="*/ 0 w 3987800"/>
                  <a:gd name="connsiteY0" fmla="*/ 949325 h 1000125"/>
                  <a:gd name="connsiteX1" fmla="*/ 12700 w 3987800"/>
                  <a:gd name="connsiteY1" fmla="*/ 1000125 h 1000125"/>
                  <a:gd name="connsiteX2" fmla="*/ 3971925 w 3987800"/>
                  <a:gd name="connsiteY2" fmla="*/ 53975 h 1000125"/>
                  <a:gd name="connsiteX3" fmla="*/ 3987800 w 3987800"/>
                  <a:gd name="connsiteY3" fmla="*/ 0 h 1000125"/>
                  <a:gd name="connsiteX4" fmla="*/ 0 w 3987800"/>
                  <a:gd name="connsiteY4" fmla="*/ 949325 h 1000125"/>
                  <a:gd name="connsiteX0" fmla="*/ 0 w 3987800"/>
                  <a:gd name="connsiteY0" fmla="*/ 1020668 h 1071468"/>
                  <a:gd name="connsiteX1" fmla="*/ 12700 w 3987800"/>
                  <a:gd name="connsiteY1" fmla="*/ 1071468 h 1071468"/>
                  <a:gd name="connsiteX2" fmla="*/ 3971925 w 3987800"/>
                  <a:gd name="connsiteY2" fmla="*/ 125318 h 1071468"/>
                  <a:gd name="connsiteX3" fmla="*/ 3987800 w 3987800"/>
                  <a:gd name="connsiteY3" fmla="*/ 71343 h 1071468"/>
                  <a:gd name="connsiteX4" fmla="*/ 0 w 3987800"/>
                  <a:gd name="connsiteY4" fmla="*/ 1020668 h 1071468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128276"/>
                  <a:gd name="connsiteX1" fmla="*/ 12700 w 3987800"/>
                  <a:gd name="connsiteY1" fmla="*/ 1128276 h 1128276"/>
                  <a:gd name="connsiteX2" fmla="*/ 3971925 w 3987800"/>
                  <a:gd name="connsiteY2" fmla="*/ 124976 h 1128276"/>
                  <a:gd name="connsiteX3" fmla="*/ 3987800 w 3987800"/>
                  <a:gd name="connsiteY3" fmla="*/ 71001 h 1128276"/>
                  <a:gd name="connsiteX4" fmla="*/ 0 w 3987800"/>
                  <a:gd name="connsiteY4" fmla="*/ 1020326 h 1128276"/>
                  <a:gd name="connsiteX0" fmla="*/ 0 w 3987800"/>
                  <a:gd name="connsiteY0" fmla="*/ 1020326 h 1128276"/>
                  <a:gd name="connsiteX1" fmla="*/ 12700 w 3987800"/>
                  <a:gd name="connsiteY1" fmla="*/ 1128276 h 1128276"/>
                  <a:gd name="connsiteX2" fmla="*/ 3971925 w 3987800"/>
                  <a:gd name="connsiteY2" fmla="*/ 124976 h 1128276"/>
                  <a:gd name="connsiteX3" fmla="*/ 3987800 w 3987800"/>
                  <a:gd name="connsiteY3" fmla="*/ 71001 h 1128276"/>
                  <a:gd name="connsiteX4" fmla="*/ 0 w 3987800"/>
                  <a:gd name="connsiteY4" fmla="*/ 1020326 h 1128276"/>
                  <a:gd name="connsiteX0" fmla="*/ 0 w 3987800"/>
                  <a:gd name="connsiteY0" fmla="*/ 1020326 h 1160026"/>
                  <a:gd name="connsiteX1" fmla="*/ 12700 w 3987800"/>
                  <a:gd name="connsiteY1" fmla="*/ 1160026 h 1160026"/>
                  <a:gd name="connsiteX2" fmla="*/ 3971925 w 3987800"/>
                  <a:gd name="connsiteY2" fmla="*/ 124976 h 1160026"/>
                  <a:gd name="connsiteX3" fmla="*/ 3987800 w 3987800"/>
                  <a:gd name="connsiteY3" fmla="*/ 71001 h 1160026"/>
                  <a:gd name="connsiteX4" fmla="*/ 0 w 3987800"/>
                  <a:gd name="connsiteY4" fmla="*/ 1020326 h 1160026"/>
                  <a:gd name="connsiteX0" fmla="*/ 0 w 3987800"/>
                  <a:gd name="connsiteY0" fmla="*/ 1020326 h 1160026"/>
                  <a:gd name="connsiteX1" fmla="*/ 12700 w 3987800"/>
                  <a:gd name="connsiteY1" fmla="*/ 1160026 h 1160026"/>
                  <a:gd name="connsiteX2" fmla="*/ 3971925 w 3987800"/>
                  <a:gd name="connsiteY2" fmla="*/ 124976 h 1160026"/>
                  <a:gd name="connsiteX3" fmla="*/ 3987800 w 3987800"/>
                  <a:gd name="connsiteY3" fmla="*/ 71001 h 1160026"/>
                  <a:gd name="connsiteX4" fmla="*/ 0 w 3987800"/>
                  <a:gd name="connsiteY4" fmla="*/ 1020326 h 1160026"/>
                  <a:gd name="connsiteX0" fmla="*/ 0 w 3990975"/>
                  <a:gd name="connsiteY0" fmla="*/ 1028722 h 1168422"/>
                  <a:gd name="connsiteX1" fmla="*/ 12700 w 3990975"/>
                  <a:gd name="connsiteY1" fmla="*/ 1168422 h 1168422"/>
                  <a:gd name="connsiteX2" fmla="*/ 3990975 w 3990975"/>
                  <a:gd name="connsiteY2" fmla="*/ 111147 h 1168422"/>
                  <a:gd name="connsiteX3" fmla="*/ 3987800 w 3990975"/>
                  <a:gd name="connsiteY3" fmla="*/ 79397 h 1168422"/>
                  <a:gd name="connsiteX4" fmla="*/ 0 w 3990975"/>
                  <a:gd name="connsiteY4" fmla="*/ 1028722 h 1168422"/>
                  <a:gd name="connsiteX0" fmla="*/ 0 w 3990975"/>
                  <a:gd name="connsiteY0" fmla="*/ 1020326 h 1160026"/>
                  <a:gd name="connsiteX1" fmla="*/ 12700 w 3990975"/>
                  <a:gd name="connsiteY1" fmla="*/ 1160026 h 1160026"/>
                  <a:gd name="connsiteX2" fmla="*/ 3990975 w 3990975"/>
                  <a:gd name="connsiteY2" fmla="*/ 102751 h 1160026"/>
                  <a:gd name="connsiteX3" fmla="*/ 3987800 w 3990975"/>
                  <a:gd name="connsiteY3" fmla="*/ 71001 h 1160026"/>
                  <a:gd name="connsiteX4" fmla="*/ 0 w 3990975"/>
                  <a:gd name="connsiteY4" fmla="*/ 1020326 h 1160026"/>
                  <a:gd name="connsiteX0" fmla="*/ 0 w 4003675"/>
                  <a:gd name="connsiteY0" fmla="*/ 1020326 h 1160026"/>
                  <a:gd name="connsiteX1" fmla="*/ 12700 w 4003675"/>
                  <a:gd name="connsiteY1" fmla="*/ 1160026 h 1160026"/>
                  <a:gd name="connsiteX2" fmla="*/ 3990975 w 4003675"/>
                  <a:gd name="connsiteY2" fmla="*/ 102751 h 1160026"/>
                  <a:gd name="connsiteX3" fmla="*/ 4003675 w 4003675"/>
                  <a:gd name="connsiteY3" fmla="*/ 71001 h 1160026"/>
                  <a:gd name="connsiteX4" fmla="*/ 0 w 4003675"/>
                  <a:gd name="connsiteY4" fmla="*/ 1020326 h 1160026"/>
                  <a:gd name="connsiteX0" fmla="*/ 0 w 4003675"/>
                  <a:gd name="connsiteY0" fmla="*/ 1026437 h 1166137"/>
                  <a:gd name="connsiteX1" fmla="*/ 12700 w 4003675"/>
                  <a:gd name="connsiteY1" fmla="*/ 1166137 h 1166137"/>
                  <a:gd name="connsiteX2" fmla="*/ 3990975 w 4003675"/>
                  <a:gd name="connsiteY2" fmla="*/ 108862 h 1166137"/>
                  <a:gd name="connsiteX3" fmla="*/ 4003675 w 4003675"/>
                  <a:gd name="connsiteY3" fmla="*/ 77112 h 1166137"/>
                  <a:gd name="connsiteX4" fmla="*/ 0 w 4003675"/>
                  <a:gd name="connsiteY4" fmla="*/ 1026437 h 116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3675" h="1166137">
                    <a:moveTo>
                      <a:pt x="0" y="1026437"/>
                    </a:moveTo>
                    <a:lnTo>
                      <a:pt x="12700" y="1166137"/>
                    </a:lnTo>
                    <a:cubicBezTo>
                      <a:pt x="1459442" y="628504"/>
                      <a:pt x="2658533" y="-267905"/>
                      <a:pt x="3990975" y="108862"/>
                    </a:cubicBezTo>
                    <a:lnTo>
                      <a:pt x="4003675" y="77112"/>
                    </a:lnTo>
                    <a:cubicBezTo>
                      <a:pt x="2369608" y="-282721"/>
                      <a:pt x="1338792" y="716345"/>
                      <a:pt x="0" y="1026437"/>
                    </a:cubicBezTo>
                    <a:close/>
                  </a:path>
                </a:pathLst>
              </a:custGeom>
              <a:gradFill>
                <a:gsLst>
                  <a:gs pos="91000">
                    <a:srgbClr val="C00000">
                      <a:alpha val="2000"/>
                    </a:srgbClr>
                  </a:gs>
                  <a:gs pos="37122">
                    <a:srgbClr val="FFFF00"/>
                  </a:gs>
                  <a:gs pos="12000">
                    <a:srgbClr val="FFC0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 w="31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blurRad="50800" dist="25400" dir="5400000" algn="ctr" rotWithShape="0">
                  <a:srgbClr val="86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7287051" y="3446611"/>
              <a:ext cx="367897" cy="364155"/>
            </a:xfrm>
            <a:custGeom>
              <a:avLst/>
              <a:gdLst>
                <a:gd name="T0" fmla="*/ 408 w 416"/>
                <a:gd name="T1" fmla="*/ 359 h 412"/>
                <a:gd name="T2" fmla="*/ 360 w 416"/>
                <a:gd name="T3" fmla="*/ 409 h 412"/>
                <a:gd name="T4" fmla="*/ 329 w 416"/>
                <a:gd name="T5" fmla="*/ 378 h 412"/>
                <a:gd name="T6" fmla="*/ 315 w 416"/>
                <a:gd name="T7" fmla="*/ 377 h 412"/>
                <a:gd name="T8" fmla="*/ 197 w 416"/>
                <a:gd name="T9" fmla="*/ 412 h 412"/>
                <a:gd name="T10" fmla="*/ 76 w 416"/>
                <a:gd name="T11" fmla="*/ 374 h 412"/>
                <a:gd name="T12" fmla="*/ 64 w 416"/>
                <a:gd name="T13" fmla="*/ 371 h 412"/>
                <a:gd name="T14" fmla="*/ 60 w 416"/>
                <a:gd name="T15" fmla="*/ 383 h 412"/>
                <a:gd name="T16" fmla="*/ 29 w 416"/>
                <a:gd name="T17" fmla="*/ 412 h 412"/>
                <a:gd name="T18" fmla="*/ 0 w 416"/>
                <a:gd name="T19" fmla="*/ 383 h 412"/>
                <a:gd name="T20" fmla="*/ 30 w 416"/>
                <a:gd name="T21" fmla="*/ 352 h 412"/>
                <a:gd name="T22" fmla="*/ 40 w 416"/>
                <a:gd name="T23" fmla="*/ 349 h 412"/>
                <a:gd name="T24" fmla="*/ 36 w 416"/>
                <a:gd name="T25" fmla="*/ 340 h 412"/>
                <a:gd name="T26" fmla="*/ 14 w 416"/>
                <a:gd name="T27" fmla="*/ 311 h 412"/>
                <a:gd name="T28" fmla="*/ 18 w 416"/>
                <a:gd name="T29" fmla="*/ 307 h 412"/>
                <a:gd name="T30" fmla="*/ 43 w 416"/>
                <a:gd name="T31" fmla="*/ 281 h 412"/>
                <a:gd name="T32" fmla="*/ 197 w 416"/>
                <a:gd name="T33" fmla="*/ 346 h 412"/>
                <a:gd name="T34" fmla="*/ 273 w 416"/>
                <a:gd name="T35" fmla="*/ 324 h 412"/>
                <a:gd name="T36" fmla="*/ 131 w 416"/>
                <a:gd name="T37" fmla="*/ 186 h 412"/>
                <a:gd name="T38" fmla="*/ 98 w 416"/>
                <a:gd name="T39" fmla="*/ 223 h 412"/>
                <a:gd name="T40" fmla="*/ 41 w 416"/>
                <a:gd name="T41" fmla="*/ 165 h 412"/>
                <a:gd name="T42" fmla="*/ 60 w 416"/>
                <a:gd name="T43" fmla="*/ 147 h 412"/>
                <a:gd name="T44" fmla="*/ 134 w 416"/>
                <a:gd name="T45" fmla="*/ 72 h 412"/>
                <a:gd name="T46" fmla="*/ 148 w 416"/>
                <a:gd name="T47" fmla="*/ 68 h 412"/>
                <a:gd name="T48" fmla="*/ 203 w 416"/>
                <a:gd name="T49" fmla="*/ 55 h 412"/>
                <a:gd name="T50" fmla="*/ 232 w 416"/>
                <a:gd name="T51" fmla="*/ 84 h 412"/>
                <a:gd name="T52" fmla="*/ 225 w 416"/>
                <a:gd name="T53" fmla="*/ 91 h 412"/>
                <a:gd name="T54" fmla="*/ 188 w 416"/>
                <a:gd name="T55" fmla="*/ 128 h 412"/>
                <a:gd name="T56" fmla="*/ 186 w 416"/>
                <a:gd name="T57" fmla="*/ 139 h 412"/>
                <a:gd name="T58" fmla="*/ 320 w 416"/>
                <a:gd name="T59" fmla="*/ 273 h 412"/>
                <a:gd name="T60" fmla="*/ 323 w 416"/>
                <a:gd name="T61" fmla="*/ 274 h 412"/>
                <a:gd name="T62" fmla="*/ 329 w 416"/>
                <a:gd name="T63" fmla="*/ 264 h 412"/>
                <a:gd name="T64" fmla="*/ 316 w 416"/>
                <a:gd name="T65" fmla="*/ 88 h 412"/>
                <a:gd name="T66" fmla="*/ 231 w 416"/>
                <a:gd name="T67" fmla="*/ 6 h 412"/>
                <a:gd name="T68" fmla="*/ 226 w 416"/>
                <a:gd name="T69" fmla="*/ 3 h 412"/>
                <a:gd name="T70" fmla="*/ 224 w 416"/>
                <a:gd name="T71" fmla="*/ 0 h 412"/>
                <a:gd name="T72" fmla="*/ 260 w 416"/>
                <a:gd name="T73" fmla="*/ 8 h 412"/>
                <a:gd name="T74" fmla="*/ 407 w 416"/>
                <a:gd name="T75" fmla="*/ 176 h 412"/>
                <a:gd name="T76" fmla="*/ 377 w 416"/>
                <a:gd name="T77" fmla="*/ 314 h 412"/>
                <a:gd name="T78" fmla="*/ 379 w 416"/>
                <a:gd name="T79" fmla="*/ 332 h 412"/>
                <a:gd name="T80" fmla="*/ 408 w 416"/>
                <a:gd name="T81" fmla="*/ 35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6" h="412">
                  <a:moveTo>
                    <a:pt x="408" y="359"/>
                  </a:moveTo>
                  <a:cubicBezTo>
                    <a:pt x="391" y="378"/>
                    <a:pt x="375" y="393"/>
                    <a:pt x="360" y="409"/>
                  </a:cubicBezTo>
                  <a:cubicBezTo>
                    <a:pt x="350" y="399"/>
                    <a:pt x="339" y="389"/>
                    <a:pt x="329" y="378"/>
                  </a:cubicBezTo>
                  <a:cubicBezTo>
                    <a:pt x="324" y="373"/>
                    <a:pt x="321" y="373"/>
                    <a:pt x="315" y="377"/>
                  </a:cubicBezTo>
                  <a:cubicBezTo>
                    <a:pt x="279" y="398"/>
                    <a:pt x="240" y="411"/>
                    <a:pt x="197" y="412"/>
                  </a:cubicBezTo>
                  <a:cubicBezTo>
                    <a:pt x="153" y="412"/>
                    <a:pt x="113" y="398"/>
                    <a:pt x="76" y="374"/>
                  </a:cubicBezTo>
                  <a:cubicBezTo>
                    <a:pt x="72" y="372"/>
                    <a:pt x="66" y="369"/>
                    <a:pt x="64" y="371"/>
                  </a:cubicBezTo>
                  <a:cubicBezTo>
                    <a:pt x="61" y="373"/>
                    <a:pt x="60" y="379"/>
                    <a:pt x="60" y="383"/>
                  </a:cubicBezTo>
                  <a:cubicBezTo>
                    <a:pt x="59" y="399"/>
                    <a:pt x="45" y="412"/>
                    <a:pt x="29" y="412"/>
                  </a:cubicBezTo>
                  <a:cubicBezTo>
                    <a:pt x="14" y="411"/>
                    <a:pt x="1" y="398"/>
                    <a:pt x="0" y="383"/>
                  </a:cubicBezTo>
                  <a:cubicBezTo>
                    <a:pt x="0" y="366"/>
                    <a:pt x="14" y="353"/>
                    <a:pt x="30" y="352"/>
                  </a:cubicBezTo>
                  <a:cubicBezTo>
                    <a:pt x="33" y="352"/>
                    <a:pt x="37" y="350"/>
                    <a:pt x="40" y="349"/>
                  </a:cubicBezTo>
                  <a:cubicBezTo>
                    <a:pt x="39" y="346"/>
                    <a:pt x="38" y="342"/>
                    <a:pt x="36" y="340"/>
                  </a:cubicBezTo>
                  <a:cubicBezTo>
                    <a:pt x="29" y="330"/>
                    <a:pt x="21" y="321"/>
                    <a:pt x="14" y="311"/>
                  </a:cubicBezTo>
                  <a:cubicBezTo>
                    <a:pt x="16" y="309"/>
                    <a:pt x="17" y="308"/>
                    <a:pt x="18" y="307"/>
                  </a:cubicBezTo>
                  <a:cubicBezTo>
                    <a:pt x="26" y="299"/>
                    <a:pt x="34" y="290"/>
                    <a:pt x="43" y="281"/>
                  </a:cubicBezTo>
                  <a:cubicBezTo>
                    <a:pt x="86" y="323"/>
                    <a:pt x="136" y="348"/>
                    <a:pt x="197" y="346"/>
                  </a:cubicBezTo>
                  <a:cubicBezTo>
                    <a:pt x="224" y="345"/>
                    <a:pt x="249" y="338"/>
                    <a:pt x="273" y="324"/>
                  </a:cubicBezTo>
                  <a:cubicBezTo>
                    <a:pt x="226" y="278"/>
                    <a:pt x="179" y="232"/>
                    <a:pt x="131" y="186"/>
                  </a:cubicBezTo>
                  <a:cubicBezTo>
                    <a:pt x="122" y="196"/>
                    <a:pt x="110" y="210"/>
                    <a:pt x="98" y="223"/>
                  </a:cubicBezTo>
                  <a:cubicBezTo>
                    <a:pt x="78" y="202"/>
                    <a:pt x="60" y="184"/>
                    <a:pt x="41" y="165"/>
                  </a:cubicBezTo>
                  <a:cubicBezTo>
                    <a:pt x="47" y="159"/>
                    <a:pt x="54" y="154"/>
                    <a:pt x="60" y="147"/>
                  </a:cubicBezTo>
                  <a:cubicBezTo>
                    <a:pt x="85" y="122"/>
                    <a:pt x="110" y="98"/>
                    <a:pt x="134" y="72"/>
                  </a:cubicBezTo>
                  <a:cubicBezTo>
                    <a:pt x="138" y="68"/>
                    <a:pt x="141" y="67"/>
                    <a:pt x="148" y="68"/>
                  </a:cubicBezTo>
                  <a:cubicBezTo>
                    <a:pt x="168" y="72"/>
                    <a:pt x="188" y="68"/>
                    <a:pt x="203" y="55"/>
                  </a:cubicBezTo>
                  <a:cubicBezTo>
                    <a:pt x="213" y="64"/>
                    <a:pt x="222" y="74"/>
                    <a:pt x="232" y="84"/>
                  </a:cubicBezTo>
                  <a:cubicBezTo>
                    <a:pt x="231" y="85"/>
                    <a:pt x="228" y="88"/>
                    <a:pt x="225" y="91"/>
                  </a:cubicBezTo>
                  <a:cubicBezTo>
                    <a:pt x="213" y="103"/>
                    <a:pt x="200" y="116"/>
                    <a:pt x="188" y="128"/>
                  </a:cubicBezTo>
                  <a:cubicBezTo>
                    <a:pt x="185" y="131"/>
                    <a:pt x="182" y="134"/>
                    <a:pt x="186" y="139"/>
                  </a:cubicBezTo>
                  <a:cubicBezTo>
                    <a:pt x="231" y="183"/>
                    <a:pt x="275" y="228"/>
                    <a:pt x="320" y="273"/>
                  </a:cubicBezTo>
                  <a:cubicBezTo>
                    <a:pt x="320" y="273"/>
                    <a:pt x="321" y="273"/>
                    <a:pt x="323" y="274"/>
                  </a:cubicBezTo>
                  <a:cubicBezTo>
                    <a:pt x="325" y="271"/>
                    <a:pt x="327" y="267"/>
                    <a:pt x="329" y="264"/>
                  </a:cubicBezTo>
                  <a:cubicBezTo>
                    <a:pt x="355" y="203"/>
                    <a:pt x="349" y="145"/>
                    <a:pt x="316" y="88"/>
                  </a:cubicBezTo>
                  <a:cubicBezTo>
                    <a:pt x="296" y="53"/>
                    <a:pt x="267" y="26"/>
                    <a:pt x="231" y="6"/>
                  </a:cubicBezTo>
                  <a:cubicBezTo>
                    <a:pt x="229" y="5"/>
                    <a:pt x="228" y="4"/>
                    <a:pt x="226" y="3"/>
                  </a:cubicBezTo>
                  <a:cubicBezTo>
                    <a:pt x="226" y="3"/>
                    <a:pt x="226" y="3"/>
                    <a:pt x="224" y="0"/>
                  </a:cubicBezTo>
                  <a:cubicBezTo>
                    <a:pt x="237" y="3"/>
                    <a:pt x="249" y="4"/>
                    <a:pt x="260" y="8"/>
                  </a:cubicBezTo>
                  <a:cubicBezTo>
                    <a:pt x="341" y="36"/>
                    <a:pt x="392" y="91"/>
                    <a:pt x="407" y="176"/>
                  </a:cubicBezTo>
                  <a:cubicBezTo>
                    <a:pt x="416" y="226"/>
                    <a:pt x="403" y="272"/>
                    <a:pt x="377" y="314"/>
                  </a:cubicBezTo>
                  <a:cubicBezTo>
                    <a:pt x="372" y="322"/>
                    <a:pt x="372" y="327"/>
                    <a:pt x="379" y="332"/>
                  </a:cubicBezTo>
                  <a:cubicBezTo>
                    <a:pt x="389" y="341"/>
                    <a:pt x="399" y="351"/>
                    <a:pt x="408" y="3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scene3d>
              <a:camera prst="orthographicFront">
                <a:rot lat="0" lon="21599971" rev="0"/>
              </a:camera>
              <a:lightRig rig="threePt" dir="t"/>
            </a:scene3d>
            <a:sp3d contourW="19050">
              <a:bevelT w="6350" h="228600" prst="convex"/>
              <a:bevelB w="44450" h="19050"/>
              <a:extrusionClr>
                <a:srgbClr val="FFC000"/>
              </a:extrusionClr>
              <a:contourClr>
                <a:srgbClr val="FFC000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331598" y="5820387"/>
            <a:ext cx="8983227" cy="1437654"/>
            <a:chOff x="1899071" y="4163466"/>
            <a:chExt cx="6594074" cy="1023674"/>
          </a:xfrm>
          <a:effectLst>
            <a:outerShdw blurRad="406400" dist="177800" dir="16200000" rotWithShape="0">
              <a:prstClr val="black">
                <a:alpha val="40000"/>
              </a:prstClr>
            </a:outerShdw>
          </a:effectLst>
        </p:grpSpPr>
        <p:sp>
          <p:nvSpPr>
            <p:cNvPr id="77" name="任意多边形 76"/>
            <p:cNvSpPr/>
            <p:nvPr/>
          </p:nvSpPr>
          <p:spPr>
            <a:xfrm>
              <a:off x="1940014" y="4163466"/>
              <a:ext cx="6421160" cy="985361"/>
            </a:xfrm>
            <a:custGeom>
              <a:avLst/>
              <a:gdLst/>
              <a:ahLst/>
              <a:cxnLst/>
              <a:rect l="l" t="t" r="r" b="b"/>
              <a:pathLst>
                <a:path w="6014241" h="922917">
                  <a:moveTo>
                    <a:pt x="4586220" y="8"/>
                  </a:moveTo>
                  <a:cubicBezTo>
                    <a:pt x="5015846" y="-536"/>
                    <a:pt x="5491491" y="24829"/>
                    <a:pt x="6014241" y="88602"/>
                  </a:cubicBezTo>
                  <a:lnTo>
                    <a:pt x="5415894" y="922917"/>
                  </a:lnTo>
                  <a:lnTo>
                    <a:pt x="0" y="922917"/>
                  </a:lnTo>
                  <a:lnTo>
                    <a:pt x="1932731" y="366887"/>
                  </a:lnTo>
                  <a:cubicBezTo>
                    <a:pt x="2422628" y="236441"/>
                    <a:pt x="3297341" y="1638"/>
                    <a:pt x="4586220" y="8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899071" y="4163466"/>
              <a:ext cx="6421160" cy="985361"/>
            </a:xfrm>
            <a:custGeom>
              <a:avLst/>
              <a:gdLst/>
              <a:ahLst/>
              <a:cxnLst/>
              <a:rect l="l" t="t" r="r" b="b"/>
              <a:pathLst>
                <a:path w="6014241" h="922917">
                  <a:moveTo>
                    <a:pt x="4586220" y="8"/>
                  </a:moveTo>
                  <a:cubicBezTo>
                    <a:pt x="5015846" y="-536"/>
                    <a:pt x="5491491" y="24829"/>
                    <a:pt x="6014241" y="88602"/>
                  </a:cubicBezTo>
                  <a:lnTo>
                    <a:pt x="5415894" y="922917"/>
                  </a:lnTo>
                  <a:lnTo>
                    <a:pt x="0" y="922917"/>
                  </a:lnTo>
                  <a:lnTo>
                    <a:pt x="1932731" y="366887"/>
                  </a:lnTo>
                  <a:cubicBezTo>
                    <a:pt x="2422628" y="236441"/>
                    <a:pt x="3297341" y="1638"/>
                    <a:pt x="4586220" y="8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FF0000">
                    <a:alpha val="11000"/>
                  </a:srgbClr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1973365" y="4167960"/>
              <a:ext cx="6394902" cy="991579"/>
            </a:xfrm>
            <a:custGeom>
              <a:avLst/>
              <a:gdLst>
                <a:gd name="connsiteX0" fmla="*/ 136525 w 3603625"/>
                <a:gd name="connsiteY0" fmla="*/ 501650 h 501650"/>
                <a:gd name="connsiteX1" fmla="*/ 3575050 w 3603625"/>
                <a:gd name="connsiteY1" fmla="*/ 44450 h 501650"/>
                <a:gd name="connsiteX2" fmla="*/ 3603625 w 3603625"/>
                <a:gd name="connsiteY2" fmla="*/ 0 h 501650"/>
                <a:gd name="connsiteX3" fmla="*/ 0 w 3603625"/>
                <a:gd name="connsiteY3" fmla="*/ 473075 h 501650"/>
                <a:gd name="connsiteX4" fmla="*/ 136525 w 3603625"/>
                <a:gd name="connsiteY4" fmla="*/ 501650 h 501650"/>
                <a:gd name="connsiteX0" fmla="*/ 136525 w 3603625"/>
                <a:gd name="connsiteY0" fmla="*/ 501650 h 501650"/>
                <a:gd name="connsiteX1" fmla="*/ 3575050 w 3603625"/>
                <a:gd name="connsiteY1" fmla="*/ 44450 h 501650"/>
                <a:gd name="connsiteX2" fmla="*/ 3603625 w 3603625"/>
                <a:gd name="connsiteY2" fmla="*/ 0 h 501650"/>
                <a:gd name="connsiteX3" fmla="*/ 0 w 3603625"/>
                <a:gd name="connsiteY3" fmla="*/ 473075 h 501650"/>
                <a:gd name="connsiteX4" fmla="*/ 136525 w 3603625"/>
                <a:gd name="connsiteY4" fmla="*/ 501650 h 501650"/>
                <a:gd name="connsiteX0" fmla="*/ 136525 w 3603625"/>
                <a:gd name="connsiteY0" fmla="*/ 551439 h 551439"/>
                <a:gd name="connsiteX1" fmla="*/ 3575050 w 3603625"/>
                <a:gd name="connsiteY1" fmla="*/ 94239 h 551439"/>
                <a:gd name="connsiteX2" fmla="*/ 3603625 w 3603625"/>
                <a:gd name="connsiteY2" fmla="*/ 49789 h 551439"/>
                <a:gd name="connsiteX3" fmla="*/ 0 w 3603625"/>
                <a:gd name="connsiteY3" fmla="*/ 522864 h 551439"/>
                <a:gd name="connsiteX4" fmla="*/ 136525 w 3603625"/>
                <a:gd name="connsiteY4" fmla="*/ 551439 h 551439"/>
                <a:gd name="connsiteX0" fmla="*/ 117475 w 3584575"/>
                <a:gd name="connsiteY0" fmla="*/ 550560 h 550560"/>
                <a:gd name="connsiteX1" fmla="*/ 3556000 w 3584575"/>
                <a:gd name="connsiteY1" fmla="*/ 93360 h 550560"/>
                <a:gd name="connsiteX2" fmla="*/ 3584575 w 3584575"/>
                <a:gd name="connsiteY2" fmla="*/ 48910 h 550560"/>
                <a:gd name="connsiteX3" fmla="*/ 0 w 3584575"/>
                <a:gd name="connsiteY3" fmla="*/ 528335 h 550560"/>
                <a:gd name="connsiteX4" fmla="*/ 117475 w 3584575"/>
                <a:gd name="connsiteY4" fmla="*/ 550560 h 550560"/>
                <a:gd name="connsiteX0" fmla="*/ 117475 w 3584575"/>
                <a:gd name="connsiteY0" fmla="*/ 550560 h 550560"/>
                <a:gd name="connsiteX1" fmla="*/ 3556000 w 3584575"/>
                <a:gd name="connsiteY1" fmla="*/ 93360 h 550560"/>
                <a:gd name="connsiteX2" fmla="*/ 3584575 w 3584575"/>
                <a:gd name="connsiteY2" fmla="*/ 48910 h 550560"/>
                <a:gd name="connsiteX3" fmla="*/ 0 w 3584575"/>
                <a:gd name="connsiteY3" fmla="*/ 528335 h 550560"/>
                <a:gd name="connsiteX4" fmla="*/ 117475 w 3584575"/>
                <a:gd name="connsiteY4" fmla="*/ 550560 h 550560"/>
                <a:gd name="connsiteX0" fmla="*/ 212725 w 3584575"/>
                <a:gd name="connsiteY0" fmla="*/ 528335 h 528335"/>
                <a:gd name="connsiteX1" fmla="*/ 3556000 w 3584575"/>
                <a:gd name="connsiteY1" fmla="*/ 93360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56000 w 3584575"/>
                <a:gd name="connsiteY1" fmla="*/ 93360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68700 w 3584575"/>
                <a:gd name="connsiteY1" fmla="*/ 83835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68700 w 3584575"/>
                <a:gd name="connsiteY1" fmla="*/ 83835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57613 w 3584575"/>
                <a:gd name="connsiteY0" fmla="*/ 585948 h 585948"/>
                <a:gd name="connsiteX1" fmla="*/ 3568700 w 3584575"/>
                <a:gd name="connsiteY1" fmla="*/ 83835 h 585948"/>
                <a:gd name="connsiteX2" fmla="*/ 3584575 w 3584575"/>
                <a:gd name="connsiteY2" fmla="*/ 48910 h 585948"/>
                <a:gd name="connsiteX3" fmla="*/ 0 w 3584575"/>
                <a:gd name="connsiteY3" fmla="*/ 528335 h 585948"/>
                <a:gd name="connsiteX4" fmla="*/ 57613 w 3584575"/>
                <a:gd name="connsiteY4" fmla="*/ 585948 h 585948"/>
                <a:gd name="connsiteX0" fmla="*/ 159544 w 3686506"/>
                <a:gd name="connsiteY0" fmla="*/ 579500 h 579500"/>
                <a:gd name="connsiteX1" fmla="*/ 3670631 w 3686506"/>
                <a:gd name="connsiteY1" fmla="*/ 77387 h 579500"/>
                <a:gd name="connsiteX2" fmla="*/ 3686506 w 3686506"/>
                <a:gd name="connsiteY2" fmla="*/ 42462 h 579500"/>
                <a:gd name="connsiteX3" fmla="*/ 0 w 3686506"/>
                <a:gd name="connsiteY3" fmla="*/ 575068 h 579500"/>
                <a:gd name="connsiteX4" fmla="*/ 159544 w 3686506"/>
                <a:gd name="connsiteY4" fmla="*/ 579500 h 579500"/>
                <a:gd name="connsiteX0" fmla="*/ 159544 w 3686506"/>
                <a:gd name="connsiteY0" fmla="*/ 583243 h 583243"/>
                <a:gd name="connsiteX1" fmla="*/ 3670631 w 3686506"/>
                <a:gd name="connsiteY1" fmla="*/ 81130 h 583243"/>
                <a:gd name="connsiteX2" fmla="*/ 3686506 w 3686506"/>
                <a:gd name="connsiteY2" fmla="*/ 46205 h 583243"/>
                <a:gd name="connsiteX3" fmla="*/ 0 w 3686506"/>
                <a:gd name="connsiteY3" fmla="*/ 578811 h 583243"/>
                <a:gd name="connsiteX4" fmla="*/ 159544 w 3686506"/>
                <a:gd name="connsiteY4" fmla="*/ 583243 h 583243"/>
                <a:gd name="connsiteX0" fmla="*/ 159544 w 3686506"/>
                <a:gd name="connsiteY0" fmla="*/ 583243 h 583243"/>
                <a:gd name="connsiteX1" fmla="*/ 3666200 w 3686506"/>
                <a:gd name="connsiteY1" fmla="*/ 98857 h 583243"/>
                <a:gd name="connsiteX2" fmla="*/ 3686506 w 3686506"/>
                <a:gd name="connsiteY2" fmla="*/ 46205 h 583243"/>
                <a:gd name="connsiteX3" fmla="*/ 0 w 3686506"/>
                <a:gd name="connsiteY3" fmla="*/ 578811 h 583243"/>
                <a:gd name="connsiteX4" fmla="*/ 159544 w 3686506"/>
                <a:gd name="connsiteY4" fmla="*/ 583243 h 58324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67787 h 567787"/>
                <a:gd name="connsiteX1" fmla="*/ 3666200 w 3686506"/>
                <a:gd name="connsiteY1" fmla="*/ 83401 h 567787"/>
                <a:gd name="connsiteX2" fmla="*/ 3686506 w 3686506"/>
                <a:gd name="connsiteY2" fmla="*/ 48476 h 567787"/>
                <a:gd name="connsiteX3" fmla="*/ 0 w 3686506"/>
                <a:gd name="connsiteY3" fmla="*/ 563355 h 567787"/>
                <a:gd name="connsiteX4" fmla="*/ 97499 w 3686506"/>
                <a:gd name="connsiteY4" fmla="*/ 567787 h 567787"/>
                <a:gd name="connsiteX0" fmla="*/ 97499 w 3686506"/>
                <a:gd name="connsiteY0" fmla="*/ 578734 h 578734"/>
                <a:gd name="connsiteX1" fmla="*/ 3666200 w 3686506"/>
                <a:gd name="connsiteY1" fmla="*/ 94348 h 578734"/>
                <a:gd name="connsiteX2" fmla="*/ 3686506 w 3686506"/>
                <a:gd name="connsiteY2" fmla="*/ 59423 h 578734"/>
                <a:gd name="connsiteX3" fmla="*/ 0 w 3686506"/>
                <a:gd name="connsiteY3" fmla="*/ 574302 h 578734"/>
                <a:gd name="connsiteX4" fmla="*/ 97499 w 3686506"/>
                <a:gd name="connsiteY4" fmla="*/ 578734 h 578734"/>
                <a:gd name="connsiteX0" fmla="*/ 97499 w 3686506"/>
                <a:gd name="connsiteY0" fmla="*/ 574901 h 574901"/>
                <a:gd name="connsiteX1" fmla="*/ 3666200 w 3686506"/>
                <a:gd name="connsiteY1" fmla="*/ 90515 h 574901"/>
                <a:gd name="connsiteX2" fmla="*/ 3686506 w 3686506"/>
                <a:gd name="connsiteY2" fmla="*/ 55590 h 574901"/>
                <a:gd name="connsiteX3" fmla="*/ 0 w 3686506"/>
                <a:gd name="connsiteY3" fmla="*/ 570469 h 574901"/>
                <a:gd name="connsiteX4" fmla="*/ 97499 w 3686506"/>
                <a:gd name="connsiteY4" fmla="*/ 574901 h 574901"/>
                <a:gd name="connsiteX0" fmla="*/ 97499 w 3686506"/>
                <a:gd name="connsiteY0" fmla="*/ 574901 h 574901"/>
                <a:gd name="connsiteX1" fmla="*/ 3666200 w 3686506"/>
                <a:gd name="connsiteY1" fmla="*/ 90515 h 574901"/>
                <a:gd name="connsiteX2" fmla="*/ 3686506 w 3686506"/>
                <a:gd name="connsiteY2" fmla="*/ 55590 h 574901"/>
                <a:gd name="connsiteX3" fmla="*/ 0 w 3686506"/>
                <a:gd name="connsiteY3" fmla="*/ 570469 h 574901"/>
                <a:gd name="connsiteX4" fmla="*/ 97499 w 3686506"/>
                <a:gd name="connsiteY4" fmla="*/ 574901 h 574901"/>
                <a:gd name="connsiteX0" fmla="*/ 97499 w 3686506"/>
                <a:gd name="connsiteY0" fmla="*/ 576699 h 576699"/>
                <a:gd name="connsiteX1" fmla="*/ 3666200 w 3686506"/>
                <a:gd name="connsiteY1" fmla="*/ 92313 h 576699"/>
                <a:gd name="connsiteX2" fmla="*/ 3686506 w 3686506"/>
                <a:gd name="connsiteY2" fmla="*/ 57388 h 576699"/>
                <a:gd name="connsiteX3" fmla="*/ 0 w 3686506"/>
                <a:gd name="connsiteY3" fmla="*/ 572267 h 576699"/>
                <a:gd name="connsiteX4" fmla="*/ 97499 w 3686506"/>
                <a:gd name="connsiteY4" fmla="*/ 576699 h 576699"/>
                <a:gd name="connsiteX0" fmla="*/ 97499 w 3686506"/>
                <a:gd name="connsiteY0" fmla="*/ 576699 h 576699"/>
                <a:gd name="connsiteX1" fmla="*/ 3666200 w 3686506"/>
                <a:gd name="connsiteY1" fmla="*/ 92313 h 576699"/>
                <a:gd name="connsiteX2" fmla="*/ 3686506 w 3686506"/>
                <a:gd name="connsiteY2" fmla="*/ 57388 h 576699"/>
                <a:gd name="connsiteX3" fmla="*/ 0 w 3686506"/>
                <a:gd name="connsiteY3" fmla="*/ 572267 h 576699"/>
                <a:gd name="connsiteX4" fmla="*/ 97499 w 3686506"/>
                <a:gd name="connsiteY4" fmla="*/ 576699 h 576699"/>
                <a:gd name="connsiteX0" fmla="*/ 130243 w 3719250"/>
                <a:gd name="connsiteY0" fmla="*/ 576699 h 576699"/>
                <a:gd name="connsiteX1" fmla="*/ 3698944 w 3719250"/>
                <a:gd name="connsiteY1" fmla="*/ 92313 h 576699"/>
                <a:gd name="connsiteX2" fmla="*/ 3719250 w 3719250"/>
                <a:gd name="connsiteY2" fmla="*/ 57388 h 576699"/>
                <a:gd name="connsiteX3" fmla="*/ 0 w 3719250"/>
                <a:gd name="connsiteY3" fmla="*/ 572267 h 576699"/>
                <a:gd name="connsiteX4" fmla="*/ 130243 w 3719250"/>
                <a:gd name="connsiteY4" fmla="*/ 576699 h 5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9250" h="576699">
                  <a:moveTo>
                    <a:pt x="130243" y="576699"/>
                  </a:moveTo>
                  <a:cubicBezTo>
                    <a:pt x="1344350" y="189283"/>
                    <a:pt x="2306906" y="-92961"/>
                    <a:pt x="3698944" y="92313"/>
                  </a:cubicBezTo>
                  <a:lnTo>
                    <a:pt x="3719250" y="57388"/>
                  </a:lnTo>
                  <a:cubicBezTo>
                    <a:pt x="2360284" y="-114392"/>
                    <a:pt x="1407451" y="111693"/>
                    <a:pt x="0" y="572267"/>
                  </a:cubicBezTo>
                  <a:lnTo>
                    <a:pt x="130243" y="576699"/>
                  </a:lnTo>
                  <a:close/>
                </a:path>
              </a:pathLst>
            </a:custGeom>
            <a:gradFill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 w="3175">
              <a:noFill/>
            </a:ln>
            <a:effectLst>
              <a:outerShdw blurRad="38100" dist="63500" dir="5400000" algn="t" rotWithShape="0">
                <a:srgbClr val="86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7704987" y="4194860"/>
              <a:ext cx="788158" cy="992280"/>
            </a:xfrm>
            <a:custGeom>
              <a:avLst/>
              <a:gdLst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38125 w 238125"/>
                <a:gd name="connsiteY3" fmla="*/ 0 h 523875"/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16694 w 238125"/>
                <a:gd name="connsiteY3" fmla="*/ 73819 h 523875"/>
                <a:gd name="connsiteX4" fmla="*/ 238125 w 238125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66675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50006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428816"/>
                <a:gd name="connsiteY0" fmla="*/ 20604 h 544479"/>
                <a:gd name="connsiteX1" fmla="*/ 0 w 428816"/>
                <a:gd name="connsiteY1" fmla="*/ 525429 h 544479"/>
                <a:gd name="connsiteX2" fmla="*/ 50006 w 428816"/>
                <a:gd name="connsiteY2" fmla="*/ 544479 h 544479"/>
                <a:gd name="connsiteX3" fmla="*/ 428816 w 428816"/>
                <a:gd name="connsiteY3" fmla="*/ 0 h 544479"/>
                <a:gd name="connsiteX4" fmla="*/ 238125 w 428816"/>
                <a:gd name="connsiteY4" fmla="*/ 20604 h 544479"/>
                <a:gd name="connsiteX0" fmla="*/ 238125 w 458389"/>
                <a:gd name="connsiteY0" fmla="*/ 50177 h 574052"/>
                <a:gd name="connsiteX1" fmla="*/ 0 w 458389"/>
                <a:gd name="connsiteY1" fmla="*/ 555002 h 574052"/>
                <a:gd name="connsiteX2" fmla="*/ 50006 w 458389"/>
                <a:gd name="connsiteY2" fmla="*/ 574052 h 574052"/>
                <a:gd name="connsiteX3" fmla="*/ 458389 w 458389"/>
                <a:gd name="connsiteY3" fmla="*/ 0 h 574052"/>
                <a:gd name="connsiteX4" fmla="*/ 238125 w 458389"/>
                <a:gd name="connsiteY4" fmla="*/ 50177 h 574052"/>
                <a:gd name="connsiteX0" fmla="*/ 421475 w 458389"/>
                <a:gd name="connsiteY0" fmla="*/ 0 h 577106"/>
                <a:gd name="connsiteX1" fmla="*/ 0 w 458389"/>
                <a:gd name="connsiteY1" fmla="*/ 558056 h 577106"/>
                <a:gd name="connsiteX2" fmla="*/ 50006 w 458389"/>
                <a:gd name="connsiteY2" fmla="*/ 577106 h 577106"/>
                <a:gd name="connsiteX3" fmla="*/ 458389 w 458389"/>
                <a:gd name="connsiteY3" fmla="*/ 3054 h 577106"/>
                <a:gd name="connsiteX4" fmla="*/ 421475 w 458389"/>
                <a:gd name="connsiteY4" fmla="*/ 0 h 577106"/>
                <a:gd name="connsiteX0" fmla="*/ 406689 w 458389"/>
                <a:gd name="connsiteY0" fmla="*/ 0 h 577106"/>
                <a:gd name="connsiteX1" fmla="*/ 0 w 458389"/>
                <a:gd name="connsiteY1" fmla="*/ 558056 h 577106"/>
                <a:gd name="connsiteX2" fmla="*/ 50006 w 458389"/>
                <a:gd name="connsiteY2" fmla="*/ 577106 h 577106"/>
                <a:gd name="connsiteX3" fmla="*/ 458389 w 458389"/>
                <a:gd name="connsiteY3" fmla="*/ 3054 h 577106"/>
                <a:gd name="connsiteX4" fmla="*/ 406689 w 458389"/>
                <a:gd name="connsiteY4" fmla="*/ 0 h 57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389" h="577106">
                  <a:moveTo>
                    <a:pt x="406689" y="0"/>
                  </a:moveTo>
                  <a:lnTo>
                    <a:pt x="0" y="558056"/>
                  </a:lnTo>
                  <a:lnTo>
                    <a:pt x="50006" y="577106"/>
                  </a:lnTo>
                  <a:lnTo>
                    <a:pt x="458389" y="3054"/>
                  </a:lnTo>
                  <a:lnTo>
                    <a:pt x="406689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FFFF00"/>
                </a:gs>
                <a:gs pos="100000">
                  <a:srgbClr val="FFC000"/>
                </a:gs>
                <a:gs pos="35000">
                  <a:srgbClr val="FFC000"/>
                </a:gs>
                <a:gs pos="44000">
                  <a:srgbClr val="420000"/>
                </a:gs>
              </a:gsLst>
              <a:lin ang="13500000" scaled="1"/>
              <a:tileRect/>
            </a:gradFill>
            <a:ln w="3175">
              <a:solidFill>
                <a:srgbClr val="B4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777199" y="4692030"/>
            <a:ext cx="4499831" cy="1609726"/>
            <a:chOff x="1095872" y="5460452"/>
            <a:chExt cx="4499831" cy="1609726"/>
          </a:xfrm>
        </p:grpSpPr>
        <p:pic>
          <p:nvPicPr>
            <p:cNvPr id="58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23" t="9021" r="65291" b="80965"/>
            <a:stretch>
              <a:fillRect/>
            </a:stretch>
          </p:blipFill>
          <p:spPr bwMode="auto">
            <a:xfrm>
              <a:off x="1095872" y="5460452"/>
              <a:ext cx="1370000" cy="97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7" t="19295" r="65291" b="65408"/>
            <a:stretch>
              <a:fillRect/>
            </a:stretch>
          </p:blipFill>
          <p:spPr bwMode="auto">
            <a:xfrm>
              <a:off x="2683081" y="5581783"/>
              <a:ext cx="1913348" cy="148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2" t="28941" r="79556" b="65479"/>
            <a:stretch>
              <a:fillRect/>
            </a:stretch>
          </p:blipFill>
          <p:spPr bwMode="auto">
            <a:xfrm>
              <a:off x="4914931" y="5924448"/>
              <a:ext cx="680772" cy="408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TextBox 15"/>
          <p:cNvSpPr txBox="1"/>
          <p:nvPr/>
        </p:nvSpPr>
        <p:spPr>
          <a:xfrm>
            <a:off x="4795330" y="1482162"/>
            <a:ext cx="524620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携手共</a:t>
            </a:r>
            <a:r>
              <a:rPr lang="zh-CN" altLang="en-US" sz="5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endParaRPr lang="zh-CN" altLang="en-US" sz="5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TextBox 15"/>
          <p:cNvSpPr txBox="1"/>
          <p:nvPr/>
        </p:nvSpPr>
        <p:spPr>
          <a:xfrm>
            <a:off x="6919207" y="2330606"/>
            <a:ext cx="524620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赢</a:t>
            </a:r>
            <a:r>
              <a:rPr lang="zh-CN" altLang="en-US" sz="5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在未来</a:t>
            </a:r>
          </a:p>
        </p:txBody>
      </p:sp>
      <p:pic>
        <p:nvPicPr>
          <p:cNvPr id="89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5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29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084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638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137" y="226766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323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822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376" y="175545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931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485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11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.MICROSO-BQCPAHA\Desktop\shutterstock_1470053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1" t="23923" r="6371" b="6371"/>
          <a:stretch>
            <a:fillRect/>
          </a:stretch>
        </p:blipFill>
        <p:spPr bwMode="auto">
          <a:xfrm>
            <a:off x="-1" y="-1"/>
            <a:ext cx="12192001" cy="5397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1858" y="3112242"/>
            <a:ext cx="12223013" cy="3744859"/>
          </a:xfrm>
          <a:prstGeom prst="rect">
            <a:avLst/>
          </a:prstGeom>
          <a:gradFill>
            <a:gsLst>
              <a:gs pos="56000">
                <a:srgbClr val="FFE700">
                  <a:alpha val="78000"/>
                </a:srgbClr>
              </a:gs>
              <a:gs pos="37000">
                <a:srgbClr val="FFED00">
                  <a:alpha val="83000"/>
                </a:srgbClr>
              </a:gs>
              <a:gs pos="0">
                <a:srgbClr val="FFFF00">
                  <a:alpha val="17000"/>
                </a:srgbClr>
              </a:gs>
              <a:gs pos="93000">
                <a:srgbClr val="FFFF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-1" y="-12825"/>
            <a:ext cx="12224872" cy="6883649"/>
          </a:xfrm>
          <a:prstGeom prst="rect">
            <a:avLst/>
          </a:prstGeom>
          <a:gradFill>
            <a:gsLst>
              <a:gs pos="30429">
                <a:srgbClr val="FF0000">
                  <a:alpha val="83000"/>
                </a:srgbClr>
              </a:gs>
              <a:gs pos="0">
                <a:srgbClr val="FF0000">
                  <a:alpha val="88000"/>
                </a:srgbClr>
              </a:gs>
              <a:gs pos="69000">
                <a:srgbClr val="FFFF00">
                  <a:alpha val="62000"/>
                </a:srgbClr>
              </a:gs>
              <a:gs pos="93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" name="Picture 7" descr="C:\Documents and Settings\Administrator\桌面\图片\党9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8743863" y="93205"/>
            <a:ext cx="601253" cy="467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C:\Documents and Settings\Administrator\桌面\图片\党9.pn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9" t="30924" r="9762" b="58190"/>
          <a:stretch/>
        </p:blipFill>
        <p:spPr bwMode="auto">
          <a:xfrm>
            <a:off x="7983603" y="269194"/>
            <a:ext cx="699916" cy="54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1051"/>
          <p:cNvGrpSpPr>
            <a:grpSpLocks/>
          </p:cNvGrpSpPr>
          <p:nvPr/>
        </p:nvGrpSpPr>
        <p:grpSpPr bwMode="auto">
          <a:xfrm>
            <a:off x="442559" y="848545"/>
            <a:ext cx="4449328" cy="4625132"/>
            <a:chOff x="1034250" y="928266"/>
            <a:chExt cx="3503966" cy="3558962"/>
          </a:xfrm>
        </p:grpSpPr>
        <p:grpSp>
          <p:nvGrpSpPr>
            <p:cNvPr id="30" name="组合 1028"/>
            <p:cNvGrpSpPr>
              <a:grpSpLocks/>
            </p:cNvGrpSpPr>
            <p:nvPr/>
          </p:nvGrpSpPr>
          <p:grpSpPr bwMode="auto">
            <a:xfrm>
              <a:off x="1034250" y="928266"/>
              <a:ext cx="3503966" cy="3558962"/>
              <a:chOff x="453716" y="901786"/>
              <a:chExt cx="3988749" cy="4051353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461298" y="2455453"/>
                <a:ext cx="1287158" cy="1298753"/>
              </a:xfrm>
              <a:custGeom>
                <a:avLst/>
                <a:gdLst>
                  <a:gd name="connsiteX0" fmla="*/ 0 w 806400"/>
                  <a:gd name="connsiteY0" fmla="*/ 0 h 813600"/>
                  <a:gd name="connsiteX1" fmla="*/ 86400 w 806400"/>
                  <a:gd name="connsiteY1" fmla="*/ 417600 h 813600"/>
                  <a:gd name="connsiteX2" fmla="*/ 698400 w 806400"/>
                  <a:gd name="connsiteY2" fmla="*/ 813600 h 813600"/>
                  <a:gd name="connsiteX3" fmla="*/ 806400 w 806400"/>
                  <a:gd name="connsiteY3" fmla="*/ 547200 h 813600"/>
                  <a:gd name="connsiteX4" fmla="*/ 0 w 806400"/>
                  <a:gd name="connsiteY4" fmla="*/ 0 h 813600"/>
                  <a:gd name="connsiteX0" fmla="*/ 0 w 794493"/>
                  <a:gd name="connsiteY0" fmla="*/ 0 h 806456"/>
                  <a:gd name="connsiteX1" fmla="*/ 74493 w 794493"/>
                  <a:gd name="connsiteY1" fmla="*/ 410456 h 806456"/>
                  <a:gd name="connsiteX2" fmla="*/ 686493 w 794493"/>
                  <a:gd name="connsiteY2" fmla="*/ 806456 h 806456"/>
                  <a:gd name="connsiteX3" fmla="*/ 794493 w 794493"/>
                  <a:gd name="connsiteY3" fmla="*/ 540056 h 806456"/>
                  <a:gd name="connsiteX4" fmla="*/ 0 w 794493"/>
                  <a:gd name="connsiteY4" fmla="*/ 0 h 806456"/>
                  <a:gd name="connsiteX0" fmla="*/ 0 w 799256"/>
                  <a:gd name="connsiteY0" fmla="*/ 0 h 806456"/>
                  <a:gd name="connsiteX1" fmla="*/ 74493 w 799256"/>
                  <a:gd name="connsiteY1" fmla="*/ 410456 h 806456"/>
                  <a:gd name="connsiteX2" fmla="*/ 686493 w 799256"/>
                  <a:gd name="connsiteY2" fmla="*/ 806456 h 806456"/>
                  <a:gd name="connsiteX3" fmla="*/ 799256 w 799256"/>
                  <a:gd name="connsiteY3" fmla="*/ 532912 h 806456"/>
                  <a:gd name="connsiteX4" fmla="*/ 0 w 799256"/>
                  <a:gd name="connsiteY4" fmla="*/ 0 h 806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256" h="806456">
                    <a:moveTo>
                      <a:pt x="0" y="0"/>
                    </a:moveTo>
                    <a:lnTo>
                      <a:pt x="74493" y="410456"/>
                    </a:lnTo>
                    <a:lnTo>
                      <a:pt x="686493" y="806456"/>
                    </a:lnTo>
                    <a:lnTo>
                      <a:pt x="799256" y="53291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B48900"/>
                  </a:gs>
                  <a:gs pos="43000">
                    <a:srgbClr val="B48900"/>
                  </a:gs>
                  <a:gs pos="59000">
                    <a:srgbClr val="B489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566618" y="3314562"/>
                <a:ext cx="308005" cy="1633473"/>
              </a:xfrm>
              <a:custGeom>
                <a:avLst/>
                <a:gdLst>
                  <a:gd name="connsiteX0" fmla="*/ 0 w 165600"/>
                  <a:gd name="connsiteY0" fmla="*/ 244800 h 993600"/>
                  <a:gd name="connsiteX1" fmla="*/ 79200 w 165600"/>
                  <a:gd name="connsiteY1" fmla="*/ 993600 h 993600"/>
                  <a:gd name="connsiteX2" fmla="*/ 165600 w 165600"/>
                  <a:gd name="connsiteY2" fmla="*/ 792000 h 993600"/>
                  <a:gd name="connsiteX3" fmla="*/ 115200 w 165600"/>
                  <a:gd name="connsiteY3" fmla="*/ 0 h 993600"/>
                  <a:gd name="connsiteX4" fmla="*/ 0 w 165600"/>
                  <a:gd name="connsiteY4" fmla="*/ 244800 h 993600"/>
                  <a:gd name="connsiteX0" fmla="*/ 0 w 165600"/>
                  <a:gd name="connsiteY0" fmla="*/ 263850 h 1012650"/>
                  <a:gd name="connsiteX1" fmla="*/ 79200 w 165600"/>
                  <a:gd name="connsiteY1" fmla="*/ 1012650 h 1012650"/>
                  <a:gd name="connsiteX2" fmla="*/ 165600 w 165600"/>
                  <a:gd name="connsiteY2" fmla="*/ 811050 h 1012650"/>
                  <a:gd name="connsiteX3" fmla="*/ 105675 w 165600"/>
                  <a:gd name="connsiteY3" fmla="*/ 0 h 1012650"/>
                  <a:gd name="connsiteX4" fmla="*/ 0 w 165600"/>
                  <a:gd name="connsiteY4" fmla="*/ 263850 h 1012650"/>
                  <a:gd name="connsiteX0" fmla="*/ 0 w 165600"/>
                  <a:gd name="connsiteY0" fmla="*/ 254325 h 1003125"/>
                  <a:gd name="connsiteX1" fmla="*/ 79200 w 165600"/>
                  <a:gd name="connsiteY1" fmla="*/ 1003125 h 1003125"/>
                  <a:gd name="connsiteX2" fmla="*/ 165600 w 165600"/>
                  <a:gd name="connsiteY2" fmla="*/ 801525 h 1003125"/>
                  <a:gd name="connsiteX3" fmla="*/ 98531 w 165600"/>
                  <a:gd name="connsiteY3" fmla="*/ 0 h 1003125"/>
                  <a:gd name="connsiteX4" fmla="*/ 0 w 165600"/>
                  <a:gd name="connsiteY4" fmla="*/ 254325 h 1003125"/>
                  <a:gd name="connsiteX0" fmla="*/ 0 w 165600"/>
                  <a:gd name="connsiteY0" fmla="*/ 266231 h 1015031"/>
                  <a:gd name="connsiteX1" fmla="*/ 79200 w 165600"/>
                  <a:gd name="connsiteY1" fmla="*/ 1015031 h 1015031"/>
                  <a:gd name="connsiteX2" fmla="*/ 165600 w 165600"/>
                  <a:gd name="connsiteY2" fmla="*/ 813431 h 1015031"/>
                  <a:gd name="connsiteX3" fmla="*/ 110437 w 165600"/>
                  <a:gd name="connsiteY3" fmla="*/ 0 h 1015031"/>
                  <a:gd name="connsiteX4" fmla="*/ 0 w 165600"/>
                  <a:gd name="connsiteY4" fmla="*/ 266231 h 1015031"/>
                  <a:gd name="connsiteX0" fmla="*/ 0 w 191000"/>
                  <a:gd name="connsiteY0" fmla="*/ 266231 h 1015031"/>
                  <a:gd name="connsiteX1" fmla="*/ 79200 w 191000"/>
                  <a:gd name="connsiteY1" fmla="*/ 1015031 h 1015031"/>
                  <a:gd name="connsiteX2" fmla="*/ 191000 w 191000"/>
                  <a:gd name="connsiteY2" fmla="*/ 794381 h 1015031"/>
                  <a:gd name="connsiteX3" fmla="*/ 110437 w 191000"/>
                  <a:gd name="connsiteY3" fmla="*/ 0 h 1015031"/>
                  <a:gd name="connsiteX4" fmla="*/ 0 w 191000"/>
                  <a:gd name="connsiteY4" fmla="*/ 266231 h 1015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000" h="1015031">
                    <a:moveTo>
                      <a:pt x="0" y="266231"/>
                    </a:moveTo>
                    <a:lnTo>
                      <a:pt x="79200" y="1015031"/>
                    </a:lnTo>
                    <a:lnTo>
                      <a:pt x="191000" y="794381"/>
                    </a:lnTo>
                    <a:lnTo>
                      <a:pt x="110437" y="0"/>
                    </a:lnTo>
                    <a:lnTo>
                      <a:pt x="0" y="266231"/>
                    </a:lnTo>
                    <a:close/>
                  </a:path>
                </a:pathLst>
              </a:custGeom>
              <a:gradFill flip="none" rotWithShape="1">
                <a:gsLst>
                  <a:gs pos="19000">
                    <a:srgbClr val="FFC000"/>
                  </a:gs>
                  <a:gs pos="76000">
                    <a:srgbClr val="B48900"/>
                  </a:gs>
                  <a:gs pos="0">
                    <a:srgbClr val="FFC000"/>
                  </a:gs>
                  <a:gs pos="100000">
                    <a:srgbClr val="420000"/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2276221" y="3809708"/>
                <a:ext cx="1980761" cy="522372"/>
              </a:xfrm>
              <a:custGeom>
                <a:avLst/>
                <a:gdLst>
                  <a:gd name="connsiteX0" fmla="*/ 86400 w 1216800"/>
                  <a:gd name="connsiteY0" fmla="*/ 266400 h 266400"/>
                  <a:gd name="connsiteX1" fmla="*/ 1216800 w 1216800"/>
                  <a:gd name="connsiteY1" fmla="*/ 252000 h 266400"/>
                  <a:gd name="connsiteX2" fmla="*/ 1195200 w 1216800"/>
                  <a:gd name="connsiteY2" fmla="*/ 86400 h 266400"/>
                  <a:gd name="connsiteX3" fmla="*/ 439200 w 1216800"/>
                  <a:gd name="connsiteY3" fmla="*/ 0 h 266400"/>
                  <a:gd name="connsiteX4" fmla="*/ 0 w 1216800"/>
                  <a:gd name="connsiteY4" fmla="*/ 187200 h 266400"/>
                  <a:gd name="connsiteX5" fmla="*/ 86400 w 1216800"/>
                  <a:gd name="connsiteY5" fmla="*/ 266400 h 266400"/>
                  <a:gd name="connsiteX0" fmla="*/ 86400 w 1330910"/>
                  <a:gd name="connsiteY0" fmla="*/ 266400 h 281584"/>
                  <a:gd name="connsiteX1" fmla="*/ 1330910 w 1330910"/>
                  <a:gd name="connsiteY1" fmla="*/ 281584 h 281584"/>
                  <a:gd name="connsiteX2" fmla="*/ 1195200 w 1330910"/>
                  <a:gd name="connsiteY2" fmla="*/ 86400 h 281584"/>
                  <a:gd name="connsiteX3" fmla="*/ 439200 w 1330910"/>
                  <a:gd name="connsiteY3" fmla="*/ 0 h 281584"/>
                  <a:gd name="connsiteX4" fmla="*/ 0 w 1330910"/>
                  <a:gd name="connsiteY4" fmla="*/ 187200 h 281584"/>
                  <a:gd name="connsiteX5" fmla="*/ 86400 w 1330910"/>
                  <a:gd name="connsiteY5" fmla="*/ 266400 h 281584"/>
                  <a:gd name="connsiteX0" fmla="*/ 466768 w 1330910"/>
                  <a:gd name="connsiteY0" fmla="*/ 194553 h 281584"/>
                  <a:gd name="connsiteX1" fmla="*/ 1330910 w 1330910"/>
                  <a:gd name="connsiteY1" fmla="*/ 281584 h 281584"/>
                  <a:gd name="connsiteX2" fmla="*/ 1195200 w 1330910"/>
                  <a:gd name="connsiteY2" fmla="*/ 86400 h 281584"/>
                  <a:gd name="connsiteX3" fmla="*/ 439200 w 1330910"/>
                  <a:gd name="connsiteY3" fmla="*/ 0 h 281584"/>
                  <a:gd name="connsiteX4" fmla="*/ 0 w 1330910"/>
                  <a:gd name="connsiteY4" fmla="*/ 187200 h 281584"/>
                  <a:gd name="connsiteX5" fmla="*/ 466768 w 1330910"/>
                  <a:gd name="connsiteY5" fmla="*/ 194553 h 281584"/>
                  <a:gd name="connsiteX0" fmla="*/ 466768 w 1195200"/>
                  <a:gd name="connsiteY0" fmla="*/ 194553 h 281584"/>
                  <a:gd name="connsiteX1" fmla="*/ 1136500 w 1195200"/>
                  <a:gd name="connsiteY1" fmla="*/ 281584 h 281584"/>
                  <a:gd name="connsiteX2" fmla="*/ 1195200 w 1195200"/>
                  <a:gd name="connsiteY2" fmla="*/ 86400 h 281584"/>
                  <a:gd name="connsiteX3" fmla="*/ 439200 w 1195200"/>
                  <a:gd name="connsiteY3" fmla="*/ 0 h 281584"/>
                  <a:gd name="connsiteX4" fmla="*/ 0 w 1195200"/>
                  <a:gd name="connsiteY4" fmla="*/ 187200 h 281584"/>
                  <a:gd name="connsiteX5" fmla="*/ 466768 w 1195200"/>
                  <a:gd name="connsiteY5" fmla="*/ 194553 h 281584"/>
                  <a:gd name="connsiteX0" fmla="*/ 466768 w 1212105"/>
                  <a:gd name="connsiteY0" fmla="*/ 194553 h 281584"/>
                  <a:gd name="connsiteX1" fmla="*/ 1136500 w 1212105"/>
                  <a:gd name="connsiteY1" fmla="*/ 281584 h 281584"/>
                  <a:gd name="connsiteX2" fmla="*/ 1212105 w 1212105"/>
                  <a:gd name="connsiteY2" fmla="*/ 103305 h 281584"/>
                  <a:gd name="connsiteX3" fmla="*/ 439200 w 1212105"/>
                  <a:gd name="connsiteY3" fmla="*/ 0 h 281584"/>
                  <a:gd name="connsiteX4" fmla="*/ 0 w 1212105"/>
                  <a:gd name="connsiteY4" fmla="*/ 187200 h 281584"/>
                  <a:gd name="connsiteX5" fmla="*/ 466768 w 1212105"/>
                  <a:gd name="connsiteY5" fmla="*/ 194553 h 281584"/>
                  <a:gd name="connsiteX0" fmla="*/ 466768 w 1212105"/>
                  <a:gd name="connsiteY0" fmla="*/ 257948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66768 w 1212105"/>
                  <a:gd name="connsiteY5" fmla="*/ 257948 h 344979"/>
                  <a:gd name="connsiteX0" fmla="*/ 466768 w 1212105"/>
                  <a:gd name="connsiteY0" fmla="*/ 160743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66768 w 1212105"/>
                  <a:gd name="connsiteY5" fmla="*/ 160743 h 344979"/>
                  <a:gd name="connsiteX0" fmla="*/ 458316 w 1212105"/>
                  <a:gd name="connsiteY0" fmla="*/ 190327 h 344979"/>
                  <a:gd name="connsiteX1" fmla="*/ 1136500 w 1212105"/>
                  <a:gd name="connsiteY1" fmla="*/ 344979 h 344979"/>
                  <a:gd name="connsiteX2" fmla="*/ 1212105 w 1212105"/>
                  <a:gd name="connsiteY2" fmla="*/ 166700 h 344979"/>
                  <a:gd name="connsiteX3" fmla="*/ 451879 w 1212105"/>
                  <a:gd name="connsiteY3" fmla="*/ 0 h 344979"/>
                  <a:gd name="connsiteX4" fmla="*/ 0 w 1212105"/>
                  <a:gd name="connsiteY4" fmla="*/ 250595 h 344979"/>
                  <a:gd name="connsiteX5" fmla="*/ 458316 w 1212105"/>
                  <a:gd name="connsiteY5" fmla="*/ 190327 h 344979"/>
                  <a:gd name="connsiteX0" fmla="*/ 458316 w 1212105"/>
                  <a:gd name="connsiteY0" fmla="*/ 190327 h 311169"/>
                  <a:gd name="connsiteX1" fmla="*/ 1149179 w 1212105"/>
                  <a:gd name="connsiteY1" fmla="*/ 311169 h 311169"/>
                  <a:gd name="connsiteX2" fmla="*/ 1212105 w 1212105"/>
                  <a:gd name="connsiteY2" fmla="*/ 166700 h 311169"/>
                  <a:gd name="connsiteX3" fmla="*/ 451879 w 1212105"/>
                  <a:gd name="connsiteY3" fmla="*/ 0 h 311169"/>
                  <a:gd name="connsiteX4" fmla="*/ 0 w 1212105"/>
                  <a:gd name="connsiteY4" fmla="*/ 250595 h 311169"/>
                  <a:gd name="connsiteX5" fmla="*/ 458316 w 1212105"/>
                  <a:gd name="connsiteY5" fmla="*/ 190327 h 311169"/>
                  <a:gd name="connsiteX0" fmla="*/ 390695 w 1212105"/>
                  <a:gd name="connsiteY0" fmla="*/ 169195 h 311169"/>
                  <a:gd name="connsiteX1" fmla="*/ 1149179 w 1212105"/>
                  <a:gd name="connsiteY1" fmla="*/ 311169 h 311169"/>
                  <a:gd name="connsiteX2" fmla="*/ 1212105 w 1212105"/>
                  <a:gd name="connsiteY2" fmla="*/ 166700 h 311169"/>
                  <a:gd name="connsiteX3" fmla="*/ 451879 w 1212105"/>
                  <a:gd name="connsiteY3" fmla="*/ 0 h 311169"/>
                  <a:gd name="connsiteX4" fmla="*/ 0 w 1212105"/>
                  <a:gd name="connsiteY4" fmla="*/ 250595 h 311169"/>
                  <a:gd name="connsiteX5" fmla="*/ 390695 w 1212105"/>
                  <a:gd name="connsiteY5" fmla="*/ 169195 h 311169"/>
                  <a:gd name="connsiteX0" fmla="*/ 390695 w 1212105"/>
                  <a:gd name="connsiteY0" fmla="*/ 181874 h 323848"/>
                  <a:gd name="connsiteX1" fmla="*/ 1149179 w 1212105"/>
                  <a:gd name="connsiteY1" fmla="*/ 323848 h 323848"/>
                  <a:gd name="connsiteX2" fmla="*/ 1212105 w 1212105"/>
                  <a:gd name="connsiteY2" fmla="*/ 179379 h 323848"/>
                  <a:gd name="connsiteX3" fmla="*/ 426521 w 1212105"/>
                  <a:gd name="connsiteY3" fmla="*/ 0 h 323848"/>
                  <a:gd name="connsiteX4" fmla="*/ 0 w 1212105"/>
                  <a:gd name="connsiteY4" fmla="*/ 263274 h 323848"/>
                  <a:gd name="connsiteX5" fmla="*/ 390695 w 1212105"/>
                  <a:gd name="connsiteY5" fmla="*/ 181874 h 323848"/>
                  <a:gd name="connsiteX0" fmla="*/ 390695 w 1229010"/>
                  <a:gd name="connsiteY0" fmla="*/ 181874 h 323848"/>
                  <a:gd name="connsiteX1" fmla="*/ 1149179 w 1229010"/>
                  <a:gd name="connsiteY1" fmla="*/ 323848 h 323848"/>
                  <a:gd name="connsiteX2" fmla="*/ 1229010 w 1229010"/>
                  <a:gd name="connsiteY2" fmla="*/ 179379 h 323848"/>
                  <a:gd name="connsiteX3" fmla="*/ 426521 w 1229010"/>
                  <a:gd name="connsiteY3" fmla="*/ 0 h 323848"/>
                  <a:gd name="connsiteX4" fmla="*/ 0 w 1229010"/>
                  <a:gd name="connsiteY4" fmla="*/ 263274 h 323848"/>
                  <a:gd name="connsiteX5" fmla="*/ 390695 w 1229010"/>
                  <a:gd name="connsiteY5" fmla="*/ 181874 h 323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29010" h="323848">
                    <a:moveTo>
                      <a:pt x="390695" y="181874"/>
                    </a:moveTo>
                    <a:lnTo>
                      <a:pt x="1149179" y="323848"/>
                    </a:lnTo>
                    <a:lnTo>
                      <a:pt x="1229010" y="179379"/>
                    </a:lnTo>
                    <a:lnTo>
                      <a:pt x="426521" y="0"/>
                    </a:lnTo>
                    <a:lnTo>
                      <a:pt x="0" y="263274"/>
                    </a:lnTo>
                    <a:lnTo>
                      <a:pt x="390695" y="181874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accent6">
                      <a:lumMod val="50000"/>
                    </a:schemeClr>
                  </a:gs>
                  <a:gs pos="0">
                    <a:srgbClr val="FFC000"/>
                  </a:gs>
                  <a:gs pos="89167">
                    <a:schemeClr val="accent6">
                      <a:lumMod val="50000"/>
                    </a:schemeClr>
                  </a:gs>
                  <a:gs pos="0">
                    <a:srgbClr val="420000"/>
                  </a:gs>
                </a:gsLst>
                <a:lin ang="27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97215" y="1087310"/>
                <a:ext cx="3559727" cy="3369372"/>
              </a:xfrm>
              <a:custGeom>
                <a:avLst/>
                <a:gdLst>
                  <a:gd name="connsiteX0" fmla="*/ 0 w 2210400"/>
                  <a:gd name="connsiteY0" fmla="*/ 864000 h 2016000"/>
                  <a:gd name="connsiteX1" fmla="*/ 799200 w 2210400"/>
                  <a:gd name="connsiteY1" fmla="*/ 640800 h 2016000"/>
                  <a:gd name="connsiteX2" fmla="*/ 1029600 w 2210400"/>
                  <a:gd name="connsiteY2" fmla="*/ 0 h 2016000"/>
                  <a:gd name="connsiteX3" fmla="*/ 1540800 w 2210400"/>
                  <a:gd name="connsiteY3" fmla="*/ 554400 h 2016000"/>
                  <a:gd name="connsiteX4" fmla="*/ 2210400 w 2210400"/>
                  <a:gd name="connsiteY4" fmla="*/ 640800 h 2016000"/>
                  <a:gd name="connsiteX5" fmla="*/ 1893600 w 2210400"/>
                  <a:gd name="connsiteY5" fmla="*/ 1152000 h 2016000"/>
                  <a:gd name="connsiteX6" fmla="*/ 2102400 w 2210400"/>
                  <a:gd name="connsiteY6" fmla="*/ 1800000 h 2016000"/>
                  <a:gd name="connsiteX7" fmla="*/ 1404000 w 2210400"/>
                  <a:gd name="connsiteY7" fmla="*/ 1634400 h 2016000"/>
                  <a:gd name="connsiteX8" fmla="*/ 813600 w 2210400"/>
                  <a:gd name="connsiteY8" fmla="*/ 2016000 h 2016000"/>
                  <a:gd name="connsiteX9" fmla="*/ 720000 w 2210400"/>
                  <a:gd name="connsiteY9" fmla="*/ 1332000 h 2016000"/>
                  <a:gd name="connsiteX10" fmla="*/ 0 w 2210400"/>
                  <a:gd name="connsiteY10" fmla="*/ 864000 h 2016000"/>
                  <a:gd name="connsiteX0" fmla="*/ 0 w 2210400"/>
                  <a:gd name="connsiteY0" fmla="*/ 864000 h 2092200"/>
                  <a:gd name="connsiteX1" fmla="*/ 799200 w 2210400"/>
                  <a:gd name="connsiteY1" fmla="*/ 640800 h 2092200"/>
                  <a:gd name="connsiteX2" fmla="*/ 1029600 w 2210400"/>
                  <a:gd name="connsiteY2" fmla="*/ 0 h 2092200"/>
                  <a:gd name="connsiteX3" fmla="*/ 1540800 w 2210400"/>
                  <a:gd name="connsiteY3" fmla="*/ 554400 h 2092200"/>
                  <a:gd name="connsiteX4" fmla="*/ 2210400 w 2210400"/>
                  <a:gd name="connsiteY4" fmla="*/ 640800 h 2092200"/>
                  <a:gd name="connsiteX5" fmla="*/ 1893600 w 2210400"/>
                  <a:gd name="connsiteY5" fmla="*/ 1152000 h 2092200"/>
                  <a:gd name="connsiteX6" fmla="*/ 2102400 w 2210400"/>
                  <a:gd name="connsiteY6" fmla="*/ 1800000 h 2092200"/>
                  <a:gd name="connsiteX7" fmla="*/ 1404000 w 2210400"/>
                  <a:gd name="connsiteY7" fmla="*/ 1634400 h 2092200"/>
                  <a:gd name="connsiteX8" fmla="*/ 781850 w 2210400"/>
                  <a:gd name="connsiteY8" fmla="*/ 2092200 h 2092200"/>
                  <a:gd name="connsiteX9" fmla="*/ 720000 w 2210400"/>
                  <a:gd name="connsiteY9" fmla="*/ 1332000 h 2092200"/>
                  <a:gd name="connsiteX10" fmla="*/ 0 w 2210400"/>
                  <a:gd name="connsiteY10" fmla="*/ 864000 h 2092200"/>
                  <a:gd name="connsiteX0" fmla="*/ 0 w 2210400"/>
                  <a:gd name="connsiteY0" fmla="*/ 864000 h 2092200"/>
                  <a:gd name="connsiteX1" fmla="*/ 799200 w 2210400"/>
                  <a:gd name="connsiteY1" fmla="*/ 640800 h 2092200"/>
                  <a:gd name="connsiteX2" fmla="*/ 1029600 w 2210400"/>
                  <a:gd name="connsiteY2" fmla="*/ 0 h 2092200"/>
                  <a:gd name="connsiteX3" fmla="*/ 1540800 w 2210400"/>
                  <a:gd name="connsiteY3" fmla="*/ 554400 h 2092200"/>
                  <a:gd name="connsiteX4" fmla="*/ 2210400 w 2210400"/>
                  <a:gd name="connsiteY4" fmla="*/ 640800 h 2092200"/>
                  <a:gd name="connsiteX5" fmla="*/ 1893600 w 2210400"/>
                  <a:gd name="connsiteY5" fmla="*/ 1152000 h 2092200"/>
                  <a:gd name="connsiteX6" fmla="*/ 2102400 w 2210400"/>
                  <a:gd name="connsiteY6" fmla="*/ 1800000 h 2092200"/>
                  <a:gd name="connsiteX7" fmla="*/ 1404000 w 2210400"/>
                  <a:gd name="connsiteY7" fmla="*/ 1634400 h 2092200"/>
                  <a:gd name="connsiteX8" fmla="*/ 781850 w 2210400"/>
                  <a:gd name="connsiteY8" fmla="*/ 2092200 h 2092200"/>
                  <a:gd name="connsiteX9" fmla="*/ 694600 w 2210400"/>
                  <a:gd name="connsiteY9" fmla="*/ 1351050 h 2092200"/>
                  <a:gd name="connsiteX10" fmla="*/ 0 w 2210400"/>
                  <a:gd name="connsiteY10" fmla="*/ 864000 h 209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10400" h="2092200">
                    <a:moveTo>
                      <a:pt x="0" y="864000"/>
                    </a:moveTo>
                    <a:lnTo>
                      <a:pt x="799200" y="640800"/>
                    </a:lnTo>
                    <a:lnTo>
                      <a:pt x="1029600" y="0"/>
                    </a:lnTo>
                    <a:lnTo>
                      <a:pt x="1540800" y="554400"/>
                    </a:lnTo>
                    <a:lnTo>
                      <a:pt x="2210400" y="640800"/>
                    </a:lnTo>
                    <a:lnTo>
                      <a:pt x="1893600" y="1152000"/>
                    </a:lnTo>
                    <a:lnTo>
                      <a:pt x="2102400" y="1800000"/>
                    </a:lnTo>
                    <a:lnTo>
                      <a:pt x="1404000" y="1634400"/>
                    </a:lnTo>
                    <a:lnTo>
                      <a:pt x="781850" y="2092200"/>
                    </a:lnTo>
                    <a:lnTo>
                      <a:pt x="694600" y="1351050"/>
                    </a:lnTo>
                    <a:lnTo>
                      <a:pt x="0" y="864000"/>
                    </a:ln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973580" y="1070570"/>
                <a:ext cx="1198880" cy="1866900"/>
              </a:xfrm>
              <a:custGeom>
                <a:avLst/>
                <a:gdLst>
                  <a:gd name="connsiteX0" fmla="*/ 365760 w 1173480"/>
                  <a:gd name="connsiteY0" fmla="*/ 0 h 1828800"/>
                  <a:gd name="connsiteX1" fmla="*/ 0 w 1173480"/>
                  <a:gd name="connsiteY1" fmla="*/ 1036320 h 1828800"/>
                  <a:gd name="connsiteX2" fmla="*/ 563880 w 1173480"/>
                  <a:gd name="connsiteY2" fmla="*/ 1828800 h 1828800"/>
                  <a:gd name="connsiteX3" fmla="*/ 1173480 w 1173480"/>
                  <a:gd name="connsiteY3" fmla="*/ 899160 h 1828800"/>
                  <a:gd name="connsiteX4" fmla="*/ 365760 w 1173480"/>
                  <a:gd name="connsiteY4" fmla="*/ 0 h 1828800"/>
                  <a:gd name="connsiteX0" fmla="*/ 365760 w 1173480"/>
                  <a:gd name="connsiteY0" fmla="*/ 0 h 1859280"/>
                  <a:gd name="connsiteX1" fmla="*/ 0 w 1173480"/>
                  <a:gd name="connsiteY1" fmla="*/ 1036320 h 1859280"/>
                  <a:gd name="connsiteX2" fmla="*/ 708660 w 1173480"/>
                  <a:gd name="connsiteY2" fmla="*/ 1859280 h 1859280"/>
                  <a:gd name="connsiteX3" fmla="*/ 1173480 w 1173480"/>
                  <a:gd name="connsiteY3" fmla="*/ 899160 h 1859280"/>
                  <a:gd name="connsiteX4" fmla="*/ 365760 w 1173480"/>
                  <a:gd name="connsiteY4" fmla="*/ 0 h 1859280"/>
                  <a:gd name="connsiteX0" fmla="*/ 365760 w 1173480"/>
                  <a:gd name="connsiteY0" fmla="*/ 0 h 1866900"/>
                  <a:gd name="connsiteX1" fmla="*/ 0 w 1173480"/>
                  <a:gd name="connsiteY1" fmla="*/ 1036320 h 1866900"/>
                  <a:gd name="connsiteX2" fmla="*/ 716280 w 1173480"/>
                  <a:gd name="connsiteY2" fmla="*/ 1866900 h 1866900"/>
                  <a:gd name="connsiteX3" fmla="*/ 1173480 w 1173480"/>
                  <a:gd name="connsiteY3" fmla="*/ 899160 h 1866900"/>
                  <a:gd name="connsiteX4" fmla="*/ 365760 w 1173480"/>
                  <a:gd name="connsiteY4" fmla="*/ 0 h 1866900"/>
                  <a:gd name="connsiteX0" fmla="*/ 365760 w 1170305"/>
                  <a:gd name="connsiteY0" fmla="*/ 0 h 1866900"/>
                  <a:gd name="connsiteX1" fmla="*/ 0 w 1170305"/>
                  <a:gd name="connsiteY1" fmla="*/ 1036320 h 1866900"/>
                  <a:gd name="connsiteX2" fmla="*/ 716280 w 1170305"/>
                  <a:gd name="connsiteY2" fmla="*/ 1866900 h 1866900"/>
                  <a:gd name="connsiteX3" fmla="*/ 1170305 w 1170305"/>
                  <a:gd name="connsiteY3" fmla="*/ 876935 h 1866900"/>
                  <a:gd name="connsiteX4" fmla="*/ 365760 w 1170305"/>
                  <a:gd name="connsiteY4" fmla="*/ 0 h 1866900"/>
                  <a:gd name="connsiteX0" fmla="*/ 365760 w 1198880"/>
                  <a:gd name="connsiteY0" fmla="*/ 0 h 1866900"/>
                  <a:gd name="connsiteX1" fmla="*/ 0 w 1198880"/>
                  <a:gd name="connsiteY1" fmla="*/ 1036320 h 1866900"/>
                  <a:gd name="connsiteX2" fmla="*/ 716280 w 1198880"/>
                  <a:gd name="connsiteY2" fmla="*/ 1866900 h 1866900"/>
                  <a:gd name="connsiteX3" fmla="*/ 1198880 w 1198880"/>
                  <a:gd name="connsiteY3" fmla="*/ 899160 h 1866900"/>
                  <a:gd name="connsiteX4" fmla="*/ 365760 w 1198880"/>
                  <a:gd name="connsiteY4" fmla="*/ 0 h 186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8880" h="1866900">
                    <a:moveTo>
                      <a:pt x="365760" y="0"/>
                    </a:moveTo>
                    <a:lnTo>
                      <a:pt x="0" y="1036320"/>
                    </a:lnTo>
                    <a:lnTo>
                      <a:pt x="716280" y="1866900"/>
                    </a:lnTo>
                    <a:lnTo>
                      <a:pt x="1198880" y="899160"/>
                    </a:lnTo>
                    <a:lnTo>
                      <a:pt x="36576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2686050" y="1969730"/>
                <a:ext cx="1581150" cy="982980"/>
              </a:xfrm>
              <a:custGeom>
                <a:avLst/>
                <a:gdLst>
                  <a:gd name="connsiteX0" fmla="*/ 0 w 1562100"/>
                  <a:gd name="connsiteY0" fmla="*/ 929640 h 982980"/>
                  <a:gd name="connsiteX1" fmla="*/ 464820 w 1562100"/>
                  <a:gd name="connsiteY1" fmla="*/ 0 h 982980"/>
                  <a:gd name="connsiteX2" fmla="*/ 1562100 w 1562100"/>
                  <a:gd name="connsiteY2" fmla="*/ 137160 h 982980"/>
                  <a:gd name="connsiteX3" fmla="*/ 1043940 w 1562100"/>
                  <a:gd name="connsiteY3" fmla="*/ 982980 h 982980"/>
                  <a:gd name="connsiteX4" fmla="*/ 0 w 1562100"/>
                  <a:gd name="connsiteY4" fmla="*/ 929640 h 982980"/>
                  <a:gd name="connsiteX0" fmla="*/ 0 w 1581150"/>
                  <a:gd name="connsiteY0" fmla="*/ 958215 h 982980"/>
                  <a:gd name="connsiteX1" fmla="*/ 483870 w 1581150"/>
                  <a:gd name="connsiteY1" fmla="*/ 0 h 982980"/>
                  <a:gd name="connsiteX2" fmla="*/ 1581150 w 1581150"/>
                  <a:gd name="connsiteY2" fmla="*/ 137160 h 982980"/>
                  <a:gd name="connsiteX3" fmla="*/ 1062990 w 1581150"/>
                  <a:gd name="connsiteY3" fmla="*/ 982980 h 982980"/>
                  <a:gd name="connsiteX4" fmla="*/ 0 w 1581150"/>
                  <a:gd name="connsiteY4" fmla="*/ 958215 h 982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1150" h="982980">
                    <a:moveTo>
                      <a:pt x="0" y="958215"/>
                    </a:moveTo>
                    <a:lnTo>
                      <a:pt x="483870" y="0"/>
                    </a:lnTo>
                    <a:lnTo>
                      <a:pt x="1581150" y="137160"/>
                    </a:lnTo>
                    <a:lnTo>
                      <a:pt x="1062990" y="982980"/>
                    </a:lnTo>
                    <a:lnTo>
                      <a:pt x="0" y="95821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693670" y="2921277"/>
                <a:ext cx="1383104" cy="1060132"/>
              </a:xfrm>
              <a:custGeom>
                <a:avLst/>
                <a:gdLst>
                  <a:gd name="connsiteX0" fmla="*/ 0 w 1348740"/>
                  <a:gd name="connsiteY0" fmla="*/ 0 h 1074420"/>
                  <a:gd name="connsiteX1" fmla="*/ 243840 w 1348740"/>
                  <a:gd name="connsiteY1" fmla="*/ 815340 h 1074420"/>
                  <a:gd name="connsiteX2" fmla="*/ 1348740 w 1348740"/>
                  <a:gd name="connsiteY2" fmla="*/ 1074420 h 1074420"/>
                  <a:gd name="connsiteX3" fmla="*/ 1043940 w 1348740"/>
                  <a:gd name="connsiteY3" fmla="*/ 45720 h 1074420"/>
                  <a:gd name="connsiteX4" fmla="*/ 0 w 1348740"/>
                  <a:gd name="connsiteY4" fmla="*/ 0 h 1074420"/>
                  <a:gd name="connsiteX0" fmla="*/ 0 w 1367790"/>
                  <a:gd name="connsiteY0" fmla="*/ 0 h 1060133"/>
                  <a:gd name="connsiteX1" fmla="*/ 262890 w 1367790"/>
                  <a:gd name="connsiteY1" fmla="*/ 801053 h 1060133"/>
                  <a:gd name="connsiteX2" fmla="*/ 1367790 w 1367790"/>
                  <a:gd name="connsiteY2" fmla="*/ 1060133 h 1060133"/>
                  <a:gd name="connsiteX3" fmla="*/ 1062990 w 1367790"/>
                  <a:gd name="connsiteY3" fmla="*/ 31433 h 1060133"/>
                  <a:gd name="connsiteX4" fmla="*/ 0 w 1367790"/>
                  <a:gd name="connsiteY4" fmla="*/ 0 h 1060133"/>
                  <a:gd name="connsiteX0" fmla="*/ 0 w 1383103"/>
                  <a:gd name="connsiteY0" fmla="*/ 0 h 1060133"/>
                  <a:gd name="connsiteX1" fmla="*/ 262890 w 1383103"/>
                  <a:gd name="connsiteY1" fmla="*/ 801053 h 1060133"/>
                  <a:gd name="connsiteX2" fmla="*/ 1383103 w 1383103"/>
                  <a:gd name="connsiteY2" fmla="*/ 1060133 h 1060133"/>
                  <a:gd name="connsiteX3" fmla="*/ 1062990 w 1383103"/>
                  <a:gd name="connsiteY3" fmla="*/ 31433 h 1060133"/>
                  <a:gd name="connsiteX4" fmla="*/ 0 w 1383103"/>
                  <a:gd name="connsiteY4" fmla="*/ 0 h 1060133"/>
                  <a:gd name="connsiteX0" fmla="*/ 0 w 1383103"/>
                  <a:gd name="connsiteY0" fmla="*/ 0 h 1060133"/>
                  <a:gd name="connsiteX1" fmla="*/ 262890 w 1383103"/>
                  <a:gd name="connsiteY1" fmla="*/ 801053 h 1060133"/>
                  <a:gd name="connsiteX2" fmla="*/ 1383103 w 1383103"/>
                  <a:gd name="connsiteY2" fmla="*/ 1060133 h 1060133"/>
                  <a:gd name="connsiteX3" fmla="*/ 1050228 w 1383103"/>
                  <a:gd name="connsiteY3" fmla="*/ 31433 h 1060133"/>
                  <a:gd name="connsiteX4" fmla="*/ 0 w 1383103"/>
                  <a:gd name="connsiteY4" fmla="*/ 0 h 1060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3103" h="1060133">
                    <a:moveTo>
                      <a:pt x="0" y="0"/>
                    </a:moveTo>
                    <a:lnTo>
                      <a:pt x="262890" y="801053"/>
                    </a:lnTo>
                    <a:lnTo>
                      <a:pt x="1383103" y="1060133"/>
                    </a:lnTo>
                    <a:lnTo>
                      <a:pt x="1050228" y="3143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805940" y="2921057"/>
                <a:ext cx="1158240" cy="1540413"/>
              </a:xfrm>
              <a:custGeom>
                <a:avLst/>
                <a:gdLst>
                  <a:gd name="connsiteX0" fmla="*/ 853440 w 1158240"/>
                  <a:gd name="connsiteY0" fmla="*/ 0 h 1554480"/>
                  <a:gd name="connsiteX1" fmla="*/ 0 w 1158240"/>
                  <a:gd name="connsiteY1" fmla="*/ 350520 h 1554480"/>
                  <a:gd name="connsiteX2" fmla="*/ 144780 w 1158240"/>
                  <a:gd name="connsiteY2" fmla="*/ 1554480 h 1554480"/>
                  <a:gd name="connsiteX3" fmla="*/ 1158240 w 1158240"/>
                  <a:gd name="connsiteY3" fmla="*/ 815340 h 1554480"/>
                  <a:gd name="connsiteX4" fmla="*/ 853440 w 1158240"/>
                  <a:gd name="connsiteY4" fmla="*/ 0 h 1554480"/>
                  <a:gd name="connsiteX0" fmla="*/ 867508 w 1158240"/>
                  <a:gd name="connsiteY0" fmla="*/ 0 h 1540413"/>
                  <a:gd name="connsiteX1" fmla="*/ 0 w 1158240"/>
                  <a:gd name="connsiteY1" fmla="*/ 336453 h 1540413"/>
                  <a:gd name="connsiteX2" fmla="*/ 144780 w 1158240"/>
                  <a:gd name="connsiteY2" fmla="*/ 1540413 h 1540413"/>
                  <a:gd name="connsiteX3" fmla="*/ 1158240 w 1158240"/>
                  <a:gd name="connsiteY3" fmla="*/ 801273 h 1540413"/>
                  <a:gd name="connsiteX4" fmla="*/ 867508 w 1158240"/>
                  <a:gd name="connsiteY4" fmla="*/ 0 h 154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240" h="1540413">
                    <a:moveTo>
                      <a:pt x="867508" y="0"/>
                    </a:moveTo>
                    <a:lnTo>
                      <a:pt x="0" y="336453"/>
                    </a:lnTo>
                    <a:lnTo>
                      <a:pt x="144780" y="1540413"/>
                    </a:lnTo>
                    <a:lnTo>
                      <a:pt x="1158240" y="801273"/>
                    </a:lnTo>
                    <a:lnTo>
                      <a:pt x="86750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3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701040" y="2120372"/>
                <a:ext cx="1981200" cy="1144758"/>
              </a:xfrm>
              <a:custGeom>
                <a:avLst/>
                <a:gdLst>
                  <a:gd name="connsiteX0" fmla="*/ 1272540 w 1981200"/>
                  <a:gd name="connsiteY0" fmla="*/ 0 h 1165860"/>
                  <a:gd name="connsiteX1" fmla="*/ 1981200 w 1981200"/>
                  <a:gd name="connsiteY1" fmla="*/ 830580 h 1165860"/>
                  <a:gd name="connsiteX2" fmla="*/ 1066800 w 1981200"/>
                  <a:gd name="connsiteY2" fmla="*/ 1165860 h 1165860"/>
                  <a:gd name="connsiteX3" fmla="*/ 0 w 1981200"/>
                  <a:gd name="connsiteY3" fmla="*/ 373380 h 1165860"/>
                  <a:gd name="connsiteX4" fmla="*/ 1272540 w 1981200"/>
                  <a:gd name="connsiteY4" fmla="*/ 0 h 1165860"/>
                  <a:gd name="connsiteX0" fmla="*/ 1279574 w 1981200"/>
                  <a:gd name="connsiteY0" fmla="*/ 0 h 1144758"/>
                  <a:gd name="connsiteX1" fmla="*/ 1981200 w 1981200"/>
                  <a:gd name="connsiteY1" fmla="*/ 809478 h 1144758"/>
                  <a:gd name="connsiteX2" fmla="*/ 1066800 w 1981200"/>
                  <a:gd name="connsiteY2" fmla="*/ 1144758 h 1144758"/>
                  <a:gd name="connsiteX3" fmla="*/ 0 w 1981200"/>
                  <a:gd name="connsiteY3" fmla="*/ 352278 h 1144758"/>
                  <a:gd name="connsiteX4" fmla="*/ 1279574 w 1981200"/>
                  <a:gd name="connsiteY4" fmla="*/ 0 h 1144758"/>
                  <a:gd name="connsiteX0" fmla="*/ 1279574 w 1981200"/>
                  <a:gd name="connsiteY0" fmla="*/ 0 h 1144758"/>
                  <a:gd name="connsiteX1" fmla="*/ 1981200 w 1981200"/>
                  <a:gd name="connsiteY1" fmla="*/ 809478 h 1144758"/>
                  <a:gd name="connsiteX2" fmla="*/ 1112520 w 1981200"/>
                  <a:gd name="connsiteY2" fmla="*/ 1144758 h 1144758"/>
                  <a:gd name="connsiteX3" fmla="*/ 0 w 1981200"/>
                  <a:gd name="connsiteY3" fmla="*/ 352278 h 1144758"/>
                  <a:gd name="connsiteX4" fmla="*/ 1279574 w 1981200"/>
                  <a:gd name="connsiteY4" fmla="*/ 0 h 1144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1200" h="1144758">
                    <a:moveTo>
                      <a:pt x="1279574" y="0"/>
                    </a:moveTo>
                    <a:lnTo>
                      <a:pt x="1981200" y="809478"/>
                    </a:lnTo>
                    <a:lnTo>
                      <a:pt x="1112520" y="1144758"/>
                    </a:lnTo>
                    <a:lnTo>
                      <a:pt x="0" y="352278"/>
                    </a:lnTo>
                    <a:lnTo>
                      <a:pt x="127957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0000">
                      <a:alpha val="15000"/>
                    </a:srgbClr>
                  </a:gs>
                  <a:gs pos="39000">
                    <a:srgbClr val="7E0000">
                      <a:alpha val="64000"/>
                    </a:srgbClr>
                  </a:gs>
                  <a:gs pos="55000">
                    <a:srgbClr val="860000">
                      <a:alpha val="46000"/>
                    </a:srgbClr>
                  </a:gs>
                  <a:gs pos="80000">
                    <a:srgbClr val="C00000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53716" y="901786"/>
                <a:ext cx="3988749" cy="3710464"/>
              </a:xfrm>
              <a:custGeom>
                <a:avLst/>
                <a:gdLst/>
                <a:ahLst/>
                <a:cxnLst/>
                <a:rect l="l" t="t" r="r" b="b"/>
                <a:pathLst>
                  <a:path w="2476800" h="2304000">
                    <a:moveTo>
                      <a:pt x="1180800" y="115200"/>
                    </a:moveTo>
                    <a:lnTo>
                      <a:pt x="950400" y="756000"/>
                    </a:lnTo>
                    <a:lnTo>
                      <a:pt x="151200" y="979200"/>
                    </a:lnTo>
                    <a:lnTo>
                      <a:pt x="871200" y="1447200"/>
                    </a:lnTo>
                    <a:lnTo>
                      <a:pt x="964800" y="2131200"/>
                    </a:lnTo>
                    <a:lnTo>
                      <a:pt x="1555200" y="1749600"/>
                    </a:lnTo>
                    <a:lnTo>
                      <a:pt x="2253600" y="1915200"/>
                    </a:lnTo>
                    <a:lnTo>
                      <a:pt x="2044800" y="1267200"/>
                    </a:lnTo>
                    <a:lnTo>
                      <a:pt x="2361600" y="756000"/>
                    </a:lnTo>
                    <a:lnTo>
                      <a:pt x="1692000" y="669600"/>
                    </a:lnTo>
                    <a:close/>
                    <a:moveTo>
                      <a:pt x="1152000" y="0"/>
                    </a:moveTo>
                    <a:lnTo>
                      <a:pt x="1728000" y="619200"/>
                    </a:lnTo>
                    <a:lnTo>
                      <a:pt x="2476800" y="705600"/>
                    </a:lnTo>
                    <a:lnTo>
                      <a:pt x="2124000" y="1296000"/>
                    </a:lnTo>
                    <a:lnTo>
                      <a:pt x="2361600" y="1994400"/>
                    </a:lnTo>
                    <a:lnTo>
                      <a:pt x="1591200" y="1821600"/>
                    </a:lnTo>
                    <a:lnTo>
                      <a:pt x="871200" y="2304000"/>
                    </a:lnTo>
                    <a:lnTo>
                      <a:pt x="799200" y="1497600"/>
                    </a:lnTo>
                    <a:lnTo>
                      <a:pt x="0" y="957600"/>
                    </a:lnTo>
                    <a:lnTo>
                      <a:pt x="892800" y="712800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FFFF00"/>
                  </a:gs>
                  <a:gs pos="46000">
                    <a:srgbClr val="FFC000"/>
                  </a:gs>
                  <a:gs pos="59000">
                    <a:srgbClr val="FFFF00"/>
                  </a:gs>
                  <a:gs pos="70000">
                    <a:srgbClr val="B48900"/>
                  </a:gs>
                  <a:gs pos="0">
                    <a:srgbClr val="FFC000"/>
                  </a:gs>
                  <a:gs pos="2200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162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674618" y="3801730"/>
                <a:ext cx="1309458" cy="1151409"/>
              </a:xfrm>
              <a:custGeom>
                <a:avLst/>
                <a:gdLst>
                  <a:gd name="connsiteX0" fmla="*/ 0 w 165600"/>
                  <a:gd name="connsiteY0" fmla="*/ 244800 h 993600"/>
                  <a:gd name="connsiteX1" fmla="*/ 79200 w 165600"/>
                  <a:gd name="connsiteY1" fmla="*/ 993600 h 993600"/>
                  <a:gd name="connsiteX2" fmla="*/ 165600 w 165600"/>
                  <a:gd name="connsiteY2" fmla="*/ 792000 h 993600"/>
                  <a:gd name="connsiteX3" fmla="*/ 115200 w 165600"/>
                  <a:gd name="connsiteY3" fmla="*/ 0 h 993600"/>
                  <a:gd name="connsiteX4" fmla="*/ 0 w 165600"/>
                  <a:gd name="connsiteY4" fmla="*/ 244800 h 993600"/>
                  <a:gd name="connsiteX0" fmla="*/ 0 w 165600"/>
                  <a:gd name="connsiteY0" fmla="*/ 263850 h 1012650"/>
                  <a:gd name="connsiteX1" fmla="*/ 79200 w 165600"/>
                  <a:gd name="connsiteY1" fmla="*/ 1012650 h 1012650"/>
                  <a:gd name="connsiteX2" fmla="*/ 165600 w 165600"/>
                  <a:gd name="connsiteY2" fmla="*/ 811050 h 1012650"/>
                  <a:gd name="connsiteX3" fmla="*/ 105675 w 165600"/>
                  <a:gd name="connsiteY3" fmla="*/ 0 h 1012650"/>
                  <a:gd name="connsiteX4" fmla="*/ 0 w 165600"/>
                  <a:gd name="connsiteY4" fmla="*/ 263850 h 1012650"/>
                  <a:gd name="connsiteX0" fmla="*/ 0 w 165600"/>
                  <a:gd name="connsiteY0" fmla="*/ 254325 h 1003125"/>
                  <a:gd name="connsiteX1" fmla="*/ 79200 w 165600"/>
                  <a:gd name="connsiteY1" fmla="*/ 1003125 h 1003125"/>
                  <a:gd name="connsiteX2" fmla="*/ 165600 w 165600"/>
                  <a:gd name="connsiteY2" fmla="*/ 801525 h 1003125"/>
                  <a:gd name="connsiteX3" fmla="*/ 98531 w 165600"/>
                  <a:gd name="connsiteY3" fmla="*/ 0 h 1003125"/>
                  <a:gd name="connsiteX4" fmla="*/ 0 w 165600"/>
                  <a:gd name="connsiteY4" fmla="*/ 254325 h 1003125"/>
                  <a:gd name="connsiteX0" fmla="*/ 0 w 165600"/>
                  <a:gd name="connsiteY0" fmla="*/ 266231 h 1015031"/>
                  <a:gd name="connsiteX1" fmla="*/ 79200 w 165600"/>
                  <a:gd name="connsiteY1" fmla="*/ 1015031 h 1015031"/>
                  <a:gd name="connsiteX2" fmla="*/ 165600 w 165600"/>
                  <a:gd name="connsiteY2" fmla="*/ 813431 h 1015031"/>
                  <a:gd name="connsiteX3" fmla="*/ 110437 w 165600"/>
                  <a:gd name="connsiteY3" fmla="*/ 0 h 1015031"/>
                  <a:gd name="connsiteX4" fmla="*/ 0 w 165600"/>
                  <a:gd name="connsiteY4" fmla="*/ 266231 h 1015031"/>
                  <a:gd name="connsiteX0" fmla="*/ 0 w 191000"/>
                  <a:gd name="connsiteY0" fmla="*/ 266231 h 1015031"/>
                  <a:gd name="connsiteX1" fmla="*/ 79200 w 191000"/>
                  <a:gd name="connsiteY1" fmla="*/ 1015031 h 1015031"/>
                  <a:gd name="connsiteX2" fmla="*/ 191000 w 191000"/>
                  <a:gd name="connsiteY2" fmla="*/ 794381 h 1015031"/>
                  <a:gd name="connsiteX3" fmla="*/ 110437 w 191000"/>
                  <a:gd name="connsiteY3" fmla="*/ 0 h 1015031"/>
                  <a:gd name="connsiteX4" fmla="*/ 0 w 191000"/>
                  <a:gd name="connsiteY4" fmla="*/ 266231 h 1015031"/>
                  <a:gd name="connsiteX0" fmla="*/ 607770 w 718207"/>
                  <a:gd name="connsiteY0" fmla="*/ 266231 h 1015031"/>
                  <a:gd name="connsiteX1" fmla="*/ 686970 w 718207"/>
                  <a:gd name="connsiteY1" fmla="*/ 1015031 h 1015031"/>
                  <a:gd name="connsiteX2" fmla="*/ 0 w 718207"/>
                  <a:gd name="connsiteY2" fmla="*/ 502766 h 1015031"/>
                  <a:gd name="connsiteX3" fmla="*/ 718207 w 718207"/>
                  <a:gd name="connsiteY3" fmla="*/ 0 h 1015031"/>
                  <a:gd name="connsiteX4" fmla="*/ 607770 w 718207"/>
                  <a:gd name="connsiteY4" fmla="*/ 266231 h 1015031"/>
                  <a:gd name="connsiteX0" fmla="*/ 723796 w 834233"/>
                  <a:gd name="connsiteY0" fmla="*/ 266231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23796 w 834233"/>
                  <a:gd name="connsiteY4" fmla="*/ 266231 h 719190"/>
                  <a:gd name="connsiteX0" fmla="*/ 799870 w 834233"/>
                  <a:gd name="connsiteY0" fmla="*/ 198610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99870 w 834233"/>
                  <a:gd name="connsiteY4" fmla="*/ 198610 h 719190"/>
                  <a:gd name="connsiteX0" fmla="*/ 778739 w 834233"/>
                  <a:gd name="connsiteY0" fmla="*/ 194383 h 719190"/>
                  <a:gd name="connsiteX1" fmla="*/ 0 w 834233"/>
                  <a:gd name="connsiteY1" fmla="*/ 719190 h 719190"/>
                  <a:gd name="connsiteX2" fmla="*/ 116026 w 834233"/>
                  <a:gd name="connsiteY2" fmla="*/ 502766 h 719190"/>
                  <a:gd name="connsiteX3" fmla="*/ 834233 w 834233"/>
                  <a:gd name="connsiteY3" fmla="*/ 0 h 719190"/>
                  <a:gd name="connsiteX4" fmla="*/ 778739 w 834233"/>
                  <a:gd name="connsiteY4" fmla="*/ 194383 h 719190"/>
                  <a:gd name="connsiteX0" fmla="*/ 778739 w 813102"/>
                  <a:gd name="connsiteY0" fmla="*/ 190157 h 714964"/>
                  <a:gd name="connsiteX1" fmla="*/ 0 w 813102"/>
                  <a:gd name="connsiteY1" fmla="*/ 714964 h 714964"/>
                  <a:gd name="connsiteX2" fmla="*/ 116026 w 813102"/>
                  <a:gd name="connsiteY2" fmla="*/ 498540 h 714964"/>
                  <a:gd name="connsiteX3" fmla="*/ 813102 w 813102"/>
                  <a:gd name="connsiteY3" fmla="*/ 0 h 714964"/>
                  <a:gd name="connsiteX4" fmla="*/ 778739 w 813102"/>
                  <a:gd name="connsiteY4" fmla="*/ 190157 h 71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102" h="714964">
                    <a:moveTo>
                      <a:pt x="778739" y="190157"/>
                    </a:moveTo>
                    <a:lnTo>
                      <a:pt x="0" y="714964"/>
                    </a:lnTo>
                    <a:lnTo>
                      <a:pt x="116026" y="498540"/>
                    </a:lnTo>
                    <a:lnTo>
                      <a:pt x="813102" y="0"/>
                    </a:lnTo>
                    <a:lnTo>
                      <a:pt x="778739" y="190157"/>
                    </a:lnTo>
                    <a:close/>
                  </a:path>
                </a:pathLst>
              </a:custGeom>
              <a:gradFill flip="none" rotWithShape="1">
                <a:gsLst>
                  <a:gs pos="85000">
                    <a:srgbClr val="B48900"/>
                  </a:gs>
                  <a:gs pos="43000">
                    <a:srgbClr val="B48900"/>
                  </a:gs>
                  <a:gs pos="59000">
                    <a:srgbClr val="B489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lin ang="81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31" name="Picture 11" descr="E:\2013.3.28\党旗\2079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7" r="22993" b="66628"/>
            <a:stretch>
              <a:fillRect/>
            </a:stretch>
          </p:blipFill>
          <p:spPr bwMode="auto">
            <a:xfrm rot="642574">
              <a:off x="2099151" y="1603763"/>
              <a:ext cx="1953095" cy="1839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" name="组合 111"/>
          <p:cNvGrpSpPr>
            <a:grpSpLocks/>
          </p:cNvGrpSpPr>
          <p:nvPr/>
        </p:nvGrpSpPr>
        <p:grpSpPr bwMode="auto">
          <a:xfrm>
            <a:off x="3240615" y="4858461"/>
            <a:ext cx="7875387" cy="2202994"/>
            <a:chOff x="2713119" y="3735038"/>
            <a:chExt cx="5912821" cy="1655205"/>
          </a:xfrm>
        </p:grpSpPr>
        <p:sp>
          <p:nvSpPr>
            <p:cNvPr id="44" name="任意多边形 43"/>
            <p:cNvSpPr/>
            <p:nvPr/>
          </p:nvSpPr>
          <p:spPr>
            <a:xfrm flipH="1">
              <a:off x="2800625" y="3735038"/>
              <a:ext cx="5755188" cy="1408462"/>
            </a:xfrm>
            <a:custGeom>
              <a:avLst/>
              <a:gdLst/>
              <a:ahLst/>
              <a:cxnLst/>
              <a:rect l="l" t="t" r="r" b="b"/>
              <a:pathLst>
                <a:path w="5755188" h="1408462">
                  <a:moveTo>
                    <a:pt x="4508169" y="271"/>
                  </a:moveTo>
                  <a:cubicBezTo>
                    <a:pt x="2805306" y="17471"/>
                    <a:pt x="1463212" y="847933"/>
                    <a:pt x="0" y="1408462"/>
                  </a:cubicBezTo>
                  <a:lnTo>
                    <a:pt x="317931" y="1408462"/>
                  </a:lnTo>
                  <a:cubicBezTo>
                    <a:pt x="2201459" y="558542"/>
                    <a:pt x="3893466" y="-333075"/>
                    <a:pt x="5733352" y="187179"/>
                  </a:cubicBezTo>
                  <a:lnTo>
                    <a:pt x="5755188" y="132588"/>
                  </a:lnTo>
                  <a:cubicBezTo>
                    <a:pt x="5316184" y="35916"/>
                    <a:pt x="4902503" y="-3712"/>
                    <a:pt x="4508169" y="271"/>
                  </a:cubicBezTo>
                  <a:close/>
                </a:path>
              </a:pathLst>
            </a:custGeom>
            <a:gradFill>
              <a:gsLst>
                <a:gs pos="83000">
                  <a:schemeClr val="accent6">
                    <a:lumMod val="50000"/>
                  </a:schemeClr>
                </a:gs>
                <a:gs pos="0">
                  <a:srgbClr val="FFC000"/>
                </a:gs>
                <a:gs pos="0">
                  <a:srgbClr val="420000"/>
                </a:gs>
              </a:gsLst>
              <a:path path="circle">
                <a:fillToRect l="50000" t="50000" r="50000" b="50000"/>
              </a:path>
            </a:gradFill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flipH="1">
              <a:off x="2824825" y="3751118"/>
              <a:ext cx="5670486" cy="1392383"/>
            </a:xfrm>
            <a:custGeom>
              <a:avLst/>
              <a:gdLst/>
              <a:ahLst/>
              <a:cxnLst/>
              <a:rect l="l" t="t" r="r" b="b"/>
              <a:pathLst>
                <a:path w="5670486" h="1392383">
                  <a:moveTo>
                    <a:pt x="4420514" y="41"/>
                  </a:moveTo>
                  <a:cubicBezTo>
                    <a:pt x="2742821" y="6692"/>
                    <a:pt x="1457184" y="830717"/>
                    <a:pt x="0" y="1392383"/>
                  </a:cubicBezTo>
                  <a:lnTo>
                    <a:pt x="5077709" y="1392383"/>
                  </a:lnTo>
                  <a:lnTo>
                    <a:pt x="5670486" y="143598"/>
                  </a:lnTo>
                  <a:cubicBezTo>
                    <a:pt x="5227524" y="41723"/>
                    <a:pt x="4813276" y="-1517"/>
                    <a:pt x="4420514" y="41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H="1">
              <a:off x="2824825" y="3751118"/>
              <a:ext cx="5801115" cy="1639125"/>
            </a:xfrm>
            <a:custGeom>
              <a:avLst/>
              <a:gdLst>
                <a:gd name="connsiteX0" fmla="*/ 4420514 w 5670486"/>
                <a:gd name="connsiteY0" fmla="*/ 41 h 1639125"/>
                <a:gd name="connsiteX1" fmla="*/ 0 w 5670486"/>
                <a:gd name="connsiteY1" fmla="*/ 1392383 h 1639125"/>
                <a:gd name="connsiteX2" fmla="*/ 4932566 w 5670486"/>
                <a:gd name="connsiteY2" fmla="*/ 1639125 h 1639125"/>
                <a:gd name="connsiteX3" fmla="*/ 5670486 w 5670486"/>
                <a:gd name="connsiteY3" fmla="*/ 143598 h 1639125"/>
                <a:gd name="connsiteX4" fmla="*/ 4420514 w 5670486"/>
                <a:gd name="connsiteY4" fmla="*/ 41 h 1639125"/>
                <a:gd name="connsiteX0" fmla="*/ 4551143 w 5801115"/>
                <a:gd name="connsiteY0" fmla="*/ 41 h 1639125"/>
                <a:gd name="connsiteX1" fmla="*/ 0 w 5801115"/>
                <a:gd name="connsiteY1" fmla="*/ 1624611 h 1639125"/>
                <a:gd name="connsiteX2" fmla="*/ 5063195 w 5801115"/>
                <a:gd name="connsiteY2" fmla="*/ 1639125 h 1639125"/>
                <a:gd name="connsiteX3" fmla="*/ 5801115 w 5801115"/>
                <a:gd name="connsiteY3" fmla="*/ 143598 h 1639125"/>
                <a:gd name="connsiteX4" fmla="*/ 4551143 w 5801115"/>
                <a:gd name="connsiteY4" fmla="*/ 41 h 163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1115" h="1639125">
                  <a:moveTo>
                    <a:pt x="4551143" y="41"/>
                  </a:moveTo>
                  <a:cubicBezTo>
                    <a:pt x="2873450" y="6692"/>
                    <a:pt x="1457184" y="1062945"/>
                    <a:pt x="0" y="1624611"/>
                  </a:cubicBezTo>
                  <a:lnTo>
                    <a:pt x="5063195" y="1639125"/>
                  </a:lnTo>
                  <a:cubicBezTo>
                    <a:pt x="5260787" y="1222863"/>
                    <a:pt x="5603523" y="559860"/>
                    <a:pt x="5801115" y="143598"/>
                  </a:cubicBezTo>
                  <a:cubicBezTo>
                    <a:pt x="5358153" y="41723"/>
                    <a:pt x="4943905" y="-1517"/>
                    <a:pt x="4551143" y="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420000"/>
                </a:gs>
                <a:gs pos="86000">
                  <a:srgbClr val="7E0000"/>
                </a:gs>
              </a:gsLst>
              <a:path path="circle">
                <a:fillToRect r="100000" b="100000"/>
              </a:path>
              <a:tileRect l="-100000" t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 flipH="1">
              <a:off x="2713119" y="3795401"/>
              <a:ext cx="758746" cy="1381985"/>
            </a:xfrm>
            <a:custGeom>
              <a:avLst/>
              <a:gdLst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38125 w 238125"/>
                <a:gd name="connsiteY3" fmla="*/ 0 h 523875"/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16694 w 238125"/>
                <a:gd name="connsiteY3" fmla="*/ 73819 h 523875"/>
                <a:gd name="connsiteX4" fmla="*/ 238125 w 238125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66675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50006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393236 w 440861"/>
                <a:gd name="connsiteY0" fmla="*/ 0 h 800276"/>
                <a:gd name="connsiteX1" fmla="*/ 0 w 440861"/>
                <a:gd name="connsiteY1" fmla="*/ 800276 h 800276"/>
                <a:gd name="connsiteX2" fmla="*/ 205117 w 440861"/>
                <a:gd name="connsiteY2" fmla="*/ 523875 h 800276"/>
                <a:gd name="connsiteX3" fmla="*/ 440861 w 440861"/>
                <a:gd name="connsiteY3" fmla="*/ 28575 h 800276"/>
                <a:gd name="connsiteX4" fmla="*/ 393236 w 440861"/>
                <a:gd name="connsiteY4" fmla="*/ 0 h 800276"/>
                <a:gd name="connsiteX0" fmla="*/ 393236 w 440861"/>
                <a:gd name="connsiteY0" fmla="*/ 0 h 804553"/>
                <a:gd name="connsiteX1" fmla="*/ 0 w 440861"/>
                <a:gd name="connsiteY1" fmla="*/ 800276 h 804553"/>
                <a:gd name="connsiteX2" fmla="*/ 57392 w 440861"/>
                <a:gd name="connsiteY2" fmla="*/ 804553 h 804553"/>
                <a:gd name="connsiteX3" fmla="*/ 440861 w 440861"/>
                <a:gd name="connsiteY3" fmla="*/ 28575 h 804553"/>
                <a:gd name="connsiteX4" fmla="*/ 393236 w 440861"/>
                <a:gd name="connsiteY4" fmla="*/ 0 h 80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61" h="804553">
                  <a:moveTo>
                    <a:pt x="393236" y="0"/>
                  </a:moveTo>
                  <a:lnTo>
                    <a:pt x="0" y="800276"/>
                  </a:lnTo>
                  <a:lnTo>
                    <a:pt x="57392" y="804553"/>
                  </a:lnTo>
                  <a:lnTo>
                    <a:pt x="440861" y="28575"/>
                  </a:lnTo>
                  <a:lnTo>
                    <a:pt x="393236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FFFF00"/>
                </a:gs>
                <a:gs pos="100000">
                  <a:srgbClr val="FFC000"/>
                </a:gs>
                <a:gs pos="35000">
                  <a:srgbClr val="FFC000"/>
                </a:gs>
                <a:gs pos="44000">
                  <a:srgbClr val="420000"/>
                </a:gs>
              </a:gsLst>
              <a:lin ang="135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1044"/>
          <p:cNvGrpSpPr>
            <a:grpSpLocks/>
          </p:cNvGrpSpPr>
          <p:nvPr/>
        </p:nvGrpSpPr>
        <p:grpSpPr bwMode="auto">
          <a:xfrm>
            <a:off x="256593" y="5517251"/>
            <a:ext cx="7463118" cy="1754784"/>
            <a:chOff x="78336" y="3828585"/>
            <a:chExt cx="5604589" cy="1318226"/>
          </a:xfrm>
        </p:grpSpPr>
        <p:grpSp>
          <p:nvGrpSpPr>
            <p:cNvPr id="49" name="组合 1043"/>
            <p:cNvGrpSpPr>
              <a:grpSpLocks/>
            </p:cNvGrpSpPr>
            <p:nvPr/>
          </p:nvGrpSpPr>
          <p:grpSpPr bwMode="auto">
            <a:xfrm>
              <a:off x="78336" y="3844664"/>
              <a:ext cx="5543906" cy="1302147"/>
              <a:chOff x="78336" y="3844664"/>
              <a:chExt cx="5543906" cy="1302147"/>
            </a:xfrm>
          </p:grpSpPr>
          <p:sp>
            <p:nvSpPr>
              <p:cNvPr id="51" name="任意多边形 50"/>
              <p:cNvSpPr/>
              <p:nvPr/>
            </p:nvSpPr>
            <p:spPr>
              <a:xfrm flipH="1">
                <a:off x="190042" y="3844664"/>
                <a:ext cx="5432200" cy="1298836"/>
              </a:xfrm>
              <a:custGeom>
                <a:avLst/>
                <a:gdLst/>
                <a:ahLst/>
                <a:cxnLst/>
                <a:rect l="l" t="t" r="r" b="b"/>
                <a:pathLst>
                  <a:path w="5432200" h="1298836">
                    <a:moveTo>
                      <a:pt x="4182228" y="41"/>
                    </a:moveTo>
                    <a:cubicBezTo>
                      <a:pt x="2596406" y="6327"/>
                      <a:pt x="1360877" y="742920"/>
                      <a:pt x="0" y="1298836"/>
                    </a:cubicBezTo>
                    <a:lnTo>
                      <a:pt x="4883828" y="1298836"/>
                    </a:lnTo>
                    <a:lnTo>
                      <a:pt x="5432200" y="143598"/>
                    </a:lnTo>
                    <a:cubicBezTo>
                      <a:pt x="4989238" y="41723"/>
                      <a:pt x="4574990" y="-1517"/>
                      <a:pt x="4182228" y="41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 flipH="1">
                <a:off x="78336" y="3887349"/>
                <a:ext cx="662071" cy="1259462"/>
              </a:xfrm>
              <a:custGeom>
                <a:avLst/>
                <a:gdLst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38125 w 238125"/>
                  <a:gd name="connsiteY3" fmla="*/ 0 h 523875"/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16694 w 238125"/>
                  <a:gd name="connsiteY3" fmla="*/ 73819 h 523875"/>
                  <a:gd name="connsiteX4" fmla="*/ 238125 w 238125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66675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50006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337840 w 385465"/>
                  <a:gd name="connsiteY0" fmla="*/ 0 h 731953"/>
                  <a:gd name="connsiteX1" fmla="*/ 0 w 385465"/>
                  <a:gd name="connsiteY1" fmla="*/ 731953 h 731953"/>
                  <a:gd name="connsiteX2" fmla="*/ 149721 w 385465"/>
                  <a:gd name="connsiteY2" fmla="*/ 523875 h 731953"/>
                  <a:gd name="connsiteX3" fmla="*/ 385465 w 385465"/>
                  <a:gd name="connsiteY3" fmla="*/ 28575 h 731953"/>
                  <a:gd name="connsiteX4" fmla="*/ 337840 w 385465"/>
                  <a:gd name="connsiteY4" fmla="*/ 0 h 731953"/>
                  <a:gd name="connsiteX0" fmla="*/ 337840 w 385465"/>
                  <a:gd name="connsiteY0" fmla="*/ 0 h 731953"/>
                  <a:gd name="connsiteX1" fmla="*/ 0 w 385465"/>
                  <a:gd name="connsiteY1" fmla="*/ 731953 h 731953"/>
                  <a:gd name="connsiteX2" fmla="*/ 72165 w 385465"/>
                  <a:gd name="connsiteY2" fmla="*/ 723304 h 731953"/>
                  <a:gd name="connsiteX3" fmla="*/ 385465 w 385465"/>
                  <a:gd name="connsiteY3" fmla="*/ 28575 h 731953"/>
                  <a:gd name="connsiteX4" fmla="*/ 337840 w 385465"/>
                  <a:gd name="connsiteY4" fmla="*/ 0 h 73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465" h="731953">
                    <a:moveTo>
                      <a:pt x="337840" y="0"/>
                    </a:moveTo>
                    <a:lnTo>
                      <a:pt x="0" y="731953"/>
                    </a:lnTo>
                    <a:lnTo>
                      <a:pt x="72165" y="723304"/>
                    </a:lnTo>
                    <a:lnTo>
                      <a:pt x="385465" y="28575"/>
                    </a:lnTo>
                    <a:lnTo>
                      <a:pt x="337840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FFFF00"/>
                  </a:gs>
                  <a:gs pos="100000">
                    <a:srgbClr val="FFC000"/>
                  </a:gs>
                  <a:gs pos="35000">
                    <a:srgbClr val="FFC000"/>
                  </a:gs>
                  <a:gs pos="44000">
                    <a:srgbClr val="420000"/>
                  </a:gs>
                </a:gsLst>
                <a:lin ang="135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 flipH="1">
                <a:off x="190042" y="3844664"/>
                <a:ext cx="5432200" cy="1298836"/>
              </a:xfrm>
              <a:custGeom>
                <a:avLst/>
                <a:gdLst/>
                <a:ahLst/>
                <a:cxnLst/>
                <a:rect l="l" t="t" r="r" b="b"/>
                <a:pathLst>
                  <a:path w="5432200" h="1298836">
                    <a:moveTo>
                      <a:pt x="4182228" y="41"/>
                    </a:moveTo>
                    <a:cubicBezTo>
                      <a:pt x="2596406" y="6327"/>
                      <a:pt x="1360877" y="742920"/>
                      <a:pt x="0" y="1298836"/>
                    </a:cubicBezTo>
                    <a:lnTo>
                      <a:pt x="4883828" y="1298836"/>
                    </a:lnTo>
                    <a:lnTo>
                      <a:pt x="5432200" y="143598"/>
                    </a:lnTo>
                    <a:cubicBezTo>
                      <a:pt x="4989238" y="41723"/>
                      <a:pt x="4574990" y="-1517"/>
                      <a:pt x="4182228" y="41"/>
                    </a:cubicBezTo>
                    <a:close/>
                  </a:path>
                </a:pathLst>
              </a:custGeom>
              <a:gradFill flip="none" rotWithShape="1">
                <a:gsLst>
                  <a:gs pos="56000">
                    <a:srgbClr val="420000"/>
                  </a:gs>
                  <a:gs pos="33000">
                    <a:srgbClr val="8B0000"/>
                  </a:gs>
                  <a:gs pos="13000">
                    <a:srgbClr val="7E0000"/>
                  </a:gs>
                  <a:gs pos="99000">
                    <a:srgbClr val="C00000">
                      <a:alpha val="0"/>
                    </a:srgb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" name="任意多边形 49"/>
            <p:cNvSpPr/>
            <p:nvPr/>
          </p:nvSpPr>
          <p:spPr>
            <a:xfrm flipH="1">
              <a:off x="165842" y="3828585"/>
              <a:ext cx="5517083" cy="1314915"/>
            </a:xfrm>
            <a:custGeom>
              <a:avLst/>
              <a:gdLst/>
              <a:ahLst/>
              <a:cxnLst/>
              <a:rect l="l" t="t" r="r" b="b"/>
              <a:pathLst>
                <a:path w="5517083" h="1314915">
                  <a:moveTo>
                    <a:pt x="4270064" y="271"/>
                  </a:moveTo>
                  <a:cubicBezTo>
                    <a:pt x="2659929" y="16535"/>
                    <a:pt x="1372341" y="759901"/>
                    <a:pt x="0" y="1314915"/>
                  </a:cubicBezTo>
                  <a:lnTo>
                    <a:pt x="285874" y="1314915"/>
                  </a:lnTo>
                  <a:cubicBezTo>
                    <a:pt x="2087431" y="495155"/>
                    <a:pt x="3722714" y="-314030"/>
                    <a:pt x="5495247" y="187179"/>
                  </a:cubicBezTo>
                  <a:lnTo>
                    <a:pt x="5517083" y="132588"/>
                  </a:lnTo>
                  <a:cubicBezTo>
                    <a:pt x="5078079" y="35916"/>
                    <a:pt x="4664399" y="-3712"/>
                    <a:pt x="4270064" y="271"/>
                  </a:cubicBezTo>
                  <a:close/>
                </a:path>
              </a:pathLst>
            </a:custGeom>
            <a:gradFill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 w="3175">
              <a:gradFill>
                <a:gsLst>
                  <a:gs pos="0">
                    <a:schemeClr val="bg1">
                      <a:alpha val="0"/>
                    </a:schemeClr>
                  </a:gs>
                  <a:gs pos="50000">
                    <a:srgbClr val="FFFF00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1039"/>
          <p:cNvGrpSpPr>
            <a:grpSpLocks/>
          </p:cNvGrpSpPr>
          <p:nvPr/>
        </p:nvGrpSpPr>
        <p:grpSpPr bwMode="auto">
          <a:xfrm>
            <a:off x="4022740" y="5285960"/>
            <a:ext cx="8169260" cy="1608905"/>
            <a:chOff x="3010068" y="3939903"/>
            <a:chExt cx="6133766" cy="1208924"/>
          </a:xfrm>
        </p:grpSpPr>
        <p:sp>
          <p:nvSpPr>
            <p:cNvPr id="55" name="任意多边形 54"/>
            <p:cNvSpPr/>
            <p:nvPr/>
          </p:nvSpPr>
          <p:spPr>
            <a:xfrm>
              <a:off x="6678454" y="4002787"/>
              <a:ext cx="2465380" cy="1146040"/>
            </a:xfrm>
            <a:custGeom>
              <a:avLst/>
              <a:gdLst/>
              <a:ahLst/>
              <a:cxnLst/>
              <a:rect l="l" t="t" r="r" b="b"/>
              <a:pathLst>
                <a:path w="2309145" h="1073414">
                  <a:moveTo>
                    <a:pt x="2309145" y="0"/>
                  </a:moveTo>
                  <a:lnTo>
                    <a:pt x="2309145" y="1073414"/>
                  </a:lnTo>
                  <a:lnTo>
                    <a:pt x="0" y="1073414"/>
                  </a:lnTo>
                  <a:lnTo>
                    <a:pt x="391361" y="156283"/>
                  </a:lnTo>
                  <a:cubicBezTo>
                    <a:pt x="1039719" y="37261"/>
                    <a:pt x="1722613" y="8895"/>
                    <a:pt x="2309145" y="0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010068" y="3939903"/>
              <a:ext cx="6133765" cy="1134616"/>
            </a:xfrm>
            <a:custGeom>
              <a:avLst/>
              <a:gdLst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85236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  <a:gd name="connsiteX0" fmla="*/ 5745058 w 5745058"/>
                <a:gd name="connsiteY0" fmla="*/ 0 h 1062714"/>
                <a:gd name="connsiteX1" fmla="*/ 5745058 w 5745058"/>
                <a:gd name="connsiteY1" fmla="*/ 58899 h 1062714"/>
                <a:gd name="connsiteX2" fmla="*/ 0 w 5745058"/>
                <a:gd name="connsiteY2" fmla="*/ 1062714 h 1062714"/>
                <a:gd name="connsiteX3" fmla="*/ 3780992 w 5745058"/>
                <a:gd name="connsiteY3" fmla="*/ 155918 h 1062714"/>
                <a:gd name="connsiteX4" fmla="*/ 5745058 w 5745058"/>
                <a:gd name="connsiteY4" fmla="*/ 0 h 106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45058" h="1062714">
                  <a:moveTo>
                    <a:pt x="5745058" y="0"/>
                  </a:moveTo>
                  <a:lnTo>
                    <a:pt x="5745058" y="58899"/>
                  </a:lnTo>
                  <a:cubicBezTo>
                    <a:pt x="5158526" y="67795"/>
                    <a:pt x="1014135" y="845558"/>
                    <a:pt x="0" y="1062714"/>
                  </a:cubicBezTo>
                  <a:cubicBezTo>
                    <a:pt x="8363" y="1042959"/>
                    <a:pt x="3183818" y="247044"/>
                    <a:pt x="3780992" y="155918"/>
                  </a:cubicBezTo>
                  <a:cubicBezTo>
                    <a:pt x="4464734" y="56432"/>
                    <a:pt x="5164193" y="9356"/>
                    <a:pt x="5745058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354228" y="4002787"/>
              <a:ext cx="5789605" cy="1146040"/>
            </a:xfrm>
            <a:custGeom>
              <a:avLst/>
              <a:gdLst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  <a:gd name="connsiteX0" fmla="*/ 5422709 w 5422709"/>
                <a:gd name="connsiteY0" fmla="*/ 0 h 1073414"/>
                <a:gd name="connsiteX1" fmla="*/ 5422709 w 5422709"/>
                <a:gd name="connsiteY1" fmla="*/ 1073414 h 1073414"/>
                <a:gd name="connsiteX2" fmla="*/ 0 w 5422709"/>
                <a:gd name="connsiteY2" fmla="*/ 1055571 h 1073414"/>
                <a:gd name="connsiteX3" fmla="*/ 3504925 w 5422709"/>
                <a:gd name="connsiteY3" fmla="*/ 156283 h 1073414"/>
                <a:gd name="connsiteX4" fmla="*/ 5422709 w 5422709"/>
                <a:gd name="connsiteY4" fmla="*/ 0 h 1073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2709" h="1073414">
                  <a:moveTo>
                    <a:pt x="5422709" y="0"/>
                  </a:moveTo>
                  <a:lnTo>
                    <a:pt x="5422709" y="1073414"/>
                  </a:lnTo>
                  <a:lnTo>
                    <a:pt x="0" y="1055571"/>
                  </a:lnTo>
                  <a:cubicBezTo>
                    <a:pt x="1263470" y="616040"/>
                    <a:pt x="3222808" y="230037"/>
                    <a:pt x="3504925" y="156283"/>
                  </a:cubicBezTo>
                  <a:cubicBezTo>
                    <a:pt x="4153283" y="37261"/>
                    <a:pt x="4836177" y="8895"/>
                    <a:pt x="5422709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C00000"/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127"/>
          <p:cNvGrpSpPr>
            <a:grpSpLocks/>
          </p:cNvGrpSpPr>
          <p:nvPr/>
        </p:nvGrpSpPr>
        <p:grpSpPr bwMode="auto">
          <a:xfrm>
            <a:off x="762206" y="5014374"/>
            <a:ext cx="473580" cy="482037"/>
            <a:chOff x="8042330" y="-399640"/>
            <a:chExt cx="3503966" cy="3561940"/>
          </a:xfrm>
        </p:grpSpPr>
        <p:sp>
          <p:nvSpPr>
            <p:cNvPr id="60" name="任意多边形 59"/>
            <p:cNvSpPr/>
            <p:nvPr/>
          </p:nvSpPr>
          <p:spPr>
            <a:xfrm>
              <a:off x="10247956" y="2146840"/>
              <a:ext cx="1235769" cy="578029"/>
            </a:xfrm>
            <a:custGeom>
              <a:avLst/>
              <a:gdLst>
                <a:gd name="connsiteX0" fmla="*/ 30480 w 1249680"/>
                <a:gd name="connsiteY0" fmla="*/ 0 h 571500"/>
                <a:gd name="connsiteX1" fmla="*/ 0 w 1249680"/>
                <a:gd name="connsiteY1" fmla="*/ 243840 h 571500"/>
                <a:gd name="connsiteX2" fmla="*/ 1249680 w 1249680"/>
                <a:gd name="connsiteY2" fmla="*/ 571500 h 571500"/>
                <a:gd name="connsiteX3" fmla="*/ 1127760 w 1249680"/>
                <a:gd name="connsiteY3" fmla="*/ 266700 h 571500"/>
                <a:gd name="connsiteX4" fmla="*/ 30480 w 1249680"/>
                <a:gd name="connsiteY4" fmla="*/ 0 h 571500"/>
                <a:gd name="connsiteX0" fmla="*/ 20955 w 1240155"/>
                <a:gd name="connsiteY0" fmla="*/ 0 h 571500"/>
                <a:gd name="connsiteX1" fmla="*/ 0 w 1240155"/>
                <a:gd name="connsiteY1" fmla="*/ 234315 h 571500"/>
                <a:gd name="connsiteX2" fmla="*/ 1240155 w 1240155"/>
                <a:gd name="connsiteY2" fmla="*/ 571500 h 571500"/>
                <a:gd name="connsiteX3" fmla="*/ 1118235 w 1240155"/>
                <a:gd name="connsiteY3" fmla="*/ 266700 h 571500"/>
                <a:gd name="connsiteX4" fmla="*/ 20955 w 1240155"/>
                <a:gd name="connsiteY4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0155" h="571500">
                  <a:moveTo>
                    <a:pt x="20955" y="0"/>
                  </a:moveTo>
                  <a:lnTo>
                    <a:pt x="0" y="234315"/>
                  </a:lnTo>
                  <a:lnTo>
                    <a:pt x="1240155" y="571500"/>
                  </a:lnTo>
                  <a:lnTo>
                    <a:pt x="1118235" y="266700"/>
                  </a:lnTo>
                  <a:lnTo>
                    <a:pt x="20955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accent6">
                    <a:lumMod val="50000"/>
                  </a:schemeClr>
                </a:gs>
                <a:gs pos="0">
                  <a:srgbClr val="FFC000"/>
                </a:gs>
                <a:gs pos="89167">
                  <a:schemeClr val="accent6">
                    <a:lumMod val="50000"/>
                  </a:schemeClr>
                </a:gs>
                <a:gs pos="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9121682" y="2099967"/>
              <a:ext cx="1157560" cy="1062333"/>
            </a:xfrm>
            <a:custGeom>
              <a:avLst/>
              <a:gdLst>
                <a:gd name="connsiteX0" fmla="*/ 0 w 1150620"/>
                <a:gd name="connsiteY0" fmla="*/ 1066800 h 1066800"/>
                <a:gd name="connsiteX1" fmla="*/ 1104900 w 1150620"/>
                <a:gd name="connsiteY1" fmla="*/ 289560 h 1066800"/>
                <a:gd name="connsiteX2" fmla="*/ 1150620 w 1150620"/>
                <a:gd name="connsiteY2" fmla="*/ 0 h 1066800"/>
                <a:gd name="connsiteX3" fmla="*/ 167640 w 1150620"/>
                <a:gd name="connsiteY3" fmla="*/ 716280 h 1066800"/>
                <a:gd name="connsiteX4" fmla="*/ 0 w 1150620"/>
                <a:gd name="connsiteY4" fmla="*/ 1066800 h 1066800"/>
                <a:gd name="connsiteX0" fmla="*/ 0 w 1150620"/>
                <a:gd name="connsiteY0" fmla="*/ 1066800 h 1066800"/>
                <a:gd name="connsiteX1" fmla="*/ 1123950 w 1150620"/>
                <a:gd name="connsiteY1" fmla="*/ 289560 h 1066800"/>
                <a:gd name="connsiteX2" fmla="*/ 1150620 w 1150620"/>
                <a:gd name="connsiteY2" fmla="*/ 0 h 1066800"/>
                <a:gd name="connsiteX3" fmla="*/ 167640 w 1150620"/>
                <a:gd name="connsiteY3" fmla="*/ 716280 h 1066800"/>
                <a:gd name="connsiteX4" fmla="*/ 0 w 1150620"/>
                <a:gd name="connsiteY4" fmla="*/ 1066800 h 106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620" h="1066800">
                  <a:moveTo>
                    <a:pt x="0" y="1066800"/>
                  </a:moveTo>
                  <a:lnTo>
                    <a:pt x="1123950" y="289560"/>
                  </a:lnTo>
                  <a:lnTo>
                    <a:pt x="1150620" y="0"/>
                  </a:lnTo>
                  <a:lnTo>
                    <a:pt x="167640" y="716280"/>
                  </a:lnTo>
                  <a:lnTo>
                    <a:pt x="0" y="106680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accent6">
                    <a:lumMod val="50000"/>
                  </a:schemeClr>
                </a:gs>
                <a:gs pos="0">
                  <a:srgbClr val="FFC000"/>
                </a:gs>
                <a:gs pos="89167">
                  <a:schemeClr val="accent6">
                    <a:lumMod val="50000"/>
                  </a:schemeClr>
                </a:gs>
                <a:gs pos="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8042330" y="-399640"/>
              <a:ext cx="3503966" cy="3259503"/>
            </a:xfrm>
            <a:custGeom>
              <a:avLst/>
              <a:gdLst/>
              <a:ahLst/>
              <a:cxnLst/>
              <a:rect l="l" t="t" r="r" b="b"/>
              <a:pathLst>
                <a:path w="2476800" h="2304000">
                  <a:moveTo>
                    <a:pt x="1180800" y="115200"/>
                  </a:moveTo>
                  <a:lnTo>
                    <a:pt x="950400" y="756000"/>
                  </a:lnTo>
                  <a:lnTo>
                    <a:pt x="151200" y="979200"/>
                  </a:lnTo>
                  <a:lnTo>
                    <a:pt x="871200" y="1447200"/>
                  </a:lnTo>
                  <a:lnTo>
                    <a:pt x="964800" y="2131200"/>
                  </a:lnTo>
                  <a:lnTo>
                    <a:pt x="1555200" y="1749600"/>
                  </a:lnTo>
                  <a:lnTo>
                    <a:pt x="2253600" y="1915200"/>
                  </a:lnTo>
                  <a:lnTo>
                    <a:pt x="2044800" y="1267200"/>
                  </a:lnTo>
                  <a:lnTo>
                    <a:pt x="2361600" y="756000"/>
                  </a:lnTo>
                  <a:lnTo>
                    <a:pt x="1692000" y="669600"/>
                  </a:lnTo>
                  <a:close/>
                  <a:moveTo>
                    <a:pt x="1152000" y="0"/>
                  </a:moveTo>
                  <a:lnTo>
                    <a:pt x="1728000" y="619200"/>
                  </a:lnTo>
                  <a:lnTo>
                    <a:pt x="2476800" y="705600"/>
                  </a:lnTo>
                  <a:lnTo>
                    <a:pt x="2124000" y="1296000"/>
                  </a:lnTo>
                  <a:lnTo>
                    <a:pt x="2361600" y="1994400"/>
                  </a:lnTo>
                  <a:lnTo>
                    <a:pt x="1591200" y="1821600"/>
                  </a:lnTo>
                  <a:lnTo>
                    <a:pt x="871200" y="2304000"/>
                  </a:lnTo>
                  <a:lnTo>
                    <a:pt x="799200" y="1497600"/>
                  </a:lnTo>
                  <a:lnTo>
                    <a:pt x="0" y="957600"/>
                  </a:lnTo>
                  <a:lnTo>
                    <a:pt x="892800" y="712800"/>
                  </a:lnTo>
                  <a:close/>
                </a:path>
              </a:pathLst>
            </a:custGeom>
            <a:gradFill flip="none" rotWithShape="1">
              <a:gsLst>
                <a:gs pos="85000">
                  <a:srgbClr val="FFFF00"/>
                </a:gs>
                <a:gs pos="24000">
                  <a:srgbClr val="FFC000"/>
                </a:gs>
                <a:gs pos="59000">
                  <a:srgbClr val="FFFF00"/>
                </a:gs>
                <a:gs pos="70000">
                  <a:srgbClr val="B48900"/>
                </a:gs>
                <a:gs pos="0">
                  <a:srgbClr val="FFC000"/>
                </a:gs>
                <a:gs pos="4100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8048991" y="965198"/>
              <a:ext cx="1130720" cy="1140906"/>
            </a:xfrm>
            <a:custGeom>
              <a:avLst/>
              <a:gdLst>
                <a:gd name="connsiteX0" fmla="*/ 0 w 806400"/>
                <a:gd name="connsiteY0" fmla="*/ 0 h 813600"/>
                <a:gd name="connsiteX1" fmla="*/ 86400 w 806400"/>
                <a:gd name="connsiteY1" fmla="*/ 417600 h 813600"/>
                <a:gd name="connsiteX2" fmla="*/ 698400 w 806400"/>
                <a:gd name="connsiteY2" fmla="*/ 813600 h 813600"/>
                <a:gd name="connsiteX3" fmla="*/ 806400 w 806400"/>
                <a:gd name="connsiteY3" fmla="*/ 547200 h 813600"/>
                <a:gd name="connsiteX4" fmla="*/ 0 w 806400"/>
                <a:gd name="connsiteY4" fmla="*/ 0 h 813600"/>
                <a:gd name="connsiteX0" fmla="*/ 0 w 794493"/>
                <a:gd name="connsiteY0" fmla="*/ 0 h 806456"/>
                <a:gd name="connsiteX1" fmla="*/ 74493 w 794493"/>
                <a:gd name="connsiteY1" fmla="*/ 410456 h 806456"/>
                <a:gd name="connsiteX2" fmla="*/ 686493 w 794493"/>
                <a:gd name="connsiteY2" fmla="*/ 806456 h 806456"/>
                <a:gd name="connsiteX3" fmla="*/ 794493 w 794493"/>
                <a:gd name="connsiteY3" fmla="*/ 540056 h 806456"/>
                <a:gd name="connsiteX4" fmla="*/ 0 w 794493"/>
                <a:gd name="connsiteY4" fmla="*/ 0 h 806456"/>
                <a:gd name="connsiteX0" fmla="*/ 0 w 799256"/>
                <a:gd name="connsiteY0" fmla="*/ 0 h 806456"/>
                <a:gd name="connsiteX1" fmla="*/ 74493 w 799256"/>
                <a:gd name="connsiteY1" fmla="*/ 410456 h 806456"/>
                <a:gd name="connsiteX2" fmla="*/ 686493 w 799256"/>
                <a:gd name="connsiteY2" fmla="*/ 806456 h 806456"/>
                <a:gd name="connsiteX3" fmla="*/ 799256 w 799256"/>
                <a:gd name="connsiteY3" fmla="*/ 532912 h 806456"/>
                <a:gd name="connsiteX4" fmla="*/ 0 w 799256"/>
                <a:gd name="connsiteY4" fmla="*/ 0 h 806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9256" h="806456">
                  <a:moveTo>
                    <a:pt x="0" y="0"/>
                  </a:moveTo>
                  <a:lnTo>
                    <a:pt x="74493" y="410456"/>
                  </a:lnTo>
                  <a:lnTo>
                    <a:pt x="686493" y="806456"/>
                  </a:lnTo>
                  <a:lnTo>
                    <a:pt x="799256" y="532912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85000">
                  <a:srgbClr val="FFFF00"/>
                </a:gs>
                <a:gs pos="43000">
                  <a:srgbClr val="FFC000"/>
                </a:gs>
                <a:gs pos="59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9027825" y="1725026"/>
              <a:ext cx="265921" cy="1437274"/>
            </a:xfrm>
            <a:custGeom>
              <a:avLst/>
              <a:gdLst>
                <a:gd name="connsiteX0" fmla="*/ 0 w 165600"/>
                <a:gd name="connsiteY0" fmla="*/ 244800 h 993600"/>
                <a:gd name="connsiteX1" fmla="*/ 79200 w 165600"/>
                <a:gd name="connsiteY1" fmla="*/ 993600 h 993600"/>
                <a:gd name="connsiteX2" fmla="*/ 165600 w 165600"/>
                <a:gd name="connsiteY2" fmla="*/ 792000 h 993600"/>
                <a:gd name="connsiteX3" fmla="*/ 115200 w 165600"/>
                <a:gd name="connsiteY3" fmla="*/ 0 h 993600"/>
                <a:gd name="connsiteX4" fmla="*/ 0 w 165600"/>
                <a:gd name="connsiteY4" fmla="*/ 244800 h 993600"/>
                <a:gd name="connsiteX0" fmla="*/ 0 w 165600"/>
                <a:gd name="connsiteY0" fmla="*/ 263850 h 1012650"/>
                <a:gd name="connsiteX1" fmla="*/ 79200 w 165600"/>
                <a:gd name="connsiteY1" fmla="*/ 1012650 h 1012650"/>
                <a:gd name="connsiteX2" fmla="*/ 165600 w 165600"/>
                <a:gd name="connsiteY2" fmla="*/ 811050 h 1012650"/>
                <a:gd name="connsiteX3" fmla="*/ 105675 w 165600"/>
                <a:gd name="connsiteY3" fmla="*/ 0 h 1012650"/>
                <a:gd name="connsiteX4" fmla="*/ 0 w 165600"/>
                <a:gd name="connsiteY4" fmla="*/ 263850 h 1012650"/>
                <a:gd name="connsiteX0" fmla="*/ 0 w 165600"/>
                <a:gd name="connsiteY0" fmla="*/ 254325 h 1003125"/>
                <a:gd name="connsiteX1" fmla="*/ 79200 w 165600"/>
                <a:gd name="connsiteY1" fmla="*/ 1003125 h 1003125"/>
                <a:gd name="connsiteX2" fmla="*/ 165600 w 165600"/>
                <a:gd name="connsiteY2" fmla="*/ 801525 h 1003125"/>
                <a:gd name="connsiteX3" fmla="*/ 98531 w 165600"/>
                <a:gd name="connsiteY3" fmla="*/ 0 h 1003125"/>
                <a:gd name="connsiteX4" fmla="*/ 0 w 165600"/>
                <a:gd name="connsiteY4" fmla="*/ 254325 h 1003125"/>
                <a:gd name="connsiteX0" fmla="*/ 0 w 165600"/>
                <a:gd name="connsiteY0" fmla="*/ 266231 h 1015031"/>
                <a:gd name="connsiteX1" fmla="*/ 79200 w 165600"/>
                <a:gd name="connsiteY1" fmla="*/ 1015031 h 1015031"/>
                <a:gd name="connsiteX2" fmla="*/ 165600 w 165600"/>
                <a:gd name="connsiteY2" fmla="*/ 813431 h 1015031"/>
                <a:gd name="connsiteX3" fmla="*/ 110437 w 165600"/>
                <a:gd name="connsiteY3" fmla="*/ 0 h 1015031"/>
                <a:gd name="connsiteX4" fmla="*/ 0 w 165600"/>
                <a:gd name="connsiteY4" fmla="*/ 266231 h 1015031"/>
                <a:gd name="connsiteX0" fmla="*/ 0 w 191000"/>
                <a:gd name="connsiteY0" fmla="*/ 266231 h 1015031"/>
                <a:gd name="connsiteX1" fmla="*/ 79200 w 191000"/>
                <a:gd name="connsiteY1" fmla="*/ 1015031 h 1015031"/>
                <a:gd name="connsiteX2" fmla="*/ 191000 w 191000"/>
                <a:gd name="connsiteY2" fmla="*/ 794381 h 1015031"/>
                <a:gd name="connsiteX3" fmla="*/ 110437 w 191000"/>
                <a:gd name="connsiteY3" fmla="*/ 0 h 1015031"/>
                <a:gd name="connsiteX4" fmla="*/ 0 w 191000"/>
                <a:gd name="connsiteY4" fmla="*/ 266231 h 1015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000" h="1015031">
                  <a:moveTo>
                    <a:pt x="0" y="266231"/>
                  </a:moveTo>
                  <a:lnTo>
                    <a:pt x="79200" y="1015031"/>
                  </a:lnTo>
                  <a:lnTo>
                    <a:pt x="191000" y="794381"/>
                  </a:lnTo>
                  <a:lnTo>
                    <a:pt x="110437" y="0"/>
                  </a:lnTo>
                  <a:lnTo>
                    <a:pt x="0" y="266231"/>
                  </a:lnTo>
                  <a:close/>
                </a:path>
              </a:pathLst>
            </a:custGeom>
            <a:gradFill flip="none" rotWithShape="1">
              <a:gsLst>
                <a:gs pos="19000">
                  <a:srgbClr val="FFC000"/>
                </a:gs>
                <a:gs pos="76000">
                  <a:srgbClr val="FFC000"/>
                </a:gs>
                <a:gs pos="0">
                  <a:srgbClr val="FFC000"/>
                </a:gs>
                <a:gs pos="100000">
                  <a:srgbClr val="420000"/>
                </a:gs>
              </a:gsLst>
              <a:lin ang="270000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8256235" y="-236664"/>
              <a:ext cx="3127086" cy="2959867"/>
            </a:xfrm>
            <a:custGeom>
              <a:avLst/>
              <a:gdLst>
                <a:gd name="connsiteX0" fmla="*/ 0 w 2210400"/>
                <a:gd name="connsiteY0" fmla="*/ 864000 h 2016000"/>
                <a:gd name="connsiteX1" fmla="*/ 799200 w 2210400"/>
                <a:gd name="connsiteY1" fmla="*/ 640800 h 2016000"/>
                <a:gd name="connsiteX2" fmla="*/ 1029600 w 2210400"/>
                <a:gd name="connsiteY2" fmla="*/ 0 h 2016000"/>
                <a:gd name="connsiteX3" fmla="*/ 1540800 w 2210400"/>
                <a:gd name="connsiteY3" fmla="*/ 554400 h 2016000"/>
                <a:gd name="connsiteX4" fmla="*/ 2210400 w 2210400"/>
                <a:gd name="connsiteY4" fmla="*/ 640800 h 2016000"/>
                <a:gd name="connsiteX5" fmla="*/ 1893600 w 2210400"/>
                <a:gd name="connsiteY5" fmla="*/ 1152000 h 2016000"/>
                <a:gd name="connsiteX6" fmla="*/ 2102400 w 2210400"/>
                <a:gd name="connsiteY6" fmla="*/ 1800000 h 2016000"/>
                <a:gd name="connsiteX7" fmla="*/ 1404000 w 2210400"/>
                <a:gd name="connsiteY7" fmla="*/ 1634400 h 2016000"/>
                <a:gd name="connsiteX8" fmla="*/ 813600 w 2210400"/>
                <a:gd name="connsiteY8" fmla="*/ 2016000 h 2016000"/>
                <a:gd name="connsiteX9" fmla="*/ 720000 w 2210400"/>
                <a:gd name="connsiteY9" fmla="*/ 1332000 h 2016000"/>
                <a:gd name="connsiteX10" fmla="*/ 0 w 2210400"/>
                <a:gd name="connsiteY10" fmla="*/ 864000 h 2016000"/>
                <a:gd name="connsiteX0" fmla="*/ 0 w 2210400"/>
                <a:gd name="connsiteY0" fmla="*/ 864000 h 2092200"/>
                <a:gd name="connsiteX1" fmla="*/ 799200 w 2210400"/>
                <a:gd name="connsiteY1" fmla="*/ 640800 h 2092200"/>
                <a:gd name="connsiteX2" fmla="*/ 1029600 w 2210400"/>
                <a:gd name="connsiteY2" fmla="*/ 0 h 2092200"/>
                <a:gd name="connsiteX3" fmla="*/ 1540800 w 2210400"/>
                <a:gd name="connsiteY3" fmla="*/ 554400 h 2092200"/>
                <a:gd name="connsiteX4" fmla="*/ 2210400 w 2210400"/>
                <a:gd name="connsiteY4" fmla="*/ 640800 h 2092200"/>
                <a:gd name="connsiteX5" fmla="*/ 1893600 w 2210400"/>
                <a:gd name="connsiteY5" fmla="*/ 1152000 h 2092200"/>
                <a:gd name="connsiteX6" fmla="*/ 2102400 w 2210400"/>
                <a:gd name="connsiteY6" fmla="*/ 1800000 h 2092200"/>
                <a:gd name="connsiteX7" fmla="*/ 1404000 w 2210400"/>
                <a:gd name="connsiteY7" fmla="*/ 1634400 h 2092200"/>
                <a:gd name="connsiteX8" fmla="*/ 781850 w 2210400"/>
                <a:gd name="connsiteY8" fmla="*/ 2092200 h 2092200"/>
                <a:gd name="connsiteX9" fmla="*/ 720000 w 2210400"/>
                <a:gd name="connsiteY9" fmla="*/ 1332000 h 2092200"/>
                <a:gd name="connsiteX10" fmla="*/ 0 w 2210400"/>
                <a:gd name="connsiteY10" fmla="*/ 864000 h 2092200"/>
                <a:gd name="connsiteX0" fmla="*/ 0 w 2210400"/>
                <a:gd name="connsiteY0" fmla="*/ 864000 h 2092200"/>
                <a:gd name="connsiteX1" fmla="*/ 799200 w 2210400"/>
                <a:gd name="connsiteY1" fmla="*/ 640800 h 2092200"/>
                <a:gd name="connsiteX2" fmla="*/ 1029600 w 2210400"/>
                <a:gd name="connsiteY2" fmla="*/ 0 h 2092200"/>
                <a:gd name="connsiteX3" fmla="*/ 1540800 w 2210400"/>
                <a:gd name="connsiteY3" fmla="*/ 554400 h 2092200"/>
                <a:gd name="connsiteX4" fmla="*/ 2210400 w 2210400"/>
                <a:gd name="connsiteY4" fmla="*/ 640800 h 2092200"/>
                <a:gd name="connsiteX5" fmla="*/ 1893600 w 2210400"/>
                <a:gd name="connsiteY5" fmla="*/ 1152000 h 2092200"/>
                <a:gd name="connsiteX6" fmla="*/ 2102400 w 2210400"/>
                <a:gd name="connsiteY6" fmla="*/ 1800000 h 2092200"/>
                <a:gd name="connsiteX7" fmla="*/ 1404000 w 2210400"/>
                <a:gd name="connsiteY7" fmla="*/ 1634400 h 2092200"/>
                <a:gd name="connsiteX8" fmla="*/ 781850 w 2210400"/>
                <a:gd name="connsiteY8" fmla="*/ 2092200 h 2092200"/>
                <a:gd name="connsiteX9" fmla="*/ 694600 w 2210400"/>
                <a:gd name="connsiteY9" fmla="*/ 1351050 h 2092200"/>
                <a:gd name="connsiteX10" fmla="*/ 0 w 2210400"/>
                <a:gd name="connsiteY10" fmla="*/ 864000 h 2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10400" h="2092200">
                  <a:moveTo>
                    <a:pt x="0" y="864000"/>
                  </a:moveTo>
                  <a:lnTo>
                    <a:pt x="799200" y="640800"/>
                  </a:lnTo>
                  <a:lnTo>
                    <a:pt x="1029600" y="0"/>
                  </a:lnTo>
                  <a:lnTo>
                    <a:pt x="1540800" y="554400"/>
                  </a:lnTo>
                  <a:lnTo>
                    <a:pt x="2210400" y="640800"/>
                  </a:lnTo>
                  <a:lnTo>
                    <a:pt x="1893600" y="1152000"/>
                  </a:lnTo>
                  <a:lnTo>
                    <a:pt x="2102400" y="1800000"/>
                  </a:lnTo>
                  <a:lnTo>
                    <a:pt x="1404000" y="1634400"/>
                  </a:lnTo>
                  <a:lnTo>
                    <a:pt x="781850" y="2092200"/>
                  </a:lnTo>
                  <a:lnTo>
                    <a:pt x="694600" y="1351050"/>
                  </a:lnTo>
                  <a:lnTo>
                    <a:pt x="0" y="864000"/>
                  </a:ln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66" name="Picture 10" descr="E:\2013.3.28\党旗\Nipic_2079502_2013072415105535900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2" t="19440" r="75182" b="73528"/>
          <a:stretch>
            <a:fillRect/>
          </a:stretch>
        </p:blipFill>
        <p:spPr bwMode="auto">
          <a:xfrm>
            <a:off x="11273939" y="4217704"/>
            <a:ext cx="761111" cy="51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" name="组合 2"/>
          <p:cNvGrpSpPr>
            <a:grpSpLocks/>
          </p:cNvGrpSpPr>
          <p:nvPr/>
        </p:nvGrpSpPr>
        <p:grpSpPr bwMode="auto">
          <a:xfrm>
            <a:off x="1873919" y="4712217"/>
            <a:ext cx="9499091" cy="2816111"/>
            <a:chOff x="987690" y="3262239"/>
            <a:chExt cx="7132373" cy="2114395"/>
          </a:xfrm>
        </p:grpSpPr>
        <p:grpSp>
          <p:nvGrpSpPr>
            <p:cNvPr id="68" name="组合 67"/>
            <p:cNvGrpSpPr/>
            <p:nvPr/>
          </p:nvGrpSpPr>
          <p:grpSpPr>
            <a:xfrm>
              <a:off x="987690" y="3262239"/>
              <a:ext cx="7132373" cy="2114395"/>
              <a:chOff x="709130" y="3371571"/>
              <a:chExt cx="6971450" cy="2005063"/>
            </a:xfrm>
            <a:effectLst>
              <a:outerShdw blurRad="292100" dist="1016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70" name="任意多边形 69"/>
              <p:cNvSpPr/>
              <p:nvPr/>
            </p:nvSpPr>
            <p:spPr>
              <a:xfrm>
                <a:off x="714778" y="3387649"/>
                <a:ext cx="6854095" cy="1761178"/>
              </a:xfrm>
              <a:custGeom>
                <a:avLst/>
                <a:gdLst/>
                <a:ahLst/>
                <a:cxnLst/>
                <a:rect l="l" t="t" r="r" b="b"/>
                <a:pathLst>
                  <a:path w="6854095" h="1761178">
                    <a:moveTo>
                      <a:pt x="5604123" y="41"/>
                    </a:moveTo>
                    <a:cubicBezTo>
                      <a:pt x="5996885" y="-1517"/>
                      <a:pt x="6411133" y="41723"/>
                      <a:pt x="6854095" y="143598"/>
                    </a:cubicBezTo>
                    <a:lnTo>
                      <a:pt x="6086257" y="1761178"/>
                    </a:lnTo>
                    <a:lnTo>
                      <a:pt x="0" y="1761178"/>
                    </a:lnTo>
                    <a:cubicBezTo>
                      <a:pt x="1997196" y="1315838"/>
                      <a:pt x="3489118" y="8425"/>
                      <a:pt x="5604123" y="41"/>
                    </a:cubicBezTo>
                    <a:close/>
                  </a:path>
                </a:pathLst>
              </a:custGeom>
              <a:gradFill flip="none" rotWithShape="1">
                <a:gsLst>
                  <a:gs pos="79000">
                    <a:srgbClr val="FF0000"/>
                  </a:gs>
                  <a:gs pos="12000">
                    <a:srgbClr val="7E0000"/>
                  </a:gs>
                  <a:gs pos="0">
                    <a:srgbClr val="86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779615" y="3431271"/>
                <a:ext cx="900965" cy="1731741"/>
              </a:xfrm>
              <a:custGeom>
                <a:avLst/>
                <a:gdLst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38125 w 238125"/>
                  <a:gd name="connsiteY3" fmla="*/ 0 h 523875"/>
                  <a:gd name="connsiteX0" fmla="*/ 238125 w 238125"/>
                  <a:gd name="connsiteY0" fmla="*/ 0 h 523875"/>
                  <a:gd name="connsiteX1" fmla="*/ 0 w 238125"/>
                  <a:gd name="connsiteY1" fmla="*/ 504825 h 523875"/>
                  <a:gd name="connsiteX2" fmla="*/ 66675 w 238125"/>
                  <a:gd name="connsiteY2" fmla="*/ 523875 h 523875"/>
                  <a:gd name="connsiteX3" fmla="*/ 216694 w 238125"/>
                  <a:gd name="connsiteY3" fmla="*/ 73819 h 523875"/>
                  <a:gd name="connsiteX4" fmla="*/ 238125 w 238125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66675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238125 w 285750"/>
                  <a:gd name="connsiteY0" fmla="*/ 0 h 523875"/>
                  <a:gd name="connsiteX1" fmla="*/ 0 w 285750"/>
                  <a:gd name="connsiteY1" fmla="*/ 504825 h 523875"/>
                  <a:gd name="connsiteX2" fmla="*/ 50006 w 285750"/>
                  <a:gd name="connsiteY2" fmla="*/ 523875 h 523875"/>
                  <a:gd name="connsiteX3" fmla="*/ 285750 w 285750"/>
                  <a:gd name="connsiteY3" fmla="*/ 28575 h 523875"/>
                  <a:gd name="connsiteX4" fmla="*/ 238125 w 285750"/>
                  <a:gd name="connsiteY4" fmla="*/ 0 h 523875"/>
                  <a:gd name="connsiteX0" fmla="*/ 514275 w 561900"/>
                  <a:gd name="connsiteY0" fmla="*/ 0 h 1003884"/>
                  <a:gd name="connsiteX1" fmla="*/ 0 w 561900"/>
                  <a:gd name="connsiteY1" fmla="*/ 1003884 h 1003884"/>
                  <a:gd name="connsiteX2" fmla="*/ 326156 w 561900"/>
                  <a:gd name="connsiteY2" fmla="*/ 523875 h 1003884"/>
                  <a:gd name="connsiteX3" fmla="*/ 561900 w 561900"/>
                  <a:gd name="connsiteY3" fmla="*/ 28575 h 1003884"/>
                  <a:gd name="connsiteX4" fmla="*/ 514275 w 561900"/>
                  <a:gd name="connsiteY4" fmla="*/ 0 h 1003884"/>
                  <a:gd name="connsiteX0" fmla="*/ 476372 w 523997"/>
                  <a:gd name="connsiteY0" fmla="*/ 0 h 1003884"/>
                  <a:gd name="connsiteX1" fmla="*/ 0 w 523997"/>
                  <a:gd name="connsiteY1" fmla="*/ 1003884 h 1003884"/>
                  <a:gd name="connsiteX2" fmla="*/ 288253 w 523997"/>
                  <a:gd name="connsiteY2" fmla="*/ 523875 h 1003884"/>
                  <a:gd name="connsiteX3" fmla="*/ 523997 w 523997"/>
                  <a:gd name="connsiteY3" fmla="*/ 28575 h 1003884"/>
                  <a:gd name="connsiteX4" fmla="*/ 476372 w 523997"/>
                  <a:gd name="connsiteY4" fmla="*/ 0 h 1003884"/>
                  <a:gd name="connsiteX0" fmla="*/ 476372 w 523997"/>
                  <a:gd name="connsiteY0" fmla="*/ 0 h 1007174"/>
                  <a:gd name="connsiteX1" fmla="*/ 0 w 523997"/>
                  <a:gd name="connsiteY1" fmla="*/ 1003884 h 1007174"/>
                  <a:gd name="connsiteX2" fmla="*/ 55420 w 523997"/>
                  <a:gd name="connsiteY2" fmla="*/ 1007174 h 1007174"/>
                  <a:gd name="connsiteX3" fmla="*/ 523997 w 523997"/>
                  <a:gd name="connsiteY3" fmla="*/ 28575 h 1007174"/>
                  <a:gd name="connsiteX4" fmla="*/ 476372 w 523997"/>
                  <a:gd name="connsiteY4" fmla="*/ 0 h 100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997" h="1007174">
                    <a:moveTo>
                      <a:pt x="476372" y="0"/>
                    </a:moveTo>
                    <a:lnTo>
                      <a:pt x="0" y="1003884"/>
                    </a:lnTo>
                    <a:lnTo>
                      <a:pt x="55420" y="1007174"/>
                    </a:lnTo>
                    <a:lnTo>
                      <a:pt x="523997" y="28575"/>
                    </a:lnTo>
                    <a:lnTo>
                      <a:pt x="476372" y="0"/>
                    </a:lnTo>
                    <a:close/>
                  </a:path>
                </a:pathLst>
              </a:custGeom>
              <a:gradFill flip="none" rotWithShape="1">
                <a:gsLst>
                  <a:gs pos="53000">
                    <a:srgbClr val="FFFF00"/>
                  </a:gs>
                  <a:gs pos="100000">
                    <a:srgbClr val="FFC000"/>
                  </a:gs>
                  <a:gs pos="35000">
                    <a:srgbClr val="FFC000"/>
                  </a:gs>
                  <a:gs pos="44000">
                    <a:srgbClr val="420000"/>
                  </a:gs>
                </a:gsLst>
                <a:lin ang="1350000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714778" y="3387649"/>
                <a:ext cx="6854095" cy="1761178"/>
              </a:xfrm>
              <a:custGeom>
                <a:avLst/>
                <a:gdLst/>
                <a:ahLst/>
                <a:cxnLst/>
                <a:rect l="l" t="t" r="r" b="b"/>
                <a:pathLst>
                  <a:path w="6854095" h="1761178">
                    <a:moveTo>
                      <a:pt x="5604123" y="41"/>
                    </a:moveTo>
                    <a:cubicBezTo>
                      <a:pt x="5996885" y="-1517"/>
                      <a:pt x="6411133" y="41723"/>
                      <a:pt x="6854095" y="143598"/>
                    </a:cubicBezTo>
                    <a:lnTo>
                      <a:pt x="6086257" y="1761178"/>
                    </a:lnTo>
                    <a:lnTo>
                      <a:pt x="0" y="1761178"/>
                    </a:lnTo>
                    <a:cubicBezTo>
                      <a:pt x="1997196" y="1315838"/>
                      <a:pt x="3489118" y="8425"/>
                      <a:pt x="5604123" y="41"/>
                    </a:cubicBezTo>
                    <a:close/>
                  </a:path>
                </a:pathLst>
              </a:custGeom>
              <a:gradFill flip="none" rotWithShape="1">
                <a:gsLst>
                  <a:gs pos="61000">
                    <a:srgbClr val="FF0000"/>
                  </a:gs>
                  <a:gs pos="16000">
                    <a:srgbClr val="8B0000"/>
                  </a:gs>
                  <a:gs pos="28000">
                    <a:srgbClr val="420000"/>
                  </a:gs>
                  <a:gs pos="99000">
                    <a:srgbClr val="C0000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709130" y="3371571"/>
                <a:ext cx="6883943" cy="2005063"/>
              </a:xfrm>
              <a:custGeom>
                <a:avLst/>
                <a:gdLst>
                  <a:gd name="connsiteX0" fmla="*/ 0 w 3987800"/>
                  <a:gd name="connsiteY0" fmla="*/ 949325 h 1000125"/>
                  <a:gd name="connsiteX1" fmla="*/ 12700 w 3987800"/>
                  <a:gd name="connsiteY1" fmla="*/ 1000125 h 1000125"/>
                  <a:gd name="connsiteX2" fmla="*/ 3971925 w 3987800"/>
                  <a:gd name="connsiteY2" fmla="*/ 53975 h 1000125"/>
                  <a:gd name="connsiteX3" fmla="*/ 3987800 w 3987800"/>
                  <a:gd name="connsiteY3" fmla="*/ 0 h 1000125"/>
                  <a:gd name="connsiteX4" fmla="*/ 0 w 3987800"/>
                  <a:gd name="connsiteY4" fmla="*/ 949325 h 1000125"/>
                  <a:gd name="connsiteX0" fmla="*/ 0 w 3987800"/>
                  <a:gd name="connsiteY0" fmla="*/ 1020668 h 1071468"/>
                  <a:gd name="connsiteX1" fmla="*/ 12700 w 3987800"/>
                  <a:gd name="connsiteY1" fmla="*/ 1071468 h 1071468"/>
                  <a:gd name="connsiteX2" fmla="*/ 3971925 w 3987800"/>
                  <a:gd name="connsiteY2" fmla="*/ 125318 h 1071468"/>
                  <a:gd name="connsiteX3" fmla="*/ 3987800 w 3987800"/>
                  <a:gd name="connsiteY3" fmla="*/ 71343 h 1071468"/>
                  <a:gd name="connsiteX4" fmla="*/ 0 w 3987800"/>
                  <a:gd name="connsiteY4" fmla="*/ 1020668 h 1071468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071126"/>
                  <a:gd name="connsiteX1" fmla="*/ 12700 w 3987800"/>
                  <a:gd name="connsiteY1" fmla="*/ 1071126 h 1071126"/>
                  <a:gd name="connsiteX2" fmla="*/ 3971925 w 3987800"/>
                  <a:gd name="connsiteY2" fmla="*/ 124976 h 1071126"/>
                  <a:gd name="connsiteX3" fmla="*/ 3987800 w 3987800"/>
                  <a:gd name="connsiteY3" fmla="*/ 71001 h 1071126"/>
                  <a:gd name="connsiteX4" fmla="*/ 0 w 3987800"/>
                  <a:gd name="connsiteY4" fmla="*/ 1020326 h 1071126"/>
                  <a:gd name="connsiteX0" fmla="*/ 0 w 3987800"/>
                  <a:gd name="connsiteY0" fmla="*/ 1020326 h 1128276"/>
                  <a:gd name="connsiteX1" fmla="*/ 12700 w 3987800"/>
                  <a:gd name="connsiteY1" fmla="*/ 1128276 h 1128276"/>
                  <a:gd name="connsiteX2" fmla="*/ 3971925 w 3987800"/>
                  <a:gd name="connsiteY2" fmla="*/ 124976 h 1128276"/>
                  <a:gd name="connsiteX3" fmla="*/ 3987800 w 3987800"/>
                  <a:gd name="connsiteY3" fmla="*/ 71001 h 1128276"/>
                  <a:gd name="connsiteX4" fmla="*/ 0 w 3987800"/>
                  <a:gd name="connsiteY4" fmla="*/ 1020326 h 1128276"/>
                  <a:gd name="connsiteX0" fmla="*/ 0 w 3987800"/>
                  <a:gd name="connsiteY0" fmla="*/ 1020326 h 1128276"/>
                  <a:gd name="connsiteX1" fmla="*/ 12700 w 3987800"/>
                  <a:gd name="connsiteY1" fmla="*/ 1128276 h 1128276"/>
                  <a:gd name="connsiteX2" fmla="*/ 3971925 w 3987800"/>
                  <a:gd name="connsiteY2" fmla="*/ 124976 h 1128276"/>
                  <a:gd name="connsiteX3" fmla="*/ 3987800 w 3987800"/>
                  <a:gd name="connsiteY3" fmla="*/ 71001 h 1128276"/>
                  <a:gd name="connsiteX4" fmla="*/ 0 w 3987800"/>
                  <a:gd name="connsiteY4" fmla="*/ 1020326 h 1128276"/>
                  <a:gd name="connsiteX0" fmla="*/ 0 w 3987800"/>
                  <a:gd name="connsiteY0" fmla="*/ 1020326 h 1160026"/>
                  <a:gd name="connsiteX1" fmla="*/ 12700 w 3987800"/>
                  <a:gd name="connsiteY1" fmla="*/ 1160026 h 1160026"/>
                  <a:gd name="connsiteX2" fmla="*/ 3971925 w 3987800"/>
                  <a:gd name="connsiteY2" fmla="*/ 124976 h 1160026"/>
                  <a:gd name="connsiteX3" fmla="*/ 3987800 w 3987800"/>
                  <a:gd name="connsiteY3" fmla="*/ 71001 h 1160026"/>
                  <a:gd name="connsiteX4" fmla="*/ 0 w 3987800"/>
                  <a:gd name="connsiteY4" fmla="*/ 1020326 h 1160026"/>
                  <a:gd name="connsiteX0" fmla="*/ 0 w 3987800"/>
                  <a:gd name="connsiteY0" fmla="*/ 1020326 h 1160026"/>
                  <a:gd name="connsiteX1" fmla="*/ 12700 w 3987800"/>
                  <a:gd name="connsiteY1" fmla="*/ 1160026 h 1160026"/>
                  <a:gd name="connsiteX2" fmla="*/ 3971925 w 3987800"/>
                  <a:gd name="connsiteY2" fmla="*/ 124976 h 1160026"/>
                  <a:gd name="connsiteX3" fmla="*/ 3987800 w 3987800"/>
                  <a:gd name="connsiteY3" fmla="*/ 71001 h 1160026"/>
                  <a:gd name="connsiteX4" fmla="*/ 0 w 3987800"/>
                  <a:gd name="connsiteY4" fmla="*/ 1020326 h 1160026"/>
                  <a:gd name="connsiteX0" fmla="*/ 0 w 3990975"/>
                  <a:gd name="connsiteY0" fmla="*/ 1028722 h 1168422"/>
                  <a:gd name="connsiteX1" fmla="*/ 12700 w 3990975"/>
                  <a:gd name="connsiteY1" fmla="*/ 1168422 h 1168422"/>
                  <a:gd name="connsiteX2" fmla="*/ 3990975 w 3990975"/>
                  <a:gd name="connsiteY2" fmla="*/ 111147 h 1168422"/>
                  <a:gd name="connsiteX3" fmla="*/ 3987800 w 3990975"/>
                  <a:gd name="connsiteY3" fmla="*/ 79397 h 1168422"/>
                  <a:gd name="connsiteX4" fmla="*/ 0 w 3990975"/>
                  <a:gd name="connsiteY4" fmla="*/ 1028722 h 1168422"/>
                  <a:gd name="connsiteX0" fmla="*/ 0 w 3990975"/>
                  <a:gd name="connsiteY0" fmla="*/ 1020326 h 1160026"/>
                  <a:gd name="connsiteX1" fmla="*/ 12700 w 3990975"/>
                  <a:gd name="connsiteY1" fmla="*/ 1160026 h 1160026"/>
                  <a:gd name="connsiteX2" fmla="*/ 3990975 w 3990975"/>
                  <a:gd name="connsiteY2" fmla="*/ 102751 h 1160026"/>
                  <a:gd name="connsiteX3" fmla="*/ 3987800 w 3990975"/>
                  <a:gd name="connsiteY3" fmla="*/ 71001 h 1160026"/>
                  <a:gd name="connsiteX4" fmla="*/ 0 w 3990975"/>
                  <a:gd name="connsiteY4" fmla="*/ 1020326 h 1160026"/>
                  <a:gd name="connsiteX0" fmla="*/ 0 w 4003675"/>
                  <a:gd name="connsiteY0" fmla="*/ 1020326 h 1160026"/>
                  <a:gd name="connsiteX1" fmla="*/ 12700 w 4003675"/>
                  <a:gd name="connsiteY1" fmla="*/ 1160026 h 1160026"/>
                  <a:gd name="connsiteX2" fmla="*/ 3990975 w 4003675"/>
                  <a:gd name="connsiteY2" fmla="*/ 102751 h 1160026"/>
                  <a:gd name="connsiteX3" fmla="*/ 4003675 w 4003675"/>
                  <a:gd name="connsiteY3" fmla="*/ 71001 h 1160026"/>
                  <a:gd name="connsiteX4" fmla="*/ 0 w 4003675"/>
                  <a:gd name="connsiteY4" fmla="*/ 1020326 h 1160026"/>
                  <a:gd name="connsiteX0" fmla="*/ 0 w 4003675"/>
                  <a:gd name="connsiteY0" fmla="*/ 1026437 h 1166137"/>
                  <a:gd name="connsiteX1" fmla="*/ 12700 w 4003675"/>
                  <a:gd name="connsiteY1" fmla="*/ 1166137 h 1166137"/>
                  <a:gd name="connsiteX2" fmla="*/ 3990975 w 4003675"/>
                  <a:gd name="connsiteY2" fmla="*/ 108862 h 1166137"/>
                  <a:gd name="connsiteX3" fmla="*/ 4003675 w 4003675"/>
                  <a:gd name="connsiteY3" fmla="*/ 77112 h 1166137"/>
                  <a:gd name="connsiteX4" fmla="*/ 0 w 4003675"/>
                  <a:gd name="connsiteY4" fmla="*/ 1026437 h 116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3675" h="1166137">
                    <a:moveTo>
                      <a:pt x="0" y="1026437"/>
                    </a:moveTo>
                    <a:lnTo>
                      <a:pt x="12700" y="1166137"/>
                    </a:lnTo>
                    <a:cubicBezTo>
                      <a:pt x="1459442" y="628504"/>
                      <a:pt x="2658533" y="-267905"/>
                      <a:pt x="3990975" y="108862"/>
                    </a:cubicBezTo>
                    <a:lnTo>
                      <a:pt x="4003675" y="77112"/>
                    </a:lnTo>
                    <a:cubicBezTo>
                      <a:pt x="2369608" y="-282721"/>
                      <a:pt x="1338792" y="716345"/>
                      <a:pt x="0" y="1026437"/>
                    </a:cubicBezTo>
                    <a:close/>
                  </a:path>
                </a:pathLst>
              </a:custGeom>
              <a:gradFill>
                <a:gsLst>
                  <a:gs pos="91000">
                    <a:srgbClr val="C00000">
                      <a:alpha val="2000"/>
                    </a:srgbClr>
                  </a:gs>
                  <a:gs pos="37122">
                    <a:srgbClr val="FFFF00"/>
                  </a:gs>
                  <a:gs pos="12000">
                    <a:srgbClr val="FFC000"/>
                  </a:gs>
                  <a:gs pos="0">
                    <a:srgbClr val="FFC000"/>
                  </a:gs>
                  <a:gs pos="0">
                    <a:srgbClr val="420000"/>
                  </a:gs>
                  <a:gs pos="99000">
                    <a:srgbClr val="FF0000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</a:gradFill>
              <a:ln w="3175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rgbClr val="FFFF00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</a:ln>
              <a:effectLst>
                <a:outerShdw blurRad="50800" dist="25400" dir="5400000" algn="ctr" rotWithShape="0">
                  <a:srgbClr val="860000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7287051" y="3446611"/>
              <a:ext cx="367897" cy="364155"/>
            </a:xfrm>
            <a:custGeom>
              <a:avLst/>
              <a:gdLst>
                <a:gd name="T0" fmla="*/ 408 w 416"/>
                <a:gd name="T1" fmla="*/ 359 h 412"/>
                <a:gd name="T2" fmla="*/ 360 w 416"/>
                <a:gd name="T3" fmla="*/ 409 h 412"/>
                <a:gd name="T4" fmla="*/ 329 w 416"/>
                <a:gd name="T5" fmla="*/ 378 h 412"/>
                <a:gd name="T6" fmla="*/ 315 w 416"/>
                <a:gd name="T7" fmla="*/ 377 h 412"/>
                <a:gd name="T8" fmla="*/ 197 w 416"/>
                <a:gd name="T9" fmla="*/ 412 h 412"/>
                <a:gd name="T10" fmla="*/ 76 w 416"/>
                <a:gd name="T11" fmla="*/ 374 h 412"/>
                <a:gd name="T12" fmla="*/ 64 w 416"/>
                <a:gd name="T13" fmla="*/ 371 h 412"/>
                <a:gd name="T14" fmla="*/ 60 w 416"/>
                <a:gd name="T15" fmla="*/ 383 h 412"/>
                <a:gd name="T16" fmla="*/ 29 w 416"/>
                <a:gd name="T17" fmla="*/ 412 h 412"/>
                <a:gd name="T18" fmla="*/ 0 w 416"/>
                <a:gd name="T19" fmla="*/ 383 h 412"/>
                <a:gd name="T20" fmla="*/ 30 w 416"/>
                <a:gd name="T21" fmla="*/ 352 h 412"/>
                <a:gd name="T22" fmla="*/ 40 w 416"/>
                <a:gd name="T23" fmla="*/ 349 h 412"/>
                <a:gd name="T24" fmla="*/ 36 w 416"/>
                <a:gd name="T25" fmla="*/ 340 h 412"/>
                <a:gd name="T26" fmla="*/ 14 w 416"/>
                <a:gd name="T27" fmla="*/ 311 h 412"/>
                <a:gd name="T28" fmla="*/ 18 w 416"/>
                <a:gd name="T29" fmla="*/ 307 h 412"/>
                <a:gd name="T30" fmla="*/ 43 w 416"/>
                <a:gd name="T31" fmla="*/ 281 h 412"/>
                <a:gd name="T32" fmla="*/ 197 w 416"/>
                <a:gd name="T33" fmla="*/ 346 h 412"/>
                <a:gd name="T34" fmla="*/ 273 w 416"/>
                <a:gd name="T35" fmla="*/ 324 h 412"/>
                <a:gd name="T36" fmla="*/ 131 w 416"/>
                <a:gd name="T37" fmla="*/ 186 h 412"/>
                <a:gd name="T38" fmla="*/ 98 w 416"/>
                <a:gd name="T39" fmla="*/ 223 h 412"/>
                <a:gd name="T40" fmla="*/ 41 w 416"/>
                <a:gd name="T41" fmla="*/ 165 h 412"/>
                <a:gd name="T42" fmla="*/ 60 w 416"/>
                <a:gd name="T43" fmla="*/ 147 h 412"/>
                <a:gd name="T44" fmla="*/ 134 w 416"/>
                <a:gd name="T45" fmla="*/ 72 h 412"/>
                <a:gd name="T46" fmla="*/ 148 w 416"/>
                <a:gd name="T47" fmla="*/ 68 h 412"/>
                <a:gd name="T48" fmla="*/ 203 w 416"/>
                <a:gd name="T49" fmla="*/ 55 h 412"/>
                <a:gd name="T50" fmla="*/ 232 w 416"/>
                <a:gd name="T51" fmla="*/ 84 h 412"/>
                <a:gd name="T52" fmla="*/ 225 w 416"/>
                <a:gd name="T53" fmla="*/ 91 h 412"/>
                <a:gd name="T54" fmla="*/ 188 w 416"/>
                <a:gd name="T55" fmla="*/ 128 h 412"/>
                <a:gd name="T56" fmla="*/ 186 w 416"/>
                <a:gd name="T57" fmla="*/ 139 h 412"/>
                <a:gd name="T58" fmla="*/ 320 w 416"/>
                <a:gd name="T59" fmla="*/ 273 h 412"/>
                <a:gd name="T60" fmla="*/ 323 w 416"/>
                <a:gd name="T61" fmla="*/ 274 h 412"/>
                <a:gd name="T62" fmla="*/ 329 w 416"/>
                <a:gd name="T63" fmla="*/ 264 h 412"/>
                <a:gd name="T64" fmla="*/ 316 w 416"/>
                <a:gd name="T65" fmla="*/ 88 h 412"/>
                <a:gd name="T66" fmla="*/ 231 w 416"/>
                <a:gd name="T67" fmla="*/ 6 h 412"/>
                <a:gd name="T68" fmla="*/ 226 w 416"/>
                <a:gd name="T69" fmla="*/ 3 h 412"/>
                <a:gd name="T70" fmla="*/ 224 w 416"/>
                <a:gd name="T71" fmla="*/ 0 h 412"/>
                <a:gd name="T72" fmla="*/ 260 w 416"/>
                <a:gd name="T73" fmla="*/ 8 h 412"/>
                <a:gd name="T74" fmla="*/ 407 w 416"/>
                <a:gd name="T75" fmla="*/ 176 h 412"/>
                <a:gd name="T76" fmla="*/ 377 w 416"/>
                <a:gd name="T77" fmla="*/ 314 h 412"/>
                <a:gd name="T78" fmla="*/ 379 w 416"/>
                <a:gd name="T79" fmla="*/ 332 h 412"/>
                <a:gd name="T80" fmla="*/ 408 w 416"/>
                <a:gd name="T81" fmla="*/ 359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6" h="412">
                  <a:moveTo>
                    <a:pt x="408" y="359"/>
                  </a:moveTo>
                  <a:cubicBezTo>
                    <a:pt x="391" y="378"/>
                    <a:pt x="375" y="393"/>
                    <a:pt x="360" y="409"/>
                  </a:cubicBezTo>
                  <a:cubicBezTo>
                    <a:pt x="350" y="399"/>
                    <a:pt x="339" y="389"/>
                    <a:pt x="329" y="378"/>
                  </a:cubicBezTo>
                  <a:cubicBezTo>
                    <a:pt x="324" y="373"/>
                    <a:pt x="321" y="373"/>
                    <a:pt x="315" y="377"/>
                  </a:cubicBezTo>
                  <a:cubicBezTo>
                    <a:pt x="279" y="398"/>
                    <a:pt x="240" y="411"/>
                    <a:pt x="197" y="412"/>
                  </a:cubicBezTo>
                  <a:cubicBezTo>
                    <a:pt x="153" y="412"/>
                    <a:pt x="113" y="398"/>
                    <a:pt x="76" y="374"/>
                  </a:cubicBezTo>
                  <a:cubicBezTo>
                    <a:pt x="72" y="372"/>
                    <a:pt x="66" y="369"/>
                    <a:pt x="64" y="371"/>
                  </a:cubicBezTo>
                  <a:cubicBezTo>
                    <a:pt x="61" y="373"/>
                    <a:pt x="60" y="379"/>
                    <a:pt x="60" y="383"/>
                  </a:cubicBezTo>
                  <a:cubicBezTo>
                    <a:pt x="59" y="399"/>
                    <a:pt x="45" y="412"/>
                    <a:pt x="29" y="412"/>
                  </a:cubicBezTo>
                  <a:cubicBezTo>
                    <a:pt x="14" y="411"/>
                    <a:pt x="1" y="398"/>
                    <a:pt x="0" y="383"/>
                  </a:cubicBezTo>
                  <a:cubicBezTo>
                    <a:pt x="0" y="366"/>
                    <a:pt x="14" y="353"/>
                    <a:pt x="30" y="352"/>
                  </a:cubicBezTo>
                  <a:cubicBezTo>
                    <a:pt x="33" y="352"/>
                    <a:pt x="37" y="350"/>
                    <a:pt x="40" y="349"/>
                  </a:cubicBezTo>
                  <a:cubicBezTo>
                    <a:pt x="39" y="346"/>
                    <a:pt x="38" y="342"/>
                    <a:pt x="36" y="340"/>
                  </a:cubicBezTo>
                  <a:cubicBezTo>
                    <a:pt x="29" y="330"/>
                    <a:pt x="21" y="321"/>
                    <a:pt x="14" y="311"/>
                  </a:cubicBezTo>
                  <a:cubicBezTo>
                    <a:pt x="16" y="309"/>
                    <a:pt x="17" y="308"/>
                    <a:pt x="18" y="307"/>
                  </a:cubicBezTo>
                  <a:cubicBezTo>
                    <a:pt x="26" y="299"/>
                    <a:pt x="34" y="290"/>
                    <a:pt x="43" y="281"/>
                  </a:cubicBezTo>
                  <a:cubicBezTo>
                    <a:pt x="86" y="323"/>
                    <a:pt x="136" y="348"/>
                    <a:pt x="197" y="346"/>
                  </a:cubicBezTo>
                  <a:cubicBezTo>
                    <a:pt x="224" y="345"/>
                    <a:pt x="249" y="338"/>
                    <a:pt x="273" y="324"/>
                  </a:cubicBezTo>
                  <a:cubicBezTo>
                    <a:pt x="226" y="278"/>
                    <a:pt x="179" y="232"/>
                    <a:pt x="131" y="186"/>
                  </a:cubicBezTo>
                  <a:cubicBezTo>
                    <a:pt x="122" y="196"/>
                    <a:pt x="110" y="210"/>
                    <a:pt x="98" y="223"/>
                  </a:cubicBezTo>
                  <a:cubicBezTo>
                    <a:pt x="78" y="202"/>
                    <a:pt x="60" y="184"/>
                    <a:pt x="41" y="165"/>
                  </a:cubicBezTo>
                  <a:cubicBezTo>
                    <a:pt x="47" y="159"/>
                    <a:pt x="54" y="154"/>
                    <a:pt x="60" y="147"/>
                  </a:cubicBezTo>
                  <a:cubicBezTo>
                    <a:pt x="85" y="122"/>
                    <a:pt x="110" y="98"/>
                    <a:pt x="134" y="72"/>
                  </a:cubicBezTo>
                  <a:cubicBezTo>
                    <a:pt x="138" y="68"/>
                    <a:pt x="141" y="67"/>
                    <a:pt x="148" y="68"/>
                  </a:cubicBezTo>
                  <a:cubicBezTo>
                    <a:pt x="168" y="72"/>
                    <a:pt x="188" y="68"/>
                    <a:pt x="203" y="55"/>
                  </a:cubicBezTo>
                  <a:cubicBezTo>
                    <a:pt x="213" y="64"/>
                    <a:pt x="222" y="74"/>
                    <a:pt x="232" y="84"/>
                  </a:cubicBezTo>
                  <a:cubicBezTo>
                    <a:pt x="231" y="85"/>
                    <a:pt x="228" y="88"/>
                    <a:pt x="225" y="91"/>
                  </a:cubicBezTo>
                  <a:cubicBezTo>
                    <a:pt x="213" y="103"/>
                    <a:pt x="200" y="116"/>
                    <a:pt x="188" y="128"/>
                  </a:cubicBezTo>
                  <a:cubicBezTo>
                    <a:pt x="185" y="131"/>
                    <a:pt x="182" y="134"/>
                    <a:pt x="186" y="139"/>
                  </a:cubicBezTo>
                  <a:cubicBezTo>
                    <a:pt x="231" y="183"/>
                    <a:pt x="275" y="228"/>
                    <a:pt x="320" y="273"/>
                  </a:cubicBezTo>
                  <a:cubicBezTo>
                    <a:pt x="320" y="273"/>
                    <a:pt x="321" y="273"/>
                    <a:pt x="323" y="274"/>
                  </a:cubicBezTo>
                  <a:cubicBezTo>
                    <a:pt x="325" y="271"/>
                    <a:pt x="327" y="267"/>
                    <a:pt x="329" y="264"/>
                  </a:cubicBezTo>
                  <a:cubicBezTo>
                    <a:pt x="355" y="203"/>
                    <a:pt x="349" y="145"/>
                    <a:pt x="316" y="88"/>
                  </a:cubicBezTo>
                  <a:cubicBezTo>
                    <a:pt x="296" y="53"/>
                    <a:pt x="267" y="26"/>
                    <a:pt x="231" y="6"/>
                  </a:cubicBezTo>
                  <a:cubicBezTo>
                    <a:pt x="229" y="5"/>
                    <a:pt x="228" y="4"/>
                    <a:pt x="226" y="3"/>
                  </a:cubicBezTo>
                  <a:cubicBezTo>
                    <a:pt x="226" y="3"/>
                    <a:pt x="226" y="3"/>
                    <a:pt x="224" y="0"/>
                  </a:cubicBezTo>
                  <a:cubicBezTo>
                    <a:pt x="237" y="3"/>
                    <a:pt x="249" y="4"/>
                    <a:pt x="260" y="8"/>
                  </a:cubicBezTo>
                  <a:cubicBezTo>
                    <a:pt x="341" y="36"/>
                    <a:pt x="392" y="91"/>
                    <a:pt x="407" y="176"/>
                  </a:cubicBezTo>
                  <a:cubicBezTo>
                    <a:pt x="416" y="226"/>
                    <a:pt x="403" y="272"/>
                    <a:pt x="377" y="314"/>
                  </a:cubicBezTo>
                  <a:cubicBezTo>
                    <a:pt x="372" y="322"/>
                    <a:pt x="372" y="327"/>
                    <a:pt x="379" y="332"/>
                  </a:cubicBezTo>
                  <a:cubicBezTo>
                    <a:pt x="389" y="341"/>
                    <a:pt x="399" y="351"/>
                    <a:pt x="408" y="35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scene3d>
              <a:camera prst="orthographicFront">
                <a:rot lat="0" lon="21599971" rev="0"/>
              </a:camera>
              <a:lightRig rig="threePt" dir="t"/>
            </a:scene3d>
            <a:sp3d contourW="19050">
              <a:bevelT w="6350" h="228600" prst="convex"/>
              <a:bevelB w="44450" h="19050"/>
              <a:extrusionClr>
                <a:srgbClr val="FFC000"/>
              </a:extrusionClr>
              <a:contourClr>
                <a:srgbClr val="FFC000"/>
              </a:contourClr>
            </a:sp3d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2331598" y="5820387"/>
            <a:ext cx="8983227" cy="1437654"/>
            <a:chOff x="1899071" y="4163466"/>
            <a:chExt cx="6594074" cy="1023674"/>
          </a:xfrm>
          <a:effectLst>
            <a:outerShdw blurRad="406400" dist="177800" dir="16200000" rotWithShape="0">
              <a:prstClr val="black">
                <a:alpha val="40000"/>
              </a:prstClr>
            </a:outerShdw>
          </a:effectLst>
        </p:grpSpPr>
        <p:sp>
          <p:nvSpPr>
            <p:cNvPr id="77" name="任意多边形 76"/>
            <p:cNvSpPr/>
            <p:nvPr/>
          </p:nvSpPr>
          <p:spPr>
            <a:xfrm>
              <a:off x="1940014" y="4163466"/>
              <a:ext cx="6421160" cy="985361"/>
            </a:xfrm>
            <a:custGeom>
              <a:avLst/>
              <a:gdLst/>
              <a:ahLst/>
              <a:cxnLst/>
              <a:rect l="l" t="t" r="r" b="b"/>
              <a:pathLst>
                <a:path w="6014241" h="922917">
                  <a:moveTo>
                    <a:pt x="4586220" y="8"/>
                  </a:moveTo>
                  <a:cubicBezTo>
                    <a:pt x="5015846" y="-536"/>
                    <a:pt x="5491491" y="24829"/>
                    <a:pt x="6014241" y="88602"/>
                  </a:cubicBezTo>
                  <a:lnTo>
                    <a:pt x="5415894" y="922917"/>
                  </a:lnTo>
                  <a:lnTo>
                    <a:pt x="0" y="922917"/>
                  </a:lnTo>
                  <a:lnTo>
                    <a:pt x="1932731" y="366887"/>
                  </a:lnTo>
                  <a:cubicBezTo>
                    <a:pt x="2422628" y="236441"/>
                    <a:pt x="3297341" y="1638"/>
                    <a:pt x="4586220" y="8"/>
                  </a:cubicBezTo>
                  <a:close/>
                </a:path>
              </a:pathLst>
            </a:custGeom>
            <a:gradFill flip="none" rotWithShape="1">
              <a:gsLst>
                <a:gs pos="79000">
                  <a:srgbClr val="FF0000"/>
                </a:gs>
                <a:gs pos="12000">
                  <a:srgbClr val="7E0000"/>
                </a:gs>
                <a:gs pos="0">
                  <a:srgbClr val="860000"/>
                </a:gs>
                <a:gs pos="99000">
                  <a:srgbClr val="C00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1899071" y="4163466"/>
              <a:ext cx="6421160" cy="985361"/>
            </a:xfrm>
            <a:custGeom>
              <a:avLst/>
              <a:gdLst/>
              <a:ahLst/>
              <a:cxnLst/>
              <a:rect l="l" t="t" r="r" b="b"/>
              <a:pathLst>
                <a:path w="6014241" h="922917">
                  <a:moveTo>
                    <a:pt x="4586220" y="8"/>
                  </a:moveTo>
                  <a:cubicBezTo>
                    <a:pt x="5015846" y="-536"/>
                    <a:pt x="5491491" y="24829"/>
                    <a:pt x="6014241" y="88602"/>
                  </a:cubicBezTo>
                  <a:lnTo>
                    <a:pt x="5415894" y="922917"/>
                  </a:lnTo>
                  <a:lnTo>
                    <a:pt x="0" y="922917"/>
                  </a:lnTo>
                  <a:lnTo>
                    <a:pt x="1932731" y="366887"/>
                  </a:lnTo>
                  <a:cubicBezTo>
                    <a:pt x="2422628" y="236441"/>
                    <a:pt x="3297341" y="1638"/>
                    <a:pt x="4586220" y="8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FF0000">
                    <a:alpha val="11000"/>
                  </a:srgbClr>
                </a:gs>
                <a:gs pos="16000">
                  <a:srgbClr val="8B0000"/>
                </a:gs>
                <a:gs pos="28000">
                  <a:srgbClr val="7E0000"/>
                </a:gs>
                <a:gs pos="99000">
                  <a:srgbClr val="C00000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1973365" y="4167960"/>
              <a:ext cx="6394902" cy="991579"/>
            </a:xfrm>
            <a:custGeom>
              <a:avLst/>
              <a:gdLst>
                <a:gd name="connsiteX0" fmla="*/ 136525 w 3603625"/>
                <a:gd name="connsiteY0" fmla="*/ 501650 h 501650"/>
                <a:gd name="connsiteX1" fmla="*/ 3575050 w 3603625"/>
                <a:gd name="connsiteY1" fmla="*/ 44450 h 501650"/>
                <a:gd name="connsiteX2" fmla="*/ 3603625 w 3603625"/>
                <a:gd name="connsiteY2" fmla="*/ 0 h 501650"/>
                <a:gd name="connsiteX3" fmla="*/ 0 w 3603625"/>
                <a:gd name="connsiteY3" fmla="*/ 473075 h 501650"/>
                <a:gd name="connsiteX4" fmla="*/ 136525 w 3603625"/>
                <a:gd name="connsiteY4" fmla="*/ 501650 h 501650"/>
                <a:gd name="connsiteX0" fmla="*/ 136525 w 3603625"/>
                <a:gd name="connsiteY0" fmla="*/ 501650 h 501650"/>
                <a:gd name="connsiteX1" fmla="*/ 3575050 w 3603625"/>
                <a:gd name="connsiteY1" fmla="*/ 44450 h 501650"/>
                <a:gd name="connsiteX2" fmla="*/ 3603625 w 3603625"/>
                <a:gd name="connsiteY2" fmla="*/ 0 h 501650"/>
                <a:gd name="connsiteX3" fmla="*/ 0 w 3603625"/>
                <a:gd name="connsiteY3" fmla="*/ 473075 h 501650"/>
                <a:gd name="connsiteX4" fmla="*/ 136525 w 3603625"/>
                <a:gd name="connsiteY4" fmla="*/ 501650 h 501650"/>
                <a:gd name="connsiteX0" fmla="*/ 136525 w 3603625"/>
                <a:gd name="connsiteY0" fmla="*/ 551439 h 551439"/>
                <a:gd name="connsiteX1" fmla="*/ 3575050 w 3603625"/>
                <a:gd name="connsiteY1" fmla="*/ 94239 h 551439"/>
                <a:gd name="connsiteX2" fmla="*/ 3603625 w 3603625"/>
                <a:gd name="connsiteY2" fmla="*/ 49789 h 551439"/>
                <a:gd name="connsiteX3" fmla="*/ 0 w 3603625"/>
                <a:gd name="connsiteY3" fmla="*/ 522864 h 551439"/>
                <a:gd name="connsiteX4" fmla="*/ 136525 w 3603625"/>
                <a:gd name="connsiteY4" fmla="*/ 551439 h 551439"/>
                <a:gd name="connsiteX0" fmla="*/ 117475 w 3584575"/>
                <a:gd name="connsiteY0" fmla="*/ 550560 h 550560"/>
                <a:gd name="connsiteX1" fmla="*/ 3556000 w 3584575"/>
                <a:gd name="connsiteY1" fmla="*/ 93360 h 550560"/>
                <a:gd name="connsiteX2" fmla="*/ 3584575 w 3584575"/>
                <a:gd name="connsiteY2" fmla="*/ 48910 h 550560"/>
                <a:gd name="connsiteX3" fmla="*/ 0 w 3584575"/>
                <a:gd name="connsiteY3" fmla="*/ 528335 h 550560"/>
                <a:gd name="connsiteX4" fmla="*/ 117475 w 3584575"/>
                <a:gd name="connsiteY4" fmla="*/ 550560 h 550560"/>
                <a:gd name="connsiteX0" fmla="*/ 117475 w 3584575"/>
                <a:gd name="connsiteY0" fmla="*/ 550560 h 550560"/>
                <a:gd name="connsiteX1" fmla="*/ 3556000 w 3584575"/>
                <a:gd name="connsiteY1" fmla="*/ 93360 h 550560"/>
                <a:gd name="connsiteX2" fmla="*/ 3584575 w 3584575"/>
                <a:gd name="connsiteY2" fmla="*/ 48910 h 550560"/>
                <a:gd name="connsiteX3" fmla="*/ 0 w 3584575"/>
                <a:gd name="connsiteY3" fmla="*/ 528335 h 550560"/>
                <a:gd name="connsiteX4" fmla="*/ 117475 w 3584575"/>
                <a:gd name="connsiteY4" fmla="*/ 550560 h 550560"/>
                <a:gd name="connsiteX0" fmla="*/ 212725 w 3584575"/>
                <a:gd name="connsiteY0" fmla="*/ 528335 h 528335"/>
                <a:gd name="connsiteX1" fmla="*/ 3556000 w 3584575"/>
                <a:gd name="connsiteY1" fmla="*/ 93360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56000 w 3584575"/>
                <a:gd name="connsiteY1" fmla="*/ 93360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68700 w 3584575"/>
                <a:gd name="connsiteY1" fmla="*/ 83835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212725 w 3584575"/>
                <a:gd name="connsiteY0" fmla="*/ 528335 h 528335"/>
                <a:gd name="connsiteX1" fmla="*/ 3568700 w 3584575"/>
                <a:gd name="connsiteY1" fmla="*/ 83835 h 528335"/>
                <a:gd name="connsiteX2" fmla="*/ 3584575 w 3584575"/>
                <a:gd name="connsiteY2" fmla="*/ 48910 h 528335"/>
                <a:gd name="connsiteX3" fmla="*/ 0 w 3584575"/>
                <a:gd name="connsiteY3" fmla="*/ 528335 h 528335"/>
                <a:gd name="connsiteX4" fmla="*/ 212725 w 3584575"/>
                <a:gd name="connsiteY4" fmla="*/ 528335 h 528335"/>
                <a:gd name="connsiteX0" fmla="*/ 57613 w 3584575"/>
                <a:gd name="connsiteY0" fmla="*/ 585948 h 585948"/>
                <a:gd name="connsiteX1" fmla="*/ 3568700 w 3584575"/>
                <a:gd name="connsiteY1" fmla="*/ 83835 h 585948"/>
                <a:gd name="connsiteX2" fmla="*/ 3584575 w 3584575"/>
                <a:gd name="connsiteY2" fmla="*/ 48910 h 585948"/>
                <a:gd name="connsiteX3" fmla="*/ 0 w 3584575"/>
                <a:gd name="connsiteY3" fmla="*/ 528335 h 585948"/>
                <a:gd name="connsiteX4" fmla="*/ 57613 w 3584575"/>
                <a:gd name="connsiteY4" fmla="*/ 585948 h 585948"/>
                <a:gd name="connsiteX0" fmla="*/ 159544 w 3686506"/>
                <a:gd name="connsiteY0" fmla="*/ 579500 h 579500"/>
                <a:gd name="connsiteX1" fmla="*/ 3670631 w 3686506"/>
                <a:gd name="connsiteY1" fmla="*/ 77387 h 579500"/>
                <a:gd name="connsiteX2" fmla="*/ 3686506 w 3686506"/>
                <a:gd name="connsiteY2" fmla="*/ 42462 h 579500"/>
                <a:gd name="connsiteX3" fmla="*/ 0 w 3686506"/>
                <a:gd name="connsiteY3" fmla="*/ 575068 h 579500"/>
                <a:gd name="connsiteX4" fmla="*/ 159544 w 3686506"/>
                <a:gd name="connsiteY4" fmla="*/ 579500 h 579500"/>
                <a:gd name="connsiteX0" fmla="*/ 159544 w 3686506"/>
                <a:gd name="connsiteY0" fmla="*/ 583243 h 583243"/>
                <a:gd name="connsiteX1" fmla="*/ 3670631 w 3686506"/>
                <a:gd name="connsiteY1" fmla="*/ 81130 h 583243"/>
                <a:gd name="connsiteX2" fmla="*/ 3686506 w 3686506"/>
                <a:gd name="connsiteY2" fmla="*/ 46205 h 583243"/>
                <a:gd name="connsiteX3" fmla="*/ 0 w 3686506"/>
                <a:gd name="connsiteY3" fmla="*/ 578811 h 583243"/>
                <a:gd name="connsiteX4" fmla="*/ 159544 w 3686506"/>
                <a:gd name="connsiteY4" fmla="*/ 583243 h 583243"/>
                <a:gd name="connsiteX0" fmla="*/ 159544 w 3686506"/>
                <a:gd name="connsiteY0" fmla="*/ 583243 h 583243"/>
                <a:gd name="connsiteX1" fmla="*/ 3666200 w 3686506"/>
                <a:gd name="connsiteY1" fmla="*/ 98857 h 583243"/>
                <a:gd name="connsiteX2" fmla="*/ 3686506 w 3686506"/>
                <a:gd name="connsiteY2" fmla="*/ 46205 h 583243"/>
                <a:gd name="connsiteX3" fmla="*/ 0 w 3686506"/>
                <a:gd name="connsiteY3" fmla="*/ 578811 h 583243"/>
                <a:gd name="connsiteX4" fmla="*/ 159544 w 3686506"/>
                <a:gd name="connsiteY4" fmla="*/ 583243 h 58324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159544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159544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79363 h 579363"/>
                <a:gd name="connsiteX1" fmla="*/ 3666200 w 3686506"/>
                <a:gd name="connsiteY1" fmla="*/ 94977 h 579363"/>
                <a:gd name="connsiteX2" fmla="*/ 3686506 w 3686506"/>
                <a:gd name="connsiteY2" fmla="*/ 46757 h 579363"/>
                <a:gd name="connsiteX3" fmla="*/ 0 w 3686506"/>
                <a:gd name="connsiteY3" fmla="*/ 574931 h 579363"/>
                <a:gd name="connsiteX4" fmla="*/ 97499 w 3686506"/>
                <a:gd name="connsiteY4" fmla="*/ 579363 h 579363"/>
                <a:gd name="connsiteX0" fmla="*/ 97499 w 3686506"/>
                <a:gd name="connsiteY0" fmla="*/ 567787 h 567787"/>
                <a:gd name="connsiteX1" fmla="*/ 3666200 w 3686506"/>
                <a:gd name="connsiteY1" fmla="*/ 83401 h 567787"/>
                <a:gd name="connsiteX2" fmla="*/ 3686506 w 3686506"/>
                <a:gd name="connsiteY2" fmla="*/ 48476 h 567787"/>
                <a:gd name="connsiteX3" fmla="*/ 0 w 3686506"/>
                <a:gd name="connsiteY3" fmla="*/ 563355 h 567787"/>
                <a:gd name="connsiteX4" fmla="*/ 97499 w 3686506"/>
                <a:gd name="connsiteY4" fmla="*/ 567787 h 567787"/>
                <a:gd name="connsiteX0" fmla="*/ 97499 w 3686506"/>
                <a:gd name="connsiteY0" fmla="*/ 578734 h 578734"/>
                <a:gd name="connsiteX1" fmla="*/ 3666200 w 3686506"/>
                <a:gd name="connsiteY1" fmla="*/ 94348 h 578734"/>
                <a:gd name="connsiteX2" fmla="*/ 3686506 w 3686506"/>
                <a:gd name="connsiteY2" fmla="*/ 59423 h 578734"/>
                <a:gd name="connsiteX3" fmla="*/ 0 w 3686506"/>
                <a:gd name="connsiteY3" fmla="*/ 574302 h 578734"/>
                <a:gd name="connsiteX4" fmla="*/ 97499 w 3686506"/>
                <a:gd name="connsiteY4" fmla="*/ 578734 h 578734"/>
                <a:gd name="connsiteX0" fmla="*/ 97499 w 3686506"/>
                <a:gd name="connsiteY0" fmla="*/ 574901 h 574901"/>
                <a:gd name="connsiteX1" fmla="*/ 3666200 w 3686506"/>
                <a:gd name="connsiteY1" fmla="*/ 90515 h 574901"/>
                <a:gd name="connsiteX2" fmla="*/ 3686506 w 3686506"/>
                <a:gd name="connsiteY2" fmla="*/ 55590 h 574901"/>
                <a:gd name="connsiteX3" fmla="*/ 0 w 3686506"/>
                <a:gd name="connsiteY3" fmla="*/ 570469 h 574901"/>
                <a:gd name="connsiteX4" fmla="*/ 97499 w 3686506"/>
                <a:gd name="connsiteY4" fmla="*/ 574901 h 574901"/>
                <a:gd name="connsiteX0" fmla="*/ 97499 w 3686506"/>
                <a:gd name="connsiteY0" fmla="*/ 574901 h 574901"/>
                <a:gd name="connsiteX1" fmla="*/ 3666200 w 3686506"/>
                <a:gd name="connsiteY1" fmla="*/ 90515 h 574901"/>
                <a:gd name="connsiteX2" fmla="*/ 3686506 w 3686506"/>
                <a:gd name="connsiteY2" fmla="*/ 55590 h 574901"/>
                <a:gd name="connsiteX3" fmla="*/ 0 w 3686506"/>
                <a:gd name="connsiteY3" fmla="*/ 570469 h 574901"/>
                <a:gd name="connsiteX4" fmla="*/ 97499 w 3686506"/>
                <a:gd name="connsiteY4" fmla="*/ 574901 h 574901"/>
                <a:gd name="connsiteX0" fmla="*/ 97499 w 3686506"/>
                <a:gd name="connsiteY0" fmla="*/ 576699 h 576699"/>
                <a:gd name="connsiteX1" fmla="*/ 3666200 w 3686506"/>
                <a:gd name="connsiteY1" fmla="*/ 92313 h 576699"/>
                <a:gd name="connsiteX2" fmla="*/ 3686506 w 3686506"/>
                <a:gd name="connsiteY2" fmla="*/ 57388 h 576699"/>
                <a:gd name="connsiteX3" fmla="*/ 0 w 3686506"/>
                <a:gd name="connsiteY3" fmla="*/ 572267 h 576699"/>
                <a:gd name="connsiteX4" fmla="*/ 97499 w 3686506"/>
                <a:gd name="connsiteY4" fmla="*/ 576699 h 576699"/>
                <a:gd name="connsiteX0" fmla="*/ 97499 w 3686506"/>
                <a:gd name="connsiteY0" fmla="*/ 576699 h 576699"/>
                <a:gd name="connsiteX1" fmla="*/ 3666200 w 3686506"/>
                <a:gd name="connsiteY1" fmla="*/ 92313 h 576699"/>
                <a:gd name="connsiteX2" fmla="*/ 3686506 w 3686506"/>
                <a:gd name="connsiteY2" fmla="*/ 57388 h 576699"/>
                <a:gd name="connsiteX3" fmla="*/ 0 w 3686506"/>
                <a:gd name="connsiteY3" fmla="*/ 572267 h 576699"/>
                <a:gd name="connsiteX4" fmla="*/ 97499 w 3686506"/>
                <a:gd name="connsiteY4" fmla="*/ 576699 h 576699"/>
                <a:gd name="connsiteX0" fmla="*/ 130243 w 3719250"/>
                <a:gd name="connsiteY0" fmla="*/ 576699 h 576699"/>
                <a:gd name="connsiteX1" fmla="*/ 3698944 w 3719250"/>
                <a:gd name="connsiteY1" fmla="*/ 92313 h 576699"/>
                <a:gd name="connsiteX2" fmla="*/ 3719250 w 3719250"/>
                <a:gd name="connsiteY2" fmla="*/ 57388 h 576699"/>
                <a:gd name="connsiteX3" fmla="*/ 0 w 3719250"/>
                <a:gd name="connsiteY3" fmla="*/ 572267 h 576699"/>
                <a:gd name="connsiteX4" fmla="*/ 130243 w 3719250"/>
                <a:gd name="connsiteY4" fmla="*/ 576699 h 576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9250" h="576699">
                  <a:moveTo>
                    <a:pt x="130243" y="576699"/>
                  </a:moveTo>
                  <a:cubicBezTo>
                    <a:pt x="1344350" y="189283"/>
                    <a:pt x="2306906" y="-92961"/>
                    <a:pt x="3698944" y="92313"/>
                  </a:cubicBezTo>
                  <a:lnTo>
                    <a:pt x="3719250" y="57388"/>
                  </a:lnTo>
                  <a:cubicBezTo>
                    <a:pt x="2360284" y="-114392"/>
                    <a:pt x="1407451" y="111693"/>
                    <a:pt x="0" y="572267"/>
                  </a:cubicBezTo>
                  <a:lnTo>
                    <a:pt x="130243" y="576699"/>
                  </a:lnTo>
                  <a:close/>
                </a:path>
              </a:pathLst>
            </a:custGeom>
            <a:gradFill>
              <a:gsLst>
                <a:gs pos="91000">
                  <a:srgbClr val="C00000">
                    <a:alpha val="2000"/>
                  </a:srgbClr>
                </a:gs>
                <a:gs pos="37122">
                  <a:srgbClr val="FFFF00"/>
                </a:gs>
                <a:gs pos="12000">
                  <a:srgbClr val="FFC000"/>
                </a:gs>
                <a:gs pos="0">
                  <a:srgbClr val="FFC000"/>
                </a:gs>
                <a:gs pos="0">
                  <a:srgbClr val="420000"/>
                </a:gs>
                <a:gs pos="99000">
                  <a:srgbClr val="FF0000">
                    <a:alpha val="0"/>
                  </a:srgbClr>
                </a:gs>
              </a:gsLst>
              <a:path path="circle">
                <a:fillToRect l="50000" t="50000" r="50000" b="50000"/>
              </a:path>
            </a:gradFill>
            <a:ln w="3175">
              <a:noFill/>
            </a:ln>
            <a:effectLst>
              <a:outerShdw blurRad="38100" dist="63500" dir="5400000" algn="t" rotWithShape="0">
                <a:srgbClr val="86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7704987" y="4194860"/>
              <a:ext cx="788158" cy="992280"/>
            </a:xfrm>
            <a:custGeom>
              <a:avLst/>
              <a:gdLst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38125 w 238125"/>
                <a:gd name="connsiteY3" fmla="*/ 0 h 523875"/>
                <a:gd name="connsiteX0" fmla="*/ 238125 w 238125"/>
                <a:gd name="connsiteY0" fmla="*/ 0 h 523875"/>
                <a:gd name="connsiteX1" fmla="*/ 0 w 238125"/>
                <a:gd name="connsiteY1" fmla="*/ 504825 h 523875"/>
                <a:gd name="connsiteX2" fmla="*/ 66675 w 238125"/>
                <a:gd name="connsiteY2" fmla="*/ 523875 h 523875"/>
                <a:gd name="connsiteX3" fmla="*/ 216694 w 238125"/>
                <a:gd name="connsiteY3" fmla="*/ 73819 h 523875"/>
                <a:gd name="connsiteX4" fmla="*/ 238125 w 238125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66675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285750"/>
                <a:gd name="connsiteY0" fmla="*/ 0 h 523875"/>
                <a:gd name="connsiteX1" fmla="*/ 0 w 285750"/>
                <a:gd name="connsiteY1" fmla="*/ 504825 h 523875"/>
                <a:gd name="connsiteX2" fmla="*/ 50006 w 285750"/>
                <a:gd name="connsiteY2" fmla="*/ 523875 h 523875"/>
                <a:gd name="connsiteX3" fmla="*/ 285750 w 285750"/>
                <a:gd name="connsiteY3" fmla="*/ 28575 h 523875"/>
                <a:gd name="connsiteX4" fmla="*/ 238125 w 285750"/>
                <a:gd name="connsiteY4" fmla="*/ 0 h 523875"/>
                <a:gd name="connsiteX0" fmla="*/ 238125 w 428816"/>
                <a:gd name="connsiteY0" fmla="*/ 20604 h 544479"/>
                <a:gd name="connsiteX1" fmla="*/ 0 w 428816"/>
                <a:gd name="connsiteY1" fmla="*/ 525429 h 544479"/>
                <a:gd name="connsiteX2" fmla="*/ 50006 w 428816"/>
                <a:gd name="connsiteY2" fmla="*/ 544479 h 544479"/>
                <a:gd name="connsiteX3" fmla="*/ 428816 w 428816"/>
                <a:gd name="connsiteY3" fmla="*/ 0 h 544479"/>
                <a:gd name="connsiteX4" fmla="*/ 238125 w 428816"/>
                <a:gd name="connsiteY4" fmla="*/ 20604 h 544479"/>
                <a:gd name="connsiteX0" fmla="*/ 238125 w 458389"/>
                <a:gd name="connsiteY0" fmla="*/ 50177 h 574052"/>
                <a:gd name="connsiteX1" fmla="*/ 0 w 458389"/>
                <a:gd name="connsiteY1" fmla="*/ 555002 h 574052"/>
                <a:gd name="connsiteX2" fmla="*/ 50006 w 458389"/>
                <a:gd name="connsiteY2" fmla="*/ 574052 h 574052"/>
                <a:gd name="connsiteX3" fmla="*/ 458389 w 458389"/>
                <a:gd name="connsiteY3" fmla="*/ 0 h 574052"/>
                <a:gd name="connsiteX4" fmla="*/ 238125 w 458389"/>
                <a:gd name="connsiteY4" fmla="*/ 50177 h 574052"/>
                <a:gd name="connsiteX0" fmla="*/ 421475 w 458389"/>
                <a:gd name="connsiteY0" fmla="*/ 0 h 577106"/>
                <a:gd name="connsiteX1" fmla="*/ 0 w 458389"/>
                <a:gd name="connsiteY1" fmla="*/ 558056 h 577106"/>
                <a:gd name="connsiteX2" fmla="*/ 50006 w 458389"/>
                <a:gd name="connsiteY2" fmla="*/ 577106 h 577106"/>
                <a:gd name="connsiteX3" fmla="*/ 458389 w 458389"/>
                <a:gd name="connsiteY3" fmla="*/ 3054 h 577106"/>
                <a:gd name="connsiteX4" fmla="*/ 421475 w 458389"/>
                <a:gd name="connsiteY4" fmla="*/ 0 h 577106"/>
                <a:gd name="connsiteX0" fmla="*/ 406689 w 458389"/>
                <a:gd name="connsiteY0" fmla="*/ 0 h 577106"/>
                <a:gd name="connsiteX1" fmla="*/ 0 w 458389"/>
                <a:gd name="connsiteY1" fmla="*/ 558056 h 577106"/>
                <a:gd name="connsiteX2" fmla="*/ 50006 w 458389"/>
                <a:gd name="connsiteY2" fmla="*/ 577106 h 577106"/>
                <a:gd name="connsiteX3" fmla="*/ 458389 w 458389"/>
                <a:gd name="connsiteY3" fmla="*/ 3054 h 577106"/>
                <a:gd name="connsiteX4" fmla="*/ 406689 w 458389"/>
                <a:gd name="connsiteY4" fmla="*/ 0 h 577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389" h="577106">
                  <a:moveTo>
                    <a:pt x="406689" y="0"/>
                  </a:moveTo>
                  <a:lnTo>
                    <a:pt x="0" y="558056"/>
                  </a:lnTo>
                  <a:lnTo>
                    <a:pt x="50006" y="577106"/>
                  </a:lnTo>
                  <a:lnTo>
                    <a:pt x="458389" y="3054"/>
                  </a:lnTo>
                  <a:lnTo>
                    <a:pt x="406689" y="0"/>
                  </a:lnTo>
                  <a:close/>
                </a:path>
              </a:pathLst>
            </a:custGeom>
            <a:gradFill flip="none" rotWithShape="1">
              <a:gsLst>
                <a:gs pos="53000">
                  <a:srgbClr val="FFFF00"/>
                </a:gs>
                <a:gs pos="100000">
                  <a:srgbClr val="FFC000"/>
                </a:gs>
                <a:gs pos="35000">
                  <a:srgbClr val="FFC000"/>
                </a:gs>
                <a:gs pos="44000">
                  <a:srgbClr val="420000"/>
                </a:gs>
              </a:gsLst>
              <a:lin ang="13500000" scaled="1"/>
              <a:tileRect/>
            </a:gradFill>
            <a:ln w="3175">
              <a:solidFill>
                <a:srgbClr val="B48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777199" y="4692030"/>
            <a:ext cx="4499831" cy="1609726"/>
            <a:chOff x="1095872" y="5460452"/>
            <a:chExt cx="4499831" cy="1609726"/>
          </a:xfrm>
        </p:grpSpPr>
        <p:pic>
          <p:nvPicPr>
            <p:cNvPr id="58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23" t="9021" r="65291" b="80965"/>
            <a:stretch>
              <a:fillRect/>
            </a:stretch>
          </p:blipFill>
          <p:spPr bwMode="auto">
            <a:xfrm>
              <a:off x="1095872" y="5460452"/>
              <a:ext cx="1370000" cy="974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7" t="19295" r="65291" b="65408"/>
            <a:stretch>
              <a:fillRect/>
            </a:stretch>
          </p:blipFill>
          <p:spPr bwMode="auto">
            <a:xfrm>
              <a:off x="2683081" y="5581783"/>
              <a:ext cx="1913348" cy="1488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10" descr="E:\2013.3.28\党旗\Nipic_2079502_20130724151055359000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02" t="28941" r="79556" b="65479"/>
            <a:stretch>
              <a:fillRect/>
            </a:stretch>
          </p:blipFill>
          <p:spPr bwMode="auto">
            <a:xfrm>
              <a:off x="4914931" y="5924448"/>
              <a:ext cx="680772" cy="408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5" name="TextBox 15"/>
          <p:cNvSpPr txBox="1"/>
          <p:nvPr/>
        </p:nvSpPr>
        <p:spPr>
          <a:xfrm>
            <a:off x="6798263" y="2024821"/>
            <a:ext cx="524620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zh-CN" altLang="en-US" sz="5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观看！</a:t>
            </a:r>
            <a:endParaRPr lang="zh-CN" altLang="en-US" sz="5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9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75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29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084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638" y="226766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137" y="226766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323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822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9376" y="175545"/>
            <a:ext cx="310352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931" y="175545"/>
            <a:ext cx="310351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2" descr="E:\2013.3.28\党旗\五星 [转换]-0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485" y="175545"/>
            <a:ext cx="308296" cy="30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61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示 12"/>
          <p:cNvGraphicFramePr/>
          <p:nvPr/>
        </p:nvGraphicFramePr>
        <p:xfrm>
          <a:off x="2639616" y="1412777"/>
          <a:ext cx="6828419" cy="4552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278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810639" y="3271163"/>
            <a:ext cx="992500" cy="1757141"/>
            <a:chOff x="2093913" y="2550938"/>
            <a:chExt cx="719137" cy="1273176"/>
          </a:xfrm>
          <a:solidFill>
            <a:srgbClr val="E60012"/>
          </a:solidFill>
        </p:grpSpPr>
        <p:sp>
          <p:nvSpPr>
            <p:cNvPr id="29" name="矩形 28"/>
            <p:cNvSpPr/>
            <p:nvPr/>
          </p:nvSpPr>
          <p:spPr bwMode="auto">
            <a:xfrm>
              <a:off x="2452688" y="2550938"/>
              <a:ext cx="360362" cy="1271588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2093913" y="3093863"/>
              <a:ext cx="358775" cy="730251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1"/>
          <p:cNvGrpSpPr>
            <a:grpSpLocks/>
          </p:cNvGrpSpPr>
          <p:nvPr/>
        </p:nvGrpSpPr>
        <p:grpSpPr bwMode="auto">
          <a:xfrm>
            <a:off x="4175597" y="3019646"/>
            <a:ext cx="972384" cy="2013481"/>
            <a:chOff x="3082925" y="2360437"/>
            <a:chExt cx="704585" cy="1458916"/>
          </a:xfrm>
          <a:solidFill>
            <a:srgbClr val="E60012"/>
          </a:solidFill>
        </p:grpSpPr>
        <p:sp>
          <p:nvSpPr>
            <p:cNvPr id="32" name="矩形 31"/>
            <p:cNvSpPr/>
            <p:nvPr/>
          </p:nvSpPr>
          <p:spPr bwMode="auto">
            <a:xfrm>
              <a:off x="3436142" y="2360437"/>
              <a:ext cx="351368" cy="1458916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3082925" y="2857325"/>
              <a:ext cx="360375" cy="962028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533989" y="3111225"/>
            <a:ext cx="983297" cy="1917083"/>
            <a:chOff x="4067174" y="2434879"/>
            <a:chExt cx="712470" cy="1389060"/>
          </a:xfrm>
          <a:solidFill>
            <a:srgbClr val="E60012"/>
          </a:solidFill>
        </p:grpSpPr>
        <p:sp>
          <p:nvSpPr>
            <p:cNvPr id="35" name="矩形 34"/>
            <p:cNvSpPr/>
            <p:nvPr/>
          </p:nvSpPr>
          <p:spPr bwMode="auto">
            <a:xfrm>
              <a:off x="4419282" y="2434879"/>
              <a:ext cx="360362" cy="1389060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4067174" y="2610774"/>
              <a:ext cx="358775" cy="1211579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41"/>
          <p:cNvGrpSpPr>
            <a:grpSpLocks/>
          </p:cNvGrpSpPr>
          <p:nvPr/>
        </p:nvGrpSpPr>
        <p:grpSpPr bwMode="auto">
          <a:xfrm>
            <a:off x="6912090" y="3521377"/>
            <a:ext cx="990309" cy="1516137"/>
            <a:chOff x="5066180" y="2731966"/>
            <a:chExt cx="717084" cy="1098819"/>
          </a:xfrm>
          <a:solidFill>
            <a:srgbClr val="E60012"/>
          </a:solidFill>
        </p:grpSpPr>
        <p:sp>
          <p:nvSpPr>
            <p:cNvPr id="38" name="矩形 37"/>
            <p:cNvSpPr/>
            <p:nvPr/>
          </p:nvSpPr>
          <p:spPr bwMode="auto">
            <a:xfrm>
              <a:off x="5424722" y="2731966"/>
              <a:ext cx="358542" cy="1098819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5066180" y="2926957"/>
              <a:ext cx="358542" cy="895570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46"/>
          <p:cNvGrpSpPr>
            <a:grpSpLocks/>
          </p:cNvGrpSpPr>
          <p:nvPr/>
        </p:nvGrpSpPr>
        <p:grpSpPr bwMode="auto">
          <a:xfrm>
            <a:off x="8288014" y="2929818"/>
            <a:ext cx="981105" cy="2107695"/>
            <a:chOff x="6062663" y="2303607"/>
            <a:chExt cx="710881" cy="1527175"/>
          </a:xfrm>
          <a:solidFill>
            <a:srgbClr val="E60012"/>
          </a:solidFill>
        </p:grpSpPr>
        <p:sp>
          <p:nvSpPr>
            <p:cNvPr id="41" name="矩形 40"/>
            <p:cNvSpPr/>
            <p:nvPr/>
          </p:nvSpPr>
          <p:spPr bwMode="auto">
            <a:xfrm>
              <a:off x="6414769" y="2303607"/>
              <a:ext cx="358775" cy="1527175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6062663" y="2583008"/>
              <a:ext cx="358775" cy="1246188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1043517" y="2175934"/>
            <a:ext cx="9489016" cy="2861734"/>
            <a:chOff x="787250" y="1311512"/>
            <a:chExt cx="7116208" cy="2147111"/>
          </a:xfrm>
        </p:grpSpPr>
        <p:grpSp>
          <p:nvGrpSpPr>
            <p:cNvPr id="11296" name="组合 43"/>
            <p:cNvGrpSpPr>
              <a:grpSpLocks/>
            </p:cNvGrpSpPr>
            <p:nvPr/>
          </p:nvGrpSpPr>
          <p:grpSpPr bwMode="auto">
            <a:xfrm>
              <a:off x="787250" y="1311512"/>
              <a:ext cx="6862228" cy="2147111"/>
              <a:chOff x="787250" y="1311512"/>
              <a:chExt cx="6862228" cy="2147111"/>
            </a:xfrm>
          </p:grpSpPr>
          <p:grpSp>
            <p:nvGrpSpPr>
              <p:cNvPr id="11298" name="组合 1"/>
              <p:cNvGrpSpPr>
                <a:grpSpLocks/>
              </p:cNvGrpSpPr>
              <p:nvPr/>
            </p:nvGrpSpPr>
            <p:grpSpPr bwMode="auto">
              <a:xfrm>
                <a:off x="787250" y="1773649"/>
                <a:ext cx="6862228" cy="1627719"/>
                <a:chOff x="822325" y="2211784"/>
                <a:chExt cx="6629564" cy="1572363"/>
              </a:xfrm>
            </p:grpSpPr>
            <p:cxnSp>
              <p:nvCxnSpPr>
                <p:cNvPr id="48" name="直接连接符 47"/>
                <p:cNvCxnSpPr/>
                <p:nvPr/>
              </p:nvCxnSpPr>
              <p:spPr bwMode="auto">
                <a:xfrm>
                  <a:off x="1748593" y="3617013"/>
                  <a:ext cx="5703296" cy="0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/>
                <p:cNvCxnSpPr/>
                <p:nvPr/>
              </p:nvCxnSpPr>
              <p:spPr bwMode="auto">
                <a:xfrm>
                  <a:off x="1748593" y="2952750"/>
                  <a:ext cx="5703296" cy="0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 bwMode="auto">
                <a:xfrm>
                  <a:off x="1748593" y="2619853"/>
                  <a:ext cx="5703296" cy="0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 bwMode="auto">
                <a:xfrm>
                  <a:off x="1748593" y="2288489"/>
                  <a:ext cx="5703296" cy="0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 bwMode="auto">
                <a:xfrm>
                  <a:off x="1748593" y="3284114"/>
                  <a:ext cx="5703296" cy="0"/>
                </a:xfrm>
                <a:prstGeom prst="line">
                  <a:avLst/>
                </a:pr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822325" y="2211784"/>
                  <a:ext cx="875660" cy="24537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r" eaLnBrk="1" hangingPunct="1">
                    <a:defRPr/>
                  </a:pPr>
                  <a:r>
                    <a:rPr lang="en-US" altLang="zh-CN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100%</a:t>
                  </a:r>
                </a:p>
              </p:txBody>
            </p:sp>
            <p:sp>
              <p:nvSpPr>
                <p:cNvPr id="54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822325" y="2543148"/>
                  <a:ext cx="875660" cy="24537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r" eaLnBrk="1" hangingPunct="1">
                    <a:defRPr/>
                  </a:pPr>
                  <a:r>
                    <a:rPr lang="en-US" altLang="zh-CN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80%</a:t>
                  </a:r>
                </a:p>
              </p:txBody>
            </p:sp>
            <p:sp>
              <p:nvSpPr>
                <p:cNvPr id="55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822325" y="2874512"/>
                  <a:ext cx="875660" cy="24537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r" eaLnBrk="1" hangingPunct="1">
                    <a:defRPr/>
                  </a:pPr>
                  <a:r>
                    <a:rPr lang="en-US" altLang="zh-CN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60%</a:t>
                  </a:r>
                </a:p>
              </p:txBody>
            </p:sp>
            <p:sp>
              <p:nvSpPr>
                <p:cNvPr id="56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822325" y="3205876"/>
                  <a:ext cx="875660" cy="24537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r" eaLnBrk="1" hangingPunct="1">
                    <a:defRPr/>
                  </a:pPr>
                  <a:r>
                    <a:rPr lang="en-US" altLang="zh-CN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40%</a:t>
                  </a:r>
                </a:p>
              </p:txBody>
            </p:sp>
            <p:sp>
              <p:nvSpPr>
                <p:cNvPr id="57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822325" y="3538774"/>
                  <a:ext cx="875660" cy="24537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r" eaLnBrk="1" hangingPunct="1">
                    <a:defRPr/>
                  </a:pPr>
                  <a:r>
                    <a:rPr lang="en-US" altLang="zh-CN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20%</a:t>
                  </a:r>
                  <a:r>
                    <a:rPr lang="zh-CN" altLang="en-US" sz="1600" kern="0" dirty="0">
                      <a:solidFill>
                        <a:prstClr val="black">
                          <a:lumMod val="95000"/>
                          <a:lumOff val="5000"/>
                        </a:prstClr>
                      </a:solidFill>
                      <a:latin typeface="微软雅黑" pitchFamily="34" charset="-122"/>
                      <a:ea typeface="微软雅黑" pitchFamily="34" charset="-122"/>
                    </a:rPr>
                    <a:t> </a:t>
                  </a:r>
                  <a:endParaRPr lang="en-US" altLang="zh-CN" sz="1600" kern="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cxnSp>
            <p:nvCxnSpPr>
              <p:cNvPr id="47" name="直接连接符 46"/>
              <p:cNvCxnSpPr/>
              <p:nvPr/>
            </p:nvCxnSpPr>
            <p:spPr>
              <a:xfrm flipV="1">
                <a:off x="1731739" y="1311512"/>
                <a:ext cx="12699" cy="2147111"/>
              </a:xfrm>
              <a:prstGeom prst="line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直接连接符 44"/>
            <p:cNvCxnSpPr/>
            <p:nvPr/>
          </p:nvCxnSpPr>
          <p:spPr>
            <a:xfrm>
              <a:off x="1739676" y="3450683"/>
              <a:ext cx="6163782" cy="3176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019551" y="5310725"/>
            <a:ext cx="1928283" cy="318101"/>
            <a:chOff x="3019438" y="3662404"/>
            <a:chExt cx="1445242" cy="239730"/>
          </a:xfrm>
        </p:grpSpPr>
        <p:sp>
          <p:nvSpPr>
            <p:cNvPr id="59" name="TextBox 11"/>
            <p:cNvSpPr txBox="1">
              <a:spLocks noChangeArrowheads="1"/>
            </p:cNvSpPr>
            <p:nvPr/>
          </p:nvSpPr>
          <p:spPr bwMode="auto">
            <a:xfrm flipH="1">
              <a:off x="3298651" y="3662404"/>
              <a:ext cx="1166029" cy="2397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67" kern="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67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3019438" y="3702283"/>
              <a:ext cx="279213" cy="177066"/>
            </a:xfrm>
            <a:prstGeom prst="rect">
              <a:avLst/>
            </a:prstGeom>
            <a:solidFill>
              <a:srgbClr val="DA0000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2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6379634" y="5312841"/>
            <a:ext cx="1919817" cy="318101"/>
            <a:chOff x="4788315" y="3653858"/>
            <a:chExt cx="1440274" cy="239730"/>
          </a:xfrm>
        </p:grpSpPr>
        <p:sp>
          <p:nvSpPr>
            <p:cNvPr id="62" name="矩形 61"/>
            <p:cNvSpPr/>
            <p:nvPr/>
          </p:nvSpPr>
          <p:spPr bwMode="auto">
            <a:xfrm>
              <a:off x="4788315" y="3698523"/>
              <a:ext cx="279480" cy="170685"/>
            </a:xfrm>
            <a:prstGeom prst="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flipH="1">
              <a:off x="5063031" y="3653858"/>
              <a:ext cx="1165558" cy="23973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467" kern="0" dirty="0"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1467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2781301" y="3642784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DA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endParaRPr lang="zh-CN" altLang="en-US" sz="1600" b="1">
              <a:solidFill>
                <a:srgbClr val="DA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3299884" y="2893484"/>
            <a:ext cx="6413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</a:t>
            </a:r>
            <a:endParaRPr lang="zh-CN" altLang="en-US" sz="16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4157134" y="3337984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DA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endParaRPr lang="zh-CN" altLang="en-US" sz="1600" b="1">
              <a:solidFill>
                <a:srgbClr val="DA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4663018" y="2618318"/>
            <a:ext cx="6413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</a:t>
            </a:r>
            <a:endParaRPr lang="zh-CN" altLang="en-US" sz="16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5520267" y="2995084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DA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b="1">
              <a:solidFill>
                <a:srgbClr val="DA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6028267" y="2741084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6896101" y="3384551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DA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endParaRPr lang="zh-CN" altLang="en-US" sz="1600" b="1">
              <a:solidFill>
                <a:srgbClr val="DA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>
            <a:spLocks noChangeArrowheads="1"/>
          </p:cNvSpPr>
          <p:nvPr/>
        </p:nvSpPr>
        <p:spPr bwMode="auto">
          <a:xfrm>
            <a:off x="7399867" y="3139018"/>
            <a:ext cx="6413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</a:t>
            </a:r>
            <a:endParaRPr lang="zh-CN" altLang="en-US" sz="16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8248651" y="2921000"/>
            <a:ext cx="6434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DA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</a:t>
            </a:r>
            <a:endParaRPr lang="zh-CN" altLang="en-US" sz="1600" b="1">
              <a:solidFill>
                <a:srgbClr val="DA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8756651" y="2527300"/>
            <a:ext cx="64346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</a:t>
            </a:r>
            <a:endParaRPr lang="zh-CN" altLang="en-US" sz="16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9203267" y="1568450"/>
            <a:ext cx="1981200" cy="359009"/>
            <a:chOff x="6595686" y="1116541"/>
            <a:chExt cx="1486530" cy="269257"/>
          </a:xfrm>
        </p:grpSpPr>
        <p:sp>
          <p:nvSpPr>
            <p:cNvPr id="77" name="文本框 76"/>
            <p:cNvSpPr txBox="1"/>
            <p:nvPr/>
          </p:nvSpPr>
          <p:spPr bwMode="auto">
            <a:xfrm>
              <a:off x="6827559" y="1116541"/>
              <a:ext cx="1254657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78" name="五角星 77"/>
            <p:cNvSpPr/>
            <p:nvPr/>
          </p:nvSpPr>
          <p:spPr>
            <a:xfrm>
              <a:off x="6595686" y="1165008"/>
              <a:ext cx="195162" cy="195162"/>
            </a:xfrm>
            <a:prstGeom prst="star5">
              <a:avLst>
                <a:gd name="adj" fmla="val 26007"/>
                <a:gd name="hf" fmla="val 105146"/>
                <a:gd name="vf" fmla="val 110557"/>
              </a:avLst>
            </a:prstGeom>
            <a:solidFill>
              <a:srgbClr val="DA0000"/>
            </a:solidFill>
            <a:ln w="6350">
              <a:noFill/>
            </a:ln>
            <a:scene3d>
              <a:camera prst="orthographicFront"/>
              <a:lightRig rig="threePt" dir="t"/>
            </a:scene3d>
            <a:sp3d>
              <a:bevelT w="171450" h="146050" prst="cross"/>
              <a:bevelB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87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867834" y="1847851"/>
            <a:ext cx="2368551" cy="2245783"/>
            <a:chOff x="645051" y="1242392"/>
            <a:chExt cx="1775978" cy="1683913"/>
          </a:xfrm>
        </p:grpSpPr>
        <p:grpSp>
          <p:nvGrpSpPr>
            <p:cNvPr id="12315" name="组合 36"/>
            <p:cNvGrpSpPr>
              <a:grpSpLocks/>
            </p:cNvGrpSpPr>
            <p:nvPr/>
          </p:nvGrpSpPr>
          <p:grpSpPr bwMode="auto">
            <a:xfrm>
              <a:off x="645051" y="1242392"/>
              <a:ext cx="1775978" cy="1683913"/>
              <a:chOff x="625173" y="1262270"/>
              <a:chExt cx="1775978" cy="1683913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625173" y="1262270"/>
                <a:ext cx="1775978" cy="1480764"/>
              </a:xfrm>
              <a:prstGeom prst="rect">
                <a:avLst/>
              </a:prstGeom>
              <a:solidFill>
                <a:srgbClr val="D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10800000" flipH="1">
                <a:off x="1240972" y="2676376"/>
                <a:ext cx="544380" cy="269807"/>
              </a:xfrm>
              <a:prstGeom prst="triangle">
                <a:avLst/>
              </a:prstGeom>
              <a:solidFill>
                <a:srgbClr val="D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316" name="文本框 38"/>
            <p:cNvSpPr txBox="1">
              <a:spLocks noChangeArrowheads="1"/>
            </p:cNvSpPr>
            <p:nvPr/>
          </p:nvSpPr>
          <p:spPr bwMode="auto">
            <a:xfrm>
              <a:off x="1386365" y="1356033"/>
              <a:ext cx="418970" cy="30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0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5504" y="1647102"/>
              <a:ext cx="1442685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5504" y="1888341"/>
              <a:ext cx="1442685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35504" y="2127994"/>
              <a:ext cx="1455382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3575051" y="1847851"/>
            <a:ext cx="2368549" cy="2245783"/>
            <a:chOff x="2675349" y="1242392"/>
            <a:chExt cx="1775978" cy="1683913"/>
          </a:xfrm>
        </p:grpSpPr>
        <p:grpSp>
          <p:nvGrpSpPr>
            <p:cNvPr id="12308" name="组合 45"/>
            <p:cNvGrpSpPr>
              <a:grpSpLocks/>
            </p:cNvGrpSpPr>
            <p:nvPr/>
          </p:nvGrpSpPr>
          <p:grpSpPr bwMode="auto">
            <a:xfrm>
              <a:off x="2675349" y="1242392"/>
              <a:ext cx="1775978" cy="1683913"/>
              <a:chOff x="2655471" y="1262270"/>
              <a:chExt cx="1775978" cy="1683913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2655471" y="1262270"/>
                <a:ext cx="1775978" cy="148076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 flipH="1">
                <a:off x="3271271" y="2676376"/>
                <a:ext cx="544379" cy="269807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309" name="文本框 46"/>
            <p:cNvSpPr txBox="1">
              <a:spLocks noChangeArrowheads="1"/>
            </p:cNvSpPr>
            <p:nvPr/>
          </p:nvSpPr>
          <p:spPr bwMode="auto">
            <a:xfrm>
              <a:off x="3416663" y="1347941"/>
              <a:ext cx="418970" cy="30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0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849931" y="1647102"/>
              <a:ext cx="1466492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849931" y="1888341"/>
              <a:ext cx="1466492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849931" y="2127994"/>
              <a:ext cx="1466492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286501" y="1858433"/>
            <a:ext cx="2368551" cy="2245784"/>
            <a:chOff x="4709902" y="1249787"/>
            <a:chExt cx="1775978" cy="1683913"/>
          </a:xfrm>
        </p:grpSpPr>
        <p:grpSp>
          <p:nvGrpSpPr>
            <p:cNvPr id="12301" name="组合 53"/>
            <p:cNvGrpSpPr>
              <a:grpSpLocks/>
            </p:cNvGrpSpPr>
            <p:nvPr/>
          </p:nvGrpSpPr>
          <p:grpSpPr bwMode="auto">
            <a:xfrm>
              <a:off x="4709902" y="1249787"/>
              <a:ext cx="1775978" cy="1683913"/>
              <a:chOff x="625173" y="1262270"/>
              <a:chExt cx="1775978" cy="1683913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625173" y="1262270"/>
                <a:ext cx="1775978" cy="1480764"/>
              </a:xfrm>
              <a:prstGeom prst="rect">
                <a:avLst/>
              </a:prstGeom>
              <a:solidFill>
                <a:srgbClr val="D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0800000" flipH="1">
                <a:off x="1240972" y="2676376"/>
                <a:ext cx="544380" cy="269807"/>
              </a:xfrm>
              <a:prstGeom prst="triangle">
                <a:avLst/>
              </a:prstGeom>
              <a:solidFill>
                <a:srgbClr val="DA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302" name="文本框 54"/>
            <p:cNvSpPr txBox="1">
              <a:spLocks noChangeArrowheads="1"/>
            </p:cNvSpPr>
            <p:nvPr/>
          </p:nvSpPr>
          <p:spPr bwMode="auto">
            <a:xfrm>
              <a:off x="5409596" y="1360812"/>
              <a:ext cx="418970" cy="300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0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4914640" y="1646562"/>
              <a:ext cx="1409355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914640" y="1887801"/>
              <a:ext cx="1409355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914640" y="2138563"/>
              <a:ext cx="1409355" cy="2691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994575" y="1858348"/>
            <a:ext cx="2367971" cy="2245217"/>
            <a:chOff x="6740200" y="1249787"/>
            <a:chExt cx="1775978" cy="1683913"/>
          </a:xfrm>
          <a:solidFill>
            <a:srgbClr val="6F94FE"/>
          </a:solidFill>
        </p:grpSpPr>
        <p:grpSp>
          <p:nvGrpSpPr>
            <p:cNvPr id="62" name="组合 61"/>
            <p:cNvGrpSpPr/>
            <p:nvPr/>
          </p:nvGrpSpPr>
          <p:grpSpPr>
            <a:xfrm>
              <a:off x="6740200" y="1249787"/>
              <a:ext cx="1775978" cy="1683913"/>
              <a:chOff x="2655471" y="1262270"/>
              <a:chExt cx="1775978" cy="1683913"/>
            </a:xfrm>
            <a:grpFill/>
          </p:grpSpPr>
          <p:sp>
            <p:nvSpPr>
              <p:cNvPr id="67" name="矩形 66"/>
              <p:cNvSpPr/>
              <p:nvPr/>
            </p:nvSpPr>
            <p:spPr>
              <a:xfrm>
                <a:off x="2655471" y="1262270"/>
                <a:ext cx="1775978" cy="148093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10800000" flipH="1">
                <a:off x="3271164" y="2676008"/>
                <a:ext cx="544591" cy="270175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7481514" y="1366143"/>
              <a:ext cx="418970" cy="3000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32506" y="1647267"/>
              <a:ext cx="1450843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932507" y="1887675"/>
              <a:ext cx="1450842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932507" y="2128497"/>
              <a:ext cx="1450842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spc="12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481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12" idx="1"/>
          </p:cNvCxnSpPr>
          <p:nvPr/>
        </p:nvCxnSpPr>
        <p:spPr>
          <a:xfrm>
            <a:off x="6864352" y="3236385"/>
            <a:ext cx="1604433" cy="4233"/>
          </a:xfrm>
          <a:prstGeom prst="line">
            <a:avLst/>
          </a:prstGeom>
          <a:ln>
            <a:solidFill>
              <a:srgbClr val="D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8" idx="1"/>
          </p:cNvCxnSpPr>
          <p:nvPr/>
        </p:nvCxnSpPr>
        <p:spPr>
          <a:xfrm flipV="1">
            <a:off x="3566584" y="3240618"/>
            <a:ext cx="1253067" cy="2116"/>
          </a:xfrm>
          <a:prstGeom prst="line">
            <a:avLst/>
          </a:prstGeom>
          <a:ln>
            <a:solidFill>
              <a:srgbClr val="D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"/>
          <p:cNvGrpSpPr>
            <a:grpSpLocks/>
          </p:cNvGrpSpPr>
          <p:nvPr/>
        </p:nvGrpSpPr>
        <p:grpSpPr bwMode="auto">
          <a:xfrm>
            <a:off x="1445684" y="2091267"/>
            <a:ext cx="2353733" cy="2305051"/>
            <a:chOff x="827584" y="1605806"/>
            <a:chExt cx="1764810" cy="1730216"/>
          </a:xfrm>
        </p:grpSpPr>
        <p:sp>
          <p:nvSpPr>
            <p:cNvPr id="7" name="椭圆 6"/>
            <p:cNvSpPr/>
            <p:nvPr/>
          </p:nvSpPr>
          <p:spPr>
            <a:xfrm>
              <a:off x="1171975" y="1950579"/>
              <a:ext cx="1041111" cy="1040671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空心弧 7"/>
            <p:cNvSpPr/>
            <p:nvPr/>
          </p:nvSpPr>
          <p:spPr>
            <a:xfrm>
              <a:off x="827584" y="1605806"/>
              <a:ext cx="1729895" cy="1730216"/>
            </a:xfrm>
            <a:prstGeom prst="blockArc">
              <a:avLst>
                <a:gd name="adj1" fmla="val 10800000"/>
                <a:gd name="adj2" fmla="val 0"/>
                <a:gd name="adj3" fmla="val 16192"/>
              </a:avLst>
            </a:prstGeom>
            <a:solidFill>
              <a:srgbClr val="DA0000"/>
            </a:solidFill>
            <a:ln w="317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1210065" y="2387501"/>
              <a:ext cx="1382329" cy="213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 eaLnBrk="1" hangingPunct="1">
                <a:lnSpc>
                  <a:spcPts val="1500"/>
                </a:lnSpc>
                <a:defRPr sz="1100" kern="1100" spc="7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white"/>
                  </a:solidFill>
                </a:rPr>
                <a:t>20%</a:t>
              </a:r>
              <a:endParaRPr lang="zh-CN" altLang="en-US" sz="3733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5"/>
          <p:cNvGrpSpPr>
            <a:grpSpLocks/>
          </p:cNvGrpSpPr>
          <p:nvPr/>
        </p:nvGrpSpPr>
        <p:grpSpPr bwMode="auto">
          <a:xfrm>
            <a:off x="4362451" y="1837267"/>
            <a:ext cx="2815167" cy="2813051"/>
            <a:chOff x="3108856" y="1415306"/>
            <a:chExt cx="2111216" cy="2111216"/>
          </a:xfrm>
        </p:grpSpPr>
        <p:sp>
          <p:nvSpPr>
            <p:cNvPr id="11" name="椭圆 10"/>
            <p:cNvSpPr/>
            <p:nvPr/>
          </p:nvSpPr>
          <p:spPr>
            <a:xfrm>
              <a:off x="3643803" y="1950656"/>
              <a:ext cx="1041322" cy="1040516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3108856" y="1415306"/>
              <a:ext cx="2111216" cy="2111216"/>
            </a:xfrm>
            <a:prstGeom prst="blockArc">
              <a:avLst>
                <a:gd name="adj1" fmla="val 10820313"/>
                <a:gd name="adj2" fmla="val 21581297"/>
                <a:gd name="adj3" fmla="val 22357"/>
              </a:avLst>
            </a:prstGeom>
            <a:solidFill>
              <a:srgbClr val="DA0000"/>
            </a:solidFill>
            <a:ln w="317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3712061" y="2400222"/>
              <a:ext cx="988938" cy="213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 eaLnBrk="1" hangingPunct="1">
                <a:lnSpc>
                  <a:spcPts val="1500"/>
                </a:lnSpc>
                <a:defRPr sz="2800" b="1" kern="1100" spc="7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dirty="0">
                  <a:solidFill>
                    <a:prstClr val="white"/>
                  </a:solidFill>
                </a:rPr>
                <a:t>30%</a:t>
              </a:r>
              <a:endParaRPr lang="zh-CN" altLang="en-US" sz="3733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9"/>
          <p:cNvGrpSpPr>
            <a:grpSpLocks/>
          </p:cNvGrpSpPr>
          <p:nvPr/>
        </p:nvGrpSpPr>
        <p:grpSpPr bwMode="auto">
          <a:xfrm>
            <a:off x="7687734" y="1651000"/>
            <a:ext cx="3187700" cy="3185584"/>
            <a:chOff x="5709776" y="1275606"/>
            <a:chExt cx="2390616" cy="2390616"/>
          </a:xfrm>
        </p:grpSpPr>
        <p:sp>
          <p:nvSpPr>
            <p:cNvPr id="15" name="椭圆 14"/>
            <p:cNvSpPr/>
            <p:nvPr/>
          </p:nvSpPr>
          <p:spPr>
            <a:xfrm>
              <a:off x="6393943" y="1950697"/>
              <a:ext cx="1038156" cy="1040433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空心弧 15"/>
            <p:cNvSpPr/>
            <p:nvPr/>
          </p:nvSpPr>
          <p:spPr>
            <a:xfrm>
              <a:off x="5709776" y="1275606"/>
              <a:ext cx="2390616" cy="2390616"/>
            </a:xfrm>
            <a:prstGeom prst="blockArc">
              <a:avLst>
                <a:gd name="adj1" fmla="val 10816496"/>
                <a:gd name="adj2" fmla="val 21599452"/>
                <a:gd name="adj3" fmla="val 25595"/>
              </a:avLst>
            </a:prstGeom>
            <a:solidFill>
              <a:srgbClr val="DA0000"/>
            </a:solidFill>
            <a:ln w="3175">
              <a:solidFill>
                <a:schemeClr val="bg1">
                  <a:lumMod val="9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TextBox 12"/>
            <p:cNvSpPr txBox="1"/>
            <p:nvPr/>
          </p:nvSpPr>
          <p:spPr>
            <a:xfrm>
              <a:off x="6452677" y="2398640"/>
              <a:ext cx="988947" cy="213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 eaLnBrk="1" hangingPunct="1">
                <a:lnSpc>
                  <a:spcPts val="1500"/>
                </a:lnSpc>
                <a:defRPr sz="2800" b="1" kern="1100" spc="7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dirty="0">
                  <a:solidFill>
                    <a:prstClr val="white"/>
                  </a:solidFill>
                </a:rPr>
                <a:t>50%</a:t>
              </a:r>
              <a:endParaRPr lang="zh-CN" altLang="en-US" sz="3733" dirty="0">
                <a:solidFill>
                  <a:prstClr val="white"/>
                </a:solidFill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138767" y="3223685"/>
            <a:ext cx="501651" cy="4233"/>
          </a:xfrm>
          <a:prstGeom prst="line">
            <a:avLst/>
          </a:prstGeom>
          <a:ln>
            <a:solidFill>
              <a:srgbClr val="D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185400" y="3236385"/>
            <a:ext cx="1016000" cy="4233"/>
          </a:xfrm>
          <a:prstGeom prst="line">
            <a:avLst/>
          </a:prstGeom>
          <a:ln>
            <a:solidFill>
              <a:srgbClr val="DA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3"/>
          <p:cNvGrpSpPr>
            <a:grpSpLocks/>
          </p:cNvGrpSpPr>
          <p:nvPr/>
        </p:nvGrpSpPr>
        <p:grpSpPr bwMode="auto">
          <a:xfrm>
            <a:off x="1739901" y="4129617"/>
            <a:ext cx="3069167" cy="968376"/>
            <a:chOff x="1146735" y="3294095"/>
            <a:chExt cx="1512168" cy="723565"/>
          </a:xfrm>
        </p:grpSpPr>
        <p:sp>
          <p:nvSpPr>
            <p:cNvPr id="13335" name="TextBox 14"/>
            <p:cNvSpPr txBox="1">
              <a:spLocks noChangeArrowheads="1"/>
            </p:cNvSpPr>
            <p:nvPr/>
          </p:nvSpPr>
          <p:spPr bwMode="auto">
            <a:xfrm>
              <a:off x="1268965" y="3294095"/>
              <a:ext cx="655999" cy="268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33" b="1" dirty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培训业务</a:t>
              </a:r>
            </a:p>
          </p:txBody>
        </p:sp>
        <p:grpSp>
          <p:nvGrpSpPr>
            <p:cNvPr id="13336" name="组合 15"/>
            <p:cNvGrpSpPr>
              <a:grpSpLocks/>
            </p:cNvGrpSpPr>
            <p:nvPr/>
          </p:nvGrpSpPr>
          <p:grpSpPr bwMode="auto">
            <a:xfrm>
              <a:off x="1146735" y="3607244"/>
              <a:ext cx="1512168" cy="410416"/>
              <a:chOff x="1435851" y="3810361"/>
              <a:chExt cx="1512168" cy="410416"/>
            </a:xfrm>
          </p:grpSpPr>
          <p:sp>
            <p:nvSpPr>
              <p:cNvPr id="2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35851" y="3810361"/>
                <a:ext cx="1512168" cy="212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2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35851" y="4008056"/>
                <a:ext cx="1512168" cy="212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</p:grpSp>
      </p:grpSp>
      <p:grpSp>
        <p:nvGrpSpPr>
          <p:cNvPr id="25" name="组合 13"/>
          <p:cNvGrpSpPr>
            <a:grpSpLocks/>
          </p:cNvGrpSpPr>
          <p:nvPr/>
        </p:nvGrpSpPr>
        <p:grpSpPr bwMode="auto">
          <a:xfrm>
            <a:off x="4961467" y="4182536"/>
            <a:ext cx="3071284" cy="962026"/>
            <a:chOff x="1164206" y="3294095"/>
            <a:chExt cx="1512168" cy="720267"/>
          </a:xfrm>
        </p:grpSpPr>
        <p:sp>
          <p:nvSpPr>
            <p:cNvPr id="13331" name="TextBox 14"/>
            <p:cNvSpPr txBox="1">
              <a:spLocks noChangeArrowheads="1"/>
            </p:cNvSpPr>
            <p:nvPr/>
          </p:nvSpPr>
          <p:spPr bwMode="auto">
            <a:xfrm>
              <a:off x="1281971" y="3294095"/>
              <a:ext cx="660595" cy="26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33" b="1" dirty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模板业务</a:t>
              </a:r>
            </a:p>
          </p:txBody>
        </p:sp>
        <p:grpSp>
          <p:nvGrpSpPr>
            <p:cNvPr id="13332" name="组合 15"/>
            <p:cNvGrpSpPr>
              <a:grpSpLocks/>
            </p:cNvGrpSpPr>
            <p:nvPr/>
          </p:nvGrpSpPr>
          <p:grpSpPr bwMode="auto">
            <a:xfrm>
              <a:off x="1164206" y="3603121"/>
              <a:ext cx="1512168" cy="411241"/>
              <a:chOff x="1453322" y="3806238"/>
              <a:chExt cx="1512168" cy="411241"/>
            </a:xfrm>
          </p:grpSpPr>
          <p:sp>
            <p:nvSpPr>
              <p:cNvPr id="2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53322" y="3806238"/>
                <a:ext cx="1512168" cy="213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2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53322" y="4004330"/>
                <a:ext cx="1512168" cy="213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</p:grpSp>
      </p:grpSp>
      <p:grpSp>
        <p:nvGrpSpPr>
          <p:cNvPr id="30" name="组合 13"/>
          <p:cNvGrpSpPr>
            <a:grpSpLocks/>
          </p:cNvGrpSpPr>
          <p:nvPr/>
        </p:nvGrpSpPr>
        <p:grpSpPr bwMode="auto">
          <a:xfrm>
            <a:off x="8489951" y="4174068"/>
            <a:ext cx="3071283" cy="972611"/>
            <a:chOff x="1168999" y="3294095"/>
            <a:chExt cx="1512168" cy="729469"/>
          </a:xfrm>
        </p:grpSpPr>
        <p:sp>
          <p:nvSpPr>
            <p:cNvPr id="13327" name="TextBox 14"/>
            <p:cNvSpPr txBox="1">
              <a:spLocks noChangeArrowheads="1"/>
            </p:cNvSpPr>
            <p:nvPr/>
          </p:nvSpPr>
          <p:spPr bwMode="auto">
            <a:xfrm>
              <a:off x="1281370" y="3294095"/>
              <a:ext cx="660545" cy="269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33" b="1" dirty="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设计业务</a:t>
              </a:r>
            </a:p>
          </p:txBody>
        </p:sp>
        <p:grpSp>
          <p:nvGrpSpPr>
            <p:cNvPr id="13328" name="组合 15"/>
            <p:cNvGrpSpPr>
              <a:grpSpLocks/>
            </p:cNvGrpSpPr>
            <p:nvPr/>
          </p:nvGrpSpPr>
          <p:grpSpPr bwMode="auto">
            <a:xfrm>
              <a:off x="1168999" y="3611600"/>
              <a:ext cx="1512168" cy="411964"/>
              <a:chOff x="1458115" y="3814717"/>
              <a:chExt cx="1512168" cy="411964"/>
            </a:xfrm>
          </p:grpSpPr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58115" y="3814717"/>
                <a:ext cx="1512168" cy="213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  <p:sp>
            <p:nvSpPr>
              <p:cNvPr id="3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458115" y="4013158"/>
                <a:ext cx="1512168" cy="213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just" eaLnBrk="1" hangingPunct="1">
                  <a:lnSpc>
                    <a:spcPts val="1500"/>
                  </a:lnSpc>
                  <a:defRPr sz="1100" kern="1100" spc="7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467" dirty="0">
                    <a:solidFill>
                      <a:prstClr val="black">
                        <a:lumMod val="95000"/>
                        <a:lumOff val="5000"/>
                      </a:prstClr>
                    </a:solidFill>
                  </a:rPr>
                  <a:t>点击添加文本内容    </a:t>
                </a:r>
                <a:endParaRPr lang="en-US" altLang="zh-CN" sz="1467" dirty="0">
                  <a:solidFill>
                    <a:prstClr val="black">
                      <a:lumMod val="95000"/>
                      <a:lumOff val="5000"/>
                    </a:prst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980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422901" y="2616201"/>
            <a:ext cx="1276351" cy="1276351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355167" y="2658534"/>
            <a:ext cx="1515533" cy="1403351"/>
            <a:chOff x="4026569" y="1977077"/>
            <a:chExt cx="1136746" cy="1051085"/>
          </a:xfrm>
        </p:grpSpPr>
        <p:sp>
          <p:nvSpPr>
            <p:cNvPr id="6" name="等腰三角形 5"/>
            <p:cNvSpPr/>
            <p:nvPr/>
          </p:nvSpPr>
          <p:spPr>
            <a:xfrm rot="1949679">
              <a:off x="4026569" y="1977077"/>
              <a:ext cx="417548" cy="220364"/>
            </a:xfrm>
            <a:prstGeom prst="triangle">
              <a:avLst/>
            </a:prstGeom>
            <a:solidFill>
              <a:srgbClr val="DA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8149679">
              <a:off x="3964952" y="2633252"/>
              <a:ext cx="416947" cy="220681"/>
            </a:xfrm>
            <a:prstGeom prst="triangl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8488786">
              <a:off x="4745768" y="2038906"/>
              <a:ext cx="417547" cy="220363"/>
            </a:xfrm>
            <a:prstGeom prst="triangle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3849003">
              <a:off x="4662719" y="2708556"/>
              <a:ext cx="418531" cy="220681"/>
            </a:xfrm>
            <a:prstGeom prst="triangle">
              <a:avLst/>
            </a:prstGeom>
            <a:solidFill>
              <a:srgbClr val="DA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267884" y="1576918"/>
            <a:ext cx="3748616" cy="1187448"/>
            <a:chOff x="908961" y="1156795"/>
            <a:chExt cx="2811454" cy="891428"/>
          </a:xfrm>
        </p:grpSpPr>
        <p:sp>
          <p:nvSpPr>
            <p:cNvPr id="11" name="圆角矩形 10"/>
            <p:cNvSpPr/>
            <p:nvPr/>
          </p:nvSpPr>
          <p:spPr>
            <a:xfrm>
              <a:off x="1570946" y="1156795"/>
              <a:ext cx="2149469" cy="891428"/>
            </a:xfrm>
            <a:prstGeom prst="roundRect">
              <a:avLst>
                <a:gd name="adj" fmla="val 6572"/>
              </a:avLst>
            </a:prstGeom>
            <a:solidFill>
              <a:srgbClr val="DA0000">
                <a:alpha val="8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8961" y="1538155"/>
              <a:ext cx="666748" cy="25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ts val="1600"/>
                </a:lnSpc>
                <a:defRPr sz="1100" kern="1100" spc="90">
                  <a:solidFill>
                    <a:srgbClr val="3D393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 dirty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74233" y="3494618"/>
            <a:ext cx="3742267" cy="1189567"/>
            <a:chOff x="904128" y="2595133"/>
            <a:chExt cx="2806697" cy="892568"/>
          </a:xfrm>
        </p:grpSpPr>
        <p:sp>
          <p:nvSpPr>
            <p:cNvPr id="15" name="圆角矩形 14"/>
            <p:cNvSpPr/>
            <p:nvPr/>
          </p:nvSpPr>
          <p:spPr>
            <a:xfrm>
              <a:off x="1562940" y="2595133"/>
              <a:ext cx="2147885" cy="892568"/>
            </a:xfrm>
            <a:prstGeom prst="roundRect">
              <a:avLst>
                <a:gd name="adj" fmla="val 6578"/>
              </a:avLst>
            </a:prstGeom>
            <a:solidFill>
              <a:srgbClr val="FFC000">
                <a:alpha val="8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4128" y="2976301"/>
              <a:ext cx="666749" cy="258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ts val="1600"/>
                </a:lnSpc>
                <a:defRPr sz="1100" kern="1100" spc="90">
                  <a:solidFill>
                    <a:srgbClr val="3D393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 dirty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7061200" y="1576918"/>
            <a:ext cx="3930651" cy="1187448"/>
            <a:chOff x="5350096" y="1156795"/>
            <a:chExt cx="2948903" cy="891428"/>
          </a:xfrm>
        </p:grpSpPr>
        <p:sp>
          <p:nvSpPr>
            <p:cNvPr id="19" name="圆角矩形 18"/>
            <p:cNvSpPr/>
            <p:nvPr/>
          </p:nvSpPr>
          <p:spPr>
            <a:xfrm>
              <a:off x="5350096" y="1156795"/>
              <a:ext cx="2148555" cy="891428"/>
            </a:xfrm>
            <a:prstGeom prst="roundRect">
              <a:avLst>
                <a:gd name="adj" fmla="val 6573"/>
              </a:avLst>
            </a:prstGeom>
            <a:solidFill>
              <a:srgbClr val="FFC000">
                <a:alpha val="8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32042" y="1507963"/>
              <a:ext cx="666957" cy="25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ts val="1600"/>
                </a:lnSpc>
                <a:defRPr sz="1100" kern="1100" spc="90">
                  <a:solidFill>
                    <a:srgbClr val="3D393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 dirty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7061200" y="3481917"/>
            <a:ext cx="3981451" cy="1189566"/>
            <a:chOff x="5341089" y="2595133"/>
            <a:chExt cx="2986148" cy="892989"/>
          </a:xfrm>
        </p:grpSpPr>
        <p:sp>
          <p:nvSpPr>
            <p:cNvPr id="23" name="圆角矩形 22"/>
            <p:cNvSpPr/>
            <p:nvPr/>
          </p:nvSpPr>
          <p:spPr>
            <a:xfrm>
              <a:off x="5341089" y="2595133"/>
              <a:ext cx="2149518" cy="892989"/>
            </a:xfrm>
            <a:prstGeom prst="roundRect">
              <a:avLst>
                <a:gd name="adj" fmla="val 5621"/>
              </a:avLst>
            </a:prstGeom>
            <a:solidFill>
              <a:srgbClr val="DA0000">
                <a:alpha val="8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660474" y="2976481"/>
              <a:ext cx="666763" cy="258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just">
                <a:lnSpc>
                  <a:spcPts val="1600"/>
                </a:lnSpc>
                <a:defRPr sz="1100" kern="1100" spc="90">
                  <a:solidFill>
                    <a:srgbClr val="3D3939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200" b="1" dirty="0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5793318" y="2961218"/>
            <a:ext cx="571500" cy="571500"/>
          </a:xfrm>
          <a:custGeom>
            <a:avLst/>
            <a:gdLst>
              <a:gd name="T0" fmla="*/ 159 w 191"/>
              <a:gd name="T1" fmla="*/ 66 h 191"/>
              <a:gd name="T2" fmla="*/ 146 w 191"/>
              <a:gd name="T3" fmla="*/ 24 h 191"/>
              <a:gd name="T4" fmla="*/ 121 w 191"/>
              <a:gd name="T5" fmla="*/ 34 h 191"/>
              <a:gd name="T6" fmla="*/ 40 w 191"/>
              <a:gd name="T7" fmla="*/ 24 h 191"/>
              <a:gd name="T8" fmla="*/ 34 w 191"/>
              <a:gd name="T9" fmla="*/ 70 h 191"/>
              <a:gd name="T10" fmla="*/ 24 w 191"/>
              <a:gd name="T11" fmla="*/ 123 h 191"/>
              <a:gd name="T12" fmla="*/ 28 w 191"/>
              <a:gd name="T13" fmla="*/ 163 h 191"/>
              <a:gd name="T14" fmla="*/ 95 w 191"/>
              <a:gd name="T15" fmla="*/ 191 h 191"/>
              <a:gd name="T16" fmla="*/ 158 w 191"/>
              <a:gd name="T17" fmla="*/ 175 h 191"/>
              <a:gd name="T18" fmla="*/ 159 w 191"/>
              <a:gd name="T19" fmla="*/ 125 h 191"/>
              <a:gd name="T20" fmla="*/ 131 w 191"/>
              <a:gd name="T21" fmla="*/ 38 h 191"/>
              <a:gd name="T22" fmla="*/ 151 w 191"/>
              <a:gd name="T23" fmla="*/ 32 h 191"/>
              <a:gd name="T24" fmla="*/ 149 w 191"/>
              <a:gd name="T25" fmla="*/ 68 h 191"/>
              <a:gd name="T26" fmla="*/ 131 w 191"/>
              <a:gd name="T27" fmla="*/ 38 h 191"/>
              <a:gd name="T28" fmla="*/ 113 w 191"/>
              <a:gd name="T29" fmla="*/ 113 h 191"/>
              <a:gd name="T30" fmla="*/ 85 w 191"/>
              <a:gd name="T31" fmla="*/ 120 h 191"/>
              <a:gd name="T32" fmla="*/ 71 w 191"/>
              <a:gd name="T33" fmla="*/ 96 h 191"/>
              <a:gd name="T34" fmla="*/ 85 w 191"/>
              <a:gd name="T35" fmla="*/ 71 h 191"/>
              <a:gd name="T36" fmla="*/ 113 w 191"/>
              <a:gd name="T37" fmla="*/ 78 h 191"/>
              <a:gd name="T38" fmla="*/ 73 w 191"/>
              <a:gd name="T39" fmla="*/ 72 h 191"/>
              <a:gd name="T40" fmla="*/ 72 w 191"/>
              <a:gd name="T41" fmla="*/ 72 h 191"/>
              <a:gd name="T42" fmla="*/ 118 w 191"/>
              <a:gd name="T43" fmla="*/ 72 h 191"/>
              <a:gd name="T44" fmla="*/ 118 w 191"/>
              <a:gd name="T45" fmla="*/ 72 h 191"/>
              <a:gd name="T46" fmla="*/ 115 w 191"/>
              <a:gd name="T47" fmla="*/ 47 h 191"/>
              <a:gd name="T48" fmla="*/ 96 w 191"/>
              <a:gd name="T49" fmla="*/ 63 h 191"/>
              <a:gd name="T50" fmla="*/ 95 w 191"/>
              <a:gd name="T51" fmla="*/ 62 h 191"/>
              <a:gd name="T52" fmla="*/ 76 w 191"/>
              <a:gd name="T53" fmla="*/ 64 h 191"/>
              <a:gd name="T54" fmla="*/ 75 w 191"/>
              <a:gd name="T55" fmla="*/ 47 h 191"/>
              <a:gd name="T56" fmla="*/ 63 w 191"/>
              <a:gd name="T57" fmla="*/ 82 h 191"/>
              <a:gd name="T58" fmla="*/ 64 w 191"/>
              <a:gd name="T59" fmla="*/ 73 h 191"/>
              <a:gd name="T60" fmla="*/ 63 w 191"/>
              <a:gd name="T61" fmla="*/ 96 h 191"/>
              <a:gd name="T62" fmla="*/ 63 w 191"/>
              <a:gd name="T63" fmla="*/ 95 h 191"/>
              <a:gd name="T64" fmla="*/ 47 w 191"/>
              <a:gd name="T65" fmla="*/ 116 h 191"/>
              <a:gd name="T66" fmla="*/ 71 w 191"/>
              <a:gd name="T67" fmla="*/ 118 h 191"/>
              <a:gd name="T68" fmla="*/ 72 w 191"/>
              <a:gd name="T69" fmla="*/ 119 h 191"/>
              <a:gd name="T70" fmla="*/ 89 w 191"/>
              <a:gd name="T71" fmla="*/ 134 h 191"/>
              <a:gd name="T72" fmla="*/ 82 w 191"/>
              <a:gd name="T73" fmla="*/ 128 h 191"/>
              <a:gd name="T74" fmla="*/ 96 w 191"/>
              <a:gd name="T75" fmla="*/ 128 h 191"/>
              <a:gd name="T76" fmla="*/ 109 w 191"/>
              <a:gd name="T77" fmla="*/ 128 h 191"/>
              <a:gd name="T78" fmla="*/ 102 w 191"/>
              <a:gd name="T79" fmla="*/ 134 h 191"/>
              <a:gd name="T80" fmla="*/ 118 w 191"/>
              <a:gd name="T81" fmla="*/ 119 h 191"/>
              <a:gd name="T82" fmla="*/ 118 w 191"/>
              <a:gd name="T83" fmla="*/ 119 h 191"/>
              <a:gd name="T84" fmla="*/ 144 w 191"/>
              <a:gd name="T85" fmla="*/ 116 h 191"/>
              <a:gd name="T86" fmla="*/ 128 w 191"/>
              <a:gd name="T87" fmla="*/ 97 h 191"/>
              <a:gd name="T88" fmla="*/ 129 w 191"/>
              <a:gd name="T89" fmla="*/ 96 h 191"/>
              <a:gd name="T90" fmla="*/ 127 w 191"/>
              <a:gd name="T91" fmla="*/ 73 h 191"/>
              <a:gd name="T92" fmla="*/ 128 w 191"/>
              <a:gd name="T93" fmla="*/ 82 h 191"/>
              <a:gd name="T94" fmla="*/ 95 w 191"/>
              <a:gd name="T95" fmla="*/ 52 h 191"/>
              <a:gd name="T96" fmla="*/ 39 w 191"/>
              <a:gd name="T97" fmla="*/ 62 h 191"/>
              <a:gd name="T98" fmla="*/ 68 w 191"/>
              <a:gd name="T99" fmla="*/ 42 h 191"/>
              <a:gd name="T100" fmla="*/ 60 w 191"/>
              <a:gd name="T101" fmla="*/ 65 h 191"/>
              <a:gd name="T102" fmla="*/ 37 w 191"/>
              <a:gd name="T103" fmla="*/ 113 h 191"/>
              <a:gd name="T104" fmla="*/ 14 w 191"/>
              <a:gd name="T105" fmla="*/ 104 h 191"/>
              <a:gd name="T106" fmla="*/ 51 w 191"/>
              <a:gd name="T107" fmla="*/ 96 h 191"/>
              <a:gd name="T108" fmla="*/ 40 w 191"/>
              <a:gd name="T109" fmla="*/ 159 h 191"/>
              <a:gd name="T110" fmla="*/ 64 w 191"/>
              <a:gd name="T111" fmla="*/ 127 h 191"/>
              <a:gd name="T112" fmla="*/ 95 w 191"/>
              <a:gd name="T113" fmla="*/ 183 h 191"/>
              <a:gd name="T114" fmla="*/ 114 w 191"/>
              <a:gd name="T115" fmla="*/ 153 h 191"/>
              <a:gd name="T116" fmla="*/ 159 w 191"/>
              <a:gd name="T117" fmla="*/ 149 h 191"/>
              <a:gd name="T118" fmla="*/ 123 w 191"/>
              <a:gd name="T119" fmla="*/ 149 h 191"/>
              <a:gd name="T120" fmla="*/ 152 w 191"/>
              <a:gd name="T121" fmla="*/ 129 h 191"/>
              <a:gd name="T122" fmla="*/ 152 w 191"/>
              <a:gd name="T123" fmla="*/ 7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1" h="191">
                <a:moveTo>
                  <a:pt x="191" y="96"/>
                </a:moveTo>
                <a:cubicBezTo>
                  <a:pt x="191" y="84"/>
                  <a:pt x="177" y="76"/>
                  <a:pt x="157" y="70"/>
                </a:cubicBezTo>
                <a:cubicBezTo>
                  <a:pt x="157" y="69"/>
                  <a:pt x="158" y="67"/>
                  <a:pt x="159" y="66"/>
                </a:cubicBezTo>
                <a:cubicBezTo>
                  <a:pt x="168" y="48"/>
                  <a:pt x="170" y="35"/>
                  <a:pt x="163" y="28"/>
                </a:cubicBezTo>
                <a:cubicBezTo>
                  <a:pt x="160" y="25"/>
                  <a:pt x="156" y="24"/>
                  <a:pt x="151" y="24"/>
                </a:cubicBezTo>
                <a:cubicBezTo>
                  <a:pt x="149" y="24"/>
                  <a:pt x="148" y="24"/>
                  <a:pt x="146" y="24"/>
                </a:cubicBezTo>
                <a:cubicBezTo>
                  <a:pt x="144" y="22"/>
                  <a:pt x="141" y="21"/>
                  <a:pt x="139" y="21"/>
                </a:cubicBezTo>
                <a:cubicBezTo>
                  <a:pt x="133" y="21"/>
                  <a:pt x="129" y="25"/>
                  <a:pt x="129" y="30"/>
                </a:cubicBezTo>
                <a:cubicBezTo>
                  <a:pt x="126" y="31"/>
                  <a:pt x="123" y="33"/>
                  <a:pt x="121" y="34"/>
                </a:cubicBezTo>
                <a:cubicBezTo>
                  <a:pt x="115" y="14"/>
                  <a:pt x="107" y="0"/>
                  <a:pt x="95" y="0"/>
                </a:cubicBezTo>
                <a:cubicBezTo>
                  <a:pt x="84" y="0"/>
                  <a:pt x="75" y="14"/>
                  <a:pt x="70" y="34"/>
                </a:cubicBezTo>
                <a:cubicBezTo>
                  <a:pt x="58" y="28"/>
                  <a:pt x="47" y="24"/>
                  <a:pt x="40" y="24"/>
                </a:cubicBezTo>
                <a:cubicBezTo>
                  <a:pt x="35" y="24"/>
                  <a:pt x="31" y="25"/>
                  <a:pt x="28" y="28"/>
                </a:cubicBezTo>
                <a:cubicBezTo>
                  <a:pt x="21" y="35"/>
                  <a:pt x="22" y="48"/>
                  <a:pt x="32" y="66"/>
                </a:cubicBezTo>
                <a:cubicBezTo>
                  <a:pt x="32" y="67"/>
                  <a:pt x="33" y="69"/>
                  <a:pt x="34" y="70"/>
                </a:cubicBezTo>
                <a:cubicBezTo>
                  <a:pt x="14" y="76"/>
                  <a:pt x="0" y="84"/>
                  <a:pt x="0" y="96"/>
                </a:cubicBezTo>
                <a:cubicBezTo>
                  <a:pt x="0" y="102"/>
                  <a:pt x="4" y="107"/>
                  <a:pt x="12" y="112"/>
                </a:cubicBezTo>
                <a:cubicBezTo>
                  <a:pt x="13" y="118"/>
                  <a:pt x="18" y="123"/>
                  <a:pt x="24" y="123"/>
                </a:cubicBezTo>
                <a:cubicBezTo>
                  <a:pt x="27" y="123"/>
                  <a:pt x="30" y="122"/>
                  <a:pt x="32" y="120"/>
                </a:cubicBezTo>
                <a:cubicBezTo>
                  <a:pt x="33" y="121"/>
                  <a:pt x="33" y="121"/>
                  <a:pt x="34" y="121"/>
                </a:cubicBezTo>
                <a:cubicBezTo>
                  <a:pt x="24" y="139"/>
                  <a:pt x="20" y="155"/>
                  <a:pt x="28" y="163"/>
                </a:cubicBezTo>
                <a:cubicBezTo>
                  <a:pt x="31" y="166"/>
                  <a:pt x="35" y="167"/>
                  <a:pt x="40" y="167"/>
                </a:cubicBezTo>
                <a:cubicBezTo>
                  <a:pt x="47" y="167"/>
                  <a:pt x="58" y="164"/>
                  <a:pt x="70" y="157"/>
                </a:cubicBezTo>
                <a:cubicBezTo>
                  <a:pt x="75" y="177"/>
                  <a:pt x="84" y="191"/>
                  <a:pt x="95" y="191"/>
                </a:cubicBezTo>
                <a:cubicBezTo>
                  <a:pt x="107" y="191"/>
                  <a:pt x="115" y="177"/>
                  <a:pt x="121" y="157"/>
                </a:cubicBezTo>
                <a:cubicBezTo>
                  <a:pt x="130" y="162"/>
                  <a:pt x="139" y="166"/>
                  <a:pt x="147" y="167"/>
                </a:cubicBezTo>
                <a:cubicBezTo>
                  <a:pt x="149" y="172"/>
                  <a:pt x="153" y="175"/>
                  <a:pt x="158" y="175"/>
                </a:cubicBezTo>
                <a:cubicBezTo>
                  <a:pt x="166" y="175"/>
                  <a:pt x="171" y="169"/>
                  <a:pt x="171" y="162"/>
                </a:cubicBezTo>
                <a:cubicBezTo>
                  <a:pt x="171" y="158"/>
                  <a:pt x="170" y="154"/>
                  <a:pt x="167" y="152"/>
                </a:cubicBezTo>
                <a:cubicBezTo>
                  <a:pt x="167" y="145"/>
                  <a:pt x="165" y="136"/>
                  <a:pt x="159" y="125"/>
                </a:cubicBezTo>
                <a:cubicBezTo>
                  <a:pt x="158" y="124"/>
                  <a:pt x="157" y="122"/>
                  <a:pt x="157" y="121"/>
                </a:cubicBezTo>
                <a:cubicBezTo>
                  <a:pt x="177" y="115"/>
                  <a:pt x="191" y="107"/>
                  <a:pt x="191" y="96"/>
                </a:cubicBezTo>
                <a:close/>
                <a:moveTo>
                  <a:pt x="131" y="38"/>
                </a:moveTo>
                <a:cubicBezTo>
                  <a:pt x="133" y="40"/>
                  <a:pt x="135" y="41"/>
                  <a:pt x="139" y="41"/>
                </a:cubicBezTo>
                <a:cubicBezTo>
                  <a:pt x="144" y="41"/>
                  <a:pt x="148" y="37"/>
                  <a:pt x="149" y="32"/>
                </a:cubicBezTo>
                <a:cubicBezTo>
                  <a:pt x="149" y="32"/>
                  <a:pt x="150" y="32"/>
                  <a:pt x="151" y="32"/>
                </a:cubicBezTo>
                <a:cubicBezTo>
                  <a:pt x="154" y="32"/>
                  <a:pt x="156" y="32"/>
                  <a:pt x="157" y="34"/>
                </a:cubicBezTo>
                <a:cubicBezTo>
                  <a:pt x="161" y="38"/>
                  <a:pt x="159" y="49"/>
                  <a:pt x="152" y="62"/>
                </a:cubicBezTo>
                <a:cubicBezTo>
                  <a:pt x="151" y="64"/>
                  <a:pt x="150" y="66"/>
                  <a:pt x="149" y="68"/>
                </a:cubicBezTo>
                <a:cubicBezTo>
                  <a:pt x="142" y="67"/>
                  <a:pt x="134" y="65"/>
                  <a:pt x="126" y="65"/>
                </a:cubicBezTo>
                <a:cubicBezTo>
                  <a:pt x="125" y="57"/>
                  <a:pt x="124" y="49"/>
                  <a:pt x="123" y="42"/>
                </a:cubicBezTo>
                <a:cubicBezTo>
                  <a:pt x="125" y="41"/>
                  <a:pt x="128" y="39"/>
                  <a:pt x="131" y="38"/>
                </a:cubicBezTo>
                <a:close/>
                <a:moveTo>
                  <a:pt x="120" y="96"/>
                </a:moveTo>
                <a:cubicBezTo>
                  <a:pt x="120" y="99"/>
                  <a:pt x="120" y="102"/>
                  <a:pt x="120" y="106"/>
                </a:cubicBezTo>
                <a:cubicBezTo>
                  <a:pt x="117" y="108"/>
                  <a:pt x="115" y="111"/>
                  <a:pt x="113" y="113"/>
                </a:cubicBezTo>
                <a:cubicBezTo>
                  <a:pt x="110" y="115"/>
                  <a:pt x="108" y="118"/>
                  <a:pt x="105" y="120"/>
                </a:cubicBezTo>
                <a:cubicBezTo>
                  <a:pt x="102" y="120"/>
                  <a:pt x="99" y="120"/>
                  <a:pt x="95" y="120"/>
                </a:cubicBezTo>
                <a:cubicBezTo>
                  <a:pt x="92" y="120"/>
                  <a:pt x="88" y="120"/>
                  <a:pt x="85" y="120"/>
                </a:cubicBezTo>
                <a:cubicBezTo>
                  <a:pt x="83" y="118"/>
                  <a:pt x="80" y="115"/>
                  <a:pt x="78" y="113"/>
                </a:cubicBezTo>
                <a:cubicBezTo>
                  <a:pt x="75" y="111"/>
                  <a:pt x="73" y="108"/>
                  <a:pt x="71" y="106"/>
                </a:cubicBezTo>
                <a:cubicBezTo>
                  <a:pt x="71" y="102"/>
                  <a:pt x="71" y="99"/>
                  <a:pt x="71" y="96"/>
                </a:cubicBezTo>
                <a:cubicBezTo>
                  <a:pt x="71" y="92"/>
                  <a:pt x="71" y="89"/>
                  <a:pt x="71" y="85"/>
                </a:cubicBezTo>
                <a:cubicBezTo>
                  <a:pt x="73" y="83"/>
                  <a:pt x="75" y="81"/>
                  <a:pt x="78" y="78"/>
                </a:cubicBezTo>
                <a:cubicBezTo>
                  <a:pt x="80" y="76"/>
                  <a:pt x="83" y="73"/>
                  <a:pt x="85" y="71"/>
                </a:cubicBezTo>
                <a:cubicBezTo>
                  <a:pt x="88" y="71"/>
                  <a:pt x="92" y="71"/>
                  <a:pt x="95" y="71"/>
                </a:cubicBezTo>
                <a:cubicBezTo>
                  <a:pt x="99" y="71"/>
                  <a:pt x="102" y="71"/>
                  <a:pt x="105" y="71"/>
                </a:cubicBezTo>
                <a:cubicBezTo>
                  <a:pt x="108" y="73"/>
                  <a:pt x="110" y="76"/>
                  <a:pt x="113" y="78"/>
                </a:cubicBezTo>
                <a:cubicBezTo>
                  <a:pt x="115" y="81"/>
                  <a:pt x="117" y="83"/>
                  <a:pt x="120" y="85"/>
                </a:cubicBezTo>
                <a:cubicBezTo>
                  <a:pt x="120" y="89"/>
                  <a:pt x="120" y="92"/>
                  <a:pt x="120" y="96"/>
                </a:cubicBezTo>
                <a:close/>
                <a:moveTo>
                  <a:pt x="73" y="72"/>
                </a:moveTo>
                <a:cubicBezTo>
                  <a:pt x="73" y="72"/>
                  <a:pt x="72" y="72"/>
                  <a:pt x="72" y="72"/>
                </a:cubicBezTo>
                <a:cubicBezTo>
                  <a:pt x="72" y="73"/>
                  <a:pt x="72" y="73"/>
                  <a:pt x="71" y="73"/>
                </a:cubicBezTo>
                <a:cubicBezTo>
                  <a:pt x="72" y="73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lose/>
                <a:moveTo>
                  <a:pt x="118" y="72"/>
                </a:move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3"/>
                  <a:pt x="119" y="73"/>
                </a:cubicBezTo>
                <a:cubicBezTo>
                  <a:pt x="119" y="73"/>
                  <a:pt x="119" y="73"/>
                  <a:pt x="118" y="72"/>
                </a:cubicBezTo>
                <a:close/>
                <a:moveTo>
                  <a:pt x="109" y="63"/>
                </a:moveTo>
                <a:cubicBezTo>
                  <a:pt x="106" y="61"/>
                  <a:pt x="104" y="59"/>
                  <a:pt x="102" y="57"/>
                </a:cubicBezTo>
                <a:cubicBezTo>
                  <a:pt x="106" y="53"/>
                  <a:pt x="111" y="50"/>
                  <a:pt x="115" y="47"/>
                </a:cubicBezTo>
                <a:cubicBezTo>
                  <a:pt x="116" y="52"/>
                  <a:pt x="117" y="58"/>
                  <a:pt x="118" y="64"/>
                </a:cubicBezTo>
                <a:cubicBezTo>
                  <a:pt x="115" y="64"/>
                  <a:pt x="112" y="63"/>
                  <a:pt x="109" y="63"/>
                </a:cubicBezTo>
                <a:close/>
                <a:moveTo>
                  <a:pt x="96" y="63"/>
                </a:moveTo>
                <a:cubicBezTo>
                  <a:pt x="96" y="63"/>
                  <a:pt x="96" y="63"/>
                  <a:pt x="95" y="63"/>
                </a:cubicBezTo>
                <a:cubicBezTo>
                  <a:pt x="95" y="63"/>
                  <a:pt x="95" y="63"/>
                  <a:pt x="94" y="63"/>
                </a:cubicBezTo>
                <a:cubicBezTo>
                  <a:pt x="95" y="63"/>
                  <a:pt x="95" y="62"/>
                  <a:pt x="95" y="62"/>
                </a:cubicBezTo>
                <a:cubicBezTo>
                  <a:pt x="96" y="62"/>
                  <a:pt x="96" y="63"/>
                  <a:pt x="96" y="63"/>
                </a:cubicBezTo>
                <a:close/>
                <a:moveTo>
                  <a:pt x="82" y="63"/>
                </a:moveTo>
                <a:cubicBezTo>
                  <a:pt x="80" y="63"/>
                  <a:pt x="78" y="63"/>
                  <a:pt x="76" y="64"/>
                </a:cubicBezTo>
                <a:cubicBezTo>
                  <a:pt x="77" y="62"/>
                  <a:pt x="78" y="60"/>
                  <a:pt x="78" y="58"/>
                </a:cubicBezTo>
                <a:cubicBezTo>
                  <a:pt x="78" y="55"/>
                  <a:pt x="76" y="52"/>
                  <a:pt x="74" y="51"/>
                </a:cubicBezTo>
                <a:cubicBezTo>
                  <a:pt x="75" y="49"/>
                  <a:pt x="75" y="48"/>
                  <a:pt x="75" y="47"/>
                </a:cubicBezTo>
                <a:cubicBezTo>
                  <a:pt x="80" y="50"/>
                  <a:pt x="84" y="53"/>
                  <a:pt x="89" y="57"/>
                </a:cubicBezTo>
                <a:cubicBezTo>
                  <a:pt x="87" y="59"/>
                  <a:pt x="84" y="61"/>
                  <a:pt x="82" y="63"/>
                </a:cubicBezTo>
                <a:close/>
                <a:moveTo>
                  <a:pt x="63" y="82"/>
                </a:moveTo>
                <a:cubicBezTo>
                  <a:pt x="61" y="85"/>
                  <a:pt x="59" y="87"/>
                  <a:pt x="57" y="89"/>
                </a:cubicBezTo>
                <a:cubicBezTo>
                  <a:pt x="53" y="85"/>
                  <a:pt x="50" y="80"/>
                  <a:pt x="47" y="75"/>
                </a:cubicBezTo>
                <a:cubicBezTo>
                  <a:pt x="52" y="74"/>
                  <a:pt x="58" y="73"/>
                  <a:pt x="64" y="73"/>
                </a:cubicBezTo>
                <a:cubicBezTo>
                  <a:pt x="63" y="76"/>
                  <a:pt x="63" y="79"/>
                  <a:pt x="63" y="82"/>
                </a:cubicBezTo>
                <a:close/>
                <a:moveTo>
                  <a:pt x="63" y="95"/>
                </a:moveTo>
                <a:cubicBezTo>
                  <a:pt x="63" y="95"/>
                  <a:pt x="63" y="95"/>
                  <a:pt x="63" y="96"/>
                </a:cubicBezTo>
                <a:cubicBezTo>
                  <a:pt x="63" y="96"/>
                  <a:pt x="63" y="96"/>
                  <a:pt x="63" y="97"/>
                </a:cubicBezTo>
                <a:cubicBezTo>
                  <a:pt x="62" y="96"/>
                  <a:pt x="62" y="96"/>
                  <a:pt x="62" y="96"/>
                </a:cubicBezTo>
                <a:cubicBezTo>
                  <a:pt x="62" y="95"/>
                  <a:pt x="62" y="95"/>
                  <a:pt x="63" y="95"/>
                </a:cubicBezTo>
                <a:close/>
                <a:moveTo>
                  <a:pt x="63" y="109"/>
                </a:moveTo>
                <a:cubicBezTo>
                  <a:pt x="63" y="112"/>
                  <a:pt x="63" y="115"/>
                  <a:pt x="64" y="118"/>
                </a:cubicBezTo>
                <a:cubicBezTo>
                  <a:pt x="58" y="118"/>
                  <a:pt x="52" y="117"/>
                  <a:pt x="47" y="116"/>
                </a:cubicBezTo>
                <a:cubicBezTo>
                  <a:pt x="50" y="111"/>
                  <a:pt x="53" y="107"/>
                  <a:pt x="57" y="102"/>
                </a:cubicBezTo>
                <a:cubicBezTo>
                  <a:pt x="59" y="104"/>
                  <a:pt x="61" y="107"/>
                  <a:pt x="63" y="109"/>
                </a:cubicBezTo>
                <a:close/>
                <a:moveTo>
                  <a:pt x="71" y="118"/>
                </a:moveTo>
                <a:cubicBezTo>
                  <a:pt x="72" y="118"/>
                  <a:pt x="72" y="118"/>
                  <a:pt x="72" y="119"/>
                </a:cubicBezTo>
                <a:cubicBezTo>
                  <a:pt x="72" y="119"/>
                  <a:pt x="73" y="119"/>
                  <a:pt x="73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2" y="119"/>
                  <a:pt x="72" y="118"/>
                  <a:pt x="71" y="118"/>
                </a:cubicBezTo>
                <a:close/>
                <a:moveTo>
                  <a:pt x="82" y="128"/>
                </a:moveTo>
                <a:cubicBezTo>
                  <a:pt x="84" y="130"/>
                  <a:pt x="87" y="132"/>
                  <a:pt x="89" y="134"/>
                </a:cubicBezTo>
                <a:cubicBezTo>
                  <a:pt x="84" y="138"/>
                  <a:pt x="80" y="141"/>
                  <a:pt x="75" y="144"/>
                </a:cubicBezTo>
                <a:cubicBezTo>
                  <a:pt x="74" y="139"/>
                  <a:pt x="73" y="133"/>
                  <a:pt x="72" y="127"/>
                </a:cubicBezTo>
                <a:cubicBezTo>
                  <a:pt x="76" y="128"/>
                  <a:pt x="79" y="128"/>
                  <a:pt x="82" y="128"/>
                </a:cubicBezTo>
                <a:close/>
                <a:moveTo>
                  <a:pt x="94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28"/>
                  <a:pt x="96" y="129"/>
                  <a:pt x="95" y="129"/>
                </a:cubicBezTo>
                <a:cubicBezTo>
                  <a:pt x="95" y="129"/>
                  <a:pt x="95" y="128"/>
                  <a:pt x="94" y="128"/>
                </a:cubicBezTo>
                <a:close/>
                <a:moveTo>
                  <a:pt x="109" y="128"/>
                </a:moveTo>
                <a:cubicBezTo>
                  <a:pt x="112" y="128"/>
                  <a:pt x="115" y="128"/>
                  <a:pt x="118" y="127"/>
                </a:cubicBezTo>
                <a:cubicBezTo>
                  <a:pt x="117" y="133"/>
                  <a:pt x="116" y="139"/>
                  <a:pt x="115" y="144"/>
                </a:cubicBezTo>
                <a:cubicBezTo>
                  <a:pt x="111" y="141"/>
                  <a:pt x="106" y="138"/>
                  <a:pt x="102" y="134"/>
                </a:cubicBezTo>
                <a:cubicBezTo>
                  <a:pt x="104" y="132"/>
                  <a:pt x="106" y="130"/>
                  <a:pt x="109" y="128"/>
                </a:cubicBezTo>
                <a:close/>
                <a:moveTo>
                  <a:pt x="118" y="119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19" y="118"/>
                  <a:pt x="119" y="119"/>
                  <a:pt x="119" y="119"/>
                </a:cubicBezTo>
                <a:cubicBezTo>
                  <a:pt x="119" y="119"/>
                  <a:pt x="118" y="119"/>
                  <a:pt x="118" y="119"/>
                </a:cubicBezTo>
                <a:close/>
                <a:moveTo>
                  <a:pt x="128" y="109"/>
                </a:moveTo>
                <a:cubicBezTo>
                  <a:pt x="130" y="107"/>
                  <a:pt x="132" y="104"/>
                  <a:pt x="134" y="102"/>
                </a:cubicBezTo>
                <a:cubicBezTo>
                  <a:pt x="138" y="107"/>
                  <a:pt x="141" y="111"/>
                  <a:pt x="144" y="116"/>
                </a:cubicBezTo>
                <a:cubicBezTo>
                  <a:pt x="139" y="117"/>
                  <a:pt x="133" y="118"/>
                  <a:pt x="127" y="118"/>
                </a:cubicBezTo>
                <a:cubicBezTo>
                  <a:pt x="127" y="115"/>
                  <a:pt x="127" y="112"/>
                  <a:pt x="128" y="109"/>
                </a:cubicBezTo>
                <a:close/>
                <a:moveTo>
                  <a:pt x="128" y="97"/>
                </a:moveTo>
                <a:cubicBezTo>
                  <a:pt x="128" y="96"/>
                  <a:pt x="128" y="96"/>
                  <a:pt x="128" y="96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28" y="95"/>
                  <a:pt x="128" y="95"/>
                  <a:pt x="129" y="96"/>
                </a:cubicBezTo>
                <a:cubicBezTo>
                  <a:pt x="128" y="96"/>
                  <a:pt x="128" y="96"/>
                  <a:pt x="128" y="97"/>
                </a:cubicBezTo>
                <a:close/>
                <a:moveTo>
                  <a:pt x="128" y="82"/>
                </a:moveTo>
                <a:cubicBezTo>
                  <a:pt x="127" y="79"/>
                  <a:pt x="127" y="76"/>
                  <a:pt x="127" y="73"/>
                </a:cubicBezTo>
                <a:cubicBezTo>
                  <a:pt x="133" y="73"/>
                  <a:pt x="139" y="74"/>
                  <a:pt x="144" y="75"/>
                </a:cubicBezTo>
                <a:cubicBezTo>
                  <a:pt x="141" y="80"/>
                  <a:pt x="138" y="85"/>
                  <a:pt x="134" y="89"/>
                </a:cubicBezTo>
                <a:cubicBezTo>
                  <a:pt x="132" y="87"/>
                  <a:pt x="130" y="85"/>
                  <a:pt x="128" y="82"/>
                </a:cubicBezTo>
                <a:close/>
                <a:moveTo>
                  <a:pt x="95" y="8"/>
                </a:moveTo>
                <a:cubicBezTo>
                  <a:pt x="102" y="8"/>
                  <a:pt x="109" y="20"/>
                  <a:pt x="114" y="39"/>
                </a:cubicBezTo>
                <a:cubicBezTo>
                  <a:pt x="108" y="42"/>
                  <a:pt x="101" y="47"/>
                  <a:pt x="95" y="52"/>
                </a:cubicBezTo>
                <a:cubicBezTo>
                  <a:pt x="89" y="47"/>
                  <a:pt x="83" y="42"/>
                  <a:pt x="77" y="39"/>
                </a:cubicBezTo>
                <a:cubicBezTo>
                  <a:pt x="82" y="20"/>
                  <a:pt x="89" y="8"/>
                  <a:pt x="95" y="8"/>
                </a:cubicBezTo>
                <a:close/>
                <a:moveTo>
                  <a:pt x="39" y="62"/>
                </a:moveTo>
                <a:cubicBezTo>
                  <a:pt x="32" y="49"/>
                  <a:pt x="29" y="38"/>
                  <a:pt x="33" y="34"/>
                </a:cubicBezTo>
                <a:cubicBezTo>
                  <a:pt x="35" y="32"/>
                  <a:pt x="37" y="32"/>
                  <a:pt x="40" y="32"/>
                </a:cubicBezTo>
                <a:cubicBezTo>
                  <a:pt x="47" y="32"/>
                  <a:pt x="57" y="36"/>
                  <a:pt x="68" y="42"/>
                </a:cubicBezTo>
                <a:cubicBezTo>
                  <a:pt x="68" y="44"/>
                  <a:pt x="67" y="46"/>
                  <a:pt x="67" y="48"/>
                </a:cubicBezTo>
                <a:cubicBezTo>
                  <a:pt x="62" y="48"/>
                  <a:pt x="57" y="53"/>
                  <a:pt x="57" y="58"/>
                </a:cubicBezTo>
                <a:cubicBezTo>
                  <a:pt x="57" y="61"/>
                  <a:pt x="59" y="63"/>
                  <a:pt x="60" y="65"/>
                </a:cubicBezTo>
                <a:cubicBezTo>
                  <a:pt x="54" y="66"/>
                  <a:pt x="48" y="67"/>
                  <a:pt x="42" y="68"/>
                </a:cubicBezTo>
                <a:cubicBezTo>
                  <a:pt x="41" y="66"/>
                  <a:pt x="40" y="64"/>
                  <a:pt x="39" y="62"/>
                </a:cubicBezTo>
                <a:close/>
                <a:moveTo>
                  <a:pt x="37" y="113"/>
                </a:moveTo>
                <a:cubicBezTo>
                  <a:pt x="37" y="112"/>
                  <a:pt x="37" y="111"/>
                  <a:pt x="37" y="110"/>
                </a:cubicBezTo>
                <a:cubicBezTo>
                  <a:pt x="37" y="103"/>
                  <a:pt x="31" y="98"/>
                  <a:pt x="24" y="98"/>
                </a:cubicBezTo>
                <a:cubicBezTo>
                  <a:pt x="20" y="98"/>
                  <a:pt x="16" y="100"/>
                  <a:pt x="14" y="104"/>
                </a:cubicBezTo>
                <a:cubicBezTo>
                  <a:pt x="10" y="101"/>
                  <a:pt x="8" y="98"/>
                  <a:pt x="8" y="96"/>
                </a:cubicBezTo>
                <a:cubicBezTo>
                  <a:pt x="8" y="89"/>
                  <a:pt x="19" y="82"/>
                  <a:pt x="38" y="77"/>
                </a:cubicBezTo>
                <a:cubicBezTo>
                  <a:pt x="42" y="83"/>
                  <a:pt x="47" y="89"/>
                  <a:pt x="51" y="96"/>
                </a:cubicBezTo>
                <a:cubicBezTo>
                  <a:pt x="47" y="102"/>
                  <a:pt x="42" y="108"/>
                  <a:pt x="38" y="114"/>
                </a:cubicBezTo>
                <a:cubicBezTo>
                  <a:pt x="38" y="114"/>
                  <a:pt x="37" y="114"/>
                  <a:pt x="37" y="113"/>
                </a:cubicBezTo>
                <a:close/>
                <a:moveTo>
                  <a:pt x="40" y="159"/>
                </a:moveTo>
                <a:cubicBezTo>
                  <a:pt x="37" y="159"/>
                  <a:pt x="35" y="159"/>
                  <a:pt x="33" y="157"/>
                </a:cubicBezTo>
                <a:cubicBezTo>
                  <a:pt x="29" y="153"/>
                  <a:pt x="32" y="140"/>
                  <a:pt x="42" y="123"/>
                </a:cubicBezTo>
                <a:cubicBezTo>
                  <a:pt x="49" y="124"/>
                  <a:pt x="57" y="126"/>
                  <a:pt x="64" y="127"/>
                </a:cubicBezTo>
                <a:cubicBezTo>
                  <a:pt x="65" y="134"/>
                  <a:pt x="66" y="142"/>
                  <a:pt x="68" y="149"/>
                </a:cubicBezTo>
                <a:cubicBezTo>
                  <a:pt x="57" y="156"/>
                  <a:pt x="47" y="159"/>
                  <a:pt x="40" y="159"/>
                </a:cubicBezTo>
                <a:close/>
                <a:moveTo>
                  <a:pt x="95" y="183"/>
                </a:moveTo>
                <a:cubicBezTo>
                  <a:pt x="89" y="183"/>
                  <a:pt x="82" y="171"/>
                  <a:pt x="77" y="153"/>
                </a:cubicBezTo>
                <a:cubicBezTo>
                  <a:pt x="83" y="149"/>
                  <a:pt x="89" y="144"/>
                  <a:pt x="95" y="139"/>
                </a:cubicBezTo>
                <a:cubicBezTo>
                  <a:pt x="102" y="144"/>
                  <a:pt x="108" y="149"/>
                  <a:pt x="114" y="153"/>
                </a:cubicBezTo>
                <a:cubicBezTo>
                  <a:pt x="109" y="171"/>
                  <a:pt x="102" y="183"/>
                  <a:pt x="95" y="183"/>
                </a:cubicBezTo>
                <a:close/>
                <a:moveTo>
                  <a:pt x="152" y="129"/>
                </a:moveTo>
                <a:cubicBezTo>
                  <a:pt x="156" y="137"/>
                  <a:pt x="158" y="143"/>
                  <a:pt x="159" y="149"/>
                </a:cubicBezTo>
                <a:cubicBezTo>
                  <a:pt x="159" y="149"/>
                  <a:pt x="159" y="149"/>
                  <a:pt x="158" y="149"/>
                </a:cubicBezTo>
                <a:cubicBezTo>
                  <a:pt x="152" y="149"/>
                  <a:pt x="147" y="153"/>
                  <a:pt x="146" y="159"/>
                </a:cubicBezTo>
                <a:cubicBezTo>
                  <a:pt x="139" y="158"/>
                  <a:pt x="131" y="154"/>
                  <a:pt x="123" y="149"/>
                </a:cubicBezTo>
                <a:cubicBezTo>
                  <a:pt x="124" y="142"/>
                  <a:pt x="125" y="134"/>
                  <a:pt x="126" y="127"/>
                </a:cubicBezTo>
                <a:cubicBezTo>
                  <a:pt x="134" y="126"/>
                  <a:pt x="142" y="124"/>
                  <a:pt x="149" y="123"/>
                </a:cubicBezTo>
                <a:cubicBezTo>
                  <a:pt x="150" y="125"/>
                  <a:pt x="151" y="127"/>
                  <a:pt x="152" y="129"/>
                </a:cubicBezTo>
                <a:close/>
                <a:moveTo>
                  <a:pt x="152" y="114"/>
                </a:moveTo>
                <a:cubicBezTo>
                  <a:pt x="148" y="108"/>
                  <a:pt x="144" y="102"/>
                  <a:pt x="139" y="96"/>
                </a:cubicBezTo>
                <a:cubicBezTo>
                  <a:pt x="144" y="89"/>
                  <a:pt x="148" y="83"/>
                  <a:pt x="152" y="77"/>
                </a:cubicBezTo>
                <a:cubicBezTo>
                  <a:pt x="171" y="82"/>
                  <a:pt x="183" y="89"/>
                  <a:pt x="183" y="96"/>
                </a:cubicBezTo>
                <a:cubicBezTo>
                  <a:pt x="183" y="102"/>
                  <a:pt x="171" y="109"/>
                  <a:pt x="152" y="11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95000"/>
            </a:schemeClr>
          </a:solidFill>
          <a:ln>
            <a:noFill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5" name="五角星 44"/>
          <p:cNvSpPr/>
          <p:nvPr/>
        </p:nvSpPr>
        <p:spPr>
          <a:xfrm>
            <a:off x="1775520" y="5288233"/>
            <a:ext cx="260216" cy="260216"/>
          </a:xfrm>
          <a:prstGeom prst="star5">
            <a:avLst>
              <a:gd name="adj" fmla="val 26007"/>
              <a:gd name="hf" fmla="val 105146"/>
              <a:gd name="vf" fmla="val 110557"/>
            </a:avLst>
          </a:prstGeom>
          <a:solidFill>
            <a:srgbClr val="DA0000"/>
          </a:solidFill>
          <a:ln w="6350">
            <a:noFill/>
          </a:ln>
          <a:scene3d>
            <a:camera prst="orthographicFront"/>
            <a:lightRig rig="threePt" dir="t"/>
          </a:scene3d>
          <a:sp3d>
            <a:bevelT w="171450" h="146050" prst="cross"/>
            <a:bevelB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664951" y="6419851"/>
            <a:ext cx="419282" cy="3590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33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</a:rPr>
              <a:t>11</a:t>
            </a:r>
            <a:endParaRPr lang="zh-CN" altLang="en-US" sz="1733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297474" y="1508787"/>
          <a:ext cx="5987359" cy="3991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775451" y="1989666"/>
            <a:ext cx="2006600" cy="359009"/>
            <a:chOff x="781214" y="2082480"/>
            <a:chExt cx="1503622" cy="269257"/>
          </a:xfrm>
        </p:grpSpPr>
        <p:sp>
          <p:nvSpPr>
            <p:cNvPr id="18" name="文本框 17"/>
            <p:cNvSpPr txBox="1"/>
            <p:nvPr/>
          </p:nvSpPr>
          <p:spPr bwMode="auto">
            <a:xfrm>
              <a:off x="1030231" y="2082480"/>
              <a:ext cx="1254605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9" name="五角星 18"/>
            <p:cNvSpPr/>
            <p:nvPr/>
          </p:nvSpPr>
          <p:spPr>
            <a:xfrm>
              <a:off x="781214" y="2122401"/>
              <a:ext cx="195162" cy="195162"/>
            </a:xfrm>
            <a:prstGeom prst="star5">
              <a:avLst>
                <a:gd name="adj" fmla="val 26007"/>
                <a:gd name="hf" fmla="val 105146"/>
                <a:gd name="vf" fmla="val 110557"/>
              </a:avLst>
            </a:prstGeom>
            <a:solidFill>
              <a:srgbClr val="DA0000"/>
            </a:solidFill>
            <a:ln w="6350">
              <a:noFill/>
            </a:ln>
            <a:scene3d>
              <a:camera prst="orthographicFront"/>
              <a:lightRig rig="threePt" dir="t"/>
            </a:scene3d>
            <a:sp3d>
              <a:bevelT w="171450" h="146050" prst="cross"/>
              <a:bevelB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775451" y="3621617"/>
            <a:ext cx="2006600" cy="359009"/>
            <a:chOff x="781214" y="2082480"/>
            <a:chExt cx="1503622" cy="269257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1030231" y="2082480"/>
              <a:ext cx="1254605" cy="2692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23" name="五角星 22"/>
            <p:cNvSpPr/>
            <p:nvPr/>
          </p:nvSpPr>
          <p:spPr>
            <a:xfrm>
              <a:off x="781214" y="2122401"/>
              <a:ext cx="195162" cy="195162"/>
            </a:xfrm>
            <a:prstGeom prst="star5">
              <a:avLst>
                <a:gd name="adj" fmla="val 26007"/>
                <a:gd name="hf" fmla="val 105146"/>
                <a:gd name="vf" fmla="val 110557"/>
              </a:avLst>
            </a:prstGeom>
            <a:solidFill>
              <a:srgbClr val="FFC000"/>
            </a:solidFill>
            <a:ln w="6350">
              <a:noFill/>
            </a:ln>
            <a:scene3d>
              <a:camera prst="orthographicFront"/>
              <a:lightRig rig="threePt" dir="t"/>
            </a:scene3d>
            <a:sp3d>
              <a:bevelT w="171450" h="146050" prst="cross"/>
              <a:bevelB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623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664951" y="6419851"/>
            <a:ext cx="431528" cy="3590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33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</a:rPr>
              <a:t>12</a:t>
            </a:r>
            <a:endParaRPr lang="zh-CN" altLang="en-US" sz="1733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76867" y="3672418"/>
            <a:ext cx="7232651" cy="232833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6867" y="3414184"/>
            <a:ext cx="7232651" cy="203200"/>
          </a:xfrm>
          <a:prstGeom prst="rect">
            <a:avLst/>
          </a:prstGeom>
          <a:solidFill>
            <a:srgbClr val="DA000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225367" y="2008717"/>
            <a:ext cx="3213100" cy="3276600"/>
            <a:chOff x="5674980" y="1586589"/>
            <a:chExt cx="2410294" cy="2456901"/>
          </a:xfrm>
        </p:grpSpPr>
        <p:sp>
          <p:nvSpPr>
            <p:cNvPr id="17436" name="椭圆 1"/>
            <p:cNvSpPr>
              <a:spLocks/>
            </p:cNvSpPr>
            <p:nvPr/>
          </p:nvSpPr>
          <p:spPr bwMode="auto">
            <a:xfrm>
              <a:off x="5674980" y="1586589"/>
              <a:ext cx="2410294" cy="1204643"/>
            </a:xfrm>
            <a:custGeom>
              <a:avLst/>
              <a:gdLst>
                <a:gd name="T0" fmla="*/ 1205147 w 2410294"/>
                <a:gd name="T1" fmla="*/ 0 h 1205147"/>
                <a:gd name="T2" fmla="*/ 2410294 w 2410294"/>
                <a:gd name="T3" fmla="*/ 1205147 h 1205147"/>
                <a:gd name="T4" fmla="*/ 0 w 2410294"/>
                <a:gd name="T5" fmla="*/ 1205147 h 1205147"/>
                <a:gd name="T6" fmla="*/ 1205147 w 2410294"/>
                <a:gd name="T7" fmla="*/ 0 h 1205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0294" h="1205147">
                  <a:moveTo>
                    <a:pt x="1205147" y="0"/>
                  </a:moveTo>
                  <a:cubicBezTo>
                    <a:pt x="1870731" y="0"/>
                    <a:pt x="2410294" y="539563"/>
                    <a:pt x="2410294" y="1205147"/>
                  </a:cubicBezTo>
                  <a:lnTo>
                    <a:pt x="0" y="1205147"/>
                  </a:lnTo>
                  <a:cubicBezTo>
                    <a:pt x="0" y="539563"/>
                    <a:pt x="539563" y="0"/>
                    <a:pt x="1205147" y="0"/>
                  </a:cubicBezTo>
                  <a:close/>
                </a:path>
              </a:pathLst>
            </a:custGeom>
            <a:solidFill>
              <a:srgbClr val="D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7" name="椭圆 1"/>
            <p:cNvSpPr>
              <a:spLocks/>
            </p:cNvSpPr>
            <p:nvPr/>
          </p:nvSpPr>
          <p:spPr bwMode="auto">
            <a:xfrm flipV="1">
              <a:off x="5674980" y="2838846"/>
              <a:ext cx="2410294" cy="1204644"/>
            </a:xfrm>
            <a:custGeom>
              <a:avLst/>
              <a:gdLst>
                <a:gd name="T0" fmla="*/ 1205147 w 2410294"/>
                <a:gd name="T1" fmla="*/ 0 h 1205147"/>
                <a:gd name="T2" fmla="*/ 2410294 w 2410294"/>
                <a:gd name="T3" fmla="*/ 1205147 h 1205147"/>
                <a:gd name="T4" fmla="*/ 0 w 2410294"/>
                <a:gd name="T5" fmla="*/ 1205147 h 1205147"/>
                <a:gd name="T6" fmla="*/ 1205147 w 2410294"/>
                <a:gd name="T7" fmla="*/ 0 h 1205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0294" h="1205147">
                  <a:moveTo>
                    <a:pt x="1205147" y="0"/>
                  </a:moveTo>
                  <a:cubicBezTo>
                    <a:pt x="1870731" y="0"/>
                    <a:pt x="2410294" y="539563"/>
                    <a:pt x="2410294" y="1205147"/>
                  </a:cubicBezTo>
                  <a:lnTo>
                    <a:pt x="0" y="1205147"/>
                  </a:lnTo>
                  <a:cubicBezTo>
                    <a:pt x="0" y="539563"/>
                    <a:pt x="539563" y="0"/>
                    <a:pt x="120514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38" name="矩形 9"/>
            <p:cNvSpPr>
              <a:spLocks noChangeArrowheads="1"/>
            </p:cNvSpPr>
            <p:nvPr/>
          </p:nvSpPr>
          <p:spPr bwMode="auto">
            <a:xfrm>
              <a:off x="6372921" y="1738032"/>
              <a:ext cx="982672" cy="23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67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sp>
          <p:nvSpPr>
            <p:cNvPr id="17439" name="矩形 50"/>
            <p:cNvSpPr>
              <a:spLocks noChangeArrowheads="1"/>
            </p:cNvSpPr>
            <p:nvPr/>
          </p:nvSpPr>
          <p:spPr bwMode="auto">
            <a:xfrm>
              <a:off x="6372920" y="2944556"/>
              <a:ext cx="982672" cy="238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67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</a:p>
          </p:txBody>
        </p:sp>
        <p:grpSp>
          <p:nvGrpSpPr>
            <p:cNvPr id="17440" name="组合 7"/>
            <p:cNvGrpSpPr>
              <a:grpSpLocks/>
            </p:cNvGrpSpPr>
            <p:nvPr/>
          </p:nvGrpSpPr>
          <p:grpSpPr bwMode="auto">
            <a:xfrm>
              <a:off x="6730578" y="2096115"/>
              <a:ext cx="275978" cy="488168"/>
              <a:chOff x="6750025" y="1785132"/>
              <a:chExt cx="252855" cy="447267"/>
            </a:xfrm>
          </p:grpSpPr>
          <p:sp>
            <p:nvSpPr>
              <p:cNvPr id="17444" name="Freeform 9"/>
              <p:cNvSpPr>
                <a:spLocks noEditPoints="1"/>
              </p:cNvSpPr>
              <p:nvPr/>
            </p:nvSpPr>
            <p:spPr bwMode="auto">
              <a:xfrm>
                <a:off x="6750025" y="1859080"/>
                <a:ext cx="252855" cy="373319"/>
              </a:xfrm>
              <a:custGeom>
                <a:avLst/>
                <a:gdLst>
                  <a:gd name="T0" fmla="*/ 153855387 w 294"/>
                  <a:gd name="T1" fmla="*/ 109003999 h 435"/>
                  <a:gd name="T2" fmla="*/ 177524851 w 294"/>
                  <a:gd name="T3" fmla="*/ 61867111 h 435"/>
                  <a:gd name="T4" fmla="*/ 108734530 w 294"/>
                  <a:gd name="T5" fmla="*/ 0 h 435"/>
                  <a:gd name="T6" fmla="*/ 39943350 w 294"/>
                  <a:gd name="T7" fmla="*/ 61867111 h 435"/>
                  <a:gd name="T8" fmla="*/ 63612814 w 294"/>
                  <a:gd name="T9" fmla="*/ 109003999 h 435"/>
                  <a:gd name="T10" fmla="*/ 0 w 294"/>
                  <a:gd name="T11" fmla="*/ 198858878 h 435"/>
                  <a:gd name="T12" fmla="*/ 739644 w 294"/>
                  <a:gd name="T13" fmla="*/ 308600075 h 435"/>
                  <a:gd name="T14" fmla="*/ 19231601 w 294"/>
                  <a:gd name="T15" fmla="*/ 320384082 h 435"/>
                  <a:gd name="T16" fmla="*/ 198236600 w 294"/>
                  <a:gd name="T17" fmla="*/ 320384082 h 435"/>
                  <a:gd name="T18" fmla="*/ 215988913 w 294"/>
                  <a:gd name="T19" fmla="*/ 308600075 h 435"/>
                  <a:gd name="T20" fmla="*/ 217468201 w 294"/>
                  <a:gd name="T21" fmla="*/ 198858878 h 435"/>
                  <a:gd name="T22" fmla="*/ 153855387 w 294"/>
                  <a:gd name="T23" fmla="*/ 109003999 h 435"/>
                  <a:gd name="T24" fmla="*/ 127966131 w 294"/>
                  <a:gd name="T25" fmla="*/ 160560640 h 435"/>
                  <a:gd name="T26" fmla="*/ 123528268 w 294"/>
                  <a:gd name="T27" fmla="*/ 187811211 h 435"/>
                  <a:gd name="T28" fmla="*/ 119089545 w 294"/>
                  <a:gd name="T29" fmla="*/ 215798979 h 435"/>
                  <a:gd name="T30" fmla="*/ 108734530 w 294"/>
                  <a:gd name="T31" fmla="*/ 228319326 h 435"/>
                  <a:gd name="T32" fmla="*/ 98378656 w 294"/>
                  <a:gd name="T33" fmla="*/ 215798979 h 435"/>
                  <a:gd name="T34" fmla="*/ 93939933 w 294"/>
                  <a:gd name="T35" fmla="*/ 187811211 h 435"/>
                  <a:gd name="T36" fmla="*/ 89502069 w 294"/>
                  <a:gd name="T37" fmla="*/ 160560640 h 435"/>
                  <a:gd name="T38" fmla="*/ 90981357 w 294"/>
                  <a:gd name="T39" fmla="*/ 145093219 h 435"/>
                  <a:gd name="T40" fmla="*/ 99857944 w 294"/>
                  <a:gd name="T41" fmla="*/ 138464446 h 435"/>
                  <a:gd name="T42" fmla="*/ 117610257 w 294"/>
                  <a:gd name="T43" fmla="*/ 138464446 h 435"/>
                  <a:gd name="T44" fmla="*/ 126486844 w 294"/>
                  <a:gd name="T45" fmla="*/ 145093219 h 435"/>
                  <a:gd name="T46" fmla="*/ 127966131 w 294"/>
                  <a:gd name="T47" fmla="*/ 160560640 h 43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94" h="435">
                    <a:moveTo>
                      <a:pt x="208" y="148"/>
                    </a:moveTo>
                    <a:cubicBezTo>
                      <a:pt x="227" y="133"/>
                      <a:pt x="240" y="110"/>
                      <a:pt x="240" y="84"/>
                    </a:cubicBezTo>
                    <a:cubicBezTo>
                      <a:pt x="240" y="38"/>
                      <a:pt x="198" y="0"/>
                      <a:pt x="147" y="0"/>
                    </a:cubicBezTo>
                    <a:cubicBezTo>
                      <a:pt x="95" y="0"/>
                      <a:pt x="54" y="38"/>
                      <a:pt x="54" y="84"/>
                    </a:cubicBezTo>
                    <a:cubicBezTo>
                      <a:pt x="54" y="110"/>
                      <a:pt x="66" y="133"/>
                      <a:pt x="86" y="148"/>
                    </a:cubicBezTo>
                    <a:cubicBezTo>
                      <a:pt x="35" y="169"/>
                      <a:pt x="0" y="216"/>
                      <a:pt x="0" y="270"/>
                    </a:cubicBezTo>
                    <a:cubicBezTo>
                      <a:pt x="0" y="276"/>
                      <a:pt x="1" y="419"/>
                      <a:pt x="1" y="419"/>
                    </a:cubicBezTo>
                    <a:cubicBezTo>
                      <a:pt x="1" y="428"/>
                      <a:pt x="12" y="435"/>
                      <a:pt x="26" y="435"/>
                    </a:cubicBezTo>
                    <a:cubicBezTo>
                      <a:pt x="268" y="435"/>
                      <a:pt x="268" y="435"/>
                      <a:pt x="268" y="435"/>
                    </a:cubicBezTo>
                    <a:cubicBezTo>
                      <a:pt x="282" y="435"/>
                      <a:pt x="292" y="428"/>
                      <a:pt x="292" y="419"/>
                    </a:cubicBezTo>
                    <a:cubicBezTo>
                      <a:pt x="292" y="419"/>
                      <a:pt x="294" y="276"/>
                      <a:pt x="294" y="270"/>
                    </a:cubicBezTo>
                    <a:cubicBezTo>
                      <a:pt x="294" y="216"/>
                      <a:pt x="259" y="169"/>
                      <a:pt x="208" y="148"/>
                    </a:cubicBezTo>
                    <a:close/>
                    <a:moveTo>
                      <a:pt x="173" y="218"/>
                    </a:moveTo>
                    <a:cubicBezTo>
                      <a:pt x="167" y="255"/>
                      <a:pt x="167" y="255"/>
                      <a:pt x="167" y="255"/>
                    </a:cubicBezTo>
                    <a:cubicBezTo>
                      <a:pt x="161" y="293"/>
                      <a:pt x="161" y="293"/>
                      <a:pt x="161" y="293"/>
                    </a:cubicBezTo>
                    <a:cubicBezTo>
                      <a:pt x="159" y="303"/>
                      <a:pt x="153" y="310"/>
                      <a:pt x="147" y="310"/>
                    </a:cubicBezTo>
                    <a:cubicBezTo>
                      <a:pt x="141" y="310"/>
                      <a:pt x="135" y="303"/>
                      <a:pt x="133" y="293"/>
                    </a:cubicBezTo>
                    <a:cubicBezTo>
                      <a:pt x="127" y="255"/>
                      <a:pt x="127" y="255"/>
                      <a:pt x="127" y="255"/>
                    </a:cubicBezTo>
                    <a:cubicBezTo>
                      <a:pt x="121" y="218"/>
                      <a:pt x="121" y="218"/>
                      <a:pt x="121" y="218"/>
                    </a:cubicBezTo>
                    <a:cubicBezTo>
                      <a:pt x="120" y="211"/>
                      <a:pt x="121" y="203"/>
                      <a:pt x="123" y="197"/>
                    </a:cubicBezTo>
                    <a:cubicBezTo>
                      <a:pt x="126" y="191"/>
                      <a:pt x="130" y="188"/>
                      <a:pt x="135" y="188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64" y="188"/>
                      <a:pt x="168" y="191"/>
                      <a:pt x="171" y="197"/>
                    </a:cubicBezTo>
                    <a:cubicBezTo>
                      <a:pt x="173" y="203"/>
                      <a:pt x="174" y="211"/>
                      <a:pt x="173" y="2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5" name="Oval 10"/>
              <p:cNvSpPr>
                <a:spLocks noChangeArrowheads="1"/>
              </p:cNvSpPr>
              <p:nvPr/>
            </p:nvSpPr>
            <p:spPr bwMode="auto">
              <a:xfrm>
                <a:off x="6948015" y="1879356"/>
                <a:ext cx="45323" cy="858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46" name="Oval 11"/>
              <p:cNvSpPr>
                <a:spLocks noChangeArrowheads="1"/>
              </p:cNvSpPr>
              <p:nvPr/>
            </p:nvSpPr>
            <p:spPr bwMode="auto">
              <a:xfrm>
                <a:off x="6752410" y="1879356"/>
                <a:ext cx="46516" cy="858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7447" name="Freeform 12"/>
              <p:cNvSpPr>
                <a:spLocks/>
              </p:cNvSpPr>
              <p:nvPr/>
            </p:nvSpPr>
            <p:spPr bwMode="auto">
              <a:xfrm>
                <a:off x="6757181" y="1785132"/>
                <a:ext cx="232579" cy="124042"/>
              </a:xfrm>
              <a:custGeom>
                <a:avLst/>
                <a:gdLst>
                  <a:gd name="T0" fmla="*/ 0 w 271"/>
                  <a:gd name="T1" fmla="*/ 98688332 h 144"/>
                  <a:gd name="T2" fmla="*/ 8101645 w 271"/>
                  <a:gd name="T3" fmla="*/ 106850123 h 144"/>
                  <a:gd name="T4" fmla="*/ 16204148 w 271"/>
                  <a:gd name="T5" fmla="*/ 98688332 h 144"/>
                  <a:gd name="T6" fmla="*/ 100171175 w 271"/>
                  <a:gd name="T7" fmla="*/ 17066112 h 144"/>
                  <a:gd name="T8" fmla="*/ 183400986 w 271"/>
                  <a:gd name="T9" fmla="*/ 98688332 h 144"/>
                  <a:gd name="T10" fmla="*/ 191503489 w 271"/>
                  <a:gd name="T11" fmla="*/ 106850123 h 144"/>
                  <a:gd name="T12" fmla="*/ 199605134 w 271"/>
                  <a:gd name="T13" fmla="*/ 98688332 h 144"/>
                  <a:gd name="T14" fmla="*/ 100171175 w 271"/>
                  <a:gd name="T15" fmla="*/ 0 h 144"/>
                  <a:gd name="T16" fmla="*/ 0 w 271"/>
                  <a:gd name="T17" fmla="*/ 98688332 h 1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1" h="144">
                    <a:moveTo>
                      <a:pt x="0" y="133"/>
                    </a:moveTo>
                    <a:cubicBezTo>
                      <a:pt x="0" y="139"/>
                      <a:pt x="5" y="144"/>
                      <a:pt x="11" y="144"/>
                    </a:cubicBezTo>
                    <a:cubicBezTo>
                      <a:pt x="17" y="144"/>
                      <a:pt x="22" y="139"/>
                      <a:pt x="22" y="133"/>
                    </a:cubicBezTo>
                    <a:cubicBezTo>
                      <a:pt x="22" y="72"/>
                      <a:pt x="73" y="23"/>
                      <a:pt x="136" y="23"/>
                    </a:cubicBezTo>
                    <a:cubicBezTo>
                      <a:pt x="198" y="23"/>
                      <a:pt x="249" y="72"/>
                      <a:pt x="249" y="133"/>
                    </a:cubicBezTo>
                    <a:cubicBezTo>
                      <a:pt x="249" y="139"/>
                      <a:pt x="254" y="144"/>
                      <a:pt x="260" y="144"/>
                    </a:cubicBezTo>
                    <a:cubicBezTo>
                      <a:pt x="266" y="144"/>
                      <a:pt x="271" y="139"/>
                      <a:pt x="271" y="133"/>
                    </a:cubicBezTo>
                    <a:cubicBezTo>
                      <a:pt x="271" y="60"/>
                      <a:pt x="210" y="0"/>
                      <a:pt x="136" y="0"/>
                    </a:cubicBezTo>
                    <a:cubicBezTo>
                      <a:pt x="61" y="0"/>
                      <a:pt x="0" y="60"/>
                      <a:pt x="0" y="1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7441" name="组合 8"/>
            <p:cNvGrpSpPr>
              <a:grpSpLocks/>
            </p:cNvGrpSpPr>
            <p:nvPr/>
          </p:nvGrpSpPr>
          <p:grpSpPr bwMode="auto">
            <a:xfrm>
              <a:off x="6673788" y="3317526"/>
              <a:ext cx="501556" cy="498657"/>
              <a:chOff x="6634825" y="2939099"/>
              <a:chExt cx="412678" cy="410293"/>
            </a:xfrm>
          </p:grpSpPr>
          <p:sp>
            <p:nvSpPr>
              <p:cNvPr id="17442" name="Freeform 15"/>
              <p:cNvSpPr>
                <a:spLocks noEditPoints="1"/>
              </p:cNvSpPr>
              <p:nvPr/>
            </p:nvSpPr>
            <p:spPr bwMode="auto">
              <a:xfrm>
                <a:off x="6763638" y="3009469"/>
                <a:ext cx="155053" cy="218267"/>
              </a:xfrm>
              <a:custGeom>
                <a:avLst/>
                <a:gdLst>
                  <a:gd name="T0" fmla="*/ 94236906 w 180"/>
                  <a:gd name="T1" fmla="*/ 64008308 h 253"/>
                  <a:gd name="T2" fmla="*/ 109077201 w 180"/>
                  <a:gd name="T3" fmla="*/ 36469569 h 253"/>
                  <a:gd name="T4" fmla="*/ 66782189 w 180"/>
                  <a:gd name="T5" fmla="*/ 0 h 253"/>
                  <a:gd name="T6" fmla="*/ 24486314 w 180"/>
                  <a:gd name="T7" fmla="*/ 36469569 h 253"/>
                  <a:gd name="T8" fmla="*/ 39326609 w 180"/>
                  <a:gd name="T9" fmla="*/ 64008308 h 253"/>
                  <a:gd name="T10" fmla="*/ 0 w 180"/>
                  <a:gd name="T11" fmla="*/ 116851352 h 253"/>
                  <a:gd name="T12" fmla="*/ 741670 w 180"/>
                  <a:gd name="T13" fmla="*/ 181604183 h 253"/>
                  <a:gd name="T14" fmla="*/ 11871891 w 180"/>
                  <a:gd name="T15" fmla="*/ 188302305 h 253"/>
                  <a:gd name="T16" fmla="*/ 121691624 w 180"/>
                  <a:gd name="T17" fmla="*/ 188302305 h 253"/>
                  <a:gd name="T18" fmla="*/ 132821845 w 180"/>
                  <a:gd name="T19" fmla="*/ 181604183 h 253"/>
                  <a:gd name="T20" fmla="*/ 133563516 w 180"/>
                  <a:gd name="T21" fmla="*/ 116851352 h 253"/>
                  <a:gd name="T22" fmla="*/ 94236906 w 180"/>
                  <a:gd name="T23" fmla="*/ 64008308 h 253"/>
                  <a:gd name="T24" fmla="*/ 78654080 w 180"/>
                  <a:gd name="T25" fmla="*/ 94523414 h 253"/>
                  <a:gd name="T26" fmla="*/ 75685676 w 180"/>
                  <a:gd name="T27" fmla="*/ 110153230 h 253"/>
                  <a:gd name="T28" fmla="*/ 72718134 w 180"/>
                  <a:gd name="T29" fmla="*/ 126527568 h 253"/>
                  <a:gd name="T30" fmla="*/ 66782189 w 180"/>
                  <a:gd name="T31" fmla="*/ 133970214 h 253"/>
                  <a:gd name="T32" fmla="*/ 60845381 w 180"/>
                  <a:gd name="T33" fmla="*/ 126527568 h 253"/>
                  <a:gd name="T34" fmla="*/ 57877839 w 180"/>
                  <a:gd name="T35" fmla="*/ 110153230 h 253"/>
                  <a:gd name="T36" fmla="*/ 54909436 w 180"/>
                  <a:gd name="T37" fmla="*/ 94523414 h 253"/>
                  <a:gd name="T38" fmla="*/ 55651106 w 180"/>
                  <a:gd name="T39" fmla="*/ 84848061 h 253"/>
                  <a:gd name="T40" fmla="*/ 60845381 w 180"/>
                  <a:gd name="T41" fmla="*/ 81126307 h 253"/>
                  <a:gd name="T42" fmla="*/ 71975603 w 180"/>
                  <a:gd name="T43" fmla="*/ 81126307 h 253"/>
                  <a:gd name="T44" fmla="*/ 77169878 w 180"/>
                  <a:gd name="T45" fmla="*/ 84848061 h 253"/>
                  <a:gd name="T46" fmla="*/ 78654080 w 180"/>
                  <a:gd name="T47" fmla="*/ 94523414 h 2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80" h="253">
                    <a:moveTo>
                      <a:pt x="127" y="86"/>
                    </a:moveTo>
                    <a:cubicBezTo>
                      <a:pt x="139" y="77"/>
                      <a:pt x="147" y="64"/>
                      <a:pt x="147" y="49"/>
                    </a:cubicBezTo>
                    <a:cubicBezTo>
                      <a:pt x="147" y="22"/>
                      <a:pt x="121" y="0"/>
                      <a:pt x="90" y="0"/>
                    </a:cubicBezTo>
                    <a:cubicBezTo>
                      <a:pt x="58" y="0"/>
                      <a:pt x="33" y="22"/>
                      <a:pt x="33" y="49"/>
                    </a:cubicBezTo>
                    <a:cubicBezTo>
                      <a:pt x="33" y="64"/>
                      <a:pt x="41" y="77"/>
                      <a:pt x="53" y="86"/>
                    </a:cubicBezTo>
                    <a:cubicBezTo>
                      <a:pt x="22" y="98"/>
                      <a:pt x="0" y="125"/>
                      <a:pt x="0" y="157"/>
                    </a:cubicBezTo>
                    <a:cubicBezTo>
                      <a:pt x="0" y="160"/>
                      <a:pt x="1" y="244"/>
                      <a:pt x="1" y="244"/>
                    </a:cubicBezTo>
                    <a:cubicBezTo>
                      <a:pt x="1" y="249"/>
                      <a:pt x="8" y="253"/>
                      <a:pt x="16" y="253"/>
                    </a:cubicBezTo>
                    <a:cubicBezTo>
                      <a:pt x="164" y="253"/>
                      <a:pt x="164" y="253"/>
                      <a:pt x="164" y="253"/>
                    </a:cubicBezTo>
                    <a:cubicBezTo>
                      <a:pt x="172" y="253"/>
                      <a:pt x="179" y="249"/>
                      <a:pt x="179" y="244"/>
                    </a:cubicBezTo>
                    <a:cubicBezTo>
                      <a:pt x="179" y="244"/>
                      <a:pt x="180" y="160"/>
                      <a:pt x="180" y="157"/>
                    </a:cubicBezTo>
                    <a:cubicBezTo>
                      <a:pt x="180" y="125"/>
                      <a:pt x="158" y="98"/>
                      <a:pt x="127" y="86"/>
                    </a:cubicBezTo>
                    <a:close/>
                    <a:moveTo>
                      <a:pt x="106" y="127"/>
                    </a:moveTo>
                    <a:cubicBezTo>
                      <a:pt x="102" y="148"/>
                      <a:pt x="102" y="148"/>
                      <a:pt x="102" y="148"/>
                    </a:cubicBezTo>
                    <a:cubicBezTo>
                      <a:pt x="98" y="170"/>
                      <a:pt x="98" y="170"/>
                      <a:pt x="98" y="170"/>
                    </a:cubicBezTo>
                    <a:cubicBezTo>
                      <a:pt x="97" y="176"/>
                      <a:pt x="94" y="180"/>
                      <a:pt x="90" y="180"/>
                    </a:cubicBezTo>
                    <a:cubicBezTo>
                      <a:pt x="86" y="180"/>
                      <a:pt x="83" y="176"/>
                      <a:pt x="82" y="170"/>
                    </a:cubicBezTo>
                    <a:cubicBezTo>
                      <a:pt x="78" y="148"/>
                      <a:pt x="78" y="148"/>
                      <a:pt x="78" y="148"/>
                    </a:cubicBezTo>
                    <a:cubicBezTo>
                      <a:pt x="74" y="127"/>
                      <a:pt x="74" y="127"/>
                      <a:pt x="74" y="127"/>
                    </a:cubicBezTo>
                    <a:cubicBezTo>
                      <a:pt x="73" y="122"/>
                      <a:pt x="74" y="118"/>
                      <a:pt x="75" y="114"/>
                    </a:cubicBezTo>
                    <a:cubicBezTo>
                      <a:pt x="77" y="111"/>
                      <a:pt x="80" y="109"/>
                      <a:pt x="82" y="109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100" y="109"/>
                      <a:pt x="103" y="111"/>
                      <a:pt x="104" y="114"/>
                    </a:cubicBezTo>
                    <a:cubicBezTo>
                      <a:pt x="106" y="118"/>
                      <a:pt x="107" y="122"/>
                      <a:pt x="106" y="1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443" name="Freeform 16"/>
              <p:cNvSpPr>
                <a:spLocks noEditPoints="1"/>
              </p:cNvSpPr>
              <p:nvPr/>
            </p:nvSpPr>
            <p:spPr bwMode="auto">
              <a:xfrm>
                <a:off x="6634825" y="2939099"/>
                <a:ext cx="412678" cy="410293"/>
              </a:xfrm>
              <a:custGeom>
                <a:avLst/>
                <a:gdLst>
                  <a:gd name="T0" fmla="*/ 306013633 w 480"/>
                  <a:gd name="T1" fmla="*/ 0 h 477"/>
                  <a:gd name="T2" fmla="*/ 48784558 w 480"/>
                  <a:gd name="T3" fmla="*/ 0 h 477"/>
                  <a:gd name="T4" fmla="*/ 0 w 480"/>
                  <a:gd name="T5" fmla="*/ 43651907 h 477"/>
                  <a:gd name="T6" fmla="*/ 0 w 480"/>
                  <a:gd name="T7" fmla="*/ 222698783 h 477"/>
                  <a:gd name="T8" fmla="*/ 48784558 w 480"/>
                  <a:gd name="T9" fmla="*/ 267090421 h 477"/>
                  <a:gd name="T10" fmla="*/ 150789102 w 480"/>
                  <a:gd name="T11" fmla="*/ 267090421 h 477"/>
                  <a:gd name="T12" fmla="*/ 150789102 w 480"/>
                  <a:gd name="T13" fmla="*/ 315921309 h 477"/>
                  <a:gd name="T14" fmla="*/ 85743312 w 480"/>
                  <a:gd name="T15" fmla="*/ 352914771 h 477"/>
                  <a:gd name="T16" fmla="*/ 269054879 w 480"/>
                  <a:gd name="T17" fmla="*/ 352914771 h 477"/>
                  <a:gd name="T18" fmla="*/ 204009089 w 480"/>
                  <a:gd name="T19" fmla="*/ 315921309 h 477"/>
                  <a:gd name="T20" fmla="*/ 204009089 w 480"/>
                  <a:gd name="T21" fmla="*/ 267090421 h 477"/>
                  <a:gd name="T22" fmla="*/ 306013633 w 480"/>
                  <a:gd name="T23" fmla="*/ 267090421 h 477"/>
                  <a:gd name="T24" fmla="*/ 354798191 w 480"/>
                  <a:gd name="T25" fmla="*/ 222698783 h 477"/>
                  <a:gd name="T26" fmla="*/ 354798191 w 480"/>
                  <a:gd name="T27" fmla="*/ 43651907 h 477"/>
                  <a:gd name="T28" fmla="*/ 306013633 w 480"/>
                  <a:gd name="T29" fmla="*/ 0 h 477"/>
                  <a:gd name="T30" fmla="*/ 317840297 w 480"/>
                  <a:gd name="T31" fmla="*/ 222698783 h 477"/>
                  <a:gd name="T32" fmla="*/ 306013633 w 480"/>
                  <a:gd name="T33" fmla="*/ 233796477 h 477"/>
                  <a:gd name="T34" fmla="*/ 48784558 w 480"/>
                  <a:gd name="T35" fmla="*/ 233796477 h 477"/>
                  <a:gd name="T36" fmla="*/ 36957894 w 480"/>
                  <a:gd name="T37" fmla="*/ 222698783 h 477"/>
                  <a:gd name="T38" fmla="*/ 36957894 w 480"/>
                  <a:gd name="T39" fmla="*/ 43651907 h 477"/>
                  <a:gd name="T40" fmla="*/ 48784558 w 480"/>
                  <a:gd name="T41" fmla="*/ 33293944 h 477"/>
                  <a:gd name="T42" fmla="*/ 306013633 w 480"/>
                  <a:gd name="T43" fmla="*/ 33293944 h 477"/>
                  <a:gd name="T44" fmla="*/ 317840297 w 480"/>
                  <a:gd name="T45" fmla="*/ 43651907 h 477"/>
                  <a:gd name="T46" fmla="*/ 317840297 w 480"/>
                  <a:gd name="T47" fmla="*/ 222698783 h 4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80" h="477">
                    <a:moveTo>
                      <a:pt x="414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30" y="0"/>
                      <a:pt x="0" y="26"/>
                      <a:pt x="0" y="59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0" y="334"/>
                      <a:pt x="30" y="361"/>
                      <a:pt x="66" y="361"/>
                    </a:cubicBezTo>
                    <a:cubicBezTo>
                      <a:pt x="204" y="361"/>
                      <a:pt x="204" y="361"/>
                      <a:pt x="204" y="361"/>
                    </a:cubicBezTo>
                    <a:cubicBezTo>
                      <a:pt x="204" y="427"/>
                      <a:pt x="204" y="427"/>
                      <a:pt x="204" y="427"/>
                    </a:cubicBezTo>
                    <a:cubicBezTo>
                      <a:pt x="153" y="434"/>
                      <a:pt x="116" y="454"/>
                      <a:pt x="116" y="477"/>
                    </a:cubicBezTo>
                    <a:cubicBezTo>
                      <a:pt x="364" y="477"/>
                      <a:pt x="364" y="477"/>
                      <a:pt x="364" y="477"/>
                    </a:cubicBezTo>
                    <a:cubicBezTo>
                      <a:pt x="364" y="454"/>
                      <a:pt x="327" y="434"/>
                      <a:pt x="276" y="427"/>
                    </a:cubicBezTo>
                    <a:cubicBezTo>
                      <a:pt x="276" y="361"/>
                      <a:pt x="276" y="361"/>
                      <a:pt x="276" y="361"/>
                    </a:cubicBezTo>
                    <a:cubicBezTo>
                      <a:pt x="414" y="361"/>
                      <a:pt x="414" y="361"/>
                      <a:pt x="414" y="361"/>
                    </a:cubicBezTo>
                    <a:cubicBezTo>
                      <a:pt x="450" y="361"/>
                      <a:pt x="480" y="334"/>
                      <a:pt x="480" y="301"/>
                    </a:cubicBezTo>
                    <a:cubicBezTo>
                      <a:pt x="480" y="59"/>
                      <a:pt x="480" y="59"/>
                      <a:pt x="480" y="59"/>
                    </a:cubicBezTo>
                    <a:cubicBezTo>
                      <a:pt x="480" y="26"/>
                      <a:pt x="450" y="0"/>
                      <a:pt x="414" y="0"/>
                    </a:cubicBezTo>
                    <a:close/>
                    <a:moveTo>
                      <a:pt x="430" y="301"/>
                    </a:moveTo>
                    <a:cubicBezTo>
                      <a:pt x="430" y="309"/>
                      <a:pt x="423" y="316"/>
                      <a:pt x="414" y="316"/>
                    </a:cubicBezTo>
                    <a:cubicBezTo>
                      <a:pt x="66" y="316"/>
                      <a:pt x="66" y="316"/>
                      <a:pt x="66" y="316"/>
                    </a:cubicBezTo>
                    <a:cubicBezTo>
                      <a:pt x="57" y="316"/>
                      <a:pt x="50" y="309"/>
                      <a:pt x="50" y="301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51"/>
                      <a:pt x="57" y="45"/>
                      <a:pt x="66" y="45"/>
                    </a:cubicBezTo>
                    <a:cubicBezTo>
                      <a:pt x="414" y="45"/>
                      <a:pt x="414" y="45"/>
                      <a:pt x="414" y="45"/>
                    </a:cubicBezTo>
                    <a:cubicBezTo>
                      <a:pt x="423" y="45"/>
                      <a:pt x="430" y="51"/>
                      <a:pt x="430" y="59"/>
                    </a:cubicBezTo>
                    <a:lnTo>
                      <a:pt x="430" y="3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185334" y="1629834"/>
            <a:ext cx="8735484" cy="452967"/>
            <a:chOff x="933450" y="1301583"/>
            <a:chExt cx="6008437" cy="276471"/>
          </a:xfrm>
        </p:grpSpPr>
        <p:sp>
          <p:nvSpPr>
            <p:cNvPr id="27" name="任意多边形 26"/>
            <p:cNvSpPr/>
            <p:nvPr/>
          </p:nvSpPr>
          <p:spPr>
            <a:xfrm>
              <a:off x="933450" y="1301583"/>
              <a:ext cx="5942922" cy="257093"/>
            </a:xfrm>
            <a:custGeom>
              <a:avLst/>
              <a:gdLst>
                <a:gd name="connsiteX0" fmla="*/ 5943600 w 5943600"/>
                <a:gd name="connsiteY0" fmla="*/ 257175 h 257175"/>
                <a:gd name="connsiteX1" fmla="*/ 5943600 w 5943600"/>
                <a:gd name="connsiteY1" fmla="*/ 0 h 257175"/>
                <a:gd name="connsiteX2" fmla="*/ 0 w 5943600"/>
                <a:gd name="connsiteY2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3600" h="257175">
                  <a:moveTo>
                    <a:pt x="5943600" y="257175"/>
                  </a:moveTo>
                  <a:lnTo>
                    <a:pt x="594360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818136" y="1473409"/>
              <a:ext cx="123751" cy="1046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85334" y="5171017"/>
            <a:ext cx="8729133" cy="457200"/>
            <a:chOff x="933450" y="3967163"/>
            <a:chExt cx="6008437" cy="341185"/>
          </a:xfrm>
        </p:grpSpPr>
        <p:sp>
          <p:nvSpPr>
            <p:cNvPr id="30" name="椭圆 29"/>
            <p:cNvSpPr/>
            <p:nvPr/>
          </p:nvSpPr>
          <p:spPr>
            <a:xfrm>
              <a:off x="6818047" y="3967163"/>
              <a:ext cx="123840" cy="137421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 flipV="1">
              <a:off x="933450" y="4106164"/>
              <a:ext cx="5942875" cy="202184"/>
            </a:xfrm>
            <a:custGeom>
              <a:avLst/>
              <a:gdLst>
                <a:gd name="connsiteX0" fmla="*/ 5943600 w 5943600"/>
                <a:gd name="connsiteY0" fmla="*/ 257175 h 257175"/>
                <a:gd name="connsiteX1" fmla="*/ 5943600 w 5943600"/>
                <a:gd name="connsiteY1" fmla="*/ 0 h 257175"/>
                <a:gd name="connsiteX2" fmla="*/ 0 w 5943600"/>
                <a:gd name="connsiteY2" fmla="*/ 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43600" h="257175">
                  <a:moveTo>
                    <a:pt x="5943600" y="257175"/>
                  </a:moveTo>
                  <a:lnTo>
                    <a:pt x="5943600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7427" name="组合 38"/>
          <p:cNvGrpSpPr>
            <a:grpSpLocks/>
          </p:cNvGrpSpPr>
          <p:nvPr/>
        </p:nvGrpSpPr>
        <p:grpSpPr bwMode="auto">
          <a:xfrm>
            <a:off x="1272119" y="1856319"/>
            <a:ext cx="2004481" cy="359010"/>
            <a:chOff x="781214" y="2082480"/>
            <a:chExt cx="1503361" cy="269399"/>
          </a:xfrm>
        </p:grpSpPr>
        <p:sp>
          <p:nvSpPr>
            <p:cNvPr id="40" name="文本框 39"/>
            <p:cNvSpPr txBox="1"/>
            <p:nvPr/>
          </p:nvSpPr>
          <p:spPr bwMode="auto">
            <a:xfrm>
              <a:off x="1030450" y="2082480"/>
              <a:ext cx="1254125" cy="2693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781214" y="2122401"/>
              <a:ext cx="195162" cy="195162"/>
            </a:xfrm>
            <a:prstGeom prst="star5">
              <a:avLst>
                <a:gd name="adj" fmla="val 26007"/>
                <a:gd name="hf" fmla="val 105146"/>
                <a:gd name="vf" fmla="val 110557"/>
              </a:avLst>
            </a:prstGeom>
            <a:solidFill>
              <a:srgbClr val="DA0000"/>
            </a:solidFill>
            <a:ln w="6350">
              <a:noFill/>
            </a:ln>
            <a:scene3d>
              <a:camera prst="orthographicFront"/>
              <a:lightRig rig="threePt" dir="t"/>
            </a:scene3d>
            <a:sp3d>
              <a:bevelT w="171450" h="146050" prst="cross"/>
              <a:bevelB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7421" name="组合 41"/>
          <p:cNvGrpSpPr>
            <a:grpSpLocks/>
          </p:cNvGrpSpPr>
          <p:nvPr/>
        </p:nvGrpSpPr>
        <p:grpSpPr bwMode="auto">
          <a:xfrm>
            <a:off x="1266645" y="4171948"/>
            <a:ext cx="2005722" cy="359009"/>
            <a:chOff x="781214" y="2082480"/>
            <a:chExt cx="1504292" cy="269323"/>
          </a:xfrm>
        </p:grpSpPr>
        <p:sp>
          <p:nvSpPr>
            <p:cNvPr id="43" name="文本框 42"/>
            <p:cNvSpPr txBox="1"/>
            <p:nvPr/>
          </p:nvSpPr>
          <p:spPr bwMode="auto">
            <a:xfrm>
              <a:off x="1029794" y="2082480"/>
              <a:ext cx="1255712" cy="269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73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781214" y="2122401"/>
              <a:ext cx="195162" cy="195162"/>
            </a:xfrm>
            <a:prstGeom prst="star5">
              <a:avLst>
                <a:gd name="adj" fmla="val 26007"/>
                <a:gd name="hf" fmla="val 105146"/>
                <a:gd name="vf" fmla="val 110557"/>
              </a:avLst>
            </a:prstGeom>
            <a:solidFill>
              <a:srgbClr val="FFC000"/>
            </a:solidFill>
            <a:ln w="6350">
              <a:noFill/>
            </a:ln>
            <a:scene3d>
              <a:camera prst="orthographicFront"/>
              <a:lightRig rig="threePt" dir="t"/>
            </a:scene3d>
            <a:sp3d>
              <a:bevelT w="171450" h="146050" prst="cross"/>
              <a:bevelB w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11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11664951" y="6419851"/>
            <a:ext cx="431528" cy="3590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33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" panose="020B0604020202020204" pitchFamily="34" charset="0"/>
              </a:rPr>
              <a:t>13</a:t>
            </a:r>
            <a:endParaRPr lang="zh-CN" altLang="en-US" sz="1733" b="1" dirty="0">
              <a:solidFill>
                <a:prstClr val="black">
                  <a:lumMod val="95000"/>
                  <a:lumOff val="5000"/>
                </a:prstClr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0335201"/>
              </p:ext>
            </p:extLst>
          </p:nvPr>
        </p:nvGraphicFramePr>
        <p:xfrm>
          <a:off x="2667000" y="960967"/>
          <a:ext cx="7721600" cy="5192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234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160</Words>
  <Application>Microsoft Office PowerPoint</Application>
  <PresentationFormat>自定义</PresentationFormat>
  <Paragraphs>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微软雅黑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6</cp:revision>
  <dcterms:created xsi:type="dcterms:W3CDTF">2015-06-02T01:58:54Z</dcterms:created>
  <dcterms:modified xsi:type="dcterms:W3CDTF">2015-07-13T05:45:26Z</dcterms:modified>
</cp:coreProperties>
</file>