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4"/>
  </p:notesMasterIdLst>
  <p:handoutMasterIdLst>
    <p:handoutMasterId r:id="rId25"/>
  </p:handoutMasterIdLst>
  <p:sldIdLst>
    <p:sldId id="3171" r:id="rId2"/>
    <p:sldId id="3194" r:id="rId3"/>
    <p:sldId id="3195" r:id="rId4"/>
    <p:sldId id="3199" r:id="rId5"/>
    <p:sldId id="3206" r:id="rId6"/>
    <p:sldId id="3209" r:id="rId7"/>
    <p:sldId id="3212" r:id="rId8"/>
    <p:sldId id="3196" r:id="rId9"/>
    <p:sldId id="3201" r:id="rId10"/>
    <p:sldId id="3205" r:id="rId11"/>
    <p:sldId id="3208" r:id="rId12"/>
    <p:sldId id="3213" r:id="rId13"/>
    <p:sldId id="3197" r:id="rId14"/>
    <p:sldId id="3200" r:id="rId15"/>
    <p:sldId id="3204" r:id="rId16"/>
    <p:sldId id="3207" r:id="rId17"/>
    <p:sldId id="3211" r:id="rId18"/>
    <p:sldId id="3198" r:id="rId19"/>
    <p:sldId id="3202" r:id="rId20"/>
    <p:sldId id="3203" r:id="rId21"/>
    <p:sldId id="3210" r:id="rId22"/>
    <p:sldId id="3214"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4F2E"/>
    <a:srgbClr val="623D2D"/>
    <a:srgbClr val="A7A31C"/>
    <a:srgbClr val="C00000"/>
    <a:srgbClr val="B1945C"/>
    <a:srgbClr val="333F50"/>
    <a:srgbClr val="FF9900"/>
    <a:srgbClr val="2C6934"/>
    <a:srgbClr val="51A634"/>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28" autoAdjust="0"/>
    <p:restoredTop sz="95317" autoAdjust="0"/>
  </p:normalViewPr>
  <p:slideViewPr>
    <p:cSldViewPr>
      <p:cViewPr varScale="1">
        <p:scale>
          <a:sx n="110" d="100"/>
          <a:sy n="110" d="100"/>
        </p:scale>
        <p:origin x="618" y="102"/>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9094656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118064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11</a:t>
            </a:fld>
            <a:endParaRPr lang="en-GB"/>
          </a:p>
        </p:txBody>
      </p:sp>
    </p:spTree>
    <p:extLst>
      <p:ext uri="{BB962C8B-B14F-4D97-AF65-F5344CB8AC3E}">
        <p14:creationId xmlns:p14="http://schemas.microsoft.com/office/powerpoint/2010/main" val="3310266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3217193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13</a:t>
            </a:fld>
            <a:endParaRPr lang="zh-CN" altLang="en-US"/>
          </a:p>
        </p:txBody>
      </p:sp>
    </p:spTree>
    <p:extLst>
      <p:ext uri="{BB962C8B-B14F-4D97-AF65-F5344CB8AC3E}">
        <p14:creationId xmlns:p14="http://schemas.microsoft.com/office/powerpoint/2010/main" val="2082668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942258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96083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116158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1689114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18</a:t>
            </a:fld>
            <a:endParaRPr lang="zh-CN" altLang="en-US"/>
          </a:p>
        </p:txBody>
      </p:sp>
    </p:spTree>
    <p:extLst>
      <p:ext uri="{BB962C8B-B14F-4D97-AF65-F5344CB8AC3E}">
        <p14:creationId xmlns:p14="http://schemas.microsoft.com/office/powerpoint/2010/main" val="961865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161308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27431543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2516077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21</a:t>
            </a:fld>
            <a:endParaRPr lang="en-GB"/>
          </a:p>
        </p:txBody>
      </p:sp>
    </p:spTree>
    <p:extLst>
      <p:ext uri="{BB962C8B-B14F-4D97-AF65-F5344CB8AC3E}">
        <p14:creationId xmlns:p14="http://schemas.microsoft.com/office/powerpoint/2010/main" val="3414880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404758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3</a:t>
            </a:fld>
            <a:endParaRPr lang="zh-CN" altLang="en-US"/>
          </a:p>
        </p:txBody>
      </p:sp>
    </p:spTree>
    <p:extLst>
      <p:ext uri="{BB962C8B-B14F-4D97-AF65-F5344CB8AC3E}">
        <p14:creationId xmlns:p14="http://schemas.microsoft.com/office/powerpoint/2010/main" val="2841445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pPr/>
              <a:t>4</a:t>
            </a:fld>
            <a:endParaRPr lang="en-US"/>
          </a:p>
        </p:txBody>
      </p:sp>
    </p:spTree>
    <p:extLst>
      <p:ext uri="{BB962C8B-B14F-4D97-AF65-F5344CB8AC3E}">
        <p14:creationId xmlns:p14="http://schemas.microsoft.com/office/powerpoint/2010/main" val="3568793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670075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2478376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835857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t>8</a:t>
            </a:fld>
            <a:endParaRPr lang="zh-CN" altLang="en-US"/>
          </a:p>
        </p:txBody>
      </p:sp>
    </p:spTree>
    <p:extLst>
      <p:ext uri="{BB962C8B-B14F-4D97-AF65-F5344CB8AC3E}">
        <p14:creationId xmlns:p14="http://schemas.microsoft.com/office/powerpoint/2010/main" val="195501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771019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t>2017/5/30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t>2017/5/30</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025" y="0"/>
            <a:ext cx="12931775" cy="7232650"/>
          </a:xfrm>
          <a:prstGeom prst="rect">
            <a:avLst/>
          </a:prstGeom>
          <a:blipFill dpi="0" rotWithShape="1">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l="-947" t="-37146" r="-10578" b="-238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244799" y="1996995"/>
            <a:ext cx="820891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7200" b="1" smtClean="0">
                <a:cs typeface="Arial" panose="020B0604020202020204" pitchFamily="34" charset="0"/>
              </a:rPr>
              <a:t>绿色大气通用</a:t>
            </a:r>
            <a:r>
              <a:rPr lang="en-US" altLang="zh-CN" sz="5400" b="1" smtClean="0">
                <a:cs typeface="Arial" panose="020B0604020202020204" pitchFamily="34" charset="0"/>
              </a:rPr>
              <a:t>PPT</a:t>
            </a:r>
            <a:r>
              <a:rPr lang="zh-CN" altLang="en-US" sz="5400" b="1" dirty="0" smtClean="0">
                <a:cs typeface="Arial" panose="020B0604020202020204" pitchFamily="34" charset="0"/>
              </a:rPr>
              <a:t>模版</a:t>
            </a:r>
            <a:endParaRPr lang="zh-CN" altLang="en-US" sz="2400" b="1" dirty="0">
              <a:cs typeface="Arial" panose="020B0604020202020204" pitchFamily="34" charset="0"/>
            </a:endParaRPr>
          </a:p>
        </p:txBody>
      </p:sp>
      <p:sp>
        <p:nvSpPr>
          <p:cNvPr id="9" name="矩形 259"/>
          <p:cNvSpPr>
            <a:spLocks noChangeArrowheads="1"/>
          </p:cNvSpPr>
          <p:nvPr/>
        </p:nvSpPr>
        <p:spPr bwMode="auto">
          <a:xfrm>
            <a:off x="1244799" y="3064342"/>
            <a:ext cx="78488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b="1" dirty="0">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700" b="1" dirty="0">
              <a:cs typeface="Arial" panose="020B0604020202020204" pitchFamily="34" charset="0"/>
            </a:endParaRPr>
          </a:p>
        </p:txBody>
      </p:sp>
      <p:sp>
        <p:nvSpPr>
          <p:cNvPr id="11" name="矩形 259"/>
          <p:cNvSpPr>
            <a:spLocks noChangeArrowheads="1"/>
          </p:cNvSpPr>
          <p:nvPr/>
        </p:nvSpPr>
        <p:spPr bwMode="auto">
          <a:xfrm>
            <a:off x="3575354" y="3921293"/>
            <a:ext cx="3726209" cy="234286"/>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050" dirty="0" smtClean="0">
                <a:latin typeface="Arial" panose="020B0604020202020204" pitchFamily="34" charset="0"/>
                <a:cs typeface="Arial" panose="020B0604020202020204" pitchFamily="34" charset="0"/>
                <a:sym typeface="Arial" panose="020B0604020202020204" pitchFamily="34" charset="0"/>
              </a:rPr>
              <a:t>汇报</a:t>
            </a:r>
            <a:r>
              <a:rPr lang="zh-CN" altLang="en-US" sz="1050" dirty="0">
                <a:latin typeface="Arial" panose="020B0604020202020204" pitchFamily="34" charset="0"/>
                <a:cs typeface="Arial" panose="020B0604020202020204" pitchFamily="34" charset="0"/>
                <a:sym typeface="Arial" panose="020B0604020202020204" pitchFamily="34" charset="0"/>
              </a:rPr>
              <a:t>人：树灵视觉旗舰店  </a:t>
            </a:r>
            <a:r>
              <a:rPr lang="en-US" altLang="zh-CN" sz="1050" dirty="0">
                <a:latin typeface="Arial" panose="020B0604020202020204" pitchFamily="34" charset="0"/>
                <a:cs typeface="Arial" panose="020B0604020202020204" pitchFamily="34" charset="0"/>
                <a:sym typeface="Arial" panose="020B0604020202020204" pitchFamily="34" charset="0"/>
              </a:rPr>
              <a:t>https://shulingshijue.tmall.com/</a:t>
            </a:r>
            <a:endParaRPr lang="en-US" altLang="zh-CN" sz="1050" dirty="0">
              <a:latin typeface="Arial" panose="020B0604020202020204" pitchFamily="34" charset="0"/>
              <a:cs typeface="Arial" panose="020B0604020202020204" pitchFamily="34" charset="0"/>
              <a:sym typeface="Arial" panose="020B0604020202020204" pitchFamily="34" charset="0"/>
            </a:endParaRPr>
          </a:p>
        </p:txBody>
      </p:sp>
      <p:sp>
        <p:nvSpPr>
          <p:cNvPr id="13" name="矩形 259"/>
          <p:cNvSpPr>
            <a:spLocks noChangeArrowheads="1"/>
          </p:cNvSpPr>
          <p:nvPr/>
        </p:nvSpPr>
        <p:spPr bwMode="auto">
          <a:xfrm>
            <a:off x="1244799" y="1672109"/>
            <a:ext cx="62646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400" dirty="0" smtClean="0">
                <a:cs typeface="Arial" panose="020B0604020202020204" pitchFamily="34" charset="0"/>
              </a:rPr>
              <a:t>GREEN ENERGY POWERPOINT TEMPLATE</a:t>
            </a:r>
            <a:endParaRPr lang="zh-CN" altLang="en-US" sz="2400" dirty="0">
              <a:cs typeface="Arial" panose="020B0604020202020204" pitchFamily="34" charset="0"/>
            </a:endParaRPr>
          </a:p>
        </p:txBody>
      </p:sp>
      <p:sp>
        <p:nvSpPr>
          <p:cNvPr id="15" name="Freeform 5"/>
          <p:cNvSpPr>
            <a:spLocks/>
          </p:cNvSpPr>
          <p:nvPr/>
        </p:nvSpPr>
        <p:spPr bwMode="auto">
          <a:xfrm>
            <a:off x="853550" y="967710"/>
            <a:ext cx="2457450" cy="3225800"/>
          </a:xfrm>
          <a:custGeom>
            <a:avLst/>
            <a:gdLst>
              <a:gd name="T0" fmla="*/ 1548 w 1548"/>
              <a:gd name="T1" fmla="*/ 367 h 2032"/>
              <a:gd name="T2" fmla="*/ 1548 w 1548"/>
              <a:gd name="T3" fmla="*/ 0 h 2032"/>
              <a:gd name="T4" fmla="*/ 0 w 1548"/>
              <a:gd name="T5" fmla="*/ 0 h 2032"/>
              <a:gd name="T6" fmla="*/ 0 w 1548"/>
              <a:gd name="T7" fmla="*/ 2032 h 2032"/>
              <a:gd name="T8" fmla="*/ 1548 w 1548"/>
              <a:gd name="T9" fmla="*/ 2032 h 2032"/>
              <a:gd name="T10" fmla="*/ 1548 w 1548"/>
              <a:gd name="T11" fmla="*/ 1665 h 2032"/>
            </a:gdLst>
            <a:ahLst/>
            <a:cxnLst>
              <a:cxn ang="0">
                <a:pos x="T0" y="T1"/>
              </a:cxn>
              <a:cxn ang="0">
                <a:pos x="T2" y="T3"/>
              </a:cxn>
              <a:cxn ang="0">
                <a:pos x="T4" y="T5"/>
              </a:cxn>
              <a:cxn ang="0">
                <a:pos x="T6" y="T7"/>
              </a:cxn>
              <a:cxn ang="0">
                <a:pos x="T8" y="T9"/>
              </a:cxn>
              <a:cxn ang="0">
                <a:pos x="T10" y="T11"/>
              </a:cxn>
            </a:cxnLst>
            <a:rect l="0" t="0" r="r" b="b"/>
            <a:pathLst>
              <a:path w="1548" h="2032">
                <a:moveTo>
                  <a:pt x="1548" y="367"/>
                </a:moveTo>
                <a:lnTo>
                  <a:pt x="1548" y="0"/>
                </a:lnTo>
                <a:lnTo>
                  <a:pt x="0" y="0"/>
                </a:lnTo>
                <a:lnTo>
                  <a:pt x="0" y="2032"/>
                </a:lnTo>
                <a:lnTo>
                  <a:pt x="1548" y="2032"/>
                </a:lnTo>
                <a:lnTo>
                  <a:pt x="1548" y="1665"/>
                </a:lnTo>
              </a:path>
            </a:pathLst>
          </a:custGeom>
          <a:noFill/>
          <a:ln w="603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16"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124575" y="-1068773"/>
            <a:ext cx="609600" cy="609600"/>
          </a:xfrm>
          <a:prstGeom prst="rect">
            <a:avLst/>
          </a:prstGeom>
        </p:spPr>
      </p:pic>
    </p:spTree>
    <p:extLst>
      <p:ext uri="{BB962C8B-B14F-4D97-AF65-F5344CB8AC3E}">
        <p14:creationId xmlns:p14="http://schemas.microsoft.com/office/powerpoint/2010/main" val="30795235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0-#ppt_w/2"/>
                                          </p:val>
                                        </p:tav>
                                        <p:tav tm="100000">
                                          <p:val>
                                            <p:strVal val="#ppt_x"/>
                                          </p:val>
                                        </p:tav>
                                      </p:tavLst>
                                    </p:anim>
                                    <p:anim calcmode="lin" valueType="num">
                                      <p:cBhvr additive="base">
                                        <p:cTn id="17" dur="500" fill="hold"/>
                                        <p:tgtEl>
                                          <p:spTgt spid="15"/>
                                        </p:tgtEl>
                                        <p:attrNameLst>
                                          <p:attrName>ppt_y</p:attrName>
                                        </p:attrNameLst>
                                      </p:cBhvr>
                                      <p:tavLst>
                                        <p:tav tm="0">
                                          <p:val>
                                            <p:strVal val="#ppt_y"/>
                                          </p:val>
                                        </p:tav>
                                        <p:tav tm="100000">
                                          <p:val>
                                            <p:strVal val="#ppt_y"/>
                                          </p:val>
                                        </p:tav>
                                      </p:tavLst>
                                    </p:anim>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anim calcmode="lin" valueType="num">
                                      <p:cBhvr>
                                        <p:cTn id="2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
                                        </p:tgtEl>
                                      </p:cBhvr>
                                    </p:animEffect>
                                  </p:childTnLst>
                                </p:cTn>
                              </p:par>
                            </p:childTnLst>
                          </p:cTn>
                        </p:par>
                        <p:par>
                          <p:cTn id="26" fill="hold">
                            <p:stCondLst>
                              <p:cond delay="2400"/>
                            </p:stCondLst>
                            <p:childTnLst>
                              <p:par>
                                <p:cTn id="27" presetID="26" presetClass="emph" presetSubtype="0" fill="hold" grpId="1" nodeType="afterEffect">
                                  <p:stCondLst>
                                    <p:cond delay="0"/>
                                  </p:stCondLst>
                                  <p:iterate type="lt">
                                    <p:tmPct val="0"/>
                                  </p:iterate>
                                  <p:childTnLst>
                                    <p:animEffect transition="out" filter="fade">
                                      <p:cBhvr>
                                        <p:cTn id="28" dur="500" tmFilter="0, 0; .2, .5; .8, .5; 1, 0"/>
                                        <p:tgtEl>
                                          <p:spTgt spid="13"/>
                                        </p:tgtEl>
                                      </p:cBhvr>
                                    </p:animEffect>
                                    <p:animScale>
                                      <p:cBhvr>
                                        <p:cTn id="29" dur="250" autoRev="1" fill="hold"/>
                                        <p:tgtEl>
                                          <p:spTgt spid="13"/>
                                        </p:tgtEl>
                                      </p:cBhvr>
                                      <p:by x="105000" y="105000"/>
                                    </p:animScale>
                                  </p:childTnLst>
                                </p:cTn>
                              </p:par>
                            </p:childTnLst>
                          </p:cTn>
                        </p:par>
                        <p:par>
                          <p:cTn id="30" fill="hold">
                            <p:stCondLst>
                              <p:cond delay="29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par>
                          <p:cTn id="38" fill="hold">
                            <p:stCondLst>
                              <p:cond delay="3900"/>
                            </p:stCondLst>
                            <p:childTnLst>
                              <p:par>
                                <p:cTn id="39" presetID="26" presetClass="emph" presetSubtype="0" fill="hold" grpId="1" nodeType="afterEffect">
                                  <p:stCondLst>
                                    <p:cond delay="0"/>
                                  </p:stCondLst>
                                  <p:iterate type="lt">
                                    <p:tmPct val="0"/>
                                  </p:iterate>
                                  <p:childTnLst>
                                    <p:animEffect transition="out" filter="fade">
                                      <p:cBhvr>
                                        <p:cTn id="40" dur="500" tmFilter="0, 0; .2, .5; .8, .5; 1, 0"/>
                                        <p:tgtEl>
                                          <p:spTgt spid="8"/>
                                        </p:tgtEl>
                                      </p:cBhvr>
                                    </p:animEffect>
                                    <p:animScale>
                                      <p:cBhvr>
                                        <p:cTn id="41" dur="250" autoRev="1" fill="hold"/>
                                        <p:tgtEl>
                                          <p:spTgt spid="8"/>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Effect transition="in" filter="fade">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3" repeatCount="indefinite" fill="remove" display="0">
                  <p:stCondLst>
                    <p:cond delay="indefinite"/>
                  </p:stCondLst>
                  <p:endCondLst>
                    <p:cond evt="onStopAudio" delay="0">
                      <p:tgtEl>
                        <p:sldTgt/>
                      </p:tgtEl>
                    </p:cond>
                  </p:endCondLst>
                </p:cTn>
                <p:tgtEl>
                  <p:spTgt spid="16"/>
                </p:tgtEl>
              </p:cMediaNode>
            </p:audio>
          </p:childTnLst>
        </p:cTn>
      </p:par>
    </p:tnLst>
    <p:bldLst>
      <p:bldP spid="2" grpId="0" animBg="1"/>
      <p:bldP spid="8" grpId="0"/>
      <p:bldP spid="8" grpId="1"/>
      <p:bldP spid="9" grpId="0"/>
      <p:bldP spid="11" grpId="0" animBg="1"/>
      <p:bldP spid="13" grpId="0"/>
      <p:bldP spid="13" grpId="1"/>
      <p:bldP spid="1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549393" y="3544317"/>
            <a:ext cx="1801497" cy="1553016"/>
            <a:chOff x="8476198" y="3141240"/>
            <a:chExt cx="1708274" cy="1472651"/>
          </a:xfrm>
        </p:grpSpPr>
        <p:sp>
          <p:nvSpPr>
            <p:cNvPr id="5" name="Isosceles Triangle 4"/>
            <p:cNvSpPr/>
            <p:nvPr/>
          </p:nvSpPr>
          <p:spPr>
            <a:xfrm flipV="1">
              <a:off x="8476198" y="3141240"/>
              <a:ext cx="1708274" cy="14726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noEditPoints="1"/>
            </p:cNvSpPr>
            <p:nvPr/>
          </p:nvSpPr>
          <p:spPr bwMode="auto">
            <a:xfrm>
              <a:off x="9142723" y="3462849"/>
              <a:ext cx="387918" cy="438719"/>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8549393" y="1903433"/>
            <a:ext cx="1801497" cy="1553016"/>
            <a:chOff x="8476198" y="1585268"/>
            <a:chExt cx="1708274" cy="1472651"/>
          </a:xfrm>
        </p:grpSpPr>
        <p:sp>
          <p:nvSpPr>
            <p:cNvPr id="4" name="Isosceles Triangle 3"/>
            <p:cNvSpPr/>
            <p:nvPr/>
          </p:nvSpPr>
          <p:spPr>
            <a:xfrm>
              <a:off x="8476198" y="1585268"/>
              <a:ext cx="1708274" cy="147265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noEditPoints="1"/>
            </p:cNvSpPr>
            <p:nvPr/>
          </p:nvSpPr>
          <p:spPr bwMode="auto">
            <a:xfrm>
              <a:off x="9147137" y="2296328"/>
              <a:ext cx="366395"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544549" y="3588824"/>
            <a:ext cx="1801497" cy="1553016"/>
            <a:chOff x="9419857" y="3183444"/>
            <a:chExt cx="1708274" cy="1472651"/>
          </a:xfrm>
        </p:grpSpPr>
        <p:sp>
          <p:nvSpPr>
            <p:cNvPr id="7" name="Isosceles Triangle 6"/>
            <p:cNvSpPr/>
            <p:nvPr/>
          </p:nvSpPr>
          <p:spPr>
            <a:xfrm>
              <a:off x="9419857" y="3183444"/>
              <a:ext cx="1708274" cy="147265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noEditPoints="1"/>
            </p:cNvSpPr>
            <p:nvPr/>
          </p:nvSpPr>
          <p:spPr bwMode="auto">
            <a:xfrm>
              <a:off x="10049769" y="3919769"/>
              <a:ext cx="448449" cy="36257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7554236" y="3588824"/>
            <a:ext cx="1801497" cy="1553016"/>
            <a:chOff x="7532538" y="3183444"/>
            <a:chExt cx="1708274" cy="1472651"/>
          </a:xfrm>
        </p:grpSpPr>
        <p:sp>
          <p:nvSpPr>
            <p:cNvPr id="6" name="Isosceles Triangle 5"/>
            <p:cNvSpPr/>
            <p:nvPr/>
          </p:nvSpPr>
          <p:spPr>
            <a:xfrm>
              <a:off x="7532538" y="3183444"/>
              <a:ext cx="1708274" cy="147265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8248324" y="3965852"/>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Isosceles Triangle 18"/>
          <p:cNvSpPr/>
          <p:nvPr/>
        </p:nvSpPr>
        <p:spPr>
          <a:xfrm>
            <a:off x="1945759" y="5466744"/>
            <a:ext cx="474391" cy="33798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Isosceles Triangle 19"/>
          <p:cNvSpPr/>
          <p:nvPr/>
        </p:nvSpPr>
        <p:spPr>
          <a:xfrm>
            <a:off x="4637360" y="5466744"/>
            <a:ext cx="474391" cy="3379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Isosceles Triangle 20"/>
          <p:cNvSpPr/>
          <p:nvPr/>
        </p:nvSpPr>
        <p:spPr>
          <a:xfrm>
            <a:off x="7328961" y="5466744"/>
            <a:ext cx="474391" cy="3379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Isosceles Triangle 21"/>
          <p:cNvSpPr/>
          <p:nvPr/>
        </p:nvSpPr>
        <p:spPr>
          <a:xfrm>
            <a:off x="10020563" y="5466744"/>
            <a:ext cx="474391" cy="337981"/>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408157"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4093468"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6778779"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9464091" y="5849234"/>
            <a:ext cx="1686555" cy="669671"/>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28"/>
          <p:cNvSpPr txBox="1"/>
          <p:nvPr/>
        </p:nvSpPr>
        <p:spPr>
          <a:xfrm>
            <a:off x="1374936" y="3519746"/>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374936" y="3818320"/>
            <a:ext cx="5589567"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539014" y="726011"/>
            <a:ext cx="11780723" cy="0"/>
            <a:chOff x="503625" y="726011"/>
            <a:chExt cx="11780723" cy="0"/>
          </a:xfrm>
        </p:grpSpPr>
        <p:cxnSp>
          <p:nvCxnSpPr>
            <p:cNvPr id="38" name="直接连接符 37"/>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3248432"/>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900" decel="100000" fill="hold"/>
                                        <p:tgtEl>
                                          <p:spTgt spid="13"/>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900" decel="100000" fill="hold"/>
                                        <p:tgtEl>
                                          <p:spTgt spid="1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900" decel="100000" fill="hold"/>
                                        <p:tgtEl>
                                          <p:spTgt spid="15"/>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fill="hold"/>
                                        <p:tgtEl>
                                          <p:spTgt spid="19"/>
                                        </p:tgtEl>
                                        <p:attrNameLst>
                                          <p:attrName>ppt_x</p:attrName>
                                        </p:attrNameLst>
                                      </p:cBhvr>
                                      <p:tavLst>
                                        <p:tav tm="0">
                                          <p:val>
                                            <p:strVal val="#ppt_x"/>
                                          </p:val>
                                        </p:tav>
                                        <p:tav tm="100000">
                                          <p:val>
                                            <p:strVal val="#ppt_x"/>
                                          </p:val>
                                        </p:tav>
                                      </p:tavLst>
                                    </p:anim>
                                    <p:anim calcmode="lin" valueType="num">
                                      <p:cBhvr additive="base">
                                        <p:cTn id="44" dur="500" fill="hold"/>
                                        <p:tgtEl>
                                          <p:spTgt spid="19"/>
                                        </p:tgtEl>
                                        <p:attrNameLst>
                                          <p:attrName>ppt_y</p:attrName>
                                        </p:attrNameLst>
                                      </p:cBhvr>
                                      <p:tavLst>
                                        <p:tav tm="0">
                                          <p:val>
                                            <p:strVal val="1+#ppt_h/2"/>
                                          </p:val>
                                        </p:tav>
                                        <p:tav tm="100000">
                                          <p:val>
                                            <p:strVal val="#ppt_y"/>
                                          </p:val>
                                        </p:tav>
                                      </p:tavLst>
                                    </p:anim>
                                  </p:childTnLst>
                                </p:cTn>
                              </p:par>
                              <p:par>
                                <p:cTn id="45" presetID="12" presetClass="entr" presetSubtype="1"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down)">
                                      <p:cBhvr>
                                        <p:cTn id="48" dur="500"/>
                                        <p:tgtEl>
                                          <p:spTgt spid="24"/>
                                        </p:tgtEl>
                                      </p:cBhvr>
                                    </p:animEffect>
                                  </p:childTnLst>
                                </p:cTn>
                              </p:par>
                            </p:childTnLst>
                          </p:cTn>
                        </p:par>
                        <p:par>
                          <p:cTn id="49" fill="hold">
                            <p:stCondLst>
                              <p:cond delay="550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fill="hold"/>
                                        <p:tgtEl>
                                          <p:spTgt spid="20"/>
                                        </p:tgtEl>
                                        <p:attrNameLst>
                                          <p:attrName>ppt_x</p:attrName>
                                        </p:attrNameLst>
                                      </p:cBhvr>
                                      <p:tavLst>
                                        <p:tav tm="0">
                                          <p:val>
                                            <p:strVal val="#ppt_x"/>
                                          </p:val>
                                        </p:tav>
                                        <p:tav tm="100000">
                                          <p:val>
                                            <p:strVal val="#ppt_x"/>
                                          </p:val>
                                        </p:tav>
                                      </p:tavLst>
                                    </p:anim>
                                    <p:anim calcmode="lin" valueType="num">
                                      <p:cBhvr additive="base">
                                        <p:cTn id="53" dur="500" fill="hold"/>
                                        <p:tgtEl>
                                          <p:spTgt spid="20"/>
                                        </p:tgtEl>
                                        <p:attrNameLst>
                                          <p:attrName>ppt_y</p:attrName>
                                        </p:attrNameLst>
                                      </p:cBhvr>
                                      <p:tavLst>
                                        <p:tav tm="0">
                                          <p:val>
                                            <p:strVal val="1+#ppt_h/2"/>
                                          </p:val>
                                        </p:tav>
                                        <p:tav tm="100000">
                                          <p:val>
                                            <p:strVal val="#ppt_y"/>
                                          </p:val>
                                        </p:tav>
                                      </p:tavLst>
                                    </p:anim>
                                  </p:childTnLst>
                                </p:cTn>
                              </p:par>
                              <p:par>
                                <p:cTn id="54" presetID="12" presetClass="entr" presetSubtype="1"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p:tgtEl>
                                          <p:spTgt spid="25"/>
                                        </p:tgtEl>
                                        <p:attrNameLst>
                                          <p:attrName>ppt_y</p:attrName>
                                        </p:attrNameLst>
                                      </p:cBhvr>
                                      <p:tavLst>
                                        <p:tav tm="0">
                                          <p:val>
                                            <p:strVal val="#ppt_y-#ppt_h*1.125000"/>
                                          </p:val>
                                        </p:tav>
                                        <p:tav tm="100000">
                                          <p:val>
                                            <p:strVal val="#ppt_y"/>
                                          </p:val>
                                        </p:tav>
                                      </p:tavLst>
                                    </p:anim>
                                    <p:animEffect transition="in" filter="wipe(down)">
                                      <p:cBhvr>
                                        <p:cTn id="57" dur="500"/>
                                        <p:tgtEl>
                                          <p:spTgt spid="25"/>
                                        </p:tgtEl>
                                      </p:cBhvr>
                                    </p:animEffect>
                                  </p:childTnLst>
                                </p:cTn>
                              </p:par>
                            </p:childTnLst>
                          </p:cTn>
                        </p:par>
                        <p:par>
                          <p:cTn id="58" fill="hold">
                            <p:stCondLst>
                              <p:cond delay="6000"/>
                            </p:stCondLst>
                            <p:childTnLst>
                              <p:par>
                                <p:cTn id="59" presetID="2" presetClass="entr" presetSubtype="4"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12" presetClass="entr" presetSubtype="1"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ppt_y</p:attrName>
                                        </p:attrNameLst>
                                      </p:cBhvr>
                                      <p:tavLst>
                                        <p:tav tm="0">
                                          <p:val>
                                            <p:strVal val="#ppt_y-#ppt_h*1.125000"/>
                                          </p:val>
                                        </p:tav>
                                        <p:tav tm="100000">
                                          <p:val>
                                            <p:strVal val="#ppt_y"/>
                                          </p:val>
                                        </p:tav>
                                      </p:tavLst>
                                    </p:anim>
                                    <p:animEffect transition="in" filter="wipe(down)">
                                      <p:cBhvr>
                                        <p:cTn id="66" dur="500"/>
                                        <p:tgtEl>
                                          <p:spTgt spid="26"/>
                                        </p:tgtEl>
                                      </p:cBhvr>
                                    </p:animEffect>
                                  </p:childTnLst>
                                </p:cTn>
                              </p:par>
                            </p:childTnLst>
                          </p:cTn>
                        </p:par>
                        <p:par>
                          <p:cTn id="67" fill="hold">
                            <p:stCondLst>
                              <p:cond delay="6500"/>
                            </p:stCondLst>
                            <p:childTnLst>
                              <p:par>
                                <p:cTn id="68" presetID="2" presetClass="entr" presetSubtype="4"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ppt_x"/>
                                          </p:val>
                                        </p:tav>
                                        <p:tav tm="100000">
                                          <p:val>
                                            <p:strVal val="#ppt_x"/>
                                          </p:val>
                                        </p:tav>
                                      </p:tavLst>
                                    </p:anim>
                                    <p:anim calcmode="lin" valueType="num">
                                      <p:cBhvr additive="base">
                                        <p:cTn id="71" dur="500" fill="hold"/>
                                        <p:tgtEl>
                                          <p:spTgt spid="22"/>
                                        </p:tgtEl>
                                        <p:attrNameLst>
                                          <p:attrName>ppt_y</p:attrName>
                                        </p:attrNameLst>
                                      </p:cBhvr>
                                      <p:tavLst>
                                        <p:tav tm="0">
                                          <p:val>
                                            <p:strVal val="1+#ppt_h/2"/>
                                          </p:val>
                                        </p:tav>
                                        <p:tav tm="100000">
                                          <p:val>
                                            <p:strVal val="#ppt_y"/>
                                          </p:val>
                                        </p:tav>
                                      </p:tavLst>
                                    </p:anim>
                                  </p:childTnLst>
                                </p:cTn>
                              </p:par>
                              <p:par>
                                <p:cTn id="72" presetID="12" presetClass="entr" presetSubtype="1"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additive="base">
                                        <p:cTn id="74" dur="500"/>
                                        <p:tgtEl>
                                          <p:spTgt spid="28"/>
                                        </p:tgtEl>
                                        <p:attrNameLst>
                                          <p:attrName>ppt_y</p:attrName>
                                        </p:attrNameLst>
                                      </p:cBhvr>
                                      <p:tavLst>
                                        <p:tav tm="0">
                                          <p:val>
                                            <p:strVal val="#ppt_y-#ppt_h*1.125000"/>
                                          </p:val>
                                        </p:tav>
                                        <p:tav tm="100000">
                                          <p:val>
                                            <p:strVal val="#ppt_y"/>
                                          </p:val>
                                        </p:tav>
                                      </p:tavLst>
                                    </p:anim>
                                    <p:animEffect transition="in" filter="wipe(down)">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4" grpId="0"/>
      <p:bldP spid="25" grpId="0"/>
      <p:bldP spid="26" grpId="0"/>
      <p:bldP spid="28" grpId="0"/>
      <p:bldP spid="29"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p:cNvGrpSpPr/>
          <p:nvPr/>
        </p:nvGrpSpPr>
        <p:grpSpPr>
          <a:xfrm>
            <a:off x="6760950" y="2065266"/>
            <a:ext cx="4209180" cy="4426319"/>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tx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a:spLocks/>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a:spLocks/>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24"/>
              <p:cNvSpPr>
                <a:spLocks/>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a:spLocks/>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7"/>
              <p:cNvSpPr>
                <a:spLocks/>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8"/>
              <p:cNvSpPr>
                <a:spLocks/>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9"/>
              <p:cNvSpPr>
                <a:spLocks/>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30"/>
              <p:cNvSpPr>
                <a:spLocks/>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31"/>
              <p:cNvSpPr>
                <a:spLocks/>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32"/>
              <p:cNvSpPr>
                <a:spLocks/>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a:spLocks/>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34"/>
              <p:cNvSpPr>
                <a:spLocks/>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5"/>
              <p:cNvSpPr>
                <a:spLocks/>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a:spLocks/>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a:spLocks/>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a:spLocks/>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9"/>
              <p:cNvSpPr>
                <a:spLocks/>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a:spLocks/>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a:spLocks/>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a:spLocks/>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3"/>
              <p:cNvSpPr>
                <a:spLocks/>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4"/>
              <p:cNvSpPr>
                <a:spLocks/>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a:spLocks/>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5"/>
              <p:cNvSpPr>
                <a:spLocks/>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a:spLocks/>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46"/>
              <p:cNvSpPr>
                <a:spLocks/>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a:spLocks/>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61" name="Freeform 16"/>
              <p:cNvSpPr>
                <a:spLocks/>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TextBox 62"/>
          <p:cNvSpPr txBox="1"/>
          <p:nvPr/>
        </p:nvSpPr>
        <p:spPr>
          <a:xfrm>
            <a:off x="1664769" y="2456175"/>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1659844" y="2720726"/>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Donut 65"/>
          <p:cNvSpPr/>
          <p:nvPr/>
        </p:nvSpPr>
        <p:spPr>
          <a:xfrm>
            <a:off x="1747893" y="385350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66"/>
          <p:cNvSpPr>
            <a:spLocks noEditPoints="1"/>
          </p:cNvSpPr>
          <p:nvPr/>
        </p:nvSpPr>
        <p:spPr bwMode="auto">
          <a:xfrm>
            <a:off x="1953649" y="405094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67"/>
          <p:cNvSpPr>
            <a:spLocks noEditPoints="1"/>
          </p:cNvSpPr>
          <p:nvPr/>
        </p:nvSpPr>
        <p:spPr bwMode="auto">
          <a:xfrm>
            <a:off x="1925298" y="5576090"/>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68"/>
          <p:cNvSpPr>
            <a:spLocks noEditPoints="1"/>
          </p:cNvSpPr>
          <p:nvPr/>
        </p:nvSpPr>
        <p:spPr bwMode="auto">
          <a:xfrm>
            <a:off x="4664852" y="557356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9"/>
          <p:cNvSpPr>
            <a:spLocks noEditPoints="1"/>
          </p:cNvSpPr>
          <p:nvPr/>
        </p:nvSpPr>
        <p:spPr bwMode="auto">
          <a:xfrm>
            <a:off x="4654720" y="406380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Donut 70"/>
          <p:cNvSpPr/>
          <p:nvPr/>
        </p:nvSpPr>
        <p:spPr>
          <a:xfrm>
            <a:off x="4421297" y="5370545"/>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Donut 71"/>
          <p:cNvSpPr/>
          <p:nvPr/>
        </p:nvSpPr>
        <p:spPr>
          <a:xfrm>
            <a:off x="1742473" y="5370696"/>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Donut 72"/>
          <p:cNvSpPr/>
          <p:nvPr/>
        </p:nvSpPr>
        <p:spPr>
          <a:xfrm>
            <a:off x="4415591" y="385350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2490546" y="4161509"/>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2490546"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5188550" y="416151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TextBox 76"/>
          <p:cNvSpPr txBox="1"/>
          <p:nvPr/>
        </p:nvSpPr>
        <p:spPr>
          <a:xfrm>
            <a:off x="5188550" y="389228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Box 77"/>
          <p:cNvSpPr txBox="1"/>
          <p:nvPr/>
        </p:nvSpPr>
        <p:spPr>
          <a:xfrm>
            <a:off x="2490546"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2490546"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Box 79"/>
          <p:cNvSpPr txBox="1"/>
          <p:nvPr/>
        </p:nvSpPr>
        <p:spPr>
          <a:xfrm>
            <a:off x="5188550" y="5687456"/>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TextBox 80"/>
          <p:cNvSpPr txBox="1"/>
          <p:nvPr/>
        </p:nvSpPr>
        <p:spPr>
          <a:xfrm>
            <a:off x="5188550" y="5401656"/>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Rectangle 81"/>
          <p:cNvSpPr/>
          <p:nvPr/>
        </p:nvSpPr>
        <p:spPr>
          <a:xfrm>
            <a:off x="1694774"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1694774"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4359086" y="4588309"/>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Rectangle 84"/>
          <p:cNvSpPr/>
          <p:nvPr/>
        </p:nvSpPr>
        <p:spPr>
          <a:xfrm>
            <a:off x="4352957" y="6111854"/>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3" name="组合 92"/>
          <p:cNvGrpSpPr/>
          <p:nvPr/>
        </p:nvGrpSpPr>
        <p:grpSpPr>
          <a:xfrm>
            <a:off x="539014" y="726011"/>
            <a:ext cx="11780723" cy="0"/>
            <a:chOff x="503625" y="726011"/>
            <a:chExt cx="11780723" cy="0"/>
          </a:xfrm>
        </p:grpSpPr>
        <p:cxnSp>
          <p:nvCxnSpPr>
            <p:cNvPr id="94" name="直接连接符 93"/>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282742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5" grpId="0"/>
      <p:bldP spid="66" grpId="0" animBg="1"/>
      <p:bldP spid="67" grpId="0" animBg="1"/>
      <p:bldP spid="68"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8" name="组合 47"/>
          <p:cNvGrpSpPr/>
          <p:nvPr/>
        </p:nvGrpSpPr>
        <p:grpSpPr>
          <a:xfrm>
            <a:off x="539014" y="726011"/>
            <a:ext cx="11780723" cy="0"/>
            <a:chOff x="503625" y="726011"/>
            <a:chExt cx="11780723" cy="0"/>
          </a:xfrm>
        </p:grpSpPr>
        <p:cxnSp>
          <p:nvCxnSpPr>
            <p:cNvPr id="49" name="直接连接符 48"/>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336960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 y="3025603"/>
            <a:ext cx="6192039" cy="162011"/>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矩形 7"/>
          <p:cNvSpPr/>
          <p:nvPr/>
        </p:nvSpPr>
        <p:spPr>
          <a:xfrm>
            <a:off x="4845199" y="342163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03</a:t>
            </a:r>
            <a:r>
              <a:rPr lang="zh-CN" altLang="en-US" sz="4800" dirty="0" smtClean="0">
                <a:solidFill>
                  <a:schemeClr val="accent1"/>
                </a:solidFill>
                <a:ea typeface="微软雅黑" panose="020B0503020204020204" pitchFamily="34" charset="-122"/>
                <a:cs typeface="+mn-ea"/>
                <a:sym typeface="+mn-lt"/>
              </a:rPr>
              <a:t>年度</a:t>
            </a:r>
            <a:r>
              <a:rPr lang="zh-CN" altLang="en-US" sz="4800" dirty="0">
                <a:solidFill>
                  <a:schemeClr val="accent1"/>
                </a:solidFill>
                <a:ea typeface="微软雅黑" panose="020B0503020204020204" pitchFamily="34" charset="-122"/>
                <a:cs typeface="+mn-ea"/>
                <a:sym typeface="+mn-lt"/>
              </a:rPr>
              <a:t>工作概述</a:t>
            </a:r>
          </a:p>
        </p:txBody>
      </p:sp>
      <p:sp>
        <p:nvSpPr>
          <p:cNvPr id="9" name="TextBox 11"/>
          <p:cNvSpPr txBox="1"/>
          <p:nvPr/>
        </p:nvSpPr>
        <p:spPr>
          <a:xfrm>
            <a:off x="4739063"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718356"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739063"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18356"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648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childTnLst>
                          </p:cTn>
                        </p:par>
                        <p:par>
                          <p:cTn id="25" fill="hold">
                            <p:stCondLst>
                              <p:cond delay="1500"/>
                            </p:stCondLst>
                            <p:childTnLst>
                              <p:par>
                                <p:cTn id="26" presetID="1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200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5"/>
          <p:cNvSpPr txBox="1"/>
          <p:nvPr/>
        </p:nvSpPr>
        <p:spPr>
          <a:xfrm>
            <a:off x="689805" y="165141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5" name="TextBox 16"/>
          <p:cNvSpPr txBox="1"/>
          <p:nvPr/>
        </p:nvSpPr>
        <p:spPr>
          <a:xfrm>
            <a:off x="697909" y="133068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5"/>
          <p:cNvSpPr txBox="1"/>
          <p:nvPr/>
        </p:nvSpPr>
        <p:spPr>
          <a:xfrm>
            <a:off x="6466414" y="165141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7" name="TextBox 16"/>
          <p:cNvSpPr txBox="1"/>
          <p:nvPr/>
        </p:nvSpPr>
        <p:spPr>
          <a:xfrm>
            <a:off x="6474518" y="133068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632995" y="2574185"/>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3536812" y="2574185"/>
            <a:ext cx="2865432" cy="144877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6440629" y="2574185"/>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9344447" y="2574185"/>
            <a:ext cx="2865432" cy="1448778"/>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632995" y="4088660"/>
            <a:ext cx="2865432" cy="144877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3536812" y="4088660"/>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6440629" y="4088660"/>
            <a:ext cx="2865432" cy="1448778"/>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9344447" y="4088660"/>
            <a:ext cx="2865432" cy="144877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lnSpc>
                <a:spcPct val="150000"/>
              </a:lnSpc>
            </a:pPr>
            <a:endParaRPr kumimoji="1" lang="zh-CN" altLang="en-US" sz="2669">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15"/>
          <p:cNvSpPr txBox="1"/>
          <p:nvPr/>
        </p:nvSpPr>
        <p:spPr>
          <a:xfrm>
            <a:off x="1028561" y="4761405"/>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6" name="TextBox 16"/>
          <p:cNvSpPr txBox="1"/>
          <p:nvPr/>
        </p:nvSpPr>
        <p:spPr>
          <a:xfrm>
            <a:off x="1022386" y="4440642"/>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5"/>
          <p:cNvSpPr txBox="1"/>
          <p:nvPr/>
        </p:nvSpPr>
        <p:spPr>
          <a:xfrm>
            <a:off x="3995695" y="3333822"/>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7" name="TextBox 16"/>
          <p:cNvSpPr txBox="1"/>
          <p:nvPr/>
        </p:nvSpPr>
        <p:spPr>
          <a:xfrm>
            <a:off x="3989520" y="3013059"/>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5"/>
          <p:cNvSpPr txBox="1"/>
          <p:nvPr/>
        </p:nvSpPr>
        <p:spPr>
          <a:xfrm>
            <a:off x="6897516" y="4789397"/>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19" name="TextBox 16"/>
          <p:cNvSpPr txBox="1"/>
          <p:nvPr/>
        </p:nvSpPr>
        <p:spPr>
          <a:xfrm>
            <a:off x="6891341" y="4468634"/>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5"/>
          <p:cNvSpPr txBox="1"/>
          <p:nvPr/>
        </p:nvSpPr>
        <p:spPr>
          <a:xfrm>
            <a:off x="9790006" y="3268507"/>
            <a:ext cx="2113134" cy="369332"/>
          </a:xfrm>
          <a:prstGeom prst="rect">
            <a:avLst/>
          </a:prstGeom>
          <a:noFill/>
        </p:spPr>
        <p:txBody>
          <a:bodyPr wrap="square" lIns="0" tIns="0" rIns="0" bIns="0" rtlCol="0">
            <a:spAutoFit/>
          </a:bodyPr>
          <a:lstStyle/>
          <a:p>
            <a:pPr algn="just">
              <a:lnSpc>
                <a:spcPct val="150000"/>
              </a:lnSpc>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1" name="TextBox 16"/>
          <p:cNvSpPr txBox="1"/>
          <p:nvPr/>
        </p:nvSpPr>
        <p:spPr>
          <a:xfrm>
            <a:off x="9783831" y="2947744"/>
            <a:ext cx="1633392" cy="215444"/>
          </a:xfrm>
          <a:prstGeom prst="rect">
            <a:avLst/>
          </a:prstGeom>
          <a:noFill/>
        </p:spPr>
        <p:txBody>
          <a:bodyPr wrap="square" lIns="0" tIns="0" rIns="0" bIns="0" rtlCol="0">
            <a:spAutoFit/>
          </a:bodyPr>
          <a:lstStyle/>
          <a:p>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5"/>
          <p:cNvSpPr txBox="1"/>
          <p:nvPr/>
        </p:nvSpPr>
        <p:spPr>
          <a:xfrm>
            <a:off x="3566355" y="593766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3" name="TextBox 16"/>
          <p:cNvSpPr txBox="1"/>
          <p:nvPr/>
        </p:nvSpPr>
        <p:spPr>
          <a:xfrm>
            <a:off x="3574459" y="561693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5"/>
          <p:cNvSpPr txBox="1"/>
          <p:nvPr/>
        </p:nvSpPr>
        <p:spPr>
          <a:xfrm>
            <a:off x="9342964" y="5937667"/>
            <a:ext cx="2587802" cy="923330"/>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30" name="TextBox 16"/>
          <p:cNvSpPr txBox="1"/>
          <p:nvPr/>
        </p:nvSpPr>
        <p:spPr>
          <a:xfrm>
            <a:off x="9351068" y="5616935"/>
            <a:ext cx="1875655" cy="215444"/>
          </a:xfrm>
          <a:prstGeom prst="rect">
            <a:avLst/>
          </a:prstGeom>
          <a:noFill/>
        </p:spPr>
        <p:txBody>
          <a:bodyPr wrap="squar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539014" y="726011"/>
            <a:ext cx="11780723" cy="0"/>
            <a:chOff x="503625" y="726011"/>
            <a:chExt cx="11780723" cy="0"/>
          </a:xfrm>
        </p:grpSpPr>
        <p:cxnSp>
          <p:nvCxnSpPr>
            <p:cNvPr id="38" name="直接连接符 37"/>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770339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ppt_x"/>
                                          </p:val>
                                        </p:tav>
                                        <p:tav tm="100000">
                                          <p:val>
                                            <p:strVal val="#ppt_x"/>
                                          </p:val>
                                        </p:tav>
                                      </p:tavLst>
                                    </p:anim>
                                    <p:anim calcmode="lin" valueType="num">
                                      <p:cBhvr additive="base">
                                        <p:cTn id="13" dur="500" fill="hold"/>
                                        <p:tgtEl>
                                          <p:spTgt spid="4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ppt_x"/>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ppt_x"/>
                                          </p:val>
                                        </p:tav>
                                        <p:tav tm="100000">
                                          <p:val>
                                            <p:strVal val="#ppt_x"/>
                                          </p:val>
                                        </p:tav>
                                      </p:tavLst>
                                    </p:anim>
                                    <p:anim calcmode="lin" valueType="num">
                                      <p:cBhvr additive="base">
                                        <p:cTn id="28" dur="500" fill="hold"/>
                                        <p:tgtEl>
                                          <p:spTgt spid="4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ppt_x"/>
                                          </p:val>
                                        </p:tav>
                                        <p:tav tm="100000">
                                          <p:val>
                                            <p:strVal val="#ppt_x"/>
                                          </p:val>
                                        </p:tav>
                                      </p:tavLst>
                                    </p:anim>
                                    <p:anim calcmode="lin" valueType="num">
                                      <p:cBhvr additive="base">
                                        <p:cTn id="33" dur="500" fill="hold"/>
                                        <p:tgtEl>
                                          <p:spTgt spid="32"/>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ppt_x"/>
                                          </p:val>
                                        </p:tav>
                                        <p:tav tm="100000">
                                          <p:val>
                                            <p:strVal val="#ppt_x"/>
                                          </p:val>
                                        </p:tav>
                                      </p:tavLst>
                                    </p:anim>
                                    <p:anim calcmode="lin" valueType="num">
                                      <p:cBhvr additive="base">
                                        <p:cTn id="38" dur="50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additive="base">
                                        <p:cTn id="42" dur="500" fill="hold"/>
                                        <p:tgtEl>
                                          <p:spTgt spid="40"/>
                                        </p:tgtEl>
                                        <p:attrNameLst>
                                          <p:attrName>ppt_x</p:attrName>
                                        </p:attrNameLst>
                                      </p:cBhvr>
                                      <p:tavLst>
                                        <p:tav tm="0">
                                          <p:val>
                                            <p:strVal val="#ppt_x"/>
                                          </p:val>
                                        </p:tav>
                                        <p:tav tm="100000">
                                          <p:val>
                                            <p:strVal val="#ppt_x"/>
                                          </p:val>
                                        </p:tav>
                                      </p:tavLst>
                                    </p:anim>
                                    <p:anim calcmode="lin" valueType="num">
                                      <p:cBhvr additive="base">
                                        <p:cTn id="43" dur="500" fill="hold"/>
                                        <p:tgtEl>
                                          <p:spTgt spid="40"/>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25"/>
                                        </p:tgtEl>
                                        <p:attrNameLst>
                                          <p:attrName>style.visibility</p:attrName>
                                        </p:attrNameLst>
                                      </p:cBhvr>
                                      <p:to>
                                        <p:strVal val="visible"/>
                                      </p:to>
                                    </p:set>
                                    <p:anim calcmode="lin" valueType="num">
                                      <p:cBhvr>
                                        <p:cTn id="47" dur="250" fill="hold"/>
                                        <p:tgtEl>
                                          <p:spTgt spid="25"/>
                                        </p:tgtEl>
                                        <p:attrNameLst>
                                          <p:attrName>ppt_x</p:attrName>
                                        </p:attrNameLst>
                                      </p:cBhvr>
                                      <p:tavLst>
                                        <p:tav tm="0">
                                          <p:val>
                                            <p:strVal val="#ppt_x"/>
                                          </p:val>
                                        </p:tav>
                                        <p:tav tm="100000">
                                          <p:val>
                                            <p:strVal val="#ppt_x"/>
                                          </p:val>
                                        </p:tav>
                                      </p:tavLst>
                                    </p:anim>
                                    <p:anim calcmode="lin" valueType="num">
                                      <p:cBhvr>
                                        <p:cTn id="48" dur="250" fill="hold"/>
                                        <p:tgtEl>
                                          <p:spTgt spid="25"/>
                                        </p:tgtEl>
                                        <p:attrNameLst>
                                          <p:attrName>ppt_y</p:attrName>
                                        </p:attrNameLst>
                                      </p:cBhvr>
                                      <p:tavLst>
                                        <p:tav tm="0">
                                          <p:val>
                                            <p:strVal val="#ppt_y-#ppt_h/2"/>
                                          </p:val>
                                        </p:tav>
                                        <p:tav tm="100000">
                                          <p:val>
                                            <p:strVal val="#ppt_y"/>
                                          </p:val>
                                        </p:tav>
                                      </p:tavLst>
                                    </p:anim>
                                    <p:anim calcmode="lin" valueType="num">
                                      <p:cBhvr>
                                        <p:cTn id="49" dur="250" fill="hold"/>
                                        <p:tgtEl>
                                          <p:spTgt spid="25"/>
                                        </p:tgtEl>
                                        <p:attrNameLst>
                                          <p:attrName>ppt_w</p:attrName>
                                        </p:attrNameLst>
                                      </p:cBhvr>
                                      <p:tavLst>
                                        <p:tav tm="0">
                                          <p:val>
                                            <p:strVal val="#ppt_w"/>
                                          </p:val>
                                        </p:tav>
                                        <p:tav tm="100000">
                                          <p:val>
                                            <p:strVal val="#ppt_w"/>
                                          </p:val>
                                        </p:tav>
                                      </p:tavLst>
                                    </p:anim>
                                    <p:anim calcmode="lin" valueType="num">
                                      <p:cBhvr>
                                        <p:cTn id="50" dur="250" fill="hold"/>
                                        <p:tgtEl>
                                          <p:spTgt spid="25"/>
                                        </p:tgtEl>
                                        <p:attrNameLst>
                                          <p:attrName>ppt_h</p:attrName>
                                        </p:attrNameLst>
                                      </p:cBhvr>
                                      <p:tavLst>
                                        <p:tav tm="0">
                                          <p:val>
                                            <p:fltVal val="0"/>
                                          </p:val>
                                        </p:tav>
                                        <p:tav tm="100000">
                                          <p:val>
                                            <p:strVal val="#ppt_h"/>
                                          </p:val>
                                        </p:tav>
                                      </p:tavLst>
                                    </p:anim>
                                  </p:childTnLst>
                                </p:cTn>
                              </p:par>
                            </p:childTnLst>
                          </p:cTn>
                        </p:par>
                        <p:par>
                          <p:cTn id="51" fill="hold">
                            <p:stCondLst>
                              <p:cond delay="5050"/>
                            </p:stCondLst>
                            <p:childTnLst>
                              <p:par>
                                <p:cTn id="52" presetID="22" presetClass="entr" presetSubtype="8" fill="hold" grpId="0" nodeType="after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left)">
                                      <p:cBhvr>
                                        <p:cTn id="54" dur="500"/>
                                        <p:tgtEl>
                                          <p:spTgt spid="24"/>
                                        </p:tgtEl>
                                      </p:cBhvr>
                                    </p:animEffect>
                                  </p:childTnLst>
                                </p:cTn>
                              </p:par>
                            </p:childTnLst>
                          </p:cTn>
                        </p:par>
                        <p:par>
                          <p:cTn id="55" fill="hold">
                            <p:stCondLst>
                              <p:cond delay="5550"/>
                            </p:stCondLst>
                            <p:childTnLst>
                              <p:par>
                                <p:cTn id="56" presetID="17" presetClass="entr" presetSubtype="1" fill="hold" grpId="0" nodeType="afterEffect">
                                  <p:stCondLst>
                                    <p:cond delay="0"/>
                                  </p:stCondLst>
                                  <p:iterate type="lt">
                                    <p:tmPct val="40000"/>
                                  </p:iterate>
                                  <p:childTnLst>
                                    <p:set>
                                      <p:cBhvr>
                                        <p:cTn id="57" dur="1" fill="hold">
                                          <p:stCondLst>
                                            <p:cond delay="0"/>
                                          </p:stCondLst>
                                        </p:cTn>
                                        <p:tgtEl>
                                          <p:spTgt spid="27"/>
                                        </p:tgtEl>
                                        <p:attrNameLst>
                                          <p:attrName>style.visibility</p:attrName>
                                        </p:attrNameLst>
                                      </p:cBhvr>
                                      <p:to>
                                        <p:strVal val="visible"/>
                                      </p:to>
                                    </p:set>
                                    <p:anim calcmode="lin" valueType="num">
                                      <p:cBhvr>
                                        <p:cTn id="58" dur="250" fill="hold"/>
                                        <p:tgtEl>
                                          <p:spTgt spid="27"/>
                                        </p:tgtEl>
                                        <p:attrNameLst>
                                          <p:attrName>ppt_x</p:attrName>
                                        </p:attrNameLst>
                                      </p:cBhvr>
                                      <p:tavLst>
                                        <p:tav tm="0">
                                          <p:val>
                                            <p:strVal val="#ppt_x"/>
                                          </p:val>
                                        </p:tav>
                                        <p:tav tm="100000">
                                          <p:val>
                                            <p:strVal val="#ppt_x"/>
                                          </p:val>
                                        </p:tav>
                                      </p:tavLst>
                                    </p:anim>
                                    <p:anim calcmode="lin" valueType="num">
                                      <p:cBhvr>
                                        <p:cTn id="59" dur="250" fill="hold"/>
                                        <p:tgtEl>
                                          <p:spTgt spid="27"/>
                                        </p:tgtEl>
                                        <p:attrNameLst>
                                          <p:attrName>ppt_y</p:attrName>
                                        </p:attrNameLst>
                                      </p:cBhvr>
                                      <p:tavLst>
                                        <p:tav tm="0">
                                          <p:val>
                                            <p:strVal val="#ppt_y-#ppt_h/2"/>
                                          </p:val>
                                        </p:tav>
                                        <p:tav tm="100000">
                                          <p:val>
                                            <p:strVal val="#ppt_y"/>
                                          </p:val>
                                        </p:tav>
                                      </p:tavLst>
                                    </p:anim>
                                    <p:anim calcmode="lin" valueType="num">
                                      <p:cBhvr>
                                        <p:cTn id="60" dur="250" fill="hold"/>
                                        <p:tgtEl>
                                          <p:spTgt spid="27"/>
                                        </p:tgtEl>
                                        <p:attrNameLst>
                                          <p:attrName>ppt_w</p:attrName>
                                        </p:attrNameLst>
                                      </p:cBhvr>
                                      <p:tavLst>
                                        <p:tav tm="0">
                                          <p:val>
                                            <p:strVal val="#ppt_w"/>
                                          </p:val>
                                        </p:tav>
                                        <p:tav tm="100000">
                                          <p:val>
                                            <p:strVal val="#ppt_w"/>
                                          </p:val>
                                        </p:tav>
                                      </p:tavLst>
                                    </p:anim>
                                    <p:anim calcmode="lin" valueType="num">
                                      <p:cBhvr>
                                        <p:cTn id="61" dur="250" fill="hold"/>
                                        <p:tgtEl>
                                          <p:spTgt spid="27"/>
                                        </p:tgtEl>
                                        <p:attrNameLst>
                                          <p:attrName>ppt_h</p:attrName>
                                        </p:attrNameLst>
                                      </p:cBhvr>
                                      <p:tavLst>
                                        <p:tav tm="0">
                                          <p:val>
                                            <p:fltVal val="0"/>
                                          </p:val>
                                        </p:tav>
                                        <p:tav tm="100000">
                                          <p:val>
                                            <p:strVal val="#ppt_h"/>
                                          </p:val>
                                        </p:tav>
                                      </p:tavLst>
                                    </p:anim>
                                  </p:childTnLst>
                                </p:cTn>
                              </p:par>
                            </p:childTnLst>
                          </p:cTn>
                        </p:par>
                        <p:par>
                          <p:cTn id="62" fill="hold">
                            <p:stCondLst>
                              <p:cond delay="6600"/>
                            </p:stCondLst>
                            <p:childTnLst>
                              <p:par>
                                <p:cTn id="63" presetID="22" presetClass="entr" presetSubtype="8" fill="hold" grpId="0"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par>
                          <p:cTn id="66" fill="hold">
                            <p:stCondLst>
                              <p:cond delay="7100"/>
                            </p:stCondLst>
                            <p:childTnLst>
                              <p:par>
                                <p:cTn id="67" presetID="17" presetClass="entr" presetSubtype="1" fill="hold" grpId="0" nodeType="afterEffect">
                                  <p:stCondLst>
                                    <p:cond delay="0"/>
                                  </p:stCondLst>
                                  <p:iterate type="lt">
                                    <p:tmPct val="40000"/>
                                  </p:iterate>
                                  <p:childTnLst>
                                    <p:set>
                                      <p:cBhvr>
                                        <p:cTn id="68" dur="1" fill="hold">
                                          <p:stCondLst>
                                            <p:cond delay="0"/>
                                          </p:stCondLst>
                                        </p:cTn>
                                        <p:tgtEl>
                                          <p:spTgt spid="46"/>
                                        </p:tgtEl>
                                        <p:attrNameLst>
                                          <p:attrName>style.visibility</p:attrName>
                                        </p:attrNameLst>
                                      </p:cBhvr>
                                      <p:to>
                                        <p:strVal val="visible"/>
                                      </p:to>
                                    </p:set>
                                    <p:anim calcmode="lin" valueType="num">
                                      <p:cBhvr>
                                        <p:cTn id="69" dur="250" fill="hold"/>
                                        <p:tgtEl>
                                          <p:spTgt spid="46"/>
                                        </p:tgtEl>
                                        <p:attrNameLst>
                                          <p:attrName>ppt_x</p:attrName>
                                        </p:attrNameLst>
                                      </p:cBhvr>
                                      <p:tavLst>
                                        <p:tav tm="0">
                                          <p:val>
                                            <p:strVal val="#ppt_x"/>
                                          </p:val>
                                        </p:tav>
                                        <p:tav tm="100000">
                                          <p:val>
                                            <p:strVal val="#ppt_x"/>
                                          </p:val>
                                        </p:tav>
                                      </p:tavLst>
                                    </p:anim>
                                    <p:anim calcmode="lin" valueType="num">
                                      <p:cBhvr>
                                        <p:cTn id="70" dur="250" fill="hold"/>
                                        <p:tgtEl>
                                          <p:spTgt spid="46"/>
                                        </p:tgtEl>
                                        <p:attrNameLst>
                                          <p:attrName>ppt_y</p:attrName>
                                        </p:attrNameLst>
                                      </p:cBhvr>
                                      <p:tavLst>
                                        <p:tav tm="0">
                                          <p:val>
                                            <p:strVal val="#ppt_y-#ppt_h/2"/>
                                          </p:val>
                                        </p:tav>
                                        <p:tav tm="100000">
                                          <p:val>
                                            <p:strVal val="#ppt_y"/>
                                          </p:val>
                                        </p:tav>
                                      </p:tavLst>
                                    </p:anim>
                                    <p:anim calcmode="lin" valueType="num">
                                      <p:cBhvr>
                                        <p:cTn id="71" dur="250" fill="hold"/>
                                        <p:tgtEl>
                                          <p:spTgt spid="46"/>
                                        </p:tgtEl>
                                        <p:attrNameLst>
                                          <p:attrName>ppt_w</p:attrName>
                                        </p:attrNameLst>
                                      </p:cBhvr>
                                      <p:tavLst>
                                        <p:tav tm="0">
                                          <p:val>
                                            <p:strVal val="#ppt_w"/>
                                          </p:val>
                                        </p:tav>
                                        <p:tav tm="100000">
                                          <p:val>
                                            <p:strVal val="#ppt_w"/>
                                          </p:val>
                                        </p:tav>
                                      </p:tavLst>
                                    </p:anim>
                                    <p:anim calcmode="lin" valueType="num">
                                      <p:cBhvr>
                                        <p:cTn id="72" dur="250" fill="hold"/>
                                        <p:tgtEl>
                                          <p:spTgt spid="46"/>
                                        </p:tgtEl>
                                        <p:attrNameLst>
                                          <p:attrName>ppt_h</p:attrName>
                                        </p:attrNameLst>
                                      </p:cBhvr>
                                      <p:tavLst>
                                        <p:tav tm="0">
                                          <p:val>
                                            <p:fltVal val="0"/>
                                          </p:val>
                                        </p:tav>
                                        <p:tav tm="100000">
                                          <p:val>
                                            <p:strVal val="#ppt_h"/>
                                          </p:val>
                                        </p:tav>
                                      </p:tavLst>
                                    </p:anim>
                                  </p:childTnLst>
                                </p:cTn>
                              </p:par>
                              <p:par>
                                <p:cTn id="73" presetID="22" presetClass="entr" presetSubtype="8"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wipe(left)">
                                      <p:cBhvr>
                                        <p:cTn id="75" dur="500"/>
                                        <p:tgtEl>
                                          <p:spTgt spid="45"/>
                                        </p:tgtEl>
                                      </p:cBhvr>
                                    </p:animEffect>
                                  </p:childTnLst>
                                </p:cTn>
                              </p:par>
                            </p:childTnLst>
                          </p:cTn>
                        </p:par>
                        <p:par>
                          <p:cTn id="76" fill="hold">
                            <p:stCondLst>
                              <p:cond delay="8150"/>
                            </p:stCondLst>
                            <p:childTnLst>
                              <p:par>
                                <p:cTn id="77" presetID="17" presetClass="entr" presetSubtype="1" fill="hold" grpId="0" nodeType="afterEffect">
                                  <p:stCondLst>
                                    <p:cond delay="0"/>
                                  </p:stCondLst>
                                  <p:iterate type="lt">
                                    <p:tmPct val="40000"/>
                                  </p:iterate>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ppt_x</p:attrName>
                                        </p:attrNameLst>
                                      </p:cBhvr>
                                      <p:tavLst>
                                        <p:tav tm="0">
                                          <p:val>
                                            <p:strVal val="#ppt_x"/>
                                          </p:val>
                                        </p:tav>
                                        <p:tav tm="100000">
                                          <p:val>
                                            <p:strVal val="#ppt_x"/>
                                          </p:val>
                                        </p:tav>
                                      </p:tavLst>
                                    </p:anim>
                                    <p:anim calcmode="lin" valueType="num">
                                      <p:cBhvr>
                                        <p:cTn id="80" dur="250" fill="hold"/>
                                        <p:tgtEl>
                                          <p:spTgt spid="17"/>
                                        </p:tgtEl>
                                        <p:attrNameLst>
                                          <p:attrName>ppt_y</p:attrName>
                                        </p:attrNameLst>
                                      </p:cBhvr>
                                      <p:tavLst>
                                        <p:tav tm="0">
                                          <p:val>
                                            <p:strVal val="#ppt_y-#ppt_h/2"/>
                                          </p:val>
                                        </p:tav>
                                        <p:tav tm="100000">
                                          <p:val>
                                            <p:strVal val="#ppt_y"/>
                                          </p:val>
                                        </p:tav>
                                      </p:tavLst>
                                    </p:anim>
                                    <p:anim calcmode="lin" valueType="num">
                                      <p:cBhvr>
                                        <p:cTn id="81" dur="250" fill="hold"/>
                                        <p:tgtEl>
                                          <p:spTgt spid="17"/>
                                        </p:tgtEl>
                                        <p:attrNameLst>
                                          <p:attrName>ppt_w</p:attrName>
                                        </p:attrNameLst>
                                      </p:cBhvr>
                                      <p:tavLst>
                                        <p:tav tm="0">
                                          <p:val>
                                            <p:strVal val="#ppt_w"/>
                                          </p:val>
                                        </p:tav>
                                        <p:tav tm="100000">
                                          <p:val>
                                            <p:strVal val="#ppt_w"/>
                                          </p:val>
                                        </p:tav>
                                      </p:tavLst>
                                    </p:anim>
                                    <p:anim calcmode="lin" valueType="num">
                                      <p:cBhvr>
                                        <p:cTn id="82" dur="250" fill="hold"/>
                                        <p:tgtEl>
                                          <p:spTgt spid="17"/>
                                        </p:tgtEl>
                                        <p:attrNameLst>
                                          <p:attrName>ppt_h</p:attrName>
                                        </p:attrNameLst>
                                      </p:cBhvr>
                                      <p:tavLst>
                                        <p:tav tm="0">
                                          <p:val>
                                            <p:fltVal val="0"/>
                                          </p:val>
                                        </p:tav>
                                        <p:tav tm="100000">
                                          <p:val>
                                            <p:strVal val="#ppt_h"/>
                                          </p:val>
                                        </p:tav>
                                      </p:tavLst>
                                    </p:anim>
                                  </p:childTnLst>
                                </p:cTn>
                              </p:par>
                              <p:par>
                                <p:cTn id="83" presetID="22" presetClass="entr" presetSubtype="8"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wipe(left)">
                                      <p:cBhvr>
                                        <p:cTn id="85" dur="500"/>
                                        <p:tgtEl>
                                          <p:spTgt spid="16"/>
                                        </p:tgtEl>
                                      </p:cBhvr>
                                    </p:animEffect>
                                  </p:childTnLst>
                                </p:cTn>
                              </p:par>
                            </p:childTnLst>
                          </p:cTn>
                        </p:par>
                        <p:par>
                          <p:cTn id="86" fill="hold">
                            <p:stCondLst>
                              <p:cond delay="9200"/>
                            </p:stCondLst>
                            <p:childTnLst>
                              <p:par>
                                <p:cTn id="87" presetID="17" presetClass="entr" presetSubtype="1" fill="hold" grpId="0" nodeType="afterEffect">
                                  <p:stCondLst>
                                    <p:cond delay="0"/>
                                  </p:stCondLst>
                                  <p:iterate type="lt">
                                    <p:tmPct val="40000"/>
                                  </p:iterate>
                                  <p:childTnLst>
                                    <p:set>
                                      <p:cBhvr>
                                        <p:cTn id="88" dur="1" fill="hold">
                                          <p:stCondLst>
                                            <p:cond delay="0"/>
                                          </p:stCondLst>
                                        </p:cTn>
                                        <p:tgtEl>
                                          <p:spTgt spid="19"/>
                                        </p:tgtEl>
                                        <p:attrNameLst>
                                          <p:attrName>style.visibility</p:attrName>
                                        </p:attrNameLst>
                                      </p:cBhvr>
                                      <p:to>
                                        <p:strVal val="visible"/>
                                      </p:to>
                                    </p:set>
                                    <p:anim calcmode="lin" valueType="num">
                                      <p:cBhvr>
                                        <p:cTn id="89" dur="250" fill="hold"/>
                                        <p:tgtEl>
                                          <p:spTgt spid="19"/>
                                        </p:tgtEl>
                                        <p:attrNameLst>
                                          <p:attrName>ppt_x</p:attrName>
                                        </p:attrNameLst>
                                      </p:cBhvr>
                                      <p:tavLst>
                                        <p:tav tm="0">
                                          <p:val>
                                            <p:strVal val="#ppt_x"/>
                                          </p:val>
                                        </p:tav>
                                        <p:tav tm="100000">
                                          <p:val>
                                            <p:strVal val="#ppt_x"/>
                                          </p:val>
                                        </p:tav>
                                      </p:tavLst>
                                    </p:anim>
                                    <p:anim calcmode="lin" valueType="num">
                                      <p:cBhvr>
                                        <p:cTn id="90" dur="250" fill="hold"/>
                                        <p:tgtEl>
                                          <p:spTgt spid="19"/>
                                        </p:tgtEl>
                                        <p:attrNameLst>
                                          <p:attrName>ppt_y</p:attrName>
                                        </p:attrNameLst>
                                      </p:cBhvr>
                                      <p:tavLst>
                                        <p:tav tm="0">
                                          <p:val>
                                            <p:strVal val="#ppt_y-#ppt_h/2"/>
                                          </p:val>
                                        </p:tav>
                                        <p:tav tm="100000">
                                          <p:val>
                                            <p:strVal val="#ppt_y"/>
                                          </p:val>
                                        </p:tav>
                                      </p:tavLst>
                                    </p:anim>
                                    <p:anim calcmode="lin" valueType="num">
                                      <p:cBhvr>
                                        <p:cTn id="91" dur="250" fill="hold"/>
                                        <p:tgtEl>
                                          <p:spTgt spid="19"/>
                                        </p:tgtEl>
                                        <p:attrNameLst>
                                          <p:attrName>ppt_w</p:attrName>
                                        </p:attrNameLst>
                                      </p:cBhvr>
                                      <p:tavLst>
                                        <p:tav tm="0">
                                          <p:val>
                                            <p:strVal val="#ppt_w"/>
                                          </p:val>
                                        </p:tav>
                                        <p:tav tm="100000">
                                          <p:val>
                                            <p:strVal val="#ppt_w"/>
                                          </p:val>
                                        </p:tav>
                                      </p:tavLst>
                                    </p:anim>
                                    <p:anim calcmode="lin" valueType="num">
                                      <p:cBhvr>
                                        <p:cTn id="92" dur="250" fill="hold"/>
                                        <p:tgtEl>
                                          <p:spTgt spid="19"/>
                                        </p:tgtEl>
                                        <p:attrNameLst>
                                          <p:attrName>ppt_h</p:attrName>
                                        </p:attrNameLst>
                                      </p:cBhvr>
                                      <p:tavLst>
                                        <p:tav tm="0">
                                          <p:val>
                                            <p:fltVal val="0"/>
                                          </p:val>
                                        </p:tav>
                                        <p:tav tm="100000">
                                          <p:val>
                                            <p:strVal val="#ppt_h"/>
                                          </p:val>
                                        </p:tav>
                                      </p:tavLst>
                                    </p:anim>
                                  </p:childTnLst>
                                </p:cTn>
                              </p:par>
                              <p:par>
                                <p:cTn id="93" presetID="22" presetClass="entr" presetSubtype="8"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wipe(left)">
                                      <p:cBhvr>
                                        <p:cTn id="95" dur="500"/>
                                        <p:tgtEl>
                                          <p:spTgt spid="18"/>
                                        </p:tgtEl>
                                      </p:cBhvr>
                                    </p:animEffect>
                                  </p:childTnLst>
                                </p:cTn>
                              </p:par>
                            </p:childTnLst>
                          </p:cTn>
                        </p:par>
                        <p:par>
                          <p:cTn id="96" fill="hold">
                            <p:stCondLst>
                              <p:cond delay="10250"/>
                            </p:stCondLst>
                            <p:childTnLst>
                              <p:par>
                                <p:cTn id="97" presetID="17" presetClass="entr" presetSubtype="1" fill="hold" grpId="0" nodeType="afterEffect">
                                  <p:stCondLst>
                                    <p:cond delay="0"/>
                                  </p:stCondLst>
                                  <p:iterate type="lt">
                                    <p:tmPct val="40000"/>
                                  </p:iterate>
                                  <p:childTnLst>
                                    <p:set>
                                      <p:cBhvr>
                                        <p:cTn id="98" dur="1" fill="hold">
                                          <p:stCondLst>
                                            <p:cond delay="0"/>
                                          </p:stCondLst>
                                        </p:cTn>
                                        <p:tgtEl>
                                          <p:spTgt spid="21"/>
                                        </p:tgtEl>
                                        <p:attrNameLst>
                                          <p:attrName>style.visibility</p:attrName>
                                        </p:attrNameLst>
                                      </p:cBhvr>
                                      <p:to>
                                        <p:strVal val="visible"/>
                                      </p:to>
                                    </p:set>
                                    <p:anim calcmode="lin" valueType="num">
                                      <p:cBhvr>
                                        <p:cTn id="99" dur="250" fill="hold"/>
                                        <p:tgtEl>
                                          <p:spTgt spid="21"/>
                                        </p:tgtEl>
                                        <p:attrNameLst>
                                          <p:attrName>ppt_x</p:attrName>
                                        </p:attrNameLst>
                                      </p:cBhvr>
                                      <p:tavLst>
                                        <p:tav tm="0">
                                          <p:val>
                                            <p:strVal val="#ppt_x"/>
                                          </p:val>
                                        </p:tav>
                                        <p:tav tm="100000">
                                          <p:val>
                                            <p:strVal val="#ppt_x"/>
                                          </p:val>
                                        </p:tav>
                                      </p:tavLst>
                                    </p:anim>
                                    <p:anim calcmode="lin" valueType="num">
                                      <p:cBhvr>
                                        <p:cTn id="100" dur="250" fill="hold"/>
                                        <p:tgtEl>
                                          <p:spTgt spid="21"/>
                                        </p:tgtEl>
                                        <p:attrNameLst>
                                          <p:attrName>ppt_y</p:attrName>
                                        </p:attrNameLst>
                                      </p:cBhvr>
                                      <p:tavLst>
                                        <p:tav tm="0">
                                          <p:val>
                                            <p:strVal val="#ppt_y-#ppt_h/2"/>
                                          </p:val>
                                        </p:tav>
                                        <p:tav tm="100000">
                                          <p:val>
                                            <p:strVal val="#ppt_y"/>
                                          </p:val>
                                        </p:tav>
                                      </p:tavLst>
                                    </p:anim>
                                    <p:anim calcmode="lin" valueType="num">
                                      <p:cBhvr>
                                        <p:cTn id="101" dur="250" fill="hold"/>
                                        <p:tgtEl>
                                          <p:spTgt spid="21"/>
                                        </p:tgtEl>
                                        <p:attrNameLst>
                                          <p:attrName>ppt_w</p:attrName>
                                        </p:attrNameLst>
                                      </p:cBhvr>
                                      <p:tavLst>
                                        <p:tav tm="0">
                                          <p:val>
                                            <p:strVal val="#ppt_w"/>
                                          </p:val>
                                        </p:tav>
                                        <p:tav tm="100000">
                                          <p:val>
                                            <p:strVal val="#ppt_w"/>
                                          </p:val>
                                        </p:tav>
                                      </p:tavLst>
                                    </p:anim>
                                    <p:anim calcmode="lin" valueType="num">
                                      <p:cBhvr>
                                        <p:cTn id="102" dur="250" fill="hold"/>
                                        <p:tgtEl>
                                          <p:spTgt spid="21"/>
                                        </p:tgtEl>
                                        <p:attrNameLst>
                                          <p:attrName>ppt_h</p:attrName>
                                        </p:attrNameLst>
                                      </p:cBhvr>
                                      <p:tavLst>
                                        <p:tav tm="0">
                                          <p:val>
                                            <p:fltVal val="0"/>
                                          </p:val>
                                        </p:tav>
                                        <p:tav tm="100000">
                                          <p:val>
                                            <p:strVal val="#ppt_h"/>
                                          </p:val>
                                        </p:tav>
                                      </p:tavLst>
                                    </p:anim>
                                  </p:childTnLst>
                                </p:cTn>
                              </p:par>
                              <p:par>
                                <p:cTn id="103" presetID="22" presetClass="entr" presetSubtype="8" fill="hold" grpId="0" nodeType="with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left)">
                                      <p:cBhvr>
                                        <p:cTn id="105" dur="500"/>
                                        <p:tgtEl>
                                          <p:spTgt spid="20"/>
                                        </p:tgtEl>
                                      </p:cBhvr>
                                    </p:animEffect>
                                  </p:childTnLst>
                                </p:cTn>
                              </p:par>
                            </p:childTnLst>
                          </p:cTn>
                        </p:par>
                        <p:par>
                          <p:cTn id="106" fill="hold">
                            <p:stCondLst>
                              <p:cond delay="11300"/>
                            </p:stCondLst>
                            <p:childTnLst>
                              <p:par>
                                <p:cTn id="107" presetID="17" presetClass="entr" presetSubtype="1" fill="hold" grpId="0" nodeType="afterEffect">
                                  <p:stCondLst>
                                    <p:cond delay="0"/>
                                  </p:stCondLst>
                                  <p:iterate type="lt">
                                    <p:tmPct val="40000"/>
                                  </p:iterate>
                                  <p:childTnLst>
                                    <p:set>
                                      <p:cBhvr>
                                        <p:cTn id="108" dur="1" fill="hold">
                                          <p:stCondLst>
                                            <p:cond delay="0"/>
                                          </p:stCondLst>
                                        </p:cTn>
                                        <p:tgtEl>
                                          <p:spTgt spid="23"/>
                                        </p:tgtEl>
                                        <p:attrNameLst>
                                          <p:attrName>style.visibility</p:attrName>
                                        </p:attrNameLst>
                                      </p:cBhvr>
                                      <p:to>
                                        <p:strVal val="visible"/>
                                      </p:to>
                                    </p:set>
                                    <p:anim calcmode="lin" valueType="num">
                                      <p:cBhvr>
                                        <p:cTn id="109" dur="250" fill="hold"/>
                                        <p:tgtEl>
                                          <p:spTgt spid="23"/>
                                        </p:tgtEl>
                                        <p:attrNameLst>
                                          <p:attrName>ppt_x</p:attrName>
                                        </p:attrNameLst>
                                      </p:cBhvr>
                                      <p:tavLst>
                                        <p:tav tm="0">
                                          <p:val>
                                            <p:strVal val="#ppt_x"/>
                                          </p:val>
                                        </p:tav>
                                        <p:tav tm="100000">
                                          <p:val>
                                            <p:strVal val="#ppt_x"/>
                                          </p:val>
                                        </p:tav>
                                      </p:tavLst>
                                    </p:anim>
                                    <p:anim calcmode="lin" valueType="num">
                                      <p:cBhvr>
                                        <p:cTn id="110" dur="250" fill="hold"/>
                                        <p:tgtEl>
                                          <p:spTgt spid="23"/>
                                        </p:tgtEl>
                                        <p:attrNameLst>
                                          <p:attrName>ppt_y</p:attrName>
                                        </p:attrNameLst>
                                      </p:cBhvr>
                                      <p:tavLst>
                                        <p:tav tm="0">
                                          <p:val>
                                            <p:strVal val="#ppt_y-#ppt_h/2"/>
                                          </p:val>
                                        </p:tav>
                                        <p:tav tm="100000">
                                          <p:val>
                                            <p:strVal val="#ppt_y"/>
                                          </p:val>
                                        </p:tav>
                                      </p:tavLst>
                                    </p:anim>
                                    <p:anim calcmode="lin" valueType="num">
                                      <p:cBhvr>
                                        <p:cTn id="111" dur="250" fill="hold"/>
                                        <p:tgtEl>
                                          <p:spTgt spid="23"/>
                                        </p:tgtEl>
                                        <p:attrNameLst>
                                          <p:attrName>ppt_w</p:attrName>
                                        </p:attrNameLst>
                                      </p:cBhvr>
                                      <p:tavLst>
                                        <p:tav tm="0">
                                          <p:val>
                                            <p:strVal val="#ppt_w"/>
                                          </p:val>
                                        </p:tav>
                                        <p:tav tm="100000">
                                          <p:val>
                                            <p:strVal val="#ppt_w"/>
                                          </p:val>
                                        </p:tav>
                                      </p:tavLst>
                                    </p:anim>
                                    <p:anim calcmode="lin" valueType="num">
                                      <p:cBhvr>
                                        <p:cTn id="112" dur="250" fill="hold"/>
                                        <p:tgtEl>
                                          <p:spTgt spid="23"/>
                                        </p:tgtEl>
                                        <p:attrNameLst>
                                          <p:attrName>ppt_h</p:attrName>
                                        </p:attrNameLst>
                                      </p:cBhvr>
                                      <p:tavLst>
                                        <p:tav tm="0">
                                          <p:val>
                                            <p:fltVal val="0"/>
                                          </p:val>
                                        </p:tav>
                                        <p:tav tm="100000">
                                          <p:val>
                                            <p:strVal val="#ppt_h"/>
                                          </p:val>
                                        </p:tav>
                                      </p:tavLst>
                                    </p:anim>
                                  </p:childTnLst>
                                </p:cTn>
                              </p:par>
                            </p:childTnLst>
                          </p:cTn>
                        </p:par>
                        <p:par>
                          <p:cTn id="113" fill="hold">
                            <p:stCondLst>
                              <p:cond delay="12350"/>
                            </p:stCondLst>
                            <p:childTnLst>
                              <p:par>
                                <p:cTn id="114" presetID="22" presetClass="entr" presetSubtype="8"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wipe(left)">
                                      <p:cBhvr>
                                        <p:cTn id="116" dur="500"/>
                                        <p:tgtEl>
                                          <p:spTgt spid="22"/>
                                        </p:tgtEl>
                                      </p:cBhvr>
                                    </p:animEffect>
                                  </p:childTnLst>
                                </p:cTn>
                              </p:par>
                            </p:childTnLst>
                          </p:cTn>
                        </p:par>
                        <p:par>
                          <p:cTn id="117" fill="hold">
                            <p:stCondLst>
                              <p:cond delay="12850"/>
                            </p:stCondLst>
                            <p:childTnLst>
                              <p:par>
                                <p:cTn id="118" presetID="17" presetClass="entr" presetSubtype="1" fill="hold" grpId="0" nodeType="afterEffect">
                                  <p:stCondLst>
                                    <p:cond delay="0"/>
                                  </p:stCondLst>
                                  <p:iterate type="lt">
                                    <p:tmPct val="40000"/>
                                  </p:iterate>
                                  <p:childTnLst>
                                    <p:set>
                                      <p:cBhvr>
                                        <p:cTn id="119" dur="1" fill="hold">
                                          <p:stCondLst>
                                            <p:cond delay="0"/>
                                          </p:stCondLst>
                                        </p:cTn>
                                        <p:tgtEl>
                                          <p:spTgt spid="30"/>
                                        </p:tgtEl>
                                        <p:attrNameLst>
                                          <p:attrName>style.visibility</p:attrName>
                                        </p:attrNameLst>
                                      </p:cBhvr>
                                      <p:to>
                                        <p:strVal val="visible"/>
                                      </p:to>
                                    </p:set>
                                    <p:anim calcmode="lin" valueType="num">
                                      <p:cBhvr>
                                        <p:cTn id="120" dur="250" fill="hold"/>
                                        <p:tgtEl>
                                          <p:spTgt spid="30"/>
                                        </p:tgtEl>
                                        <p:attrNameLst>
                                          <p:attrName>ppt_x</p:attrName>
                                        </p:attrNameLst>
                                      </p:cBhvr>
                                      <p:tavLst>
                                        <p:tav tm="0">
                                          <p:val>
                                            <p:strVal val="#ppt_x"/>
                                          </p:val>
                                        </p:tav>
                                        <p:tav tm="100000">
                                          <p:val>
                                            <p:strVal val="#ppt_x"/>
                                          </p:val>
                                        </p:tav>
                                      </p:tavLst>
                                    </p:anim>
                                    <p:anim calcmode="lin" valueType="num">
                                      <p:cBhvr>
                                        <p:cTn id="121" dur="250" fill="hold"/>
                                        <p:tgtEl>
                                          <p:spTgt spid="30"/>
                                        </p:tgtEl>
                                        <p:attrNameLst>
                                          <p:attrName>ppt_y</p:attrName>
                                        </p:attrNameLst>
                                      </p:cBhvr>
                                      <p:tavLst>
                                        <p:tav tm="0">
                                          <p:val>
                                            <p:strVal val="#ppt_y-#ppt_h/2"/>
                                          </p:val>
                                        </p:tav>
                                        <p:tav tm="100000">
                                          <p:val>
                                            <p:strVal val="#ppt_y"/>
                                          </p:val>
                                        </p:tav>
                                      </p:tavLst>
                                    </p:anim>
                                    <p:anim calcmode="lin" valueType="num">
                                      <p:cBhvr>
                                        <p:cTn id="122" dur="250" fill="hold"/>
                                        <p:tgtEl>
                                          <p:spTgt spid="30"/>
                                        </p:tgtEl>
                                        <p:attrNameLst>
                                          <p:attrName>ppt_w</p:attrName>
                                        </p:attrNameLst>
                                      </p:cBhvr>
                                      <p:tavLst>
                                        <p:tav tm="0">
                                          <p:val>
                                            <p:strVal val="#ppt_w"/>
                                          </p:val>
                                        </p:tav>
                                        <p:tav tm="100000">
                                          <p:val>
                                            <p:strVal val="#ppt_w"/>
                                          </p:val>
                                        </p:tav>
                                      </p:tavLst>
                                    </p:anim>
                                    <p:anim calcmode="lin" valueType="num">
                                      <p:cBhvr>
                                        <p:cTn id="123" dur="250" fill="hold"/>
                                        <p:tgtEl>
                                          <p:spTgt spid="30"/>
                                        </p:tgtEl>
                                        <p:attrNameLst>
                                          <p:attrName>ppt_h</p:attrName>
                                        </p:attrNameLst>
                                      </p:cBhvr>
                                      <p:tavLst>
                                        <p:tav tm="0">
                                          <p:val>
                                            <p:fltVal val="0"/>
                                          </p:val>
                                        </p:tav>
                                        <p:tav tm="100000">
                                          <p:val>
                                            <p:strVal val="#ppt_h"/>
                                          </p:val>
                                        </p:tav>
                                      </p:tavLst>
                                    </p:anim>
                                  </p:childTnLst>
                                </p:cTn>
                              </p:par>
                            </p:childTnLst>
                          </p:cTn>
                        </p:par>
                        <p:par>
                          <p:cTn id="124" fill="hold">
                            <p:stCondLst>
                              <p:cond delay="13900"/>
                            </p:stCondLst>
                            <p:childTnLst>
                              <p:par>
                                <p:cTn id="125" presetID="22" presetClass="entr" presetSubtype="8"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wipe(left)">
                                      <p:cBhvr>
                                        <p:cTn id="1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animBg="1"/>
      <p:bldP spid="32" grpId="0" animBg="1"/>
      <p:bldP spid="36" grpId="0" animBg="1"/>
      <p:bldP spid="40" grpId="0" animBg="1"/>
      <p:bldP spid="41" grpId="0" animBg="1"/>
      <p:bldP spid="42" grpId="0" animBg="1"/>
      <p:bldP spid="43" grpId="0" animBg="1"/>
      <p:bldP spid="44" grpId="0" animBg="1"/>
      <p:bldP spid="45" grpId="0"/>
      <p:bldP spid="46" grpId="0"/>
      <p:bldP spid="16" grpId="0"/>
      <p:bldP spid="17" grpId="0"/>
      <p:bldP spid="18" grpId="0"/>
      <p:bldP spid="19" grpId="0"/>
      <p:bldP spid="20" grpId="0"/>
      <p:bldP spid="21" grpId="0"/>
      <p:bldP spid="22" grpId="0"/>
      <p:bldP spid="23"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83858"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210633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3428814"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4751292" y="5671262"/>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073770" y="5672467"/>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15"/>
          <p:cNvSpPr txBox="1"/>
          <p:nvPr/>
        </p:nvSpPr>
        <p:spPr>
          <a:xfrm>
            <a:off x="7396248"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6"/>
          <p:cNvSpPr txBox="1"/>
          <p:nvPr/>
        </p:nvSpPr>
        <p:spPr>
          <a:xfrm>
            <a:off x="871872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10041204"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1363686" y="5667330"/>
            <a:ext cx="646331" cy="394210"/>
          </a:xfrm>
          <a:prstGeom prst="rect">
            <a:avLst/>
          </a:prstGeom>
          <a:noFill/>
        </p:spPr>
        <p:txBody>
          <a:bodyPr wrap="none" rtlCol="0">
            <a:spAutoFit/>
          </a:bodyPr>
          <a:lstStyle/>
          <a:p>
            <a:pPr algn="just">
              <a:lnSpc>
                <a:spcPct val="120000"/>
              </a:lnSpc>
            </a:pPr>
            <a:r>
              <a:rPr 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984787" y="4993808"/>
            <a:ext cx="2225309" cy="57858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2013</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3210095" y="4993808"/>
            <a:ext cx="3619836" cy="57858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2014</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829932" y="4993808"/>
            <a:ext cx="5044032" cy="5785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a:latin typeface="Arial" panose="020B0604020202020204" pitchFamily="34" charset="0"/>
                <a:ea typeface="微软雅黑" panose="020B0503020204020204" pitchFamily="34" charset="-122"/>
                <a:cs typeface="+mn-ea"/>
                <a:sym typeface="Arial" panose="020B0604020202020204" pitchFamily="34" charset="0"/>
              </a:rPr>
              <a:t>2015</a:t>
            </a:r>
            <a:endParaRPr lang="en-GB" sz="2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9786124" y="2591918"/>
            <a:ext cx="565710" cy="601066"/>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noEditPoints="1"/>
          </p:cNvSpPr>
          <p:nvPr/>
        </p:nvSpPr>
        <p:spPr bwMode="auto">
          <a:xfrm>
            <a:off x="6083173" y="2612543"/>
            <a:ext cx="692404" cy="5598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2"/>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noEditPoints="1"/>
          </p:cNvSpPr>
          <p:nvPr/>
        </p:nvSpPr>
        <p:spPr bwMode="auto">
          <a:xfrm>
            <a:off x="2553095" y="2553615"/>
            <a:ext cx="462585" cy="67767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3"/>
          <p:cNvGrpSpPr/>
          <p:nvPr/>
        </p:nvGrpSpPr>
        <p:grpSpPr>
          <a:xfrm>
            <a:off x="1624696" y="3425754"/>
            <a:ext cx="2319384" cy="825847"/>
            <a:chOff x="1469669" y="2631524"/>
            <a:chExt cx="2339926" cy="853899"/>
          </a:xfrm>
        </p:grpSpPr>
        <p:sp>
          <p:nvSpPr>
            <p:cNvPr id="26" name="TextBox 25"/>
            <p:cNvSpPr txBox="1"/>
            <p:nvPr/>
          </p:nvSpPr>
          <p:spPr>
            <a:xfrm>
              <a:off x="1912536"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6"/>
            <p:cNvSpPr/>
            <p:nvPr/>
          </p:nvSpPr>
          <p:spPr>
            <a:xfrm>
              <a:off x="1469669"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5269685" y="3425755"/>
            <a:ext cx="2319384" cy="825847"/>
            <a:chOff x="4926037" y="2631524"/>
            <a:chExt cx="2339926" cy="853899"/>
          </a:xfrm>
        </p:grpSpPr>
        <p:sp>
          <p:nvSpPr>
            <p:cNvPr id="28" name="TextBox 27"/>
            <p:cNvSpPr txBox="1"/>
            <p:nvPr/>
          </p:nvSpPr>
          <p:spPr>
            <a:xfrm>
              <a:off x="5368904"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4926037"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8914673" y="3425755"/>
            <a:ext cx="2319384" cy="825847"/>
            <a:chOff x="8382405" y="2631524"/>
            <a:chExt cx="2339926" cy="853899"/>
          </a:xfrm>
        </p:grpSpPr>
        <p:sp>
          <p:nvSpPr>
            <p:cNvPr id="32" name="TextBox 31"/>
            <p:cNvSpPr txBox="1"/>
            <p:nvPr/>
          </p:nvSpPr>
          <p:spPr>
            <a:xfrm>
              <a:off x="8825272" y="2631524"/>
              <a:ext cx="1454186" cy="33971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382405" y="2931701"/>
              <a:ext cx="2339926" cy="553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组合 38"/>
          <p:cNvGrpSpPr/>
          <p:nvPr/>
        </p:nvGrpSpPr>
        <p:grpSpPr>
          <a:xfrm>
            <a:off x="539014" y="726011"/>
            <a:ext cx="11780723" cy="0"/>
            <a:chOff x="503625" y="726011"/>
            <a:chExt cx="11780723" cy="0"/>
          </a:xfrm>
        </p:grpSpPr>
        <p:cxnSp>
          <p:nvCxnSpPr>
            <p:cNvPr id="40" name="直接连接符 39"/>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4044658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1"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ppt_y</p:attrName>
                                        </p:attrNameLst>
                                      </p:cBhvr>
                                      <p:tavLst>
                                        <p:tav tm="0">
                                          <p:val>
                                            <p:strVal val="#ppt_y+#ppt_h*1.125000"/>
                                          </p:val>
                                        </p:tav>
                                        <p:tav tm="100000">
                                          <p:val>
                                            <p:strVal val="#ppt_y"/>
                                          </p:val>
                                        </p:tav>
                                      </p:tavLst>
                                    </p:anim>
                                    <p:animEffect transition="in" filter="wipe(up)">
                                      <p:cBhvr>
                                        <p:cTn id="17" dur="500"/>
                                        <p:tgtEl>
                                          <p:spTgt spid="24"/>
                                        </p:tgtEl>
                                      </p:cBhvr>
                                    </p:animEffect>
                                  </p:childTnLst>
                                </p:cTn>
                              </p:par>
                              <p:par>
                                <p:cTn id="18" presetID="12" presetClass="entr" presetSubtype="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p:tgtEl>
                                          <p:spTgt spid="5"/>
                                        </p:tgtEl>
                                        <p:attrNameLst>
                                          <p:attrName>ppt_y</p:attrName>
                                        </p:attrNameLst>
                                      </p:cBhvr>
                                      <p:tavLst>
                                        <p:tav tm="0">
                                          <p:val>
                                            <p:strVal val="#ppt_y-#ppt_h*1.125000"/>
                                          </p:val>
                                        </p:tav>
                                        <p:tav tm="100000">
                                          <p:val>
                                            <p:strVal val="#ppt_y"/>
                                          </p:val>
                                        </p:tav>
                                      </p:tavLst>
                                    </p:anim>
                                    <p:animEffect transition="in" filter="wipe(down)">
                                      <p:cBhvr>
                                        <p:cTn id="21" dur="500"/>
                                        <p:tgtEl>
                                          <p:spTgt spid="5"/>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ppt_y</p:attrName>
                                        </p:attrNameLst>
                                      </p:cBhvr>
                                      <p:tavLst>
                                        <p:tav tm="0">
                                          <p:val>
                                            <p:strVal val="#ppt_y+#ppt_h*1.125000"/>
                                          </p:val>
                                        </p:tav>
                                        <p:tav tm="100000">
                                          <p:val>
                                            <p:strVal val="#ppt_y"/>
                                          </p:val>
                                        </p:tav>
                                      </p:tavLst>
                                    </p:anim>
                                    <p:animEffect transition="in" filter="wipe(up)">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p:tgtEl>
                                          <p:spTgt spid="6"/>
                                        </p:tgtEl>
                                        <p:attrNameLst>
                                          <p:attrName>ppt_y</p:attrName>
                                        </p:attrNameLst>
                                      </p:cBhvr>
                                      <p:tavLst>
                                        <p:tav tm="0">
                                          <p:val>
                                            <p:strVal val="#ppt_y-#ppt_h*1.125000"/>
                                          </p:val>
                                        </p:tav>
                                        <p:tav tm="100000">
                                          <p:val>
                                            <p:strVal val="#ppt_y"/>
                                          </p:val>
                                        </p:tav>
                                      </p:tavLst>
                                    </p:anim>
                                    <p:animEffect transition="in" filter="wipe(down)">
                                      <p:cBhvr>
                                        <p:cTn id="30" dur="500"/>
                                        <p:tgtEl>
                                          <p:spTgt spid="6"/>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par>
                          <p:cTn id="47" fill="hold">
                            <p:stCondLst>
                              <p:cond delay="35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par>
                          <p:cTn id="55" fill="hold">
                            <p:stCondLst>
                              <p:cond delay="450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500"/>
                                        <p:tgtEl>
                                          <p:spTgt spid="15"/>
                                        </p:tgtEl>
                                      </p:cBhvr>
                                    </p:animEffect>
                                  </p:childTnLst>
                                </p:cTn>
                              </p:par>
                            </p:childTnLst>
                          </p:cTn>
                        </p:par>
                        <p:par>
                          <p:cTn id="63" fill="hold">
                            <p:stCondLst>
                              <p:cond delay="5500"/>
                            </p:stCondLst>
                            <p:childTnLst>
                              <p:par>
                                <p:cTn id="64" presetID="10" presetClass="entr" presetSubtype="0"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childTnLst>
                          </p:cTn>
                        </p:par>
                        <p:par>
                          <p:cTn id="67" fill="hold">
                            <p:stCondLst>
                              <p:cond delay="6000"/>
                            </p:stCondLst>
                            <p:childTnLst>
                              <p:par>
                                <p:cTn id="68" presetID="10"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childTnLst>
                                </p:cTn>
                              </p:par>
                            </p:childTnLst>
                          </p:cTn>
                        </p:par>
                        <p:par>
                          <p:cTn id="71" fill="hold">
                            <p:stCondLst>
                              <p:cond delay="6500"/>
                            </p:stCondLst>
                            <p:childTnLst>
                              <p:par>
                                <p:cTn id="72" presetID="10"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500"/>
                                        <p:tgtEl>
                                          <p:spTgt spid="18"/>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09724" y="2135103"/>
            <a:ext cx="2439306" cy="4405374"/>
            <a:chOff x="4665731" y="1530069"/>
            <a:chExt cx="2860538" cy="5166121"/>
          </a:xfrm>
        </p:grpSpPr>
        <p:sp>
          <p:nvSpPr>
            <p:cNvPr id="6" name="Freeform 5"/>
            <p:cNvSpPr>
              <a:spLocks/>
            </p:cNvSpPr>
            <p:nvPr/>
          </p:nvSpPr>
          <p:spPr bwMode="auto">
            <a:xfrm>
              <a:off x="4766273" y="3343781"/>
              <a:ext cx="1694440" cy="176048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5831829" y="2495082"/>
              <a:ext cx="1694440" cy="1762454"/>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665731" y="1530069"/>
              <a:ext cx="1695426" cy="1762454"/>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5927443" y="1632584"/>
              <a:ext cx="104486" cy="4464293"/>
            </a:xfrm>
            <a:custGeom>
              <a:avLst/>
              <a:gdLst>
                <a:gd name="T0" fmla="*/ 94 w 106"/>
                <a:gd name="T1" fmla="*/ 4529 h 4529"/>
                <a:gd name="T2" fmla="*/ 0 w 106"/>
                <a:gd name="T3" fmla="*/ 4484 h 4529"/>
                <a:gd name="T4" fmla="*/ 12 w 106"/>
                <a:gd name="T5" fmla="*/ 0 h 4529"/>
                <a:gd name="T6" fmla="*/ 106 w 106"/>
                <a:gd name="T7" fmla="*/ 0 h 4529"/>
                <a:gd name="T8" fmla="*/ 94 w 106"/>
                <a:gd name="T9" fmla="*/ 4529 h 4529"/>
              </a:gdLst>
              <a:ahLst/>
              <a:cxnLst>
                <a:cxn ang="0">
                  <a:pos x="T0" y="T1"/>
                </a:cxn>
                <a:cxn ang="0">
                  <a:pos x="T2" y="T3"/>
                </a:cxn>
                <a:cxn ang="0">
                  <a:pos x="T4" y="T5"/>
                </a:cxn>
                <a:cxn ang="0">
                  <a:pos x="T6" y="T7"/>
                </a:cxn>
                <a:cxn ang="0">
                  <a:pos x="T8" y="T9"/>
                </a:cxn>
              </a:cxnLst>
              <a:rect l="0" t="0" r="r" b="b"/>
              <a:pathLst>
                <a:path w="106" h="4529">
                  <a:moveTo>
                    <a:pt x="94" y="4529"/>
                  </a:moveTo>
                  <a:lnTo>
                    <a:pt x="0" y="4484"/>
                  </a:lnTo>
                  <a:lnTo>
                    <a:pt x="12" y="0"/>
                  </a:lnTo>
                  <a:lnTo>
                    <a:pt x="106" y="0"/>
                  </a:lnTo>
                  <a:lnTo>
                    <a:pt x="94" y="4529"/>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6181757" y="1632584"/>
              <a:ext cx="102514" cy="4467250"/>
            </a:xfrm>
            <a:custGeom>
              <a:avLst/>
              <a:gdLst>
                <a:gd name="T0" fmla="*/ 87 w 104"/>
                <a:gd name="T1" fmla="*/ 4498 h 4532"/>
                <a:gd name="T2" fmla="*/ 0 w 104"/>
                <a:gd name="T3" fmla="*/ 4532 h 4532"/>
                <a:gd name="T4" fmla="*/ 11 w 104"/>
                <a:gd name="T5" fmla="*/ 0 h 4532"/>
                <a:gd name="T6" fmla="*/ 104 w 104"/>
                <a:gd name="T7" fmla="*/ 3 h 4532"/>
                <a:gd name="T8" fmla="*/ 87 w 104"/>
                <a:gd name="T9" fmla="*/ 4498 h 4532"/>
              </a:gdLst>
              <a:ahLst/>
              <a:cxnLst>
                <a:cxn ang="0">
                  <a:pos x="T0" y="T1"/>
                </a:cxn>
                <a:cxn ang="0">
                  <a:pos x="T2" y="T3"/>
                </a:cxn>
                <a:cxn ang="0">
                  <a:pos x="T4" y="T5"/>
                </a:cxn>
                <a:cxn ang="0">
                  <a:pos x="T6" y="T7"/>
                </a:cxn>
                <a:cxn ang="0">
                  <a:pos x="T8" y="T9"/>
                </a:cxn>
              </a:cxnLst>
              <a:rect l="0" t="0" r="r" b="b"/>
              <a:pathLst>
                <a:path w="104" h="4532">
                  <a:moveTo>
                    <a:pt x="87" y="4498"/>
                  </a:moveTo>
                  <a:lnTo>
                    <a:pt x="0" y="4532"/>
                  </a:lnTo>
                  <a:lnTo>
                    <a:pt x="11" y="0"/>
                  </a:lnTo>
                  <a:lnTo>
                    <a:pt x="104" y="3"/>
                  </a:lnTo>
                  <a:lnTo>
                    <a:pt x="87" y="4498"/>
                  </a:lnTo>
                  <a:close/>
                </a:path>
              </a:pathLst>
            </a:cu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6016157" y="1632584"/>
              <a:ext cx="181371" cy="4467250"/>
            </a:xfrm>
            <a:custGeom>
              <a:avLst/>
              <a:gdLst>
                <a:gd name="T0" fmla="*/ 172 w 184"/>
                <a:gd name="T1" fmla="*/ 4532 h 4532"/>
                <a:gd name="T2" fmla="*/ 0 w 184"/>
                <a:gd name="T3" fmla="*/ 4529 h 4532"/>
                <a:gd name="T4" fmla="*/ 11 w 184"/>
                <a:gd name="T5" fmla="*/ 0 h 4532"/>
                <a:gd name="T6" fmla="*/ 184 w 184"/>
                <a:gd name="T7" fmla="*/ 0 h 4532"/>
                <a:gd name="T8" fmla="*/ 172 w 184"/>
                <a:gd name="T9" fmla="*/ 4532 h 4532"/>
              </a:gdLst>
              <a:ahLst/>
              <a:cxnLst>
                <a:cxn ang="0">
                  <a:pos x="T0" y="T1"/>
                </a:cxn>
                <a:cxn ang="0">
                  <a:pos x="T2" y="T3"/>
                </a:cxn>
                <a:cxn ang="0">
                  <a:pos x="T4" y="T5"/>
                </a:cxn>
                <a:cxn ang="0">
                  <a:pos x="T6" y="T7"/>
                </a:cxn>
                <a:cxn ang="0">
                  <a:pos x="T8" y="T9"/>
                </a:cxn>
              </a:cxnLst>
              <a:rect l="0" t="0" r="r" b="b"/>
              <a:pathLst>
                <a:path w="184" h="4532">
                  <a:moveTo>
                    <a:pt x="172" y="4532"/>
                  </a:moveTo>
                  <a:lnTo>
                    <a:pt x="0" y="4529"/>
                  </a:lnTo>
                  <a:lnTo>
                    <a:pt x="11" y="0"/>
                  </a:lnTo>
                  <a:lnTo>
                    <a:pt x="184" y="0"/>
                  </a:lnTo>
                  <a:lnTo>
                    <a:pt x="172" y="4532"/>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5927443" y="5975634"/>
              <a:ext cx="344999" cy="720556"/>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6043757" y="6409348"/>
              <a:ext cx="126171" cy="286842"/>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3"/>
            <p:cNvSpPr>
              <a:spLocks noChangeArrowheads="1"/>
            </p:cNvSpPr>
            <p:nvPr/>
          </p:nvSpPr>
          <p:spPr bwMode="auto">
            <a:xfrm>
              <a:off x="5939271" y="1632584"/>
              <a:ext cx="348942" cy="314442"/>
            </a:xfrm>
            <a:prstGeom prst="rect">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5927443" y="2833182"/>
              <a:ext cx="437656" cy="3266652"/>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5826900" y="3798195"/>
              <a:ext cx="447513" cy="2294739"/>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6013200" y="4646893"/>
              <a:ext cx="452442" cy="1449983"/>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56"/>
            <p:cNvSpPr>
              <a:spLocks/>
            </p:cNvSpPr>
            <p:nvPr/>
          </p:nvSpPr>
          <p:spPr bwMode="auto">
            <a:xfrm>
              <a:off x="6071357" y="2754325"/>
              <a:ext cx="91671" cy="60128"/>
            </a:xfrm>
            <a:custGeom>
              <a:avLst/>
              <a:gdLst>
                <a:gd name="T0" fmla="*/ 10 w 39"/>
                <a:gd name="T1" fmla="*/ 6 h 26"/>
                <a:gd name="T2" fmla="*/ 3 w 39"/>
                <a:gd name="T3" fmla="*/ 14 h 26"/>
                <a:gd name="T4" fmla="*/ 9 w 39"/>
                <a:gd name="T5" fmla="*/ 21 h 26"/>
                <a:gd name="T6" fmla="*/ 27 w 39"/>
                <a:gd name="T7" fmla="*/ 0 h 26"/>
                <a:gd name="T8" fmla="*/ 39 w 39"/>
                <a:gd name="T9" fmla="*/ 13 h 26"/>
                <a:gd name="T10" fmla="*/ 29 w 39"/>
                <a:gd name="T11" fmla="*/ 26 h 26"/>
                <a:gd name="T12" fmla="*/ 27 w 39"/>
                <a:gd name="T13" fmla="*/ 23 h 26"/>
                <a:gd name="T14" fmla="*/ 35 w 39"/>
                <a:gd name="T15" fmla="*/ 13 h 26"/>
                <a:gd name="T16" fmla="*/ 28 w 39"/>
                <a:gd name="T17" fmla="*/ 4 h 26"/>
                <a:gd name="T18" fmla="*/ 10 w 39"/>
                <a:gd name="T19" fmla="*/ 26 h 26"/>
                <a:gd name="T20" fmla="*/ 0 w 39"/>
                <a:gd name="T21" fmla="*/ 14 h 26"/>
                <a:gd name="T22" fmla="*/ 9 w 39"/>
                <a:gd name="T23" fmla="*/ 2 h 26"/>
                <a:gd name="T24" fmla="*/ 10 w 39"/>
                <a:gd name="T2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6">
                  <a:moveTo>
                    <a:pt x="10" y="6"/>
                  </a:moveTo>
                  <a:cubicBezTo>
                    <a:pt x="6" y="7"/>
                    <a:pt x="3" y="10"/>
                    <a:pt x="3" y="14"/>
                  </a:cubicBezTo>
                  <a:cubicBezTo>
                    <a:pt x="3" y="19"/>
                    <a:pt x="5" y="21"/>
                    <a:pt x="9" y="21"/>
                  </a:cubicBezTo>
                  <a:cubicBezTo>
                    <a:pt x="17" y="22"/>
                    <a:pt x="15" y="0"/>
                    <a:pt x="27" y="0"/>
                  </a:cubicBezTo>
                  <a:cubicBezTo>
                    <a:pt x="33" y="0"/>
                    <a:pt x="39" y="3"/>
                    <a:pt x="39" y="13"/>
                  </a:cubicBezTo>
                  <a:cubicBezTo>
                    <a:pt x="39" y="21"/>
                    <a:pt x="33" y="24"/>
                    <a:pt x="29" y="26"/>
                  </a:cubicBezTo>
                  <a:cubicBezTo>
                    <a:pt x="27" y="23"/>
                    <a:pt x="27" y="23"/>
                    <a:pt x="27" y="23"/>
                  </a:cubicBezTo>
                  <a:cubicBezTo>
                    <a:pt x="31" y="21"/>
                    <a:pt x="35" y="18"/>
                    <a:pt x="35" y="13"/>
                  </a:cubicBezTo>
                  <a:cubicBezTo>
                    <a:pt x="35" y="7"/>
                    <a:pt x="32" y="4"/>
                    <a:pt x="28" y="4"/>
                  </a:cubicBezTo>
                  <a:cubicBezTo>
                    <a:pt x="19" y="4"/>
                    <a:pt x="21" y="26"/>
                    <a:pt x="10" y="26"/>
                  </a:cubicBezTo>
                  <a:cubicBezTo>
                    <a:pt x="4" y="26"/>
                    <a:pt x="0" y="21"/>
                    <a:pt x="0" y="14"/>
                  </a:cubicBezTo>
                  <a:cubicBezTo>
                    <a:pt x="0" y="8"/>
                    <a:pt x="3" y="4"/>
                    <a:pt x="9" y="2"/>
                  </a:cubicBezTo>
                  <a:lnTo>
                    <a:pt x="10" y="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57"/>
            <p:cNvSpPr>
              <a:spLocks noEditPoints="1"/>
            </p:cNvSpPr>
            <p:nvPr/>
          </p:nvSpPr>
          <p:spPr bwMode="auto">
            <a:xfrm>
              <a:off x="6071357" y="2674482"/>
              <a:ext cx="88714" cy="69986"/>
            </a:xfrm>
            <a:custGeom>
              <a:avLst/>
              <a:gdLst>
                <a:gd name="T0" fmla="*/ 90 w 90"/>
                <a:gd name="T1" fmla="*/ 71 h 71"/>
                <a:gd name="T2" fmla="*/ 0 w 90"/>
                <a:gd name="T3" fmla="*/ 43 h 71"/>
                <a:gd name="T4" fmla="*/ 0 w 90"/>
                <a:gd name="T5" fmla="*/ 29 h 71"/>
                <a:gd name="T6" fmla="*/ 90 w 90"/>
                <a:gd name="T7" fmla="*/ 0 h 71"/>
                <a:gd name="T8" fmla="*/ 90 w 90"/>
                <a:gd name="T9" fmla="*/ 12 h 71"/>
                <a:gd name="T10" fmla="*/ 62 w 90"/>
                <a:gd name="T11" fmla="*/ 19 h 71"/>
                <a:gd name="T12" fmla="*/ 62 w 90"/>
                <a:gd name="T13" fmla="*/ 52 h 71"/>
                <a:gd name="T14" fmla="*/ 90 w 90"/>
                <a:gd name="T15" fmla="*/ 59 h 71"/>
                <a:gd name="T16" fmla="*/ 90 w 90"/>
                <a:gd name="T17" fmla="*/ 71 h 71"/>
                <a:gd name="T18" fmla="*/ 55 w 90"/>
                <a:gd name="T19" fmla="*/ 50 h 71"/>
                <a:gd name="T20" fmla="*/ 55 w 90"/>
                <a:gd name="T21" fmla="*/ 22 h 71"/>
                <a:gd name="T22" fmla="*/ 7 w 90"/>
                <a:gd name="T23" fmla="*/ 36 h 71"/>
                <a:gd name="T24" fmla="*/ 7 w 90"/>
                <a:gd name="T25" fmla="*/ 36 h 71"/>
                <a:gd name="T26" fmla="*/ 55 w 90"/>
                <a:gd name="T27"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1">
                  <a:moveTo>
                    <a:pt x="90" y="71"/>
                  </a:moveTo>
                  <a:lnTo>
                    <a:pt x="0" y="43"/>
                  </a:lnTo>
                  <a:lnTo>
                    <a:pt x="0" y="29"/>
                  </a:lnTo>
                  <a:lnTo>
                    <a:pt x="90" y="0"/>
                  </a:lnTo>
                  <a:lnTo>
                    <a:pt x="90" y="12"/>
                  </a:lnTo>
                  <a:lnTo>
                    <a:pt x="62" y="19"/>
                  </a:lnTo>
                  <a:lnTo>
                    <a:pt x="62" y="52"/>
                  </a:lnTo>
                  <a:lnTo>
                    <a:pt x="90" y="59"/>
                  </a:lnTo>
                  <a:lnTo>
                    <a:pt x="90" y="71"/>
                  </a:lnTo>
                  <a:close/>
                  <a:moveTo>
                    <a:pt x="55" y="50"/>
                  </a:moveTo>
                  <a:lnTo>
                    <a:pt x="55" y="22"/>
                  </a:lnTo>
                  <a:lnTo>
                    <a:pt x="7" y="36"/>
                  </a:lnTo>
                  <a:lnTo>
                    <a:pt x="7" y="36"/>
                  </a:lnTo>
                  <a:lnTo>
                    <a:pt x="55" y="5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58"/>
            <p:cNvSpPr>
              <a:spLocks/>
            </p:cNvSpPr>
            <p:nvPr/>
          </p:nvSpPr>
          <p:spPr bwMode="auto">
            <a:xfrm>
              <a:off x="6071357" y="2583796"/>
              <a:ext cx="88714" cy="74914"/>
            </a:xfrm>
            <a:custGeom>
              <a:avLst/>
              <a:gdLst>
                <a:gd name="T0" fmla="*/ 90 w 90"/>
                <a:gd name="T1" fmla="*/ 10 h 76"/>
                <a:gd name="T2" fmla="*/ 10 w 90"/>
                <a:gd name="T3" fmla="*/ 10 h 76"/>
                <a:gd name="T4" fmla="*/ 10 w 90"/>
                <a:gd name="T5" fmla="*/ 10 h 76"/>
                <a:gd name="T6" fmla="*/ 90 w 90"/>
                <a:gd name="T7" fmla="*/ 36 h 76"/>
                <a:gd name="T8" fmla="*/ 90 w 90"/>
                <a:gd name="T9" fmla="*/ 43 h 76"/>
                <a:gd name="T10" fmla="*/ 10 w 90"/>
                <a:gd name="T11" fmla="*/ 69 h 76"/>
                <a:gd name="T12" fmla="*/ 10 w 90"/>
                <a:gd name="T13" fmla="*/ 69 h 76"/>
                <a:gd name="T14" fmla="*/ 90 w 90"/>
                <a:gd name="T15" fmla="*/ 69 h 76"/>
                <a:gd name="T16" fmla="*/ 90 w 90"/>
                <a:gd name="T17" fmla="*/ 76 h 76"/>
                <a:gd name="T18" fmla="*/ 0 w 90"/>
                <a:gd name="T19" fmla="*/ 76 h 76"/>
                <a:gd name="T20" fmla="*/ 0 w 90"/>
                <a:gd name="T21" fmla="*/ 62 h 76"/>
                <a:gd name="T22" fmla="*/ 74 w 90"/>
                <a:gd name="T23" fmla="*/ 38 h 76"/>
                <a:gd name="T24" fmla="*/ 74 w 90"/>
                <a:gd name="T25" fmla="*/ 38 h 76"/>
                <a:gd name="T26" fmla="*/ 0 w 90"/>
                <a:gd name="T27" fmla="*/ 17 h 76"/>
                <a:gd name="T28" fmla="*/ 0 w 90"/>
                <a:gd name="T29" fmla="*/ 0 h 76"/>
                <a:gd name="T30" fmla="*/ 90 w 90"/>
                <a:gd name="T31" fmla="*/ 0 h 76"/>
                <a:gd name="T32" fmla="*/ 90 w 90"/>
                <a:gd name="T33" fmla="*/ 1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76">
                  <a:moveTo>
                    <a:pt x="90" y="10"/>
                  </a:moveTo>
                  <a:lnTo>
                    <a:pt x="10" y="10"/>
                  </a:lnTo>
                  <a:lnTo>
                    <a:pt x="10" y="10"/>
                  </a:lnTo>
                  <a:lnTo>
                    <a:pt x="90" y="36"/>
                  </a:lnTo>
                  <a:lnTo>
                    <a:pt x="90" y="43"/>
                  </a:lnTo>
                  <a:lnTo>
                    <a:pt x="10" y="69"/>
                  </a:lnTo>
                  <a:lnTo>
                    <a:pt x="10" y="69"/>
                  </a:lnTo>
                  <a:lnTo>
                    <a:pt x="90" y="69"/>
                  </a:lnTo>
                  <a:lnTo>
                    <a:pt x="90" y="76"/>
                  </a:lnTo>
                  <a:lnTo>
                    <a:pt x="0" y="76"/>
                  </a:lnTo>
                  <a:lnTo>
                    <a:pt x="0" y="62"/>
                  </a:lnTo>
                  <a:lnTo>
                    <a:pt x="74" y="38"/>
                  </a:lnTo>
                  <a:lnTo>
                    <a:pt x="74" y="38"/>
                  </a:lnTo>
                  <a:lnTo>
                    <a:pt x="0" y="17"/>
                  </a:lnTo>
                  <a:lnTo>
                    <a:pt x="0" y="0"/>
                  </a:lnTo>
                  <a:lnTo>
                    <a:pt x="90" y="0"/>
                  </a:lnTo>
                  <a:lnTo>
                    <a:pt x="90" y="1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59"/>
            <p:cNvSpPr>
              <a:spLocks noEditPoints="1"/>
            </p:cNvSpPr>
            <p:nvPr/>
          </p:nvSpPr>
          <p:spPr bwMode="auto">
            <a:xfrm>
              <a:off x="6071357" y="2501982"/>
              <a:ext cx="88714" cy="56186"/>
            </a:xfrm>
            <a:custGeom>
              <a:avLst/>
              <a:gdLst>
                <a:gd name="T0" fmla="*/ 38 w 38"/>
                <a:gd name="T1" fmla="*/ 24 h 24"/>
                <a:gd name="T2" fmla="*/ 0 w 38"/>
                <a:gd name="T3" fmla="*/ 24 h 24"/>
                <a:gd name="T4" fmla="*/ 0 w 38"/>
                <a:gd name="T5" fmla="*/ 11 h 24"/>
                <a:gd name="T6" fmla="*/ 11 w 38"/>
                <a:gd name="T7" fmla="*/ 0 h 24"/>
                <a:gd name="T8" fmla="*/ 21 w 38"/>
                <a:gd name="T9" fmla="*/ 13 h 24"/>
                <a:gd name="T10" fmla="*/ 21 w 38"/>
                <a:gd name="T11" fmla="*/ 20 h 24"/>
                <a:gd name="T12" fmla="*/ 38 w 38"/>
                <a:gd name="T13" fmla="*/ 20 h 24"/>
                <a:gd name="T14" fmla="*/ 38 w 38"/>
                <a:gd name="T15" fmla="*/ 24 h 24"/>
                <a:gd name="T16" fmla="*/ 18 w 38"/>
                <a:gd name="T17" fmla="*/ 20 h 24"/>
                <a:gd name="T18" fmla="*/ 18 w 38"/>
                <a:gd name="T19" fmla="*/ 13 h 24"/>
                <a:gd name="T20" fmla="*/ 11 w 38"/>
                <a:gd name="T21" fmla="*/ 4 h 24"/>
                <a:gd name="T22" fmla="*/ 4 w 38"/>
                <a:gd name="T23" fmla="*/ 12 h 24"/>
                <a:gd name="T24" fmla="*/ 4 w 38"/>
                <a:gd name="T25" fmla="*/ 20 h 24"/>
                <a:gd name="T26" fmla="*/ 18 w 38"/>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4">
                  <a:moveTo>
                    <a:pt x="38" y="24"/>
                  </a:moveTo>
                  <a:cubicBezTo>
                    <a:pt x="0" y="24"/>
                    <a:pt x="0" y="24"/>
                    <a:pt x="0" y="24"/>
                  </a:cubicBezTo>
                  <a:cubicBezTo>
                    <a:pt x="0" y="11"/>
                    <a:pt x="0" y="11"/>
                    <a:pt x="0" y="11"/>
                  </a:cubicBezTo>
                  <a:cubicBezTo>
                    <a:pt x="0" y="3"/>
                    <a:pt x="5" y="0"/>
                    <a:pt x="11" y="0"/>
                  </a:cubicBezTo>
                  <a:cubicBezTo>
                    <a:pt x="17" y="0"/>
                    <a:pt x="21" y="4"/>
                    <a:pt x="21" y="13"/>
                  </a:cubicBezTo>
                  <a:cubicBezTo>
                    <a:pt x="21" y="20"/>
                    <a:pt x="21" y="20"/>
                    <a:pt x="21" y="20"/>
                  </a:cubicBezTo>
                  <a:cubicBezTo>
                    <a:pt x="38" y="20"/>
                    <a:pt x="38" y="20"/>
                    <a:pt x="38" y="20"/>
                  </a:cubicBezTo>
                  <a:lnTo>
                    <a:pt x="38" y="24"/>
                  </a:lnTo>
                  <a:close/>
                  <a:moveTo>
                    <a:pt x="18" y="20"/>
                  </a:moveTo>
                  <a:cubicBezTo>
                    <a:pt x="18" y="13"/>
                    <a:pt x="18" y="13"/>
                    <a:pt x="18" y="13"/>
                  </a:cubicBezTo>
                  <a:cubicBezTo>
                    <a:pt x="18" y="6"/>
                    <a:pt x="15" y="4"/>
                    <a:pt x="11" y="4"/>
                  </a:cubicBezTo>
                  <a:cubicBezTo>
                    <a:pt x="6" y="4"/>
                    <a:pt x="4" y="6"/>
                    <a:pt x="4" y="12"/>
                  </a:cubicBezTo>
                  <a:cubicBezTo>
                    <a:pt x="4" y="20"/>
                    <a:pt x="4" y="20"/>
                    <a:pt x="4" y="20"/>
                  </a:cubicBezTo>
                  <a:lnTo>
                    <a:pt x="18" y="20"/>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0"/>
            <p:cNvSpPr>
              <a:spLocks/>
            </p:cNvSpPr>
            <p:nvPr/>
          </p:nvSpPr>
          <p:spPr bwMode="auto">
            <a:xfrm>
              <a:off x="6071357" y="2431997"/>
              <a:ext cx="88714" cy="51257"/>
            </a:xfrm>
            <a:custGeom>
              <a:avLst/>
              <a:gdLst>
                <a:gd name="T0" fmla="*/ 90 w 90"/>
                <a:gd name="T1" fmla="*/ 52 h 52"/>
                <a:gd name="T2" fmla="*/ 0 w 90"/>
                <a:gd name="T3" fmla="*/ 52 h 52"/>
                <a:gd name="T4" fmla="*/ 0 w 90"/>
                <a:gd name="T5" fmla="*/ 43 h 52"/>
                <a:gd name="T6" fmla="*/ 81 w 90"/>
                <a:gd name="T7" fmla="*/ 43 h 52"/>
                <a:gd name="T8" fmla="*/ 81 w 90"/>
                <a:gd name="T9" fmla="*/ 0 h 52"/>
                <a:gd name="T10" fmla="*/ 90 w 90"/>
                <a:gd name="T11" fmla="*/ 0 h 52"/>
                <a:gd name="T12" fmla="*/ 90 w 90"/>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90" h="52">
                  <a:moveTo>
                    <a:pt x="90" y="52"/>
                  </a:moveTo>
                  <a:lnTo>
                    <a:pt x="0" y="52"/>
                  </a:lnTo>
                  <a:lnTo>
                    <a:pt x="0" y="43"/>
                  </a:lnTo>
                  <a:lnTo>
                    <a:pt x="81" y="43"/>
                  </a:lnTo>
                  <a:lnTo>
                    <a:pt x="81" y="0"/>
                  </a:lnTo>
                  <a:lnTo>
                    <a:pt x="90" y="0"/>
                  </a:lnTo>
                  <a:lnTo>
                    <a:pt x="90" y="5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1"/>
            <p:cNvSpPr>
              <a:spLocks/>
            </p:cNvSpPr>
            <p:nvPr/>
          </p:nvSpPr>
          <p:spPr bwMode="auto">
            <a:xfrm>
              <a:off x="6071357" y="23600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a:spLocks/>
            </p:cNvSpPr>
            <p:nvPr/>
          </p:nvSpPr>
          <p:spPr bwMode="auto">
            <a:xfrm>
              <a:off x="6071357" y="2252597"/>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6071357" y="2180640"/>
              <a:ext cx="88714" cy="56186"/>
            </a:xfrm>
            <a:custGeom>
              <a:avLst/>
              <a:gdLst>
                <a:gd name="T0" fmla="*/ 0 w 90"/>
                <a:gd name="T1" fmla="*/ 2 h 57"/>
                <a:gd name="T2" fmla="*/ 10 w 90"/>
                <a:gd name="T3" fmla="*/ 2 h 57"/>
                <a:gd name="T4" fmla="*/ 10 w 90"/>
                <a:gd name="T5" fmla="*/ 47 h 57"/>
                <a:gd name="T6" fmla="*/ 41 w 90"/>
                <a:gd name="T7" fmla="*/ 47 h 57"/>
                <a:gd name="T8" fmla="*/ 41 w 90"/>
                <a:gd name="T9" fmla="*/ 17 h 57"/>
                <a:gd name="T10" fmla="*/ 48 w 90"/>
                <a:gd name="T11" fmla="*/ 17 h 57"/>
                <a:gd name="T12" fmla="*/ 48 w 90"/>
                <a:gd name="T13" fmla="*/ 47 h 57"/>
                <a:gd name="T14" fmla="*/ 81 w 90"/>
                <a:gd name="T15" fmla="*/ 47 h 57"/>
                <a:gd name="T16" fmla="*/ 81 w 90"/>
                <a:gd name="T17" fmla="*/ 0 h 57"/>
                <a:gd name="T18" fmla="*/ 90 w 90"/>
                <a:gd name="T19" fmla="*/ 0 h 57"/>
                <a:gd name="T20" fmla="*/ 90 w 90"/>
                <a:gd name="T21" fmla="*/ 57 h 57"/>
                <a:gd name="T22" fmla="*/ 0 w 90"/>
                <a:gd name="T23" fmla="*/ 57 h 57"/>
                <a:gd name="T24" fmla="*/ 0 w 90"/>
                <a:gd name="T25" fmla="*/ 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57">
                  <a:moveTo>
                    <a:pt x="0" y="2"/>
                  </a:moveTo>
                  <a:lnTo>
                    <a:pt x="10" y="2"/>
                  </a:lnTo>
                  <a:lnTo>
                    <a:pt x="10" y="47"/>
                  </a:lnTo>
                  <a:lnTo>
                    <a:pt x="41" y="47"/>
                  </a:lnTo>
                  <a:lnTo>
                    <a:pt x="41" y="17"/>
                  </a:lnTo>
                  <a:lnTo>
                    <a:pt x="48" y="17"/>
                  </a:lnTo>
                  <a:lnTo>
                    <a:pt x="48" y="47"/>
                  </a:lnTo>
                  <a:lnTo>
                    <a:pt x="81" y="47"/>
                  </a:lnTo>
                  <a:lnTo>
                    <a:pt x="81" y="0"/>
                  </a:lnTo>
                  <a:lnTo>
                    <a:pt x="90" y="0"/>
                  </a:lnTo>
                  <a:lnTo>
                    <a:pt x="90" y="57"/>
                  </a:lnTo>
                  <a:lnTo>
                    <a:pt x="0" y="57"/>
                  </a:lnTo>
                  <a:lnTo>
                    <a:pt x="0" y="2"/>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a:spLocks/>
            </p:cNvSpPr>
            <p:nvPr/>
          </p:nvSpPr>
          <p:spPr bwMode="auto">
            <a:xfrm>
              <a:off x="6071357" y="2108683"/>
              <a:ext cx="88714" cy="65057"/>
            </a:xfrm>
            <a:custGeom>
              <a:avLst/>
              <a:gdLst>
                <a:gd name="T0" fmla="*/ 90 w 90"/>
                <a:gd name="T1" fmla="*/ 54 h 66"/>
                <a:gd name="T2" fmla="*/ 90 w 90"/>
                <a:gd name="T3" fmla="*/ 66 h 66"/>
                <a:gd name="T4" fmla="*/ 43 w 90"/>
                <a:gd name="T5" fmla="*/ 40 h 66"/>
                <a:gd name="T6" fmla="*/ 0 w 90"/>
                <a:gd name="T7" fmla="*/ 64 h 66"/>
                <a:gd name="T8" fmla="*/ 0 w 90"/>
                <a:gd name="T9" fmla="*/ 52 h 66"/>
                <a:gd name="T10" fmla="*/ 33 w 90"/>
                <a:gd name="T11" fmla="*/ 33 h 66"/>
                <a:gd name="T12" fmla="*/ 0 w 90"/>
                <a:gd name="T13" fmla="*/ 14 h 66"/>
                <a:gd name="T14" fmla="*/ 0 w 90"/>
                <a:gd name="T15" fmla="*/ 4 h 66"/>
                <a:gd name="T16" fmla="*/ 43 w 90"/>
                <a:gd name="T17" fmla="*/ 28 h 66"/>
                <a:gd name="T18" fmla="*/ 90 w 90"/>
                <a:gd name="T19" fmla="*/ 0 h 66"/>
                <a:gd name="T20" fmla="*/ 90 w 90"/>
                <a:gd name="T21" fmla="*/ 11 h 66"/>
                <a:gd name="T22" fmla="*/ 52 w 90"/>
                <a:gd name="T23" fmla="*/ 33 h 66"/>
                <a:gd name="T24" fmla="*/ 90 w 90"/>
                <a:gd name="T25" fmla="*/ 5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66">
                  <a:moveTo>
                    <a:pt x="90" y="54"/>
                  </a:moveTo>
                  <a:lnTo>
                    <a:pt x="90" y="66"/>
                  </a:lnTo>
                  <a:lnTo>
                    <a:pt x="43" y="40"/>
                  </a:lnTo>
                  <a:lnTo>
                    <a:pt x="0" y="64"/>
                  </a:lnTo>
                  <a:lnTo>
                    <a:pt x="0" y="52"/>
                  </a:lnTo>
                  <a:lnTo>
                    <a:pt x="33" y="33"/>
                  </a:lnTo>
                  <a:lnTo>
                    <a:pt x="0" y="14"/>
                  </a:lnTo>
                  <a:lnTo>
                    <a:pt x="0" y="4"/>
                  </a:lnTo>
                  <a:lnTo>
                    <a:pt x="43" y="28"/>
                  </a:lnTo>
                  <a:lnTo>
                    <a:pt x="90" y="0"/>
                  </a:lnTo>
                  <a:lnTo>
                    <a:pt x="90" y="11"/>
                  </a:lnTo>
                  <a:lnTo>
                    <a:pt x="52" y="33"/>
                  </a:lnTo>
                  <a:lnTo>
                    <a:pt x="90" y="54"/>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65"/>
            <p:cNvSpPr>
              <a:spLocks/>
            </p:cNvSpPr>
            <p:nvPr/>
          </p:nvSpPr>
          <p:spPr bwMode="auto">
            <a:xfrm>
              <a:off x="6071357" y="2042640"/>
              <a:ext cx="88714" cy="61114"/>
            </a:xfrm>
            <a:custGeom>
              <a:avLst/>
              <a:gdLst>
                <a:gd name="T0" fmla="*/ 10 w 90"/>
                <a:gd name="T1" fmla="*/ 26 h 62"/>
                <a:gd name="T2" fmla="*/ 90 w 90"/>
                <a:gd name="T3" fmla="*/ 26 h 62"/>
                <a:gd name="T4" fmla="*/ 90 w 90"/>
                <a:gd name="T5" fmla="*/ 36 h 62"/>
                <a:gd name="T6" fmla="*/ 10 w 90"/>
                <a:gd name="T7" fmla="*/ 36 h 62"/>
                <a:gd name="T8" fmla="*/ 10 w 90"/>
                <a:gd name="T9" fmla="*/ 62 h 62"/>
                <a:gd name="T10" fmla="*/ 0 w 90"/>
                <a:gd name="T11" fmla="*/ 62 h 62"/>
                <a:gd name="T12" fmla="*/ 0 w 90"/>
                <a:gd name="T13" fmla="*/ 0 h 62"/>
                <a:gd name="T14" fmla="*/ 10 w 90"/>
                <a:gd name="T15" fmla="*/ 0 h 62"/>
                <a:gd name="T16" fmla="*/ 10 w 90"/>
                <a:gd name="T17"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62">
                  <a:moveTo>
                    <a:pt x="10" y="26"/>
                  </a:moveTo>
                  <a:lnTo>
                    <a:pt x="90" y="26"/>
                  </a:lnTo>
                  <a:lnTo>
                    <a:pt x="90" y="36"/>
                  </a:lnTo>
                  <a:lnTo>
                    <a:pt x="10" y="36"/>
                  </a:lnTo>
                  <a:lnTo>
                    <a:pt x="10" y="62"/>
                  </a:lnTo>
                  <a:lnTo>
                    <a:pt x="0" y="62"/>
                  </a:lnTo>
                  <a:lnTo>
                    <a:pt x="0" y="0"/>
                  </a:lnTo>
                  <a:lnTo>
                    <a:pt x="10" y="0"/>
                  </a:lnTo>
                  <a:lnTo>
                    <a:pt x="10" y="26"/>
                  </a:ln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a:spLocks/>
            </p:cNvSpPr>
            <p:nvPr/>
          </p:nvSpPr>
          <p:spPr bwMode="auto">
            <a:xfrm>
              <a:off x="5188158" y="3751866"/>
              <a:ext cx="196157" cy="428785"/>
            </a:xfrm>
            <a:custGeom>
              <a:avLst/>
              <a:gdLst>
                <a:gd name="T0" fmla="*/ 4 w 84"/>
                <a:gd name="T1" fmla="*/ 184 h 184"/>
                <a:gd name="T2" fmla="*/ 4 w 84"/>
                <a:gd name="T3" fmla="*/ 168 h 184"/>
                <a:gd name="T4" fmla="*/ 35 w 84"/>
                <a:gd name="T5" fmla="*/ 168 h 184"/>
                <a:gd name="T6" fmla="*/ 35 w 84"/>
                <a:gd name="T7" fmla="*/ 21 h 184"/>
                <a:gd name="T8" fmla="*/ 0 w 84"/>
                <a:gd name="T9" fmla="*/ 25 h 184"/>
                <a:gd name="T10" fmla="*/ 0 w 84"/>
                <a:gd name="T11" fmla="*/ 13 h 184"/>
                <a:gd name="T12" fmla="*/ 35 w 84"/>
                <a:gd name="T13" fmla="*/ 0 h 184"/>
                <a:gd name="T14" fmla="*/ 53 w 84"/>
                <a:gd name="T15" fmla="*/ 0 h 184"/>
                <a:gd name="T16" fmla="*/ 53 w 84"/>
                <a:gd name="T17" fmla="*/ 168 h 184"/>
                <a:gd name="T18" fmla="*/ 84 w 84"/>
                <a:gd name="T19" fmla="*/ 168 h 184"/>
                <a:gd name="T20" fmla="*/ 84 w 84"/>
                <a:gd name="T21" fmla="*/ 184 h 184"/>
                <a:gd name="T22" fmla="*/ 4 w 84"/>
                <a:gd name="T23"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84">
                  <a:moveTo>
                    <a:pt x="4" y="184"/>
                  </a:moveTo>
                  <a:cubicBezTo>
                    <a:pt x="4" y="168"/>
                    <a:pt x="4" y="168"/>
                    <a:pt x="4" y="168"/>
                  </a:cubicBezTo>
                  <a:cubicBezTo>
                    <a:pt x="35" y="168"/>
                    <a:pt x="35" y="168"/>
                    <a:pt x="35" y="168"/>
                  </a:cubicBezTo>
                  <a:cubicBezTo>
                    <a:pt x="35" y="21"/>
                    <a:pt x="35" y="21"/>
                    <a:pt x="35" y="21"/>
                  </a:cubicBezTo>
                  <a:cubicBezTo>
                    <a:pt x="0" y="25"/>
                    <a:pt x="0" y="25"/>
                    <a:pt x="0" y="25"/>
                  </a:cubicBezTo>
                  <a:cubicBezTo>
                    <a:pt x="0" y="13"/>
                    <a:pt x="0" y="13"/>
                    <a:pt x="0" y="13"/>
                  </a:cubicBezTo>
                  <a:cubicBezTo>
                    <a:pt x="13" y="9"/>
                    <a:pt x="27" y="5"/>
                    <a:pt x="35" y="0"/>
                  </a:cubicBezTo>
                  <a:cubicBezTo>
                    <a:pt x="53" y="0"/>
                    <a:pt x="53" y="0"/>
                    <a:pt x="53" y="0"/>
                  </a:cubicBezTo>
                  <a:cubicBezTo>
                    <a:pt x="53" y="168"/>
                    <a:pt x="53" y="168"/>
                    <a:pt x="53" y="168"/>
                  </a:cubicBezTo>
                  <a:cubicBezTo>
                    <a:pt x="84" y="168"/>
                    <a:pt x="84" y="168"/>
                    <a:pt x="84" y="168"/>
                  </a:cubicBezTo>
                  <a:cubicBezTo>
                    <a:pt x="84" y="184"/>
                    <a:pt x="84" y="184"/>
                    <a:pt x="84" y="184"/>
                  </a:cubicBezTo>
                  <a:lnTo>
                    <a:pt x="4" y="184"/>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79"/>
            <p:cNvSpPr>
              <a:spLocks/>
            </p:cNvSpPr>
            <p:nvPr/>
          </p:nvSpPr>
          <p:spPr bwMode="auto">
            <a:xfrm>
              <a:off x="6878655" y="2903167"/>
              <a:ext cx="273042" cy="426814"/>
            </a:xfrm>
            <a:custGeom>
              <a:avLst/>
              <a:gdLst>
                <a:gd name="T0" fmla="*/ 117 w 117"/>
                <a:gd name="T1" fmla="*/ 183 h 183"/>
                <a:gd name="T2" fmla="*/ 0 w 117"/>
                <a:gd name="T3" fmla="*/ 183 h 183"/>
                <a:gd name="T4" fmla="*/ 0 w 117"/>
                <a:gd name="T5" fmla="*/ 164 h 183"/>
                <a:gd name="T6" fmla="*/ 98 w 117"/>
                <a:gd name="T7" fmla="*/ 48 h 183"/>
                <a:gd name="T8" fmla="*/ 62 w 117"/>
                <a:gd name="T9" fmla="*/ 15 h 183"/>
                <a:gd name="T10" fmla="*/ 19 w 117"/>
                <a:gd name="T11" fmla="*/ 54 h 183"/>
                <a:gd name="T12" fmla="*/ 1 w 117"/>
                <a:gd name="T13" fmla="*/ 50 h 183"/>
                <a:gd name="T14" fmla="*/ 62 w 117"/>
                <a:gd name="T15" fmla="*/ 0 h 183"/>
                <a:gd name="T16" fmla="*/ 117 w 117"/>
                <a:gd name="T17" fmla="*/ 48 h 183"/>
                <a:gd name="T18" fmla="*/ 19 w 117"/>
                <a:gd name="T19" fmla="*/ 167 h 183"/>
                <a:gd name="T20" fmla="*/ 117 w 117"/>
                <a:gd name="T21" fmla="*/ 167 h 183"/>
                <a:gd name="T22" fmla="*/ 117 w 117"/>
                <a:gd name="T23"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7" h="183">
                  <a:moveTo>
                    <a:pt x="117" y="183"/>
                  </a:moveTo>
                  <a:cubicBezTo>
                    <a:pt x="0" y="183"/>
                    <a:pt x="0" y="183"/>
                    <a:pt x="0" y="183"/>
                  </a:cubicBezTo>
                  <a:cubicBezTo>
                    <a:pt x="0" y="164"/>
                    <a:pt x="0" y="164"/>
                    <a:pt x="0" y="164"/>
                  </a:cubicBezTo>
                  <a:cubicBezTo>
                    <a:pt x="31" y="100"/>
                    <a:pt x="98" y="97"/>
                    <a:pt x="98" y="48"/>
                  </a:cubicBezTo>
                  <a:cubicBezTo>
                    <a:pt x="98" y="27"/>
                    <a:pt x="85" y="15"/>
                    <a:pt x="62" y="15"/>
                  </a:cubicBezTo>
                  <a:cubicBezTo>
                    <a:pt x="36" y="15"/>
                    <a:pt x="22" y="36"/>
                    <a:pt x="19" y="54"/>
                  </a:cubicBezTo>
                  <a:cubicBezTo>
                    <a:pt x="1" y="50"/>
                    <a:pt x="1" y="50"/>
                    <a:pt x="1" y="50"/>
                  </a:cubicBezTo>
                  <a:cubicBezTo>
                    <a:pt x="7" y="25"/>
                    <a:pt x="22" y="0"/>
                    <a:pt x="62" y="0"/>
                  </a:cubicBezTo>
                  <a:cubicBezTo>
                    <a:pt x="92" y="0"/>
                    <a:pt x="117" y="17"/>
                    <a:pt x="117" y="48"/>
                  </a:cubicBezTo>
                  <a:cubicBezTo>
                    <a:pt x="117" y="103"/>
                    <a:pt x="38" y="118"/>
                    <a:pt x="19" y="167"/>
                  </a:cubicBezTo>
                  <a:cubicBezTo>
                    <a:pt x="117" y="167"/>
                    <a:pt x="117" y="167"/>
                    <a:pt x="117" y="167"/>
                  </a:cubicBezTo>
                  <a:lnTo>
                    <a:pt x="117" y="183"/>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p:cNvSpPr>
            <p:nvPr/>
          </p:nvSpPr>
          <p:spPr bwMode="auto">
            <a:xfrm>
              <a:off x="5029459" y="1938155"/>
              <a:ext cx="291771" cy="433714"/>
            </a:xfrm>
            <a:custGeom>
              <a:avLst/>
              <a:gdLst>
                <a:gd name="T0" fmla="*/ 14 w 125"/>
                <a:gd name="T1" fmla="*/ 140 h 186"/>
                <a:gd name="T2" fmla="*/ 64 w 125"/>
                <a:gd name="T3" fmla="*/ 170 h 186"/>
                <a:gd name="T4" fmla="*/ 106 w 125"/>
                <a:gd name="T5" fmla="*/ 135 h 186"/>
                <a:gd name="T6" fmla="*/ 55 w 125"/>
                <a:gd name="T7" fmla="*/ 94 h 186"/>
                <a:gd name="T8" fmla="*/ 38 w 125"/>
                <a:gd name="T9" fmla="*/ 94 h 186"/>
                <a:gd name="T10" fmla="*/ 38 w 125"/>
                <a:gd name="T11" fmla="*/ 79 h 186"/>
                <a:gd name="T12" fmla="*/ 48 w 125"/>
                <a:gd name="T13" fmla="*/ 79 h 186"/>
                <a:gd name="T14" fmla="*/ 100 w 125"/>
                <a:gd name="T15" fmla="*/ 45 h 186"/>
                <a:gd name="T16" fmla="*/ 67 w 125"/>
                <a:gd name="T17" fmla="*/ 15 h 186"/>
                <a:gd name="T18" fmla="*/ 23 w 125"/>
                <a:gd name="T19" fmla="*/ 40 h 186"/>
                <a:gd name="T20" fmla="*/ 9 w 125"/>
                <a:gd name="T21" fmla="*/ 30 h 186"/>
                <a:gd name="T22" fmla="*/ 67 w 125"/>
                <a:gd name="T23" fmla="*/ 0 h 186"/>
                <a:gd name="T24" fmla="*/ 119 w 125"/>
                <a:gd name="T25" fmla="*/ 45 h 186"/>
                <a:gd name="T26" fmla="*/ 91 w 125"/>
                <a:gd name="T27" fmla="*/ 85 h 186"/>
                <a:gd name="T28" fmla="*/ 125 w 125"/>
                <a:gd name="T29" fmla="*/ 133 h 186"/>
                <a:gd name="T30" fmla="*/ 64 w 125"/>
                <a:gd name="T31" fmla="*/ 186 h 186"/>
                <a:gd name="T32" fmla="*/ 0 w 125"/>
                <a:gd name="T33" fmla="*/ 150 h 186"/>
                <a:gd name="T34" fmla="*/ 14 w 125"/>
                <a:gd name="T35" fmla="*/ 14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86">
                  <a:moveTo>
                    <a:pt x="14" y="140"/>
                  </a:moveTo>
                  <a:cubicBezTo>
                    <a:pt x="28" y="159"/>
                    <a:pt x="45" y="170"/>
                    <a:pt x="64" y="170"/>
                  </a:cubicBezTo>
                  <a:cubicBezTo>
                    <a:pt x="90" y="170"/>
                    <a:pt x="106" y="157"/>
                    <a:pt x="106" y="135"/>
                  </a:cubicBezTo>
                  <a:cubicBezTo>
                    <a:pt x="106" y="110"/>
                    <a:pt x="91" y="94"/>
                    <a:pt x="55" y="94"/>
                  </a:cubicBezTo>
                  <a:cubicBezTo>
                    <a:pt x="38" y="94"/>
                    <a:pt x="38" y="94"/>
                    <a:pt x="38" y="94"/>
                  </a:cubicBezTo>
                  <a:cubicBezTo>
                    <a:pt x="38" y="79"/>
                    <a:pt x="38" y="79"/>
                    <a:pt x="38" y="79"/>
                  </a:cubicBezTo>
                  <a:cubicBezTo>
                    <a:pt x="48" y="79"/>
                    <a:pt x="48" y="79"/>
                    <a:pt x="48" y="79"/>
                  </a:cubicBezTo>
                  <a:cubicBezTo>
                    <a:pt x="84" y="79"/>
                    <a:pt x="100" y="67"/>
                    <a:pt x="100" y="45"/>
                  </a:cubicBezTo>
                  <a:cubicBezTo>
                    <a:pt x="100" y="27"/>
                    <a:pt x="84" y="15"/>
                    <a:pt x="67" y="15"/>
                  </a:cubicBezTo>
                  <a:cubicBezTo>
                    <a:pt x="45" y="15"/>
                    <a:pt x="35" y="25"/>
                    <a:pt x="23" y="40"/>
                  </a:cubicBezTo>
                  <a:cubicBezTo>
                    <a:pt x="9" y="30"/>
                    <a:pt x="9" y="30"/>
                    <a:pt x="9" y="30"/>
                  </a:cubicBezTo>
                  <a:cubicBezTo>
                    <a:pt x="21" y="13"/>
                    <a:pt x="38" y="0"/>
                    <a:pt x="67" y="0"/>
                  </a:cubicBezTo>
                  <a:cubicBezTo>
                    <a:pt x="99" y="0"/>
                    <a:pt x="119" y="16"/>
                    <a:pt x="119" y="45"/>
                  </a:cubicBezTo>
                  <a:cubicBezTo>
                    <a:pt x="119" y="67"/>
                    <a:pt x="105" y="79"/>
                    <a:pt x="91" y="85"/>
                  </a:cubicBezTo>
                  <a:cubicBezTo>
                    <a:pt x="119" y="96"/>
                    <a:pt x="125" y="116"/>
                    <a:pt x="125" y="133"/>
                  </a:cubicBezTo>
                  <a:cubicBezTo>
                    <a:pt x="125" y="164"/>
                    <a:pt x="102" y="186"/>
                    <a:pt x="64" y="186"/>
                  </a:cubicBezTo>
                  <a:cubicBezTo>
                    <a:pt x="29" y="186"/>
                    <a:pt x="8" y="164"/>
                    <a:pt x="0" y="150"/>
                  </a:cubicBezTo>
                  <a:lnTo>
                    <a:pt x="14" y="140"/>
                  </a:lnTo>
                  <a:close/>
                </a:path>
              </a:pathLst>
            </a:custGeom>
            <a:solidFill>
              <a:schemeClr val="bg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7866730" y="3139444"/>
            <a:ext cx="3198741" cy="617492"/>
            <a:chOff x="7665253" y="2591639"/>
            <a:chExt cx="3033214" cy="585537"/>
          </a:xfrm>
        </p:grpSpPr>
        <p:sp>
          <p:nvSpPr>
            <p:cNvPr id="83" name="TextBox 82"/>
            <p:cNvSpPr txBox="1"/>
            <p:nvPr/>
          </p:nvSpPr>
          <p:spPr>
            <a:xfrm>
              <a:off x="7665253" y="2591639"/>
              <a:ext cx="1366830" cy="311549"/>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83"/>
            <p:cNvSpPr/>
            <p:nvPr/>
          </p:nvSpPr>
          <p:spPr>
            <a:xfrm>
              <a:off x="7665253" y="2821484"/>
              <a:ext cx="3033214" cy="355692"/>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1970757" y="2273123"/>
            <a:ext cx="3198741" cy="612464"/>
            <a:chOff x="1358936" y="1745737"/>
            <a:chExt cx="3033214" cy="580768"/>
          </a:xfrm>
        </p:grpSpPr>
        <p:sp>
          <p:nvSpPr>
            <p:cNvPr id="85" name="TextBox 84"/>
            <p:cNvSpPr txBox="1"/>
            <p:nvPr/>
          </p:nvSpPr>
          <p:spPr>
            <a:xfrm>
              <a:off x="2995793" y="1745737"/>
              <a:ext cx="1366830" cy="311548"/>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1358936" y="1970814"/>
              <a:ext cx="3033214" cy="355691"/>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1970757" y="3649034"/>
            <a:ext cx="3198741" cy="609221"/>
            <a:chOff x="1358936" y="3460009"/>
            <a:chExt cx="3033214" cy="577694"/>
          </a:xfrm>
        </p:grpSpPr>
        <p:sp>
          <p:nvSpPr>
            <p:cNvPr id="87" name="TextBox 86"/>
            <p:cNvSpPr txBox="1"/>
            <p:nvPr/>
          </p:nvSpPr>
          <p:spPr>
            <a:xfrm>
              <a:off x="2995793" y="3460009"/>
              <a:ext cx="1366830" cy="311549"/>
            </a:xfrm>
            <a:prstGeom prst="rect">
              <a:avLst/>
            </a:prstGeom>
            <a:noFill/>
          </p:spPr>
          <p:txBody>
            <a:bodyPr wrap="non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87"/>
            <p:cNvSpPr/>
            <p:nvPr/>
          </p:nvSpPr>
          <p:spPr>
            <a:xfrm>
              <a:off x="1358936" y="3682011"/>
              <a:ext cx="3033214" cy="35569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1387723" y="5021699"/>
            <a:ext cx="4105471" cy="1297103"/>
            <a:chOff x="873251" y="5128108"/>
            <a:chExt cx="3893022" cy="1229981"/>
          </a:xfrm>
        </p:grpSpPr>
        <p:sp>
          <p:nvSpPr>
            <p:cNvPr id="89" name="Rectangle 88"/>
            <p:cNvSpPr/>
            <p:nvPr/>
          </p:nvSpPr>
          <p:spPr>
            <a:xfrm>
              <a:off x="873251" y="5128108"/>
              <a:ext cx="3893022" cy="122998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9"/>
            <p:cNvSpPr/>
            <p:nvPr/>
          </p:nvSpPr>
          <p:spPr>
            <a:xfrm>
              <a:off x="1083372" y="5440700"/>
              <a:ext cx="3478696" cy="367730"/>
            </a:xfrm>
            <a:prstGeom prst="rect">
              <a:avLst/>
            </a:prstGeom>
          </p:spPr>
          <p:txBody>
            <a:bodyPr wrap="square">
              <a:spAutoFit/>
            </a:bodyPr>
            <a:lstStyle/>
            <a:p>
              <a:pPr algn="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93" name="Freeform 92"/>
          <p:cNvSpPr>
            <a:spLocks noEditPoints="1"/>
          </p:cNvSpPr>
          <p:nvPr/>
        </p:nvSpPr>
        <p:spPr bwMode="auto">
          <a:xfrm>
            <a:off x="10386639" y="4601197"/>
            <a:ext cx="416574" cy="4387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93"/>
          <p:cNvSpPr>
            <a:spLocks noEditPoints="1"/>
          </p:cNvSpPr>
          <p:nvPr/>
        </p:nvSpPr>
        <p:spPr bwMode="auto">
          <a:xfrm>
            <a:off x="8188864" y="4601196"/>
            <a:ext cx="396449" cy="40450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94"/>
          <p:cNvSpPr>
            <a:spLocks noEditPoints="1"/>
          </p:cNvSpPr>
          <p:nvPr/>
        </p:nvSpPr>
        <p:spPr bwMode="auto">
          <a:xfrm>
            <a:off x="9330158" y="4538414"/>
            <a:ext cx="401292" cy="46728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95"/>
          <p:cNvSpPr/>
          <p:nvPr/>
        </p:nvSpPr>
        <p:spPr>
          <a:xfrm>
            <a:off x="8034986" y="5137485"/>
            <a:ext cx="831018" cy="294824"/>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96"/>
          <p:cNvSpPr/>
          <p:nvPr/>
        </p:nvSpPr>
        <p:spPr>
          <a:xfrm>
            <a:off x="9164712" y="5137485"/>
            <a:ext cx="831018" cy="294824"/>
          </a:xfrm>
          <a:prstGeom prst="rect">
            <a:avLst/>
          </a:prstGeom>
        </p:spPr>
        <p:txBody>
          <a:bodyPr wrap="square">
            <a:spAutoFit/>
          </a:bodyPr>
          <a:lstStyle/>
          <a:p>
            <a:pPr algn="ctr">
              <a:lnSpc>
                <a:spcPct val="120000"/>
              </a:lnSpc>
            </a:pPr>
            <a:r>
              <a:rPr lang="zh-CN" alt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97"/>
          <p:cNvSpPr/>
          <p:nvPr/>
        </p:nvSpPr>
        <p:spPr>
          <a:xfrm>
            <a:off x="10234453" y="5137485"/>
            <a:ext cx="831018" cy="294824"/>
          </a:xfrm>
          <a:prstGeom prst="rect">
            <a:avLst/>
          </a:prstGeom>
        </p:spPr>
        <p:txBody>
          <a:bodyPr wrap="square">
            <a:spAutoFit/>
          </a:bodyPr>
          <a:lstStyle/>
          <a:p>
            <a:pPr algn="ctr">
              <a:lnSpc>
                <a:spcPct val="120000"/>
              </a:lnSpc>
            </a:pPr>
            <a:r>
              <a:rPr lang="zh-CN" altLang="en-US"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组合 52"/>
          <p:cNvGrpSpPr/>
          <p:nvPr/>
        </p:nvGrpSpPr>
        <p:grpSpPr>
          <a:xfrm>
            <a:off x="539014" y="726011"/>
            <a:ext cx="11780723" cy="0"/>
            <a:chOff x="503625" y="726011"/>
            <a:chExt cx="11780723" cy="0"/>
          </a:xfrm>
        </p:grpSpPr>
        <p:cxnSp>
          <p:nvCxnSpPr>
            <p:cNvPr id="54" name="直接连接符 53"/>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523513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96"/>
                                        </p:tgtEl>
                                        <p:attrNameLst>
                                          <p:attrName>style.visibility</p:attrName>
                                        </p:attrNameLst>
                                      </p:cBhvr>
                                      <p:to>
                                        <p:strVal val="visible"/>
                                      </p:to>
                                    </p:set>
                                    <p:anim calcmode="lin" valueType="num">
                                      <p:cBhvr additive="base">
                                        <p:cTn id="30" dur="500"/>
                                        <p:tgtEl>
                                          <p:spTgt spid="96"/>
                                        </p:tgtEl>
                                        <p:attrNameLst>
                                          <p:attrName>ppt_y</p:attrName>
                                        </p:attrNameLst>
                                      </p:cBhvr>
                                      <p:tavLst>
                                        <p:tav tm="0">
                                          <p:val>
                                            <p:strVal val="#ppt_y-#ppt_h*1.125000"/>
                                          </p:val>
                                        </p:tav>
                                        <p:tav tm="100000">
                                          <p:val>
                                            <p:strVal val="#ppt_y"/>
                                          </p:val>
                                        </p:tav>
                                      </p:tavLst>
                                    </p:anim>
                                    <p:animEffect transition="in" filter="wipe(down)">
                                      <p:cBhvr>
                                        <p:cTn id="31" dur="500"/>
                                        <p:tgtEl>
                                          <p:spTgt spid="96"/>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95"/>
                                        </p:tgtEl>
                                        <p:attrNameLst>
                                          <p:attrName>style.visibility</p:attrName>
                                        </p:attrNameLst>
                                      </p:cBhvr>
                                      <p:to>
                                        <p:strVal val="visible"/>
                                      </p:to>
                                    </p:set>
                                    <p:anim calcmode="lin" valueType="num">
                                      <p:cBhvr>
                                        <p:cTn id="35" dur="500" fill="hold"/>
                                        <p:tgtEl>
                                          <p:spTgt spid="95"/>
                                        </p:tgtEl>
                                        <p:attrNameLst>
                                          <p:attrName>ppt_w</p:attrName>
                                        </p:attrNameLst>
                                      </p:cBhvr>
                                      <p:tavLst>
                                        <p:tav tm="0">
                                          <p:val>
                                            <p:fltVal val="0"/>
                                          </p:val>
                                        </p:tav>
                                        <p:tav tm="100000">
                                          <p:val>
                                            <p:strVal val="#ppt_w"/>
                                          </p:val>
                                        </p:tav>
                                      </p:tavLst>
                                    </p:anim>
                                    <p:anim calcmode="lin" valueType="num">
                                      <p:cBhvr>
                                        <p:cTn id="36" dur="500" fill="hold"/>
                                        <p:tgtEl>
                                          <p:spTgt spid="95"/>
                                        </p:tgtEl>
                                        <p:attrNameLst>
                                          <p:attrName>ppt_h</p:attrName>
                                        </p:attrNameLst>
                                      </p:cBhvr>
                                      <p:tavLst>
                                        <p:tav tm="0">
                                          <p:val>
                                            <p:fltVal val="0"/>
                                          </p:val>
                                        </p:tav>
                                        <p:tav tm="100000">
                                          <p:val>
                                            <p:strVal val="#ppt_h"/>
                                          </p:val>
                                        </p:tav>
                                      </p:tavLst>
                                    </p:anim>
                                    <p:animEffect transition="in" filter="fade">
                                      <p:cBhvr>
                                        <p:cTn id="37" dur="500"/>
                                        <p:tgtEl>
                                          <p:spTgt spid="95"/>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97"/>
                                        </p:tgtEl>
                                        <p:attrNameLst>
                                          <p:attrName>style.visibility</p:attrName>
                                        </p:attrNameLst>
                                      </p:cBhvr>
                                      <p:to>
                                        <p:strVal val="visible"/>
                                      </p:to>
                                    </p:set>
                                    <p:anim calcmode="lin" valueType="num">
                                      <p:cBhvr additive="base">
                                        <p:cTn id="40" dur="500"/>
                                        <p:tgtEl>
                                          <p:spTgt spid="97"/>
                                        </p:tgtEl>
                                        <p:attrNameLst>
                                          <p:attrName>ppt_y</p:attrName>
                                        </p:attrNameLst>
                                      </p:cBhvr>
                                      <p:tavLst>
                                        <p:tav tm="0">
                                          <p:val>
                                            <p:strVal val="#ppt_y-#ppt_h*1.125000"/>
                                          </p:val>
                                        </p:tav>
                                        <p:tav tm="100000">
                                          <p:val>
                                            <p:strVal val="#ppt_y"/>
                                          </p:val>
                                        </p:tav>
                                      </p:tavLst>
                                    </p:anim>
                                    <p:animEffect transition="in" filter="wipe(down)">
                                      <p:cBhvr>
                                        <p:cTn id="41" dur="500"/>
                                        <p:tgtEl>
                                          <p:spTgt spid="9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98"/>
                                        </p:tgtEl>
                                        <p:attrNameLst>
                                          <p:attrName>style.visibility</p:attrName>
                                        </p:attrNameLst>
                                      </p:cBhvr>
                                      <p:to>
                                        <p:strVal val="visible"/>
                                      </p:to>
                                    </p:set>
                                    <p:anim calcmode="lin" valueType="num">
                                      <p:cBhvr additive="base">
                                        <p:cTn id="50" dur="500"/>
                                        <p:tgtEl>
                                          <p:spTgt spid="98"/>
                                        </p:tgtEl>
                                        <p:attrNameLst>
                                          <p:attrName>ppt_y</p:attrName>
                                        </p:attrNameLst>
                                      </p:cBhvr>
                                      <p:tavLst>
                                        <p:tav tm="0">
                                          <p:val>
                                            <p:strVal val="#ppt_y-#ppt_h*1.125000"/>
                                          </p:val>
                                        </p:tav>
                                        <p:tav tm="100000">
                                          <p:val>
                                            <p:strVal val="#ppt_y"/>
                                          </p:val>
                                        </p:tav>
                                      </p:tavLst>
                                    </p:anim>
                                    <p:animEffect transition="in" filter="wipe(down)">
                                      <p:cBhvr>
                                        <p:cTn id="51" dur="500"/>
                                        <p:tgtEl>
                                          <p:spTgt spid="98"/>
                                        </p:tgtEl>
                                      </p:cBhvr>
                                    </p:animEffect>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1000"/>
                                        <p:tgtEl>
                                          <p:spTgt spid="20"/>
                                        </p:tgtEl>
                                      </p:cBhvr>
                                    </p:animEffect>
                                    <p:anim calcmode="lin" valueType="num">
                                      <p:cBhvr>
                                        <p:cTn id="56" dur="1000" fill="hold"/>
                                        <p:tgtEl>
                                          <p:spTgt spid="20"/>
                                        </p:tgtEl>
                                        <p:attrNameLst>
                                          <p:attrName>ppt_x</p:attrName>
                                        </p:attrNameLst>
                                      </p:cBhvr>
                                      <p:tavLst>
                                        <p:tav tm="0">
                                          <p:val>
                                            <p:strVal val="#ppt_x"/>
                                          </p:val>
                                        </p:tav>
                                        <p:tav tm="100000">
                                          <p:val>
                                            <p:strVal val="#ppt_x"/>
                                          </p:val>
                                        </p:tav>
                                      </p:tavLst>
                                    </p:anim>
                                    <p:anim calcmode="lin" valueType="num">
                                      <p:cBhvr>
                                        <p:cTn id="5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6" grpId="0"/>
      <p:bldP spid="97" grpId="0"/>
      <p:bldP spid="9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3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539014" y="726011"/>
            <a:ext cx="11780723" cy="0"/>
            <a:chOff x="503625" y="726011"/>
            <a:chExt cx="11780723" cy="0"/>
          </a:xfrm>
        </p:grpSpPr>
        <p:cxnSp>
          <p:nvCxnSpPr>
            <p:cNvPr id="37" name="直接连接符 36"/>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34595096"/>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 y="3025603"/>
            <a:ext cx="6192039" cy="162011"/>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矩形 7"/>
          <p:cNvSpPr/>
          <p:nvPr/>
        </p:nvSpPr>
        <p:spPr>
          <a:xfrm>
            <a:off x="4845199" y="342163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04</a:t>
            </a:r>
            <a:r>
              <a:rPr lang="zh-CN" altLang="en-US" sz="4800" dirty="0" smtClean="0">
                <a:solidFill>
                  <a:schemeClr val="accent1"/>
                </a:solidFill>
                <a:ea typeface="微软雅黑" panose="020B0503020204020204" pitchFamily="34" charset="-122"/>
                <a:cs typeface="+mn-ea"/>
                <a:sym typeface="+mn-lt"/>
              </a:rPr>
              <a:t>年度</a:t>
            </a:r>
            <a:r>
              <a:rPr lang="zh-CN" altLang="en-US" sz="4800" dirty="0">
                <a:solidFill>
                  <a:schemeClr val="accent1"/>
                </a:solidFill>
                <a:ea typeface="微软雅黑" panose="020B0503020204020204" pitchFamily="34" charset="-122"/>
                <a:cs typeface="+mn-ea"/>
                <a:sym typeface="+mn-lt"/>
              </a:rPr>
              <a:t>工作概述</a:t>
            </a:r>
          </a:p>
        </p:txBody>
      </p:sp>
      <p:sp>
        <p:nvSpPr>
          <p:cNvPr id="9" name="TextBox 11"/>
          <p:cNvSpPr txBox="1"/>
          <p:nvPr/>
        </p:nvSpPr>
        <p:spPr>
          <a:xfrm>
            <a:off x="4739063"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718356"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739063"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18356"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3071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childTnLst>
                          </p:cTn>
                        </p:par>
                        <p:par>
                          <p:cTn id="25" fill="hold">
                            <p:stCondLst>
                              <p:cond delay="1500"/>
                            </p:stCondLst>
                            <p:childTnLst>
                              <p:par>
                                <p:cTn id="26" presetID="1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200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p:cNvCxnSpPr/>
          <p:nvPr/>
        </p:nvCxnSpPr>
        <p:spPr>
          <a:xfrm rot="16200000" flipH="1">
            <a:off x="4018475" y="4080496"/>
            <a:ext cx="4821803" cy="3"/>
          </a:xfrm>
          <a:prstGeom prst="line">
            <a:avLst/>
          </a:prstGeom>
          <a:ln w="952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8" name="Group 17"/>
          <p:cNvGrpSpPr/>
          <p:nvPr/>
        </p:nvGrpSpPr>
        <p:grpSpPr>
          <a:xfrm>
            <a:off x="6831192" y="2272324"/>
            <a:ext cx="5214758" cy="4219075"/>
            <a:chOff x="4857752" y="1643056"/>
            <a:chExt cx="3708476" cy="3000396"/>
          </a:xfrm>
        </p:grpSpPr>
        <p:sp>
          <p:nvSpPr>
            <p:cNvPr id="16" name="Rectangle 15"/>
            <p:cNvSpPr/>
            <p:nvPr/>
          </p:nvSpPr>
          <p:spPr>
            <a:xfrm>
              <a:off x="4857752" y="2928940"/>
              <a:ext cx="3708476" cy="171451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6"/>
            <p:cNvGrpSpPr/>
            <p:nvPr/>
          </p:nvGrpSpPr>
          <p:grpSpPr>
            <a:xfrm>
              <a:off x="4857752" y="1643056"/>
              <a:ext cx="3708476" cy="1013816"/>
              <a:chOff x="4857752" y="1643056"/>
              <a:chExt cx="3708476" cy="1013816"/>
            </a:xfrm>
          </p:grpSpPr>
          <p:sp>
            <p:nvSpPr>
              <p:cNvPr id="20" name="Rectangle 19"/>
              <p:cNvSpPr/>
              <p:nvPr/>
            </p:nvSpPr>
            <p:spPr>
              <a:xfrm>
                <a:off x="4857752" y="2000246"/>
                <a:ext cx="3708476"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4857752" y="1643056"/>
                <a:ext cx="1823961" cy="218876"/>
              </a:xfrm>
              <a:prstGeom prst="rect">
                <a:avLst/>
              </a:prstGeom>
            </p:spPr>
            <p:txBody>
              <a:bodyPr wrap="none" lIns="0" tIns="0" rIns="0" bIns="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grpSp>
        <p:nvGrpSpPr>
          <p:cNvPr id="17" name="Group 16"/>
          <p:cNvGrpSpPr/>
          <p:nvPr/>
        </p:nvGrpSpPr>
        <p:grpSpPr>
          <a:xfrm>
            <a:off x="884237" y="1669596"/>
            <a:ext cx="5140459" cy="4037407"/>
            <a:chOff x="628574" y="1214428"/>
            <a:chExt cx="3655639" cy="2871204"/>
          </a:xfrm>
        </p:grpSpPr>
        <p:sp>
          <p:nvSpPr>
            <p:cNvPr id="15" name="Rectangle 14"/>
            <p:cNvSpPr/>
            <p:nvPr/>
          </p:nvSpPr>
          <p:spPr>
            <a:xfrm>
              <a:off x="628575" y="1214428"/>
              <a:ext cx="3655638" cy="171451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8" name="Group 17"/>
            <p:cNvGrpSpPr/>
            <p:nvPr/>
          </p:nvGrpSpPr>
          <p:grpSpPr>
            <a:xfrm>
              <a:off x="628574" y="3071816"/>
              <a:ext cx="3655639" cy="1013816"/>
              <a:chOff x="628574" y="3071816"/>
              <a:chExt cx="3655639" cy="1013816"/>
            </a:xfrm>
          </p:grpSpPr>
          <p:sp>
            <p:nvSpPr>
              <p:cNvPr id="22" name="Rectangle 21"/>
              <p:cNvSpPr/>
              <p:nvPr/>
            </p:nvSpPr>
            <p:spPr>
              <a:xfrm>
                <a:off x="628575" y="3429006"/>
                <a:ext cx="3655638" cy="656626"/>
              </a:xfrm>
              <a:prstGeom prst="rect">
                <a:avLst/>
              </a:prstGeom>
            </p:spPr>
            <p:txBody>
              <a:bodyPr wrap="square" lIns="0" tIns="0" rIns="0" bIns="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3" name="Rectangle 22"/>
              <p:cNvSpPr/>
              <p:nvPr/>
            </p:nvSpPr>
            <p:spPr>
              <a:xfrm>
                <a:off x="628574" y="3071816"/>
                <a:ext cx="1946294" cy="218876"/>
              </a:xfrm>
              <a:prstGeom prst="rect">
                <a:avLst/>
              </a:prstGeom>
            </p:spPr>
            <p:txBody>
              <a:bodyPr wrap="square" lIns="0" tIns="0" rIns="0" bIns="0">
                <a:spAutoFit/>
              </a:bodyPr>
              <a:lstStyle/>
              <a:p>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直接复制你的内容到此</a:t>
                </a:r>
              </a:p>
            </p:txBody>
          </p:sp>
        </p:grpSp>
      </p:grpSp>
      <p:sp>
        <p:nvSpPr>
          <p:cNvPr id="2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6" name="组合 25"/>
          <p:cNvGrpSpPr/>
          <p:nvPr/>
        </p:nvGrpSpPr>
        <p:grpSpPr>
          <a:xfrm>
            <a:off x="539014" y="726011"/>
            <a:ext cx="11780723" cy="0"/>
            <a:chOff x="503625" y="726011"/>
            <a:chExt cx="11780723" cy="0"/>
          </a:xfrm>
        </p:grpSpPr>
        <p:cxnSp>
          <p:nvCxnSpPr>
            <p:cNvPr id="27" name="直接连接符 26"/>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77369833"/>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slide(fromTop)">
                                      <p:cBhvr>
                                        <p:cTn id="7" dur="500"/>
                                        <p:tgtEl>
                                          <p:spTgt spid="17"/>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lide(fromTop)">
                                      <p:cBhvr>
                                        <p:cTn id="11" dur="500"/>
                                        <p:tgtEl>
                                          <p:spTgt spid="14"/>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slide(fromTop)">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061224" y="1555920"/>
            <a:ext cx="7797526" cy="4120810"/>
          </a:xfrm>
          <a:prstGeom prst="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 y="1555920"/>
            <a:ext cx="5061223" cy="41208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MH_Others_1"/>
          <p:cNvSpPr txBox="1"/>
          <p:nvPr>
            <p:custDataLst>
              <p:tags r:id="rId1"/>
            </p:custDataLst>
          </p:nvPr>
        </p:nvSpPr>
        <p:spPr>
          <a:xfrm>
            <a:off x="1388815" y="2365779"/>
            <a:ext cx="3078072" cy="1769715"/>
          </a:xfrm>
          <a:prstGeom prst="rect">
            <a:avLst/>
          </a:prstGeom>
          <a:noFill/>
        </p:spPr>
        <p:txBody>
          <a:bodyPr vert="horz" wrap="square" lIns="0" tIns="0" rIns="0" bIns="0" rtlCol="0" anchor="ctr" anchorCtr="0">
            <a:spAutoFit/>
          </a:bodyPr>
          <a:lstStyle/>
          <a:p>
            <a:pPr algn="ctr"/>
            <a:r>
              <a:rPr lang="zh-CN" altLang="en-US" sz="115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1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MH_Others_2"/>
          <p:cNvSpPr txBox="1"/>
          <p:nvPr>
            <p:custDataLst>
              <p:tags r:id="rId2"/>
            </p:custDataLst>
          </p:nvPr>
        </p:nvSpPr>
        <p:spPr>
          <a:xfrm>
            <a:off x="1278203" y="4221948"/>
            <a:ext cx="3299296" cy="677108"/>
          </a:xfrm>
          <a:prstGeom prst="rect">
            <a:avLst/>
          </a:prstGeom>
          <a:noFill/>
        </p:spPr>
        <p:txBody>
          <a:bodyPr wrap="square" lIns="0" tIns="0" rIns="0" bIns="0">
            <a:spAutoFit/>
          </a:bodyPr>
          <a:lstStyle/>
          <a:p>
            <a:pPr algn="ctr">
              <a:defRPr/>
            </a:pPr>
            <a:r>
              <a:rPr lang="en-US" altLang="zh-CN" sz="44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4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Entry_1"/>
          <p:cNvSpPr/>
          <p:nvPr>
            <p:custDataLst>
              <p:tags r:id="rId3"/>
            </p:custDataLst>
          </p:nvPr>
        </p:nvSpPr>
        <p:spPr>
          <a:xfrm>
            <a:off x="6691911" y="2109015"/>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概述</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Entry_2"/>
          <p:cNvSpPr/>
          <p:nvPr>
            <p:custDataLst>
              <p:tags r:id="rId4"/>
            </p:custDataLst>
          </p:nvPr>
        </p:nvSpPr>
        <p:spPr>
          <a:xfrm>
            <a:off x="6691911" y="2978531"/>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Entry_3"/>
          <p:cNvSpPr/>
          <p:nvPr>
            <p:custDataLst>
              <p:tags r:id="rId5"/>
            </p:custDataLst>
          </p:nvPr>
        </p:nvSpPr>
        <p:spPr>
          <a:xfrm>
            <a:off x="6691911" y="3848047"/>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Entry_4"/>
          <p:cNvSpPr/>
          <p:nvPr>
            <p:custDataLst>
              <p:tags r:id="rId6"/>
            </p:custDataLst>
          </p:nvPr>
        </p:nvSpPr>
        <p:spPr>
          <a:xfrm>
            <a:off x="6691911" y="4717563"/>
            <a:ext cx="2466542" cy="53860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4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1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897555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airplan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6" presetClass="entr" presetSubtype="0" fill="hold" grpId="0" nodeType="clickEffect">
                                  <p:stCondLst>
                                    <p:cond delay="0"/>
                                  </p:stCondLst>
                                  <p:iterate type="lt">
                                    <p:tmPct val="10000"/>
                                  </p:iterate>
                                  <p:childTnLst>
                                    <p:set>
                                      <p:cBhvr>
                                        <p:cTn id="18" dur="1" fill="hold">
                                          <p:stCondLst>
                                            <p:cond delay="0"/>
                                          </p:stCondLst>
                                        </p:cTn>
                                        <p:tgtEl>
                                          <p:spTgt spid="18"/>
                                        </p:tgtEl>
                                        <p:attrNameLst>
                                          <p:attrName>style.visibility</p:attrName>
                                        </p:attrNameLst>
                                      </p:cBhvr>
                                      <p:to>
                                        <p:strVal val="visible"/>
                                      </p:to>
                                    </p:set>
                                    <p:anim by="(-#ppt_w*2)" calcmode="lin" valueType="num">
                                      <p:cBhvr rctx="PPT">
                                        <p:cTn id="19" dur="500" autoRev="1" fill="hold">
                                          <p:stCondLst>
                                            <p:cond delay="0"/>
                                          </p:stCondLst>
                                        </p:cTn>
                                        <p:tgtEl>
                                          <p:spTgt spid="18"/>
                                        </p:tgtEl>
                                        <p:attrNameLst>
                                          <p:attrName>ppt_w</p:attrName>
                                        </p:attrNameLst>
                                      </p:cBhvr>
                                    </p:anim>
                                    <p:anim by="(#ppt_w*0.50)" calcmode="lin" valueType="num">
                                      <p:cBhvr>
                                        <p:cTn id="20" dur="500" decel="50000" autoRev="1" fill="hold">
                                          <p:stCondLst>
                                            <p:cond delay="0"/>
                                          </p:stCondLst>
                                        </p:cTn>
                                        <p:tgtEl>
                                          <p:spTgt spid="18"/>
                                        </p:tgtEl>
                                        <p:attrNameLst>
                                          <p:attrName>ppt_x</p:attrName>
                                        </p:attrNameLst>
                                      </p:cBhvr>
                                    </p:anim>
                                    <p:anim from="(-#ppt_h/2)" to="(#ppt_y)" calcmode="lin" valueType="num">
                                      <p:cBhvr>
                                        <p:cTn id="21" dur="1000" fill="hold">
                                          <p:stCondLst>
                                            <p:cond delay="0"/>
                                          </p:stCondLst>
                                        </p:cTn>
                                        <p:tgtEl>
                                          <p:spTgt spid="18"/>
                                        </p:tgtEl>
                                        <p:attrNameLst>
                                          <p:attrName>ppt_y</p:attrName>
                                        </p:attrNameLst>
                                      </p:cBhvr>
                                    </p:anim>
                                    <p:animRot by="21600000">
                                      <p:cBhvr>
                                        <p:cTn id="22" dur="1000" fill="hold">
                                          <p:stCondLst>
                                            <p:cond delay="0"/>
                                          </p:stCondLst>
                                        </p:cTn>
                                        <p:tgtEl>
                                          <p:spTgt spid="18"/>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19"/>
                                        </p:tgtEl>
                                        <p:attrNameLst>
                                          <p:attrName>style.visibility</p:attrName>
                                        </p:attrNameLst>
                                      </p:cBhvr>
                                      <p:to>
                                        <p:strVal val="visible"/>
                                      </p:to>
                                    </p:set>
                                    <p:anim by="(-#ppt_w*2)" calcmode="lin" valueType="num">
                                      <p:cBhvr rctx="PPT">
                                        <p:cTn id="25" dur="500" autoRev="1" fill="hold">
                                          <p:stCondLst>
                                            <p:cond delay="0"/>
                                          </p:stCondLst>
                                        </p:cTn>
                                        <p:tgtEl>
                                          <p:spTgt spid="19"/>
                                        </p:tgtEl>
                                        <p:attrNameLst>
                                          <p:attrName>ppt_w</p:attrName>
                                        </p:attrNameLst>
                                      </p:cBhvr>
                                    </p:anim>
                                    <p:anim by="(#ppt_w*0.50)" calcmode="lin" valueType="num">
                                      <p:cBhvr>
                                        <p:cTn id="26" dur="500" decel="50000" autoRev="1" fill="hold">
                                          <p:stCondLst>
                                            <p:cond delay="0"/>
                                          </p:stCondLst>
                                        </p:cTn>
                                        <p:tgtEl>
                                          <p:spTgt spid="19"/>
                                        </p:tgtEl>
                                        <p:attrNameLst>
                                          <p:attrName>ppt_x</p:attrName>
                                        </p:attrNameLst>
                                      </p:cBhvr>
                                    </p:anim>
                                    <p:anim from="(-#ppt_h/2)" to="(#ppt_y)" calcmode="lin" valueType="num">
                                      <p:cBhvr>
                                        <p:cTn id="27" dur="1000" fill="hold">
                                          <p:stCondLst>
                                            <p:cond delay="0"/>
                                          </p:stCondLst>
                                        </p:cTn>
                                        <p:tgtEl>
                                          <p:spTgt spid="19"/>
                                        </p:tgtEl>
                                        <p:attrNameLst>
                                          <p:attrName>ppt_y</p:attrName>
                                        </p:attrNameLst>
                                      </p:cBhvr>
                                    </p:anim>
                                    <p:animRot by="21600000">
                                      <p:cBhvr>
                                        <p:cTn id="28" dur="1000" fill="hold">
                                          <p:stCondLst>
                                            <p:cond delay="0"/>
                                          </p:stCondLst>
                                        </p:cTn>
                                        <p:tgtEl>
                                          <p:spTgt spid="19"/>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8" grpId="0"/>
      <p:bldP spid="19"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7378377" y="2726055"/>
            <a:ext cx="949167" cy="512551"/>
            <a:chOff x="7166383" y="2666161"/>
            <a:chExt cx="900000" cy="486001"/>
          </a:xfrm>
        </p:grpSpPr>
        <p:sp>
          <p:nvSpPr>
            <p:cNvPr id="21" name="Freeform 95"/>
            <p:cNvSpPr>
              <a:spLocks noEditPoints="1"/>
            </p:cNvSpPr>
            <p:nvPr/>
          </p:nvSpPr>
          <p:spPr bwMode="auto">
            <a:xfrm>
              <a:off x="7166383"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96"/>
            <p:cNvSpPr>
              <a:spLocks noChangeArrowheads="1"/>
            </p:cNvSpPr>
            <p:nvPr/>
          </p:nvSpPr>
          <p:spPr bwMode="auto">
            <a:xfrm>
              <a:off x="7261305" y="2738737"/>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96"/>
            <p:cNvSpPr>
              <a:spLocks noChangeArrowheads="1"/>
            </p:cNvSpPr>
            <p:nvPr/>
          </p:nvSpPr>
          <p:spPr bwMode="auto">
            <a:xfrm>
              <a:off x="7420592" y="2738737"/>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96"/>
            <p:cNvSpPr>
              <a:spLocks noChangeArrowheads="1"/>
            </p:cNvSpPr>
            <p:nvPr/>
          </p:nvSpPr>
          <p:spPr bwMode="auto">
            <a:xfrm>
              <a:off x="7586442" y="2738684"/>
              <a:ext cx="144000" cy="34200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4653381" y="2727230"/>
            <a:ext cx="949167" cy="512551"/>
            <a:chOff x="4605752" y="2667275"/>
            <a:chExt cx="900000" cy="486001"/>
          </a:xfrm>
        </p:grpSpPr>
        <p:sp>
          <p:nvSpPr>
            <p:cNvPr id="16" name="Freeform 95"/>
            <p:cNvSpPr>
              <a:spLocks noEditPoints="1"/>
            </p:cNvSpPr>
            <p:nvPr/>
          </p:nvSpPr>
          <p:spPr bwMode="auto">
            <a:xfrm>
              <a:off x="4605752" y="2667275"/>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Rectangle 96"/>
            <p:cNvSpPr>
              <a:spLocks noChangeArrowheads="1"/>
            </p:cNvSpPr>
            <p:nvPr/>
          </p:nvSpPr>
          <p:spPr bwMode="auto">
            <a:xfrm>
              <a:off x="4699080" y="2738737"/>
              <a:ext cx="144000" cy="34200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96"/>
            <p:cNvSpPr>
              <a:spLocks noChangeArrowheads="1"/>
            </p:cNvSpPr>
            <p:nvPr/>
          </p:nvSpPr>
          <p:spPr bwMode="auto">
            <a:xfrm>
              <a:off x="4858367" y="2738737"/>
              <a:ext cx="144000" cy="342000"/>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1928385" y="2726055"/>
            <a:ext cx="949167" cy="512551"/>
            <a:chOff x="2006307" y="2666161"/>
            <a:chExt cx="900000" cy="486001"/>
          </a:xfrm>
        </p:grpSpPr>
        <p:sp>
          <p:nvSpPr>
            <p:cNvPr id="11" name="Freeform 95"/>
            <p:cNvSpPr>
              <a:spLocks noEditPoints="1"/>
            </p:cNvSpPr>
            <p:nvPr/>
          </p:nvSpPr>
          <p:spPr bwMode="auto">
            <a:xfrm>
              <a:off x="200630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96"/>
            <p:cNvSpPr>
              <a:spLocks noChangeArrowheads="1"/>
            </p:cNvSpPr>
            <p:nvPr/>
          </p:nvSpPr>
          <p:spPr bwMode="auto">
            <a:xfrm>
              <a:off x="2098755" y="2738737"/>
              <a:ext cx="144000" cy="34200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49"/>
          <p:cNvGrpSpPr/>
          <p:nvPr/>
        </p:nvGrpSpPr>
        <p:grpSpPr>
          <a:xfrm>
            <a:off x="10103372" y="2726055"/>
            <a:ext cx="949167" cy="512551"/>
            <a:chOff x="9913617" y="2666161"/>
            <a:chExt cx="900000" cy="486001"/>
          </a:xfrm>
        </p:grpSpPr>
        <p:sp>
          <p:nvSpPr>
            <p:cNvPr id="26" name="Freeform 95"/>
            <p:cNvSpPr>
              <a:spLocks noEditPoints="1"/>
            </p:cNvSpPr>
            <p:nvPr/>
          </p:nvSpPr>
          <p:spPr bwMode="auto">
            <a:xfrm>
              <a:off x="9913617" y="2666161"/>
              <a:ext cx="900000" cy="48600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ctangle 96"/>
            <p:cNvSpPr>
              <a:spLocks noChangeArrowheads="1"/>
            </p:cNvSpPr>
            <p:nvPr/>
          </p:nvSpPr>
          <p:spPr bwMode="auto">
            <a:xfrm>
              <a:off x="10004505" y="2738737"/>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96"/>
            <p:cNvSpPr>
              <a:spLocks noChangeArrowheads="1"/>
            </p:cNvSpPr>
            <p:nvPr/>
          </p:nvSpPr>
          <p:spPr bwMode="auto">
            <a:xfrm>
              <a:off x="10163792" y="2738737"/>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96"/>
            <p:cNvSpPr>
              <a:spLocks noChangeArrowheads="1"/>
            </p:cNvSpPr>
            <p:nvPr/>
          </p:nvSpPr>
          <p:spPr bwMode="auto">
            <a:xfrm>
              <a:off x="10329642" y="2738684"/>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Rectangle 96"/>
            <p:cNvSpPr>
              <a:spLocks noChangeArrowheads="1"/>
            </p:cNvSpPr>
            <p:nvPr/>
          </p:nvSpPr>
          <p:spPr bwMode="auto">
            <a:xfrm>
              <a:off x="10496212" y="2738684"/>
              <a:ext cx="144000" cy="342000"/>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ctr">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5" name="Group 74"/>
          <p:cNvGrpSpPr/>
          <p:nvPr/>
        </p:nvGrpSpPr>
        <p:grpSpPr>
          <a:xfrm>
            <a:off x="2028069" y="4958220"/>
            <a:ext cx="749799" cy="749797"/>
            <a:chOff x="821491" y="4182919"/>
            <a:chExt cx="710960" cy="710958"/>
          </a:xfrm>
        </p:grpSpPr>
        <p:sp>
          <p:nvSpPr>
            <p:cNvPr id="52" name="Oval 51"/>
            <p:cNvSpPr/>
            <p:nvPr/>
          </p:nvSpPr>
          <p:spPr>
            <a:xfrm>
              <a:off x="821491" y="4182919"/>
              <a:ext cx="710960" cy="710958"/>
            </a:xfrm>
            <a:prstGeom prst="ellipse">
              <a:avLst/>
            </a:prstGeom>
            <a:noFill/>
            <a:ln>
              <a:solidFill>
                <a:schemeClr val="accent2"/>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3" name="Group 52"/>
            <p:cNvGrpSpPr>
              <a:grpSpLocks noChangeAspect="1"/>
            </p:cNvGrpSpPr>
            <p:nvPr/>
          </p:nvGrpSpPr>
          <p:grpSpPr>
            <a:xfrm>
              <a:off x="1004854" y="4369560"/>
              <a:ext cx="344222" cy="351018"/>
              <a:chOff x="7160655" y="2178006"/>
              <a:chExt cx="379359" cy="386846"/>
            </a:xfrm>
            <a:solidFill>
              <a:schemeClr val="accent2"/>
            </a:solidFill>
          </p:grpSpPr>
          <p:sp>
            <p:nvSpPr>
              <p:cNvPr id="54"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7" name="Group 76"/>
          <p:cNvGrpSpPr/>
          <p:nvPr/>
        </p:nvGrpSpPr>
        <p:grpSpPr>
          <a:xfrm>
            <a:off x="7478061" y="4954110"/>
            <a:ext cx="749799" cy="749797"/>
            <a:chOff x="6038386" y="4179022"/>
            <a:chExt cx="710960" cy="710958"/>
          </a:xfrm>
        </p:grpSpPr>
        <p:sp>
          <p:nvSpPr>
            <p:cNvPr id="58" name="Oval 57"/>
            <p:cNvSpPr/>
            <p:nvPr/>
          </p:nvSpPr>
          <p:spPr>
            <a:xfrm>
              <a:off x="6038386" y="4179022"/>
              <a:ext cx="710960" cy="710958"/>
            </a:xfrm>
            <a:prstGeom prst="ellipse">
              <a:avLst/>
            </a:prstGeom>
            <a:noFill/>
            <a:ln>
              <a:solidFill>
                <a:schemeClr val="accent4"/>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9" name="Group 58"/>
            <p:cNvGrpSpPr>
              <a:grpSpLocks noChangeAspect="1"/>
            </p:cNvGrpSpPr>
            <p:nvPr/>
          </p:nvGrpSpPr>
          <p:grpSpPr>
            <a:xfrm>
              <a:off x="6214075" y="4376217"/>
              <a:ext cx="359577" cy="316566"/>
              <a:chOff x="6040049" y="4182118"/>
              <a:chExt cx="521619" cy="459224"/>
            </a:xfrm>
            <a:solidFill>
              <a:schemeClr val="accent4"/>
            </a:solidFill>
          </p:grpSpPr>
          <p:sp>
            <p:nvSpPr>
              <p:cNvPr id="60"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8" name="Group 77"/>
          <p:cNvGrpSpPr/>
          <p:nvPr/>
        </p:nvGrpSpPr>
        <p:grpSpPr>
          <a:xfrm>
            <a:off x="10203056" y="4947838"/>
            <a:ext cx="749799" cy="749797"/>
            <a:chOff x="8613835" y="4173075"/>
            <a:chExt cx="710960" cy="710958"/>
          </a:xfrm>
        </p:grpSpPr>
        <p:sp>
          <p:nvSpPr>
            <p:cNvPr id="66" name="Oval 65"/>
            <p:cNvSpPr/>
            <p:nvPr/>
          </p:nvSpPr>
          <p:spPr>
            <a:xfrm>
              <a:off x="8613835" y="4173075"/>
              <a:ext cx="710960" cy="710958"/>
            </a:xfrm>
            <a:prstGeom prst="ellipse">
              <a:avLst/>
            </a:prstGeom>
            <a:noFill/>
            <a:ln>
              <a:solidFill>
                <a:schemeClr val="accent5"/>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16"/>
            <p:cNvSpPr>
              <a:spLocks noChangeAspect="1" noEditPoints="1"/>
            </p:cNvSpPr>
            <p:nvPr/>
          </p:nvSpPr>
          <p:spPr bwMode="auto">
            <a:xfrm>
              <a:off x="8807774" y="4323051"/>
              <a:ext cx="310685" cy="360000"/>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accent5"/>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6" name="Group 75"/>
          <p:cNvGrpSpPr/>
          <p:nvPr/>
        </p:nvGrpSpPr>
        <p:grpSpPr>
          <a:xfrm>
            <a:off x="4753065" y="4947838"/>
            <a:ext cx="749799" cy="749797"/>
            <a:chOff x="3445843" y="4173075"/>
            <a:chExt cx="710960" cy="710958"/>
          </a:xfrm>
        </p:grpSpPr>
        <p:sp>
          <p:nvSpPr>
            <p:cNvPr id="69" name="Oval 68"/>
            <p:cNvSpPr/>
            <p:nvPr/>
          </p:nvSpPr>
          <p:spPr>
            <a:xfrm>
              <a:off x="3445843" y="4173075"/>
              <a:ext cx="710960" cy="710958"/>
            </a:xfrm>
            <a:prstGeom prst="ellipse">
              <a:avLst/>
            </a:prstGeom>
            <a:noFill/>
            <a:ln>
              <a:solidFill>
                <a:schemeClr val="accent3"/>
              </a:solidFill>
            </a:ln>
          </p:spPr>
          <p:style>
            <a:lnRef idx="2">
              <a:schemeClr val="accent3">
                <a:hueOff val="552171"/>
                <a:satOff val="28263"/>
                <a:lumOff val="11872"/>
                <a:alphaOff val="0"/>
              </a:schemeClr>
            </a:lnRef>
            <a:fillRef idx="1">
              <a:schemeClr val="accent3">
                <a:hueOff val="552171"/>
                <a:satOff val="28263"/>
                <a:lumOff val="11872"/>
                <a:alphaOff val="0"/>
              </a:schemeClr>
            </a:fillRef>
            <a:effectRef idx="0">
              <a:schemeClr val="accent3">
                <a:hueOff val="552171"/>
                <a:satOff val="28263"/>
                <a:lumOff val="11872"/>
                <a:alphaOff val="0"/>
              </a:schemeClr>
            </a:effectRef>
            <a:fontRef idx="minor">
              <a:schemeClr val="lt1"/>
            </a:fontRef>
          </p:style>
          <p:txBody>
            <a:bodyPr/>
            <a:lstStyle/>
            <a:p>
              <a:pPr algn="just">
                <a:lnSpc>
                  <a:spcPct val="120000"/>
                </a:lnSpc>
                <a:spcBef>
                  <a:spcPts val="0"/>
                </a:spcBef>
                <a:spcAft>
                  <a:spcPts val="0"/>
                </a:spcAft>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
            <p:cNvSpPr>
              <a:spLocks noEditPoints="1"/>
            </p:cNvSpPr>
            <p:nvPr/>
          </p:nvSpPr>
          <p:spPr bwMode="auto">
            <a:xfrm>
              <a:off x="3636568" y="4374006"/>
              <a:ext cx="330025" cy="28990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accent3"/>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1" name="Content Placeholder 2"/>
          <p:cNvSpPr txBox="1">
            <a:spLocks/>
          </p:cNvSpPr>
          <p:nvPr/>
        </p:nvSpPr>
        <p:spPr>
          <a:xfrm>
            <a:off x="1312799"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Content Placeholder 2"/>
          <p:cNvSpPr txBox="1">
            <a:spLocks/>
          </p:cNvSpPr>
          <p:nvPr/>
        </p:nvSpPr>
        <p:spPr>
          <a:xfrm>
            <a:off x="1312799"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4037795"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Content Placeholder 2"/>
          <p:cNvSpPr txBox="1">
            <a:spLocks/>
          </p:cNvSpPr>
          <p:nvPr/>
        </p:nvSpPr>
        <p:spPr>
          <a:xfrm>
            <a:off x="4037795"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Content Placeholder 2"/>
          <p:cNvSpPr txBox="1">
            <a:spLocks/>
          </p:cNvSpPr>
          <p:nvPr/>
        </p:nvSpPr>
        <p:spPr>
          <a:xfrm>
            <a:off x="6762791"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Content Placeholder 2"/>
          <p:cNvSpPr txBox="1">
            <a:spLocks/>
          </p:cNvSpPr>
          <p:nvPr/>
        </p:nvSpPr>
        <p:spPr>
          <a:xfrm>
            <a:off x="6762791" y="3725697"/>
            <a:ext cx="2180339" cy="796928"/>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Content Placeholder 2"/>
          <p:cNvSpPr txBox="1">
            <a:spLocks/>
          </p:cNvSpPr>
          <p:nvPr/>
        </p:nvSpPr>
        <p:spPr>
          <a:xfrm>
            <a:off x="9487786" y="3421372"/>
            <a:ext cx="2180339" cy="357744"/>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Content Placeholder 2"/>
          <p:cNvSpPr txBox="1">
            <a:spLocks/>
          </p:cNvSpPr>
          <p:nvPr/>
        </p:nvSpPr>
        <p:spPr>
          <a:xfrm>
            <a:off x="9487786" y="3725697"/>
            <a:ext cx="2180339" cy="796927"/>
          </a:xfrm>
          <a:prstGeom prst="rect">
            <a:avLst/>
          </a:prstGeom>
        </p:spPr>
        <p:txBody>
          <a:bodyPr vert="horz" lIns="96435" tIns="48218" rIns="96435" bIns="4821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6" name="组合 85"/>
          <p:cNvGrpSpPr/>
          <p:nvPr/>
        </p:nvGrpSpPr>
        <p:grpSpPr>
          <a:xfrm>
            <a:off x="539014" y="726011"/>
            <a:ext cx="11780723" cy="0"/>
            <a:chOff x="503625" y="726011"/>
            <a:chExt cx="11780723" cy="0"/>
          </a:xfrm>
        </p:grpSpPr>
        <p:cxnSp>
          <p:nvCxnSpPr>
            <p:cNvPr id="87" name="直接连接符 86"/>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123631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1000"/>
                                        <p:tgtEl>
                                          <p:spTgt spid="4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1000"/>
                                        <p:tgtEl>
                                          <p:spTgt spid="40"/>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1000"/>
                                        <p:tgtEl>
                                          <p:spTgt spid="35"/>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left)">
                                      <p:cBhvr>
                                        <p:cTn id="24" dur="750"/>
                                        <p:tgtEl>
                                          <p:spTgt spid="51"/>
                                        </p:tgtEl>
                                      </p:cBhvr>
                                    </p:animEffect>
                                  </p:childTnLst>
                                </p:cTn>
                              </p:par>
                            </p:childTnLst>
                          </p:cTn>
                        </p:par>
                        <p:par>
                          <p:cTn id="25" fill="hold">
                            <p:stCondLst>
                              <p:cond delay="750"/>
                            </p:stCondLst>
                            <p:childTnLst>
                              <p:par>
                                <p:cTn id="26" presetID="22" presetClass="entr" presetSubtype="8" fill="hold" grpId="0"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left)">
                                      <p:cBhvr>
                                        <p:cTn id="28" dur="750"/>
                                        <p:tgtEl>
                                          <p:spTgt spid="57"/>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left)">
                                      <p:cBhvr>
                                        <p:cTn id="39" dur="750"/>
                                        <p:tgtEl>
                                          <p:spTgt spid="65"/>
                                        </p:tgtEl>
                                      </p:cBhvr>
                                    </p:animEffect>
                                  </p:childTnLst>
                                </p:cTn>
                              </p:par>
                            </p:childTnLst>
                          </p:cTn>
                        </p:par>
                        <p:par>
                          <p:cTn id="40" fill="hold">
                            <p:stCondLst>
                              <p:cond delay="750"/>
                            </p:stCondLst>
                            <p:childTnLst>
                              <p:par>
                                <p:cTn id="41" presetID="22" presetClass="entr" presetSubtype="8"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left)">
                                      <p:cBhvr>
                                        <p:cTn id="43" dur="750"/>
                                        <p:tgtEl>
                                          <p:spTgt spid="68"/>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p:cTn id="47" dur="500" fill="hold"/>
                                        <p:tgtEl>
                                          <p:spTgt spid="76"/>
                                        </p:tgtEl>
                                        <p:attrNameLst>
                                          <p:attrName>ppt_w</p:attrName>
                                        </p:attrNameLst>
                                      </p:cBhvr>
                                      <p:tavLst>
                                        <p:tav tm="0">
                                          <p:val>
                                            <p:fltVal val="0"/>
                                          </p:val>
                                        </p:tav>
                                        <p:tav tm="100000">
                                          <p:val>
                                            <p:strVal val="#ppt_w"/>
                                          </p:val>
                                        </p:tav>
                                      </p:tavLst>
                                    </p:anim>
                                    <p:anim calcmode="lin" valueType="num">
                                      <p:cBhvr>
                                        <p:cTn id="48" dur="500" fill="hold"/>
                                        <p:tgtEl>
                                          <p:spTgt spid="76"/>
                                        </p:tgtEl>
                                        <p:attrNameLst>
                                          <p:attrName>ppt_h</p:attrName>
                                        </p:attrNameLst>
                                      </p:cBhvr>
                                      <p:tavLst>
                                        <p:tav tm="0">
                                          <p:val>
                                            <p:fltVal val="0"/>
                                          </p:val>
                                        </p:tav>
                                        <p:tav tm="100000">
                                          <p:val>
                                            <p:strVal val="#ppt_h"/>
                                          </p:val>
                                        </p:tav>
                                      </p:tavLst>
                                    </p:anim>
                                    <p:animEffect transition="in" filter="fade">
                                      <p:cBhvr>
                                        <p:cTn id="49" dur="500"/>
                                        <p:tgtEl>
                                          <p:spTgt spid="7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79"/>
                                        </p:tgtEl>
                                        <p:attrNameLst>
                                          <p:attrName>style.visibility</p:attrName>
                                        </p:attrNameLst>
                                      </p:cBhvr>
                                      <p:to>
                                        <p:strVal val="visible"/>
                                      </p:to>
                                    </p:set>
                                    <p:animEffect transition="in" filter="wipe(left)">
                                      <p:cBhvr>
                                        <p:cTn id="54" dur="750"/>
                                        <p:tgtEl>
                                          <p:spTgt spid="79"/>
                                        </p:tgtEl>
                                      </p:cBhvr>
                                    </p:animEffect>
                                  </p:childTnLst>
                                </p:cTn>
                              </p:par>
                            </p:childTnLst>
                          </p:cTn>
                        </p:par>
                        <p:par>
                          <p:cTn id="55" fill="hold">
                            <p:stCondLst>
                              <p:cond delay="750"/>
                            </p:stCondLst>
                            <p:childTnLst>
                              <p:par>
                                <p:cTn id="56" presetID="22" presetClass="entr" presetSubtype="8" fill="hold" grpId="0" nodeType="after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wipe(left)">
                                      <p:cBhvr>
                                        <p:cTn id="58" dur="750"/>
                                        <p:tgtEl>
                                          <p:spTgt spid="80"/>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p:cTn id="62" dur="500" fill="hold"/>
                                        <p:tgtEl>
                                          <p:spTgt spid="77"/>
                                        </p:tgtEl>
                                        <p:attrNameLst>
                                          <p:attrName>ppt_w</p:attrName>
                                        </p:attrNameLst>
                                      </p:cBhvr>
                                      <p:tavLst>
                                        <p:tav tm="0">
                                          <p:val>
                                            <p:fltVal val="0"/>
                                          </p:val>
                                        </p:tav>
                                        <p:tav tm="100000">
                                          <p:val>
                                            <p:strVal val="#ppt_w"/>
                                          </p:val>
                                        </p:tav>
                                      </p:tavLst>
                                    </p:anim>
                                    <p:anim calcmode="lin" valueType="num">
                                      <p:cBhvr>
                                        <p:cTn id="63" dur="500" fill="hold"/>
                                        <p:tgtEl>
                                          <p:spTgt spid="77"/>
                                        </p:tgtEl>
                                        <p:attrNameLst>
                                          <p:attrName>ppt_h</p:attrName>
                                        </p:attrNameLst>
                                      </p:cBhvr>
                                      <p:tavLst>
                                        <p:tav tm="0">
                                          <p:val>
                                            <p:fltVal val="0"/>
                                          </p:val>
                                        </p:tav>
                                        <p:tav tm="100000">
                                          <p:val>
                                            <p:strVal val="#ppt_h"/>
                                          </p:val>
                                        </p:tav>
                                      </p:tavLst>
                                    </p:anim>
                                    <p:animEffect transition="in" filter="fade">
                                      <p:cBhvr>
                                        <p:cTn id="64" dur="500"/>
                                        <p:tgtEl>
                                          <p:spTgt spid="7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81"/>
                                        </p:tgtEl>
                                        <p:attrNameLst>
                                          <p:attrName>style.visibility</p:attrName>
                                        </p:attrNameLst>
                                      </p:cBhvr>
                                      <p:to>
                                        <p:strVal val="visible"/>
                                      </p:to>
                                    </p:set>
                                    <p:animEffect transition="in" filter="wipe(left)">
                                      <p:cBhvr>
                                        <p:cTn id="69" dur="750"/>
                                        <p:tgtEl>
                                          <p:spTgt spid="81"/>
                                        </p:tgtEl>
                                      </p:cBhvr>
                                    </p:animEffect>
                                  </p:childTnLst>
                                </p:cTn>
                              </p:par>
                            </p:childTnLst>
                          </p:cTn>
                        </p:par>
                        <p:par>
                          <p:cTn id="70" fill="hold">
                            <p:stCondLst>
                              <p:cond delay="750"/>
                            </p:stCondLst>
                            <p:childTnLst>
                              <p:par>
                                <p:cTn id="71" presetID="22" presetClass="entr" presetSubtype="8" fill="hold" grpId="0" nodeType="afterEffect">
                                  <p:stCondLst>
                                    <p:cond delay="0"/>
                                  </p:stCondLst>
                                  <p:childTnLst>
                                    <p:set>
                                      <p:cBhvr>
                                        <p:cTn id="72" dur="1" fill="hold">
                                          <p:stCondLst>
                                            <p:cond delay="0"/>
                                          </p:stCondLst>
                                        </p:cTn>
                                        <p:tgtEl>
                                          <p:spTgt spid="82"/>
                                        </p:tgtEl>
                                        <p:attrNameLst>
                                          <p:attrName>style.visibility</p:attrName>
                                        </p:attrNameLst>
                                      </p:cBhvr>
                                      <p:to>
                                        <p:strVal val="visible"/>
                                      </p:to>
                                    </p:set>
                                    <p:animEffect transition="in" filter="wipe(left)">
                                      <p:cBhvr>
                                        <p:cTn id="73" dur="750"/>
                                        <p:tgtEl>
                                          <p:spTgt spid="82"/>
                                        </p:tgtEl>
                                      </p:cBhvr>
                                    </p:animEffect>
                                  </p:childTnLst>
                                </p:cTn>
                              </p:par>
                            </p:childTnLst>
                          </p:cTn>
                        </p:par>
                        <p:par>
                          <p:cTn id="74" fill="hold">
                            <p:stCondLst>
                              <p:cond delay="1500"/>
                            </p:stCondLst>
                            <p:childTnLst>
                              <p:par>
                                <p:cTn id="75" presetID="53" presetClass="entr" presetSubtype="16" fill="hold" nodeType="after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ppt_w</p:attrName>
                                        </p:attrNameLst>
                                      </p:cBhvr>
                                      <p:tavLst>
                                        <p:tav tm="0">
                                          <p:val>
                                            <p:fltVal val="0"/>
                                          </p:val>
                                        </p:tav>
                                        <p:tav tm="100000">
                                          <p:val>
                                            <p:strVal val="#ppt_w"/>
                                          </p:val>
                                        </p:tav>
                                      </p:tavLst>
                                    </p:anim>
                                    <p:anim calcmode="lin" valueType="num">
                                      <p:cBhvr>
                                        <p:cTn id="78" dur="500" fill="hold"/>
                                        <p:tgtEl>
                                          <p:spTgt spid="78"/>
                                        </p:tgtEl>
                                        <p:attrNameLst>
                                          <p:attrName>ppt_h</p:attrName>
                                        </p:attrNameLst>
                                      </p:cBhvr>
                                      <p:tavLst>
                                        <p:tav tm="0">
                                          <p:val>
                                            <p:fltVal val="0"/>
                                          </p:val>
                                        </p:tav>
                                        <p:tav tm="100000">
                                          <p:val>
                                            <p:strVal val="#ppt_h"/>
                                          </p:val>
                                        </p:tav>
                                      </p:tavLst>
                                    </p:anim>
                                    <p:animEffect transition="in" filter="fade">
                                      <p:cBhvr>
                                        <p:cTn id="7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7" grpId="0"/>
      <p:bldP spid="65" grpId="0"/>
      <p:bldP spid="68" grpId="0"/>
      <p:bldP spid="79" grpId="0"/>
      <p:bldP spid="80" grpId="0"/>
      <p:bldP spid="81" grpId="0"/>
      <p:bldP spid="8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4250185" y="2489190"/>
            <a:ext cx="4332610" cy="4266143"/>
            <a:chOff x="3716515" y="2198268"/>
            <a:chExt cx="4730828" cy="4658251"/>
          </a:xfrm>
        </p:grpSpPr>
        <p:sp>
          <p:nvSpPr>
            <p:cNvPr id="6" name="Freeform 5"/>
            <p:cNvSpPr>
              <a:spLocks/>
            </p:cNvSpPr>
            <p:nvPr/>
          </p:nvSpPr>
          <p:spPr bwMode="auto">
            <a:xfrm>
              <a:off x="4700746" y="2438216"/>
              <a:ext cx="2618693" cy="1561884"/>
            </a:xfrm>
            <a:custGeom>
              <a:avLst/>
              <a:gdLst>
                <a:gd name="T0" fmla="*/ 1495 w 1495"/>
                <a:gd name="T1" fmla="*/ 197 h 892"/>
                <a:gd name="T2" fmla="*/ 1475 w 1495"/>
                <a:gd name="T3" fmla="*/ 197 h 892"/>
                <a:gd name="T4" fmla="*/ 1475 w 1495"/>
                <a:gd name="T5" fmla="*/ 204 h 892"/>
                <a:gd name="T6" fmla="*/ 740 w 1495"/>
                <a:gd name="T7" fmla="*/ 0 h 892"/>
                <a:gd name="T8" fmla="*/ 32 w 1495"/>
                <a:gd name="T9" fmla="*/ 269 h 892"/>
                <a:gd name="T10" fmla="*/ 0 w 1495"/>
                <a:gd name="T11" fmla="*/ 269 h 892"/>
                <a:gd name="T12" fmla="*/ 0 w 1495"/>
                <a:gd name="T13" fmla="*/ 281 h 892"/>
                <a:gd name="T14" fmla="*/ 0 w 1495"/>
                <a:gd name="T15" fmla="*/ 281 h 892"/>
                <a:gd name="T16" fmla="*/ 0 w 1495"/>
                <a:gd name="T17" fmla="*/ 281 h 892"/>
                <a:gd name="T18" fmla="*/ 311 w 1495"/>
                <a:gd name="T19" fmla="*/ 392 h 892"/>
                <a:gd name="T20" fmla="*/ 311 w 1495"/>
                <a:gd name="T21" fmla="*/ 392 h 892"/>
                <a:gd name="T22" fmla="*/ 325 w 1495"/>
                <a:gd name="T23" fmla="*/ 685 h 892"/>
                <a:gd name="T24" fmla="*/ 1158 w 1495"/>
                <a:gd name="T25" fmla="*/ 641 h 892"/>
                <a:gd name="T26" fmla="*/ 1144 w 1495"/>
                <a:gd name="T27" fmla="*/ 360 h 892"/>
                <a:gd name="T28" fmla="*/ 1280 w 1495"/>
                <a:gd name="T29" fmla="*/ 302 h 892"/>
                <a:gd name="T30" fmla="*/ 1287 w 1495"/>
                <a:gd name="T31" fmla="*/ 451 h 892"/>
                <a:gd name="T32" fmla="*/ 1270 w 1495"/>
                <a:gd name="T33" fmla="*/ 477 h 892"/>
                <a:gd name="T34" fmla="*/ 1281 w 1495"/>
                <a:gd name="T35" fmla="*/ 497 h 892"/>
                <a:gd name="T36" fmla="*/ 1278 w 1495"/>
                <a:gd name="T37" fmla="*/ 635 h 892"/>
                <a:gd name="T38" fmla="*/ 1304 w 1495"/>
                <a:gd name="T39" fmla="*/ 633 h 892"/>
                <a:gd name="T40" fmla="*/ 1331 w 1495"/>
                <a:gd name="T41" fmla="*/ 632 h 892"/>
                <a:gd name="T42" fmla="*/ 1314 w 1495"/>
                <a:gd name="T43" fmla="*/ 495 h 892"/>
                <a:gd name="T44" fmla="*/ 1323 w 1495"/>
                <a:gd name="T45" fmla="*/ 474 h 892"/>
                <a:gd name="T46" fmla="*/ 1304 w 1495"/>
                <a:gd name="T47" fmla="*/ 450 h 892"/>
                <a:gd name="T48" fmla="*/ 1297 w 1495"/>
                <a:gd name="T49" fmla="*/ 294 h 892"/>
                <a:gd name="T50" fmla="*/ 1495 w 1495"/>
                <a:gd name="T51" fmla="*/ 209 h 892"/>
                <a:gd name="T52" fmla="*/ 1495 w 1495"/>
                <a:gd name="T53" fmla="*/ 197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95" h="892">
                  <a:moveTo>
                    <a:pt x="1495" y="197"/>
                  </a:moveTo>
                  <a:cubicBezTo>
                    <a:pt x="1475" y="197"/>
                    <a:pt x="1475" y="197"/>
                    <a:pt x="1475" y="197"/>
                  </a:cubicBezTo>
                  <a:cubicBezTo>
                    <a:pt x="1475" y="204"/>
                    <a:pt x="1475" y="204"/>
                    <a:pt x="1475" y="204"/>
                  </a:cubicBezTo>
                  <a:cubicBezTo>
                    <a:pt x="740" y="0"/>
                    <a:pt x="740" y="0"/>
                    <a:pt x="740" y="0"/>
                  </a:cubicBezTo>
                  <a:cubicBezTo>
                    <a:pt x="32" y="269"/>
                    <a:pt x="32" y="269"/>
                    <a:pt x="32" y="269"/>
                  </a:cubicBezTo>
                  <a:cubicBezTo>
                    <a:pt x="0" y="269"/>
                    <a:pt x="0" y="269"/>
                    <a:pt x="0" y="269"/>
                  </a:cubicBezTo>
                  <a:cubicBezTo>
                    <a:pt x="0" y="281"/>
                    <a:pt x="0" y="281"/>
                    <a:pt x="0" y="281"/>
                  </a:cubicBezTo>
                  <a:cubicBezTo>
                    <a:pt x="0" y="281"/>
                    <a:pt x="0" y="281"/>
                    <a:pt x="0" y="281"/>
                  </a:cubicBezTo>
                  <a:cubicBezTo>
                    <a:pt x="0" y="281"/>
                    <a:pt x="0" y="281"/>
                    <a:pt x="0" y="281"/>
                  </a:cubicBezTo>
                  <a:cubicBezTo>
                    <a:pt x="311" y="392"/>
                    <a:pt x="311" y="392"/>
                    <a:pt x="311" y="392"/>
                  </a:cubicBezTo>
                  <a:cubicBezTo>
                    <a:pt x="311" y="392"/>
                    <a:pt x="311" y="392"/>
                    <a:pt x="311" y="392"/>
                  </a:cubicBezTo>
                  <a:cubicBezTo>
                    <a:pt x="325" y="685"/>
                    <a:pt x="325" y="685"/>
                    <a:pt x="325" y="685"/>
                  </a:cubicBezTo>
                  <a:cubicBezTo>
                    <a:pt x="325" y="685"/>
                    <a:pt x="752" y="892"/>
                    <a:pt x="1158" y="641"/>
                  </a:cubicBezTo>
                  <a:cubicBezTo>
                    <a:pt x="1144" y="360"/>
                    <a:pt x="1144" y="360"/>
                    <a:pt x="1144" y="360"/>
                  </a:cubicBezTo>
                  <a:cubicBezTo>
                    <a:pt x="1280" y="302"/>
                    <a:pt x="1280" y="302"/>
                    <a:pt x="1280" y="302"/>
                  </a:cubicBezTo>
                  <a:cubicBezTo>
                    <a:pt x="1287" y="451"/>
                    <a:pt x="1287" y="451"/>
                    <a:pt x="1287" y="451"/>
                  </a:cubicBezTo>
                  <a:cubicBezTo>
                    <a:pt x="1277" y="455"/>
                    <a:pt x="1270" y="465"/>
                    <a:pt x="1270" y="477"/>
                  </a:cubicBezTo>
                  <a:cubicBezTo>
                    <a:pt x="1271" y="485"/>
                    <a:pt x="1275" y="492"/>
                    <a:pt x="1281" y="497"/>
                  </a:cubicBezTo>
                  <a:cubicBezTo>
                    <a:pt x="1264" y="533"/>
                    <a:pt x="1278" y="635"/>
                    <a:pt x="1278" y="635"/>
                  </a:cubicBezTo>
                  <a:cubicBezTo>
                    <a:pt x="1304" y="633"/>
                    <a:pt x="1304" y="633"/>
                    <a:pt x="1304" y="633"/>
                  </a:cubicBezTo>
                  <a:cubicBezTo>
                    <a:pt x="1331" y="632"/>
                    <a:pt x="1331" y="632"/>
                    <a:pt x="1331" y="632"/>
                  </a:cubicBezTo>
                  <a:cubicBezTo>
                    <a:pt x="1331" y="632"/>
                    <a:pt x="1335" y="529"/>
                    <a:pt x="1314" y="495"/>
                  </a:cubicBezTo>
                  <a:cubicBezTo>
                    <a:pt x="1320" y="490"/>
                    <a:pt x="1323" y="483"/>
                    <a:pt x="1323" y="474"/>
                  </a:cubicBezTo>
                  <a:cubicBezTo>
                    <a:pt x="1323" y="463"/>
                    <a:pt x="1315" y="453"/>
                    <a:pt x="1304" y="450"/>
                  </a:cubicBezTo>
                  <a:cubicBezTo>
                    <a:pt x="1297" y="294"/>
                    <a:pt x="1297" y="294"/>
                    <a:pt x="1297" y="294"/>
                  </a:cubicBezTo>
                  <a:cubicBezTo>
                    <a:pt x="1495" y="209"/>
                    <a:pt x="1495" y="209"/>
                    <a:pt x="1495" y="209"/>
                  </a:cubicBezTo>
                  <a:lnTo>
                    <a:pt x="1495" y="197"/>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4862193" y="4440005"/>
              <a:ext cx="1959576" cy="1293794"/>
            </a:xfrm>
            <a:custGeom>
              <a:avLst/>
              <a:gdLst>
                <a:gd name="T0" fmla="*/ 1119 w 1119"/>
                <a:gd name="T1" fmla="*/ 439 h 739"/>
                <a:gd name="T2" fmla="*/ 1092 w 1119"/>
                <a:gd name="T3" fmla="*/ 439 h 739"/>
                <a:gd name="T4" fmla="*/ 1065 w 1119"/>
                <a:gd name="T5" fmla="*/ 419 h 739"/>
                <a:gd name="T6" fmla="*/ 1011 w 1119"/>
                <a:gd name="T7" fmla="*/ 324 h 739"/>
                <a:gd name="T8" fmla="*/ 975 w 1119"/>
                <a:gd name="T9" fmla="*/ 262 h 739"/>
                <a:gd name="T10" fmla="*/ 974 w 1119"/>
                <a:gd name="T11" fmla="*/ 261 h 739"/>
                <a:gd name="T12" fmla="*/ 973 w 1119"/>
                <a:gd name="T13" fmla="*/ 252 h 739"/>
                <a:gd name="T14" fmla="*/ 973 w 1119"/>
                <a:gd name="T15" fmla="*/ 249 h 739"/>
                <a:gd name="T16" fmla="*/ 972 w 1119"/>
                <a:gd name="T17" fmla="*/ 240 h 739"/>
                <a:gd name="T18" fmla="*/ 972 w 1119"/>
                <a:gd name="T19" fmla="*/ 239 h 739"/>
                <a:gd name="T20" fmla="*/ 246 w 1119"/>
                <a:gd name="T21" fmla="*/ 17 h 739"/>
                <a:gd name="T22" fmla="*/ 237 w 1119"/>
                <a:gd name="T23" fmla="*/ 0 h 739"/>
                <a:gd name="T24" fmla="*/ 237 w 1119"/>
                <a:gd name="T25" fmla="*/ 12 h 739"/>
                <a:gd name="T26" fmla="*/ 348 w 1119"/>
                <a:gd name="T27" fmla="*/ 121 h 739"/>
                <a:gd name="T28" fmla="*/ 391 w 1119"/>
                <a:gd name="T29" fmla="*/ 242 h 739"/>
                <a:gd name="T30" fmla="*/ 424 w 1119"/>
                <a:gd name="T31" fmla="*/ 336 h 739"/>
                <a:gd name="T32" fmla="*/ 400 w 1119"/>
                <a:gd name="T33" fmla="*/ 399 h 739"/>
                <a:gd name="T34" fmla="*/ 378 w 1119"/>
                <a:gd name="T35" fmla="*/ 468 h 739"/>
                <a:gd name="T36" fmla="*/ 25 w 1119"/>
                <a:gd name="T37" fmla="*/ 629 h 739"/>
                <a:gd name="T38" fmla="*/ 0 w 1119"/>
                <a:gd name="T39" fmla="*/ 629 h 739"/>
                <a:gd name="T40" fmla="*/ 0 w 1119"/>
                <a:gd name="T41" fmla="*/ 641 h 739"/>
                <a:gd name="T42" fmla="*/ 961 w 1119"/>
                <a:gd name="T43" fmla="*/ 546 h 739"/>
                <a:gd name="T44" fmla="*/ 1119 w 1119"/>
                <a:gd name="T45" fmla="*/ 451 h 739"/>
                <a:gd name="T46" fmla="*/ 1119 w 1119"/>
                <a:gd name="T47" fmla="*/ 451 h 739"/>
                <a:gd name="T48" fmla="*/ 1119 w 1119"/>
                <a:gd name="T49" fmla="*/ 451 h 739"/>
                <a:gd name="T50" fmla="*/ 1119 w 1119"/>
                <a:gd name="T51" fmla="*/ 4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9" h="739">
                  <a:moveTo>
                    <a:pt x="1119" y="439"/>
                  </a:moveTo>
                  <a:cubicBezTo>
                    <a:pt x="1092" y="439"/>
                    <a:pt x="1092" y="439"/>
                    <a:pt x="1092" y="439"/>
                  </a:cubicBezTo>
                  <a:cubicBezTo>
                    <a:pt x="1080" y="432"/>
                    <a:pt x="1070" y="426"/>
                    <a:pt x="1065" y="419"/>
                  </a:cubicBezTo>
                  <a:cubicBezTo>
                    <a:pt x="1045" y="394"/>
                    <a:pt x="1021" y="351"/>
                    <a:pt x="1011" y="324"/>
                  </a:cubicBezTo>
                  <a:cubicBezTo>
                    <a:pt x="1000" y="296"/>
                    <a:pt x="980" y="297"/>
                    <a:pt x="975" y="262"/>
                  </a:cubicBezTo>
                  <a:cubicBezTo>
                    <a:pt x="975" y="262"/>
                    <a:pt x="974" y="261"/>
                    <a:pt x="974" y="261"/>
                  </a:cubicBezTo>
                  <a:cubicBezTo>
                    <a:pt x="974" y="258"/>
                    <a:pt x="974" y="255"/>
                    <a:pt x="973" y="252"/>
                  </a:cubicBezTo>
                  <a:cubicBezTo>
                    <a:pt x="973" y="251"/>
                    <a:pt x="973" y="250"/>
                    <a:pt x="973" y="249"/>
                  </a:cubicBezTo>
                  <a:cubicBezTo>
                    <a:pt x="972" y="246"/>
                    <a:pt x="972" y="243"/>
                    <a:pt x="972" y="240"/>
                  </a:cubicBezTo>
                  <a:cubicBezTo>
                    <a:pt x="972" y="240"/>
                    <a:pt x="972" y="240"/>
                    <a:pt x="972" y="239"/>
                  </a:cubicBezTo>
                  <a:cubicBezTo>
                    <a:pt x="670" y="187"/>
                    <a:pt x="407" y="87"/>
                    <a:pt x="246" y="17"/>
                  </a:cubicBezTo>
                  <a:cubicBezTo>
                    <a:pt x="237" y="0"/>
                    <a:pt x="237" y="0"/>
                    <a:pt x="237" y="0"/>
                  </a:cubicBezTo>
                  <a:cubicBezTo>
                    <a:pt x="237" y="12"/>
                    <a:pt x="237" y="12"/>
                    <a:pt x="237" y="12"/>
                  </a:cubicBezTo>
                  <a:cubicBezTo>
                    <a:pt x="254" y="73"/>
                    <a:pt x="275" y="134"/>
                    <a:pt x="348" y="121"/>
                  </a:cubicBezTo>
                  <a:cubicBezTo>
                    <a:pt x="348" y="121"/>
                    <a:pt x="378" y="210"/>
                    <a:pt x="391" y="242"/>
                  </a:cubicBezTo>
                  <a:cubicBezTo>
                    <a:pt x="404" y="273"/>
                    <a:pt x="424" y="336"/>
                    <a:pt x="424" y="336"/>
                  </a:cubicBezTo>
                  <a:cubicBezTo>
                    <a:pt x="424" y="336"/>
                    <a:pt x="409" y="341"/>
                    <a:pt x="400" y="399"/>
                  </a:cubicBezTo>
                  <a:cubicBezTo>
                    <a:pt x="391" y="458"/>
                    <a:pt x="378" y="468"/>
                    <a:pt x="378" y="468"/>
                  </a:cubicBezTo>
                  <a:cubicBezTo>
                    <a:pt x="378" y="468"/>
                    <a:pt x="169" y="560"/>
                    <a:pt x="25" y="629"/>
                  </a:cubicBezTo>
                  <a:cubicBezTo>
                    <a:pt x="0" y="629"/>
                    <a:pt x="0" y="629"/>
                    <a:pt x="0" y="629"/>
                  </a:cubicBezTo>
                  <a:cubicBezTo>
                    <a:pt x="0" y="641"/>
                    <a:pt x="0" y="641"/>
                    <a:pt x="0" y="641"/>
                  </a:cubicBezTo>
                  <a:cubicBezTo>
                    <a:pt x="438" y="739"/>
                    <a:pt x="760" y="648"/>
                    <a:pt x="961" y="546"/>
                  </a:cubicBezTo>
                  <a:cubicBezTo>
                    <a:pt x="1021" y="516"/>
                    <a:pt x="1074" y="483"/>
                    <a:pt x="1119" y="451"/>
                  </a:cubicBezTo>
                  <a:cubicBezTo>
                    <a:pt x="1119" y="451"/>
                    <a:pt x="1119" y="451"/>
                    <a:pt x="1119" y="451"/>
                  </a:cubicBezTo>
                  <a:cubicBezTo>
                    <a:pt x="1119" y="451"/>
                    <a:pt x="1119" y="451"/>
                    <a:pt x="1119" y="451"/>
                  </a:cubicBezTo>
                  <a:lnTo>
                    <a:pt x="1119" y="439"/>
                  </a:ln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9"/>
            <p:cNvSpPr>
              <a:spLocks/>
            </p:cNvSpPr>
            <p:nvPr/>
          </p:nvSpPr>
          <p:spPr bwMode="auto">
            <a:xfrm>
              <a:off x="4765917" y="5247238"/>
              <a:ext cx="2639429" cy="1609281"/>
            </a:xfrm>
            <a:custGeom>
              <a:avLst/>
              <a:gdLst>
                <a:gd name="T0" fmla="*/ 1467 w 1507"/>
                <a:gd name="T1" fmla="*/ 47 h 919"/>
                <a:gd name="T2" fmla="*/ 1467 w 1507"/>
                <a:gd name="T3" fmla="*/ 49 h 919"/>
                <a:gd name="T4" fmla="*/ 1326 w 1507"/>
                <a:gd name="T5" fmla="*/ 26 h 919"/>
                <a:gd name="T6" fmla="*/ 1202 w 1507"/>
                <a:gd name="T7" fmla="*/ 0 h 919"/>
                <a:gd name="T8" fmla="*/ 1027 w 1507"/>
                <a:gd name="T9" fmla="*/ 107 h 919"/>
                <a:gd name="T10" fmla="*/ 548 w 1507"/>
                <a:gd name="T11" fmla="*/ 241 h 919"/>
                <a:gd name="T12" fmla="*/ 21 w 1507"/>
                <a:gd name="T13" fmla="*/ 197 h 919"/>
                <a:gd name="T14" fmla="*/ 16 w 1507"/>
                <a:gd name="T15" fmla="*/ 199 h 919"/>
                <a:gd name="T16" fmla="*/ 16 w 1507"/>
                <a:gd name="T17" fmla="*/ 196 h 919"/>
                <a:gd name="T18" fmla="*/ 0 w 1507"/>
                <a:gd name="T19" fmla="*/ 196 h 919"/>
                <a:gd name="T20" fmla="*/ 0 w 1507"/>
                <a:gd name="T21" fmla="*/ 208 h 919"/>
                <a:gd name="T22" fmla="*/ 0 w 1507"/>
                <a:gd name="T23" fmla="*/ 208 h 919"/>
                <a:gd name="T24" fmla="*/ 0 w 1507"/>
                <a:gd name="T25" fmla="*/ 208 h 919"/>
                <a:gd name="T26" fmla="*/ 1110 w 1507"/>
                <a:gd name="T27" fmla="*/ 919 h 919"/>
                <a:gd name="T28" fmla="*/ 1293 w 1507"/>
                <a:gd name="T29" fmla="*/ 919 h 919"/>
                <a:gd name="T30" fmla="*/ 1507 w 1507"/>
                <a:gd name="T31" fmla="*/ 61 h 919"/>
                <a:gd name="T32" fmla="*/ 1507 w 1507"/>
                <a:gd name="T33" fmla="*/ 61 h 919"/>
                <a:gd name="T34" fmla="*/ 1507 w 1507"/>
                <a:gd name="T35" fmla="*/ 47 h 919"/>
                <a:gd name="T36" fmla="*/ 1467 w 1507"/>
                <a:gd name="T37" fmla="*/ 47 h 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07" h="919">
                  <a:moveTo>
                    <a:pt x="1467" y="47"/>
                  </a:moveTo>
                  <a:cubicBezTo>
                    <a:pt x="1467" y="49"/>
                    <a:pt x="1467" y="49"/>
                    <a:pt x="1467" y="49"/>
                  </a:cubicBezTo>
                  <a:cubicBezTo>
                    <a:pt x="1423" y="38"/>
                    <a:pt x="1373" y="32"/>
                    <a:pt x="1326" y="26"/>
                  </a:cubicBezTo>
                  <a:cubicBezTo>
                    <a:pt x="1282" y="21"/>
                    <a:pt x="1239" y="11"/>
                    <a:pt x="1202" y="0"/>
                  </a:cubicBezTo>
                  <a:cubicBezTo>
                    <a:pt x="1153" y="36"/>
                    <a:pt x="1095" y="73"/>
                    <a:pt x="1027" y="107"/>
                  </a:cubicBezTo>
                  <a:cubicBezTo>
                    <a:pt x="880" y="181"/>
                    <a:pt x="719" y="226"/>
                    <a:pt x="548" y="241"/>
                  </a:cubicBezTo>
                  <a:cubicBezTo>
                    <a:pt x="381" y="256"/>
                    <a:pt x="204" y="241"/>
                    <a:pt x="21" y="197"/>
                  </a:cubicBezTo>
                  <a:cubicBezTo>
                    <a:pt x="20" y="198"/>
                    <a:pt x="18" y="198"/>
                    <a:pt x="16" y="199"/>
                  </a:cubicBezTo>
                  <a:cubicBezTo>
                    <a:pt x="16" y="196"/>
                    <a:pt x="16" y="196"/>
                    <a:pt x="16" y="196"/>
                  </a:cubicBezTo>
                  <a:cubicBezTo>
                    <a:pt x="0" y="196"/>
                    <a:pt x="0" y="196"/>
                    <a:pt x="0" y="196"/>
                  </a:cubicBezTo>
                  <a:cubicBezTo>
                    <a:pt x="0" y="208"/>
                    <a:pt x="0" y="208"/>
                    <a:pt x="0" y="208"/>
                  </a:cubicBezTo>
                  <a:cubicBezTo>
                    <a:pt x="0" y="208"/>
                    <a:pt x="0" y="208"/>
                    <a:pt x="0" y="208"/>
                  </a:cubicBezTo>
                  <a:cubicBezTo>
                    <a:pt x="0" y="208"/>
                    <a:pt x="0" y="208"/>
                    <a:pt x="0" y="208"/>
                  </a:cubicBezTo>
                  <a:cubicBezTo>
                    <a:pt x="1110" y="919"/>
                    <a:pt x="1110" y="919"/>
                    <a:pt x="1110" y="919"/>
                  </a:cubicBezTo>
                  <a:cubicBezTo>
                    <a:pt x="1293" y="919"/>
                    <a:pt x="1293" y="919"/>
                    <a:pt x="1293" y="919"/>
                  </a:cubicBezTo>
                  <a:cubicBezTo>
                    <a:pt x="1507" y="61"/>
                    <a:pt x="1507" y="61"/>
                    <a:pt x="1507" y="61"/>
                  </a:cubicBezTo>
                  <a:cubicBezTo>
                    <a:pt x="1507" y="61"/>
                    <a:pt x="1507" y="61"/>
                    <a:pt x="1507" y="61"/>
                  </a:cubicBezTo>
                  <a:cubicBezTo>
                    <a:pt x="1507" y="47"/>
                    <a:pt x="1507" y="47"/>
                    <a:pt x="1507" y="47"/>
                  </a:cubicBezTo>
                  <a:lnTo>
                    <a:pt x="1467" y="47"/>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p:cNvSpPr>
            <p:nvPr/>
          </p:nvSpPr>
          <p:spPr bwMode="auto">
            <a:xfrm>
              <a:off x="7074307" y="5365730"/>
              <a:ext cx="1033110" cy="1490788"/>
            </a:xfrm>
            <a:custGeom>
              <a:avLst/>
              <a:gdLst>
                <a:gd name="T0" fmla="*/ 589 w 590"/>
                <a:gd name="T1" fmla="*/ 839 h 851"/>
                <a:gd name="T2" fmla="*/ 551 w 590"/>
                <a:gd name="T3" fmla="*/ 335 h 851"/>
                <a:gd name="T4" fmla="*/ 509 w 590"/>
                <a:gd name="T5" fmla="*/ 245 h 851"/>
                <a:gd name="T6" fmla="*/ 333 w 590"/>
                <a:gd name="T7" fmla="*/ 103 h 851"/>
                <a:gd name="T8" fmla="*/ 300 w 590"/>
                <a:gd name="T9" fmla="*/ 79 h 851"/>
                <a:gd name="T10" fmla="*/ 249 w 590"/>
                <a:gd name="T11" fmla="*/ 20 h 851"/>
                <a:gd name="T12" fmla="*/ 212 w 590"/>
                <a:gd name="T13" fmla="*/ 0 h 851"/>
                <a:gd name="T14" fmla="*/ 3 w 590"/>
                <a:gd name="T15" fmla="*/ 839 h 851"/>
                <a:gd name="T16" fmla="*/ 0 w 590"/>
                <a:gd name="T17" fmla="*/ 839 h 851"/>
                <a:gd name="T18" fmla="*/ 0 w 590"/>
                <a:gd name="T19" fmla="*/ 851 h 851"/>
                <a:gd name="T20" fmla="*/ 590 w 590"/>
                <a:gd name="T21" fmla="*/ 851 h 851"/>
                <a:gd name="T22" fmla="*/ 590 w 590"/>
                <a:gd name="T23" fmla="*/ 839 h 851"/>
                <a:gd name="T24" fmla="*/ 589 w 590"/>
                <a:gd name="T25" fmla="*/ 839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0" h="851">
                  <a:moveTo>
                    <a:pt x="589" y="839"/>
                  </a:moveTo>
                  <a:cubicBezTo>
                    <a:pt x="584" y="763"/>
                    <a:pt x="559" y="363"/>
                    <a:pt x="551" y="335"/>
                  </a:cubicBezTo>
                  <a:cubicBezTo>
                    <a:pt x="541" y="303"/>
                    <a:pt x="535" y="269"/>
                    <a:pt x="509" y="245"/>
                  </a:cubicBezTo>
                  <a:cubicBezTo>
                    <a:pt x="484" y="221"/>
                    <a:pt x="340" y="123"/>
                    <a:pt x="333" y="103"/>
                  </a:cubicBezTo>
                  <a:cubicBezTo>
                    <a:pt x="326" y="83"/>
                    <a:pt x="300" y="79"/>
                    <a:pt x="300" y="79"/>
                  </a:cubicBezTo>
                  <a:cubicBezTo>
                    <a:pt x="300" y="79"/>
                    <a:pt x="298" y="56"/>
                    <a:pt x="249" y="20"/>
                  </a:cubicBezTo>
                  <a:cubicBezTo>
                    <a:pt x="238" y="12"/>
                    <a:pt x="226" y="6"/>
                    <a:pt x="212" y="0"/>
                  </a:cubicBezTo>
                  <a:cubicBezTo>
                    <a:pt x="3" y="839"/>
                    <a:pt x="3" y="839"/>
                    <a:pt x="3" y="839"/>
                  </a:cubicBezTo>
                  <a:cubicBezTo>
                    <a:pt x="0" y="839"/>
                    <a:pt x="0" y="839"/>
                    <a:pt x="0" y="839"/>
                  </a:cubicBezTo>
                  <a:cubicBezTo>
                    <a:pt x="0" y="851"/>
                    <a:pt x="0" y="851"/>
                    <a:pt x="0" y="851"/>
                  </a:cubicBezTo>
                  <a:cubicBezTo>
                    <a:pt x="590" y="851"/>
                    <a:pt x="590" y="851"/>
                    <a:pt x="590" y="851"/>
                  </a:cubicBezTo>
                  <a:cubicBezTo>
                    <a:pt x="590" y="839"/>
                    <a:pt x="590" y="839"/>
                    <a:pt x="590" y="839"/>
                  </a:cubicBezTo>
                  <a:lnTo>
                    <a:pt x="589" y="839"/>
                  </a:ln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4159382" y="5633821"/>
              <a:ext cx="2472058" cy="1222698"/>
            </a:xfrm>
            <a:custGeom>
              <a:avLst/>
              <a:gdLst>
                <a:gd name="T0" fmla="*/ 1392 w 1411"/>
                <a:gd name="T1" fmla="*/ 686 h 698"/>
                <a:gd name="T2" fmla="*/ 321 w 1411"/>
                <a:gd name="T3" fmla="*/ 0 h 698"/>
                <a:gd name="T4" fmla="*/ 298 w 1411"/>
                <a:gd name="T5" fmla="*/ 16 h 698"/>
                <a:gd name="T6" fmla="*/ 115 w 1411"/>
                <a:gd name="T7" fmla="*/ 311 h 698"/>
                <a:gd name="T8" fmla="*/ 4 w 1411"/>
                <a:gd name="T9" fmla="*/ 686 h 698"/>
                <a:gd name="T10" fmla="*/ 0 w 1411"/>
                <a:gd name="T11" fmla="*/ 686 h 698"/>
                <a:gd name="T12" fmla="*/ 0 w 1411"/>
                <a:gd name="T13" fmla="*/ 698 h 698"/>
                <a:gd name="T14" fmla="*/ 1411 w 1411"/>
                <a:gd name="T15" fmla="*/ 698 h 698"/>
                <a:gd name="T16" fmla="*/ 1411 w 1411"/>
                <a:gd name="T17" fmla="*/ 686 h 698"/>
                <a:gd name="T18" fmla="*/ 1392 w 1411"/>
                <a:gd name="T19" fmla="*/ 686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1" h="698">
                  <a:moveTo>
                    <a:pt x="1392" y="686"/>
                  </a:moveTo>
                  <a:cubicBezTo>
                    <a:pt x="321" y="0"/>
                    <a:pt x="321" y="0"/>
                    <a:pt x="321" y="0"/>
                  </a:cubicBezTo>
                  <a:cubicBezTo>
                    <a:pt x="310" y="7"/>
                    <a:pt x="302" y="12"/>
                    <a:pt x="298" y="16"/>
                  </a:cubicBezTo>
                  <a:cubicBezTo>
                    <a:pt x="252" y="55"/>
                    <a:pt x="140" y="169"/>
                    <a:pt x="115" y="311"/>
                  </a:cubicBezTo>
                  <a:cubicBezTo>
                    <a:pt x="103" y="380"/>
                    <a:pt x="53" y="531"/>
                    <a:pt x="4" y="686"/>
                  </a:cubicBezTo>
                  <a:cubicBezTo>
                    <a:pt x="0" y="686"/>
                    <a:pt x="0" y="686"/>
                    <a:pt x="0" y="686"/>
                  </a:cubicBezTo>
                  <a:cubicBezTo>
                    <a:pt x="0" y="698"/>
                    <a:pt x="0" y="698"/>
                    <a:pt x="0" y="698"/>
                  </a:cubicBezTo>
                  <a:cubicBezTo>
                    <a:pt x="1411" y="698"/>
                    <a:pt x="1411" y="698"/>
                    <a:pt x="1411" y="698"/>
                  </a:cubicBezTo>
                  <a:cubicBezTo>
                    <a:pt x="1411" y="686"/>
                    <a:pt x="1411" y="686"/>
                    <a:pt x="1411" y="686"/>
                  </a:cubicBezTo>
                  <a:lnTo>
                    <a:pt x="1392" y="686"/>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5182864" y="3593522"/>
              <a:ext cx="1604097" cy="1201962"/>
            </a:xfrm>
            <a:custGeom>
              <a:avLst/>
              <a:gdLst>
                <a:gd name="T0" fmla="*/ 42 w 916"/>
                <a:gd name="T1" fmla="*/ 442 h 686"/>
                <a:gd name="T2" fmla="*/ 45 w 916"/>
                <a:gd name="T3" fmla="*/ 453 h 686"/>
                <a:gd name="T4" fmla="*/ 788 w 916"/>
                <a:gd name="T5" fmla="*/ 686 h 686"/>
                <a:gd name="T6" fmla="*/ 788 w 916"/>
                <a:gd name="T7" fmla="*/ 685 h 686"/>
                <a:gd name="T8" fmla="*/ 788 w 916"/>
                <a:gd name="T9" fmla="*/ 680 h 686"/>
                <a:gd name="T10" fmla="*/ 790 w 916"/>
                <a:gd name="T11" fmla="*/ 669 h 686"/>
                <a:gd name="T12" fmla="*/ 811 w 916"/>
                <a:gd name="T13" fmla="*/ 546 h 686"/>
                <a:gd name="T14" fmla="*/ 853 w 916"/>
                <a:gd name="T15" fmla="*/ 545 h 686"/>
                <a:gd name="T16" fmla="*/ 915 w 916"/>
                <a:gd name="T17" fmla="*/ 340 h 686"/>
                <a:gd name="T18" fmla="*/ 891 w 916"/>
                <a:gd name="T19" fmla="*/ 280 h 686"/>
                <a:gd name="T20" fmla="*/ 890 w 916"/>
                <a:gd name="T21" fmla="*/ 279 h 686"/>
                <a:gd name="T22" fmla="*/ 889 w 916"/>
                <a:gd name="T23" fmla="*/ 277 h 686"/>
                <a:gd name="T24" fmla="*/ 889 w 916"/>
                <a:gd name="T25" fmla="*/ 274 h 686"/>
                <a:gd name="T26" fmla="*/ 889 w 916"/>
                <a:gd name="T27" fmla="*/ 271 h 686"/>
                <a:gd name="T28" fmla="*/ 889 w 916"/>
                <a:gd name="T29" fmla="*/ 266 h 686"/>
                <a:gd name="T30" fmla="*/ 890 w 916"/>
                <a:gd name="T31" fmla="*/ 261 h 686"/>
                <a:gd name="T32" fmla="*/ 891 w 916"/>
                <a:gd name="T33" fmla="*/ 253 h 686"/>
                <a:gd name="T34" fmla="*/ 891 w 916"/>
                <a:gd name="T35" fmla="*/ 248 h 686"/>
                <a:gd name="T36" fmla="*/ 893 w 916"/>
                <a:gd name="T37" fmla="*/ 234 h 686"/>
                <a:gd name="T38" fmla="*/ 894 w 916"/>
                <a:gd name="T39" fmla="*/ 226 h 686"/>
                <a:gd name="T40" fmla="*/ 896 w 916"/>
                <a:gd name="T41" fmla="*/ 215 h 686"/>
                <a:gd name="T42" fmla="*/ 897 w 916"/>
                <a:gd name="T43" fmla="*/ 206 h 686"/>
                <a:gd name="T44" fmla="*/ 898 w 916"/>
                <a:gd name="T45" fmla="*/ 195 h 686"/>
                <a:gd name="T46" fmla="*/ 899 w 916"/>
                <a:gd name="T47" fmla="*/ 184 h 686"/>
                <a:gd name="T48" fmla="*/ 900 w 916"/>
                <a:gd name="T49" fmla="*/ 173 h 686"/>
                <a:gd name="T50" fmla="*/ 900 w 916"/>
                <a:gd name="T51" fmla="*/ 161 h 686"/>
                <a:gd name="T52" fmla="*/ 901 w 916"/>
                <a:gd name="T53" fmla="*/ 149 h 686"/>
                <a:gd name="T54" fmla="*/ 901 w 916"/>
                <a:gd name="T55" fmla="*/ 137 h 686"/>
                <a:gd name="T56" fmla="*/ 901 w 916"/>
                <a:gd name="T57" fmla="*/ 125 h 686"/>
                <a:gd name="T58" fmla="*/ 901 w 916"/>
                <a:gd name="T59" fmla="*/ 112 h 686"/>
                <a:gd name="T60" fmla="*/ 901 w 916"/>
                <a:gd name="T61" fmla="*/ 100 h 686"/>
                <a:gd name="T62" fmla="*/ 900 w 916"/>
                <a:gd name="T63" fmla="*/ 86 h 686"/>
                <a:gd name="T64" fmla="*/ 898 w 916"/>
                <a:gd name="T65" fmla="*/ 74 h 686"/>
                <a:gd name="T66" fmla="*/ 896 w 916"/>
                <a:gd name="T67" fmla="*/ 61 h 686"/>
                <a:gd name="T68" fmla="*/ 895 w 916"/>
                <a:gd name="T69" fmla="*/ 49 h 686"/>
                <a:gd name="T70" fmla="*/ 891 w 916"/>
                <a:gd name="T71" fmla="*/ 35 h 686"/>
                <a:gd name="T72" fmla="*/ 889 w 916"/>
                <a:gd name="T73" fmla="*/ 24 h 686"/>
                <a:gd name="T74" fmla="*/ 884 w 916"/>
                <a:gd name="T75" fmla="*/ 9 h 686"/>
                <a:gd name="T76" fmla="*/ 881 w 916"/>
                <a:gd name="T77" fmla="*/ 0 h 686"/>
                <a:gd name="T78" fmla="*/ 51 w 916"/>
                <a:gd name="T79" fmla="*/ 43 h 686"/>
                <a:gd name="T80" fmla="*/ 60 w 916"/>
                <a:gd name="T81" fmla="*/ 312 h 686"/>
                <a:gd name="T82" fmla="*/ 42 w 916"/>
                <a:gd name="T83" fmla="*/ 442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6" h="686">
                  <a:moveTo>
                    <a:pt x="42" y="442"/>
                  </a:moveTo>
                  <a:cubicBezTo>
                    <a:pt x="43" y="446"/>
                    <a:pt x="44" y="449"/>
                    <a:pt x="45" y="453"/>
                  </a:cubicBezTo>
                  <a:cubicBezTo>
                    <a:pt x="200" y="523"/>
                    <a:pt x="473" y="631"/>
                    <a:pt x="788" y="686"/>
                  </a:cubicBezTo>
                  <a:cubicBezTo>
                    <a:pt x="788" y="685"/>
                    <a:pt x="788" y="685"/>
                    <a:pt x="788" y="685"/>
                  </a:cubicBezTo>
                  <a:cubicBezTo>
                    <a:pt x="788" y="684"/>
                    <a:pt x="788" y="682"/>
                    <a:pt x="788" y="680"/>
                  </a:cubicBezTo>
                  <a:cubicBezTo>
                    <a:pt x="789" y="676"/>
                    <a:pt x="789" y="672"/>
                    <a:pt x="790" y="669"/>
                  </a:cubicBezTo>
                  <a:cubicBezTo>
                    <a:pt x="797" y="641"/>
                    <a:pt x="813" y="559"/>
                    <a:pt x="811" y="546"/>
                  </a:cubicBezTo>
                  <a:cubicBezTo>
                    <a:pt x="809" y="534"/>
                    <a:pt x="826" y="554"/>
                    <a:pt x="853" y="545"/>
                  </a:cubicBezTo>
                  <a:cubicBezTo>
                    <a:pt x="879" y="535"/>
                    <a:pt x="916" y="374"/>
                    <a:pt x="915" y="340"/>
                  </a:cubicBezTo>
                  <a:cubicBezTo>
                    <a:pt x="914" y="307"/>
                    <a:pt x="905" y="277"/>
                    <a:pt x="891" y="280"/>
                  </a:cubicBezTo>
                  <a:cubicBezTo>
                    <a:pt x="890" y="280"/>
                    <a:pt x="890" y="280"/>
                    <a:pt x="890" y="279"/>
                  </a:cubicBezTo>
                  <a:cubicBezTo>
                    <a:pt x="890" y="279"/>
                    <a:pt x="889" y="278"/>
                    <a:pt x="889" y="277"/>
                  </a:cubicBezTo>
                  <a:cubicBezTo>
                    <a:pt x="889" y="277"/>
                    <a:pt x="889" y="276"/>
                    <a:pt x="889" y="274"/>
                  </a:cubicBezTo>
                  <a:cubicBezTo>
                    <a:pt x="889" y="273"/>
                    <a:pt x="889" y="272"/>
                    <a:pt x="889" y="271"/>
                  </a:cubicBezTo>
                  <a:cubicBezTo>
                    <a:pt x="889" y="270"/>
                    <a:pt x="889" y="268"/>
                    <a:pt x="889" y="266"/>
                  </a:cubicBezTo>
                  <a:cubicBezTo>
                    <a:pt x="890" y="265"/>
                    <a:pt x="890" y="263"/>
                    <a:pt x="890" y="261"/>
                  </a:cubicBezTo>
                  <a:cubicBezTo>
                    <a:pt x="890" y="259"/>
                    <a:pt x="890" y="256"/>
                    <a:pt x="891" y="253"/>
                  </a:cubicBezTo>
                  <a:cubicBezTo>
                    <a:pt x="891" y="252"/>
                    <a:pt x="891" y="250"/>
                    <a:pt x="891" y="248"/>
                  </a:cubicBezTo>
                  <a:cubicBezTo>
                    <a:pt x="892" y="244"/>
                    <a:pt x="893" y="239"/>
                    <a:pt x="893" y="234"/>
                  </a:cubicBezTo>
                  <a:cubicBezTo>
                    <a:pt x="894" y="231"/>
                    <a:pt x="894" y="229"/>
                    <a:pt x="894" y="226"/>
                  </a:cubicBezTo>
                  <a:cubicBezTo>
                    <a:pt x="895" y="222"/>
                    <a:pt x="895" y="219"/>
                    <a:pt x="896" y="215"/>
                  </a:cubicBezTo>
                  <a:cubicBezTo>
                    <a:pt x="896" y="212"/>
                    <a:pt x="896" y="209"/>
                    <a:pt x="897" y="206"/>
                  </a:cubicBezTo>
                  <a:cubicBezTo>
                    <a:pt x="897" y="202"/>
                    <a:pt x="897" y="199"/>
                    <a:pt x="898" y="195"/>
                  </a:cubicBezTo>
                  <a:cubicBezTo>
                    <a:pt x="898" y="191"/>
                    <a:pt x="898" y="188"/>
                    <a:pt x="899" y="184"/>
                  </a:cubicBezTo>
                  <a:cubicBezTo>
                    <a:pt x="899" y="180"/>
                    <a:pt x="899" y="177"/>
                    <a:pt x="900" y="173"/>
                  </a:cubicBezTo>
                  <a:cubicBezTo>
                    <a:pt x="900" y="169"/>
                    <a:pt x="900" y="165"/>
                    <a:pt x="900" y="161"/>
                  </a:cubicBezTo>
                  <a:cubicBezTo>
                    <a:pt x="901" y="157"/>
                    <a:pt x="901" y="153"/>
                    <a:pt x="901" y="149"/>
                  </a:cubicBezTo>
                  <a:cubicBezTo>
                    <a:pt x="901" y="145"/>
                    <a:pt x="901" y="141"/>
                    <a:pt x="901" y="137"/>
                  </a:cubicBezTo>
                  <a:cubicBezTo>
                    <a:pt x="901" y="133"/>
                    <a:pt x="901" y="129"/>
                    <a:pt x="901" y="125"/>
                  </a:cubicBezTo>
                  <a:cubicBezTo>
                    <a:pt x="901" y="121"/>
                    <a:pt x="901" y="116"/>
                    <a:pt x="901" y="112"/>
                  </a:cubicBezTo>
                  <a:cubicBezTo>
                    <a:pt x="901" y="108"/>
                    <a:pt x="901" y="104"/>
                    <a:pt x="901" y="100"/>
                  </a:cubicBezTo>
                  <a:cubicBezTo>
                    <a:pt x="900" y="95"/>
                    <a:pt x="900" y="91"/>
                    <a:pt x="900" y="86"/>
                  </a:cubicBezTo>
                  <a:cubicBezTo>
                    <a:pt x="899" y="82"/>
                    <a:pt x="899" y="78"/>
                    <a:pt x="898" y="74"/>
                  </a:cubicBezTo>
                  <a:cubicBezTo>
                    <a:pt x="898" y="70"/>
                    <a:pt x="897" y="65"/>
                    <a:pt x="896" y="61"/>
                  </a:cubicBezTo>
                  <a:cubicBezTo>
                    <a:pt x="896" y="57"/>
                    <a:pt x="895" y="53"/>
                    <a:pt x="895" y="49"/>
                  </a:cubicBezTo>
                  <a:cubicBezTo>
                    <a:pt x="894" y="44"/>
                    <a:pt x="893" y="40"/>
                    <a:pt x="891" y="35"/>
                  </a:cubicBezTo>
                  <a:cubicBezTo>
                    <a:pt x="891" y="31"/>
                    <a:pt x="890" y="28"/>
                    <a:pt x="889" y="24"/>
                  </a:cubicBezTo>
                  <a:cubicBezTo>
                    <a:pt x="887" y="19"/>
                    <a:pt x="886" y="14"/>
                    <a:pt x="884" y="9"/>
                  </a:cubicBezTo>
                  <a:cubicBezTo>
                    <a:pt x="883" y="6"/>
                    <a:pt x="882" y="3"/>
                    <a:pt x="881" y="0"/>
                  </a:cubicBezTo>
                  <a:cubicBezTo>
                    <a:pt x="489" y="242"/>
                    <a:pt x="78" y="56"/>
                    <a:pt x="51" y="43"/>
                  </a:cubicBezTo>
                  <a:cubicBezTo>
                    <a:pt x="21" y="181"/>
                    <a:pt x="60" y="312"/>
                    <a:pt x="60" y="312"/>
                  </a:cubicBezTo>
                  <a:cubicBezTo>
                    <a:pt x="60" y="312"/>
                    <a:pt x="0" y="315"/>
                    <a:pt x="42" y="442"/>
                  </a:cubicBez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7913384" y="2198268"/>
              <a:ext cx="509519" cy="379918"/>
            </a:xfrm>
            <a:custGeom>
              <a:avLst/>
              <a:gdLst>
                <a:gd name="T0" fmla="*/ 67 w 291"/>
                <a:gd name="T1" fmla="*/ 2 h 217"/>
                <a:gd name="T2" fmla="*/ 17 w 291"/>
                <a:gd name="T3" fmla="*/ 11 h 217"/>
                <a:gd name="T4" fmla="*/ 14 w 291"/>
                <a:gd name="T5" fmla="*/ 12 h 217"/>
                <a:gd name="T6" fmla="*/ 15 w 291"/>
                <a:gd name="T7" fmla="*/ 29 h 217"/>
                <a:gd name="T8" fmla="*/ 1 w 291"/>
                <a:gd name="T9" fmla="*/ 38 h 217"/>
                <a:gd name="T10" fmla="*/ 2 w 291"/>
                <a:gd name="T11" fmla="*/ 212 h 217"/>
                <a:gd name="T12" fmla="*/ 130 w 291"/>
                <a:gd name="T13" fmla="*/ 211 h 217"/>
                <a:gd name="T14" fmla="*/ 148 w 291"/>
                <a:gd name="T15" fmla="*/ 217 h 217"/>
                <a:gd name="T16" fmla="*/ 166 w 291"/>
                <a:gd name="T17" fmla="*/ 211 h 217"/>
                <a:gd name="T18" fmla="*/ 291 w 291"/>
                <a:gd name="T19" fmla="*/ 209 h 217"/>
                <a:gd name="T20" fmla="*/ 289 w 291"/>
                <a:gd name="T21" fmla="*/ 36 h 217"/>
                <a:gd name="T22" fmla="*/ 278 w 291"/>
                <a:gd name="T23" fmla="*/ 28 h 217"/>
                <a:gd name="T24" fmla="*/ 278 w 291"/>
                <a:gd name="T25" fmla="*/ 10 h 217"/>
                <a:gd name="T26" fmla="*/ 275 w 291"/>
                <a:gd name="T27" fmla="*/ 9 h 217"/>
                <a:gd name="T28" fmla="*/ 224 w 291"/>
                <a:gd name="T29" fmla="*/ 0 h 217"/>
                <a:gd name="T30" fmla="*/ 146 w 291"/>
                <a:gd name="T31" fmla="*/ 29 h 217"/>
                <a:gd name="T32" fmla="*/ 67 w 291"/>
                <a:gd name="T33" fmla="*/ 2 h 217"/>
                <a:gd name="T34" fmla="*/ 62 w 291"/>
                <a:gd name="T35" fmla="*/ 180 h 217"/>
                <a:gd name="T36" fmla="*/ 24 w 291"/>
                <a:gd name="T37" fmla="*/ 186 h 217"/>
                <a:gd name="T38" fmla="*/ 23 w 291"/>
                <a:gd name="T39" fmla="*/ 18 h 217"/>
                <a:gd name="T40" fmla="*/ 68 w 291"/>
                <a:gd name="T41" fmla="*/ 10 h 217"/>
                <a:gd name="T42" fmla="*/ 140 w 291"/>
                <a:gd name="T43" fmla="*/ 35 h 217"/>
                <a:gd name="T44" fmla="*/ 141 w 291"/>
                <a:gd name="T45" fmla="*/ 136 h 217"/>
                <a:gd name="T46" fmla="*/ 145 w 291"/>
                <a:gd name="T47" fmla="*/ 130 h 217"/>
                <a:gd name="T48" fmla="*/ 146 w 291"/>
                <a:gd name="T49" fmla="*/ 197 h 217"/>
                <a:gd name="T50" fmla="*/ 62 w 291"/>
                <a:gd name="T51" fmla="*/ 180 h 217"/>
                <a:gd name="T52" fmla="*/ 152 w 291"/>
                <a:gd name="T53" fmla="*/ 35 h 217"/>
                <a:gd name="T54" fmla="*/ 224 w 291"/>
                <a:gd name="T55" fmla="*/ 9 h 217"/>
                <a:gd name="T56" fmla="*/ 270 w 291"/>
                <a:gd name="T57" fmla="*/ 15 h 217"/>
                <a:gd name="T58" fmla="*/ 271 w 291"/>
                <a:gd name="T59" fmla="*/ 184 h 217"/>
                <a:gd name="T60" fmla="*/ 231 w 291"/>
                <a:gd name="T61" fmla="*/ 177 h 217"/>
                <a:gd name="T62" fmla="*/ 149 w 291"/>
                <a:gd name="T63" fmla="*/ 197 h 217"/>
                <a:gd name="T64" fmla="*/ 148 w 291"/>
                <a:gd name="T65" fmla="*/ 130 h 217"/>
                <a:gd name="T66" fmla="*/ 153 w 291"/>
                <a:gd name="T67" fmla="*/ 135 h 217"/>
                <a:gd name="T68" fmla="*/ 152 w 291"/>
                <a:gd name="T69" fmla="*/ 35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217">
                  <a:moveTo>
                    <a:pt x="67" y="2"/>
                  </a:moveTo>
                  <a:cubicBezTo>
                    <a:pt x="39" y="2"/>
                    <a:pt x="18" y="11"/>
                    <a:pt x="17" y="11"/>
                  </a:cubicBezTo>
                  <a:cubicBezTo>
                    <a:pt x="14" y="12"/>
                    <a:pt x="14" y="12"/>
                    <a:pt x="14" y="12"/>
                  </a:cubicBezTo>
                  <a:cubicBezTo>
                    <a:pt x="15" y="29"/>
                    <a:pt x="15" y="29"/>
                    <a:pt x="15" y="29"/>
                  </a:cubicBezTo>
                  <a:cubicBezTo>
                    <a:pt x="6" y="31"/>
                    <a:pt x="0" y="34"/>
                    <a:pt x="1" y="38"/>
                  </a:cubicBezTo>
                  <a:cubicBezTo>
                    <a:pt x="1" y="63"/>
                    <a:pt x="2" y="212"/>
                    <a:pt x="2" y="212"/>
                  </a:cubicBezTo>
                  <a:cubicBezTo>
                    <a:pt x="130" y="211"/>
                    <a:pt x="130" y="211"/>
                    <a:pt x="130" y="211"/>
                  </a:cubicBezTo>
                  <a:cubicBezTo>
                    <a:pt x="134" y="215"/>
                    <a:pt x="141" y="217"/>
                    <a:pt x="148" y="217"/>
                  </a:cubicBezTo>
                  <a:cubicBezTo>
                    <a:pt x="155" y="217"/>
                    <a:pt x="162" y="214"/>
                    <a:pt x="166" y="211"/>
                  </a:cubicBezTo>
                  <a:cubicBezTo>
                    <a:pt x="291" y="209"/>
                    <a:pt x="291" y="209"/>
                    <a:pt x="291" y="209"/>
                  </a:cubicBezTo>
                  <a:cubicBezTo>
                    <a:pt x="291" y="209"/>
                    <a:pt x="290" y="44"/>
                    <a:pt x="289" y="36"/>
                  </a:cubicBezTo>
                  <a:cubicBezTo>
                    <a:pt x="289" y="32"/>
                    <a:pt x="285" y="29"/>
                    <a:pt x="278" y="28"/>
                  </a:cubicBezTo>
                  <a:cubicBezTo>
                    <a:pt x="278" y="10"/>
                    <a:pt x="278" y="10"/>
                    <a:pt x="278" y="10"/>
                  </a:cubicBezTo>
                  <a:cubicBezTo>
                    <a:pt x="275" y="9"/>
                    <a:pt x="275" y="9"/>
                    <a:pt x="275" y="9"/>
                  </a:cubicBezTo>
                  <a:cubicBezTo>
                    <a:pt x="275" y="9"/>
                    <a:pt x="253" y="0"/>
                    <a:pt x="224" y="0"/>
                  </a:cubicBezTo>
                  <a:cubicBezTo>
                    <a:pt x="194" y="1"/>
                    <a:pt x="168" y="10"/>
                    <a:pt x="146" y="29"/>
                  </a:cubicBezTo>
                  <a:cubicBezTo>
                    <a:pt x="125" y="11"/>
                    <a:pt x="98" y="2"/>
                    <a:pt x="67" y="2"/>
                  </a:cubicBezTo>
                  <a:close/>
                  <a:moveTo>
                    <a:pt x="62" y="180"/>
                  </a:moveTo>
                  <a:cubicBezTo>
                    <a:pt x="48" y="180"/>
                    <a:pt x="35" y="182"/>
                    <a:pt x="24" y="186"/>
                  </a:cubicBezTo>
                  <a:cubicBezTo>
                    <a:pt x="23" y="18"/>
                    <a:pt x="23" y="18"/>
                    <a:pt x="23" y="18"/>
                  </a:cubicBezTo>
                  <a:cubicBezTo>
                    <a:pt x="29" y="15"/>
                    <a:pt x="46" y="11"/>
                    <a:pt x="68" y="10"/>
                  </a:cubicBezTo>
                  <a:cubicBezTo>
                    <a:pt x="96" y="10"/>
                    <a:pt x="120" y="18"/>
                    <a:pt x="140" y="35"/>
                  </a:cubicBezTo>
                  <a:cubicBezTo>
                    <a:pt x="141" y="136"/>
                    <a:pt x="141" y="136"/>
                    <a:pt x="141" y="136"/>
                  </a:cubicBezTo>
                  <a:cubicBezTo>
                    <a:pt x="145" y="130"/>
                    <a:pt x="145" y="130"/>
                    <a:pt x="145" y="130"/>
                  </a:cubicBezTo>
                  <a:cubicBezTo>
                    <a:pt x="146" y="197"/>
                    <a:pt x="146" y="197"/>
                    <a:pt x="146" y="197"/>
                  </a:cubicBezTo>
                  <a:cubicBezTo>
                    <a:pt x="136" y="193"/>
                    <a:pt x="99" y="179"/>
                    <a:pt x="62" y="180"/>
                  </a:cubicBezTo>
                  <a:close/>
                  <a:moveTo>
                    <a:pt x="152" y="35"/>
                  </a:moveTo>
                  <a:cubicBezTo>
                    <a:pt x="172" y="18"/>
                    <a:pt x="196" y="9"/>
                    <a:pt x="224" y="9"/>
                  </a:cubicBezTo>
                  <a:cubicBezTo>
                    <a:pt x="246" y="9"/>
                    <a:pt x="263" y="14"/>
                    <a:pt x="270" y="15"/>
                  </a:cubicBezTo>
                  <a:cubicBezTo>
                    <a:pt x="271" y="184"/>
                    <a:pt x="271" y="184"/>
                    <a:pt x="271" y="184"/>
                  </a:cubicBezTo>
                  <a:cubicBezTo>
                    <a:pt x="259" y="180"/>
                    <a:pt x="246" y="177"/>
                    <a:pt x="231" y="177"/>
                  </a:cubicBezTo>
                  <a:cubicBezTo>
                    <a:pt x="194" y="178"/>
                    <a:pt x="159" y="193"/>
                    <a:pt x="149" y="197"/>
                  </a:cubicBezTo>
                  <a:cubicBezTo>
                    <a:pt x="148" y="130"/>
                    <a:pt x="148" y="130"/>
                    <a:pt x="148" y="130"/>
                  </a:cubicBezTo>
                  <a:cubicBezTo>
                    <a:pt x="153" y="135"/>
                    <a:pt x="153" y="135"/>
                    <a:pt x="153" y="135"/>
                  </a:cubicBezTo>
                  <a:lnTo>
                    <a:pt x="152" y="35"/>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7890426" y="3331356"/>
              <a:ext cx="556917" cy="502114"/>
            </a:xfrm>
            <a:custGeom>
              <a:avLst/>
              <a:gdLst>
                <a:gd name="T0" fmla="*/ 672 w 752"/>
                <a:gd name="T1" fmla="*/ 71 h 678"/>
                <a:gd name="T2" fmla="*/ 669 w 752"/>
                <a:gd name="T3" fmla="*/ 662 h 678"/>
                <a:gd name="T4" fmla="*/ 691 w 752"/>
                <a:gd name="T5" fmla="*/ 54 h 678"/>
                <a:gd name="T6" fmla="*/ 80 w 752"/>
                <a:gd name="T7" fmla="*/ 648 h 678"/>
                <a:gd name="T8" fmla="*/ 135 w 752"/>
                <a:gd name="T9" fmla="*/ 634 h 678"/>
                <a:gd name="T10" fmla="*/ 128 w 752"/>
                <a:gd name="T11" fmla="*/ 603 h 678"/>
                <a:gd name="T12" fmla="*/ 175 w 752"/>
                <a:gd name="T13" fmla="*/ 619 h 678"/>
                <a:gd name="T14" fmla="*/ 158 w 752"/>
                <a:gd name="T15" fmla="*/ 577 h 678"/>
                <a:gd name="T16" fmla="*/ 192 w 752"/>
                <a:gd name="T17" fmla="*/ 589 h 678"/>
                <a:gd name="T18" fmla="*/ 182 w 752"/>
                <a:gd name="T19" fmla="*/ 555 h 678"/>
                <a:gd name="T20" fmla="*/ 229 w 752"/>
                <a:gd name="T21" fmla="*/ 570 h 678"/>
                <a:gd name="T22" fmla="*/ 213 w 752"/>
                <a:gd name="T23" fmla="*/ 527 h 678"/>
                <a:gd name="T24" fmla="*/ 246 w 752"/>
                <a:gd name="T25" fmla="*/ 537 h 678"/>
                <a:gd name="T26" fmla="*/ 236 w 752"/>
                <a:gd name="T27" fmla="*/ 506 h 678"/>
                <a:gd name="T28" fmla="*/ 284 w 752"/>
                <a:gd name="T29" fmla="*/ 522 h 678"/>
                <a:gd name="T30" fmla="*/ 265 w 752"/>
                <a:gd name="T31" fmla="*/ 480 h 678"/>
                <a:gd name="T32" fmla="*/ 298 w 752"/>
                <a:gd name="T33" fmla="*/ 489 h 678"/>
                <a:gd name="T34" fmla="*/ 291 w 752"/>
                <a:gd name="T35" fmla="*/ 456 h 678"/>
                <a:gd name="T36" fmla="*/ 338 w 752"/>
                <a:gd name="T37" fmla="*/ 473 h 678"/>
                <a:gd name="T38" fmla="*/ 319 w 752"/>
                <a:gd name="T39" fmla="*/ 430 h 678"/>
                <a:gd name="T40" fmla="*/ 352 w 752"/>
                <a:gd name="T41" fmla="*/ 440 h 678"/>
                <a:gd name="T42" fmla="*/ 343 w 752"/>
                <a:gd name="T43" fmla="*/ 407 h 678"/>
                <a:gd name="T44" fmla="*/ 362 w 752"/>
                <a:gd name="T45" fmla="*/ 392 h 678"/>
                <a:gd name="T46" fmla="*/ 393 w 752"/>
                <a:gd name="T47" fmla="*/ 409 h 678"/>
                <a:gd name="T48" fmla="*/ 381 w 752"/>
                <a:gd name="T49" fmla="*/ 373 h 678"/>
                <a:gd name="T50" fmla="*/ 407 w 752"/>
                <a:gd name="T51" fmla="*/ 376 h 678"/>
                <a:gd name="T52" fmla="*/ 404 w 752"/>
                <a:gd name="T53" fmla="*/ 350 h 678"/>
                <a:gd name="T54" fmla="*/ 445 w 752"/>
                <a:gd name="T55" fmla="*/ 359 h 678"/>
                <a:gd name="T56" fmla="*/ 435 w 752"/>
                <a:gd name="T57" fmla="*/ 324 h 678"/>
                <a:gd name="T58" fmla="*/ 461 w 752"/>
                <a:gd name="T59" fmla="*/ 326 h 678"/>
                <a:gd name="T60" fmla="*/ 459 w 752"/>
                <a:gd name="T61" fmla="*/ 300 h 678"/>
                <a:gd name="T62" fmla="*/ 501 w 752"/>
                <a:gd name="T63" fmla="*/ 314 h 678"/>
                <a:gd name="T64" fmla="*/ 490 w 752"/>
                <a:gd name="T65" fmla="*/ 274 h 678"/>
                <a:gd name="T66" fmla="*/ 518 w 752"/>
                <a:gd name="T67" fmla="*/ 281 h 678"/>
                <a:gd name="T68" fmla="*/ 513 w 752"/>
                <a:gd name="T69" fmla="*/ 253 h 678"/>
                <a:gd name="T70" fmla="*/ 556 w 752"/>
                <a:gd name="T71" fmla="*/ 265 h 678"/>
                <a:gd name="T72" fmla="*/ 542 w 752"/>
                <a:gd name="T73" fmla="*/ 224 h 678"/>
                <a:gd name="T74" fmla="*/ 570 w 752"/>
                <a:gd name="T75" fmla="*/ 232 h 678"/>
                <a:gd name="T76" fmla="*/ 568 w 752"/>
                <a:gd name="T77" fmla="*/ 203 h 678"/>
                <a:gd name="T78" fmla="*/ 610 w 752"/>
                <a:gd name="T79" fmla="*/ 217 h 678"/>
                <a:gd name="T80" fmla="*/ 596 w 752"/>
                <a:gd name="T81" fmla="*/ 177 h 678"/>
                <a:gd name="T82" fmla="*/ 624 w 752"/>
                <a:gd name="T83" fmla="*/ 184 h 678"/>
                <a:gd name="T84" fmla="*/ 620 w 752"/>
                <a:gd name="T85" fmla="*/ 153 h 678"/>
                <a:gd name="T86" fmla="*/ 662 w 752"/>
                <a:gd name="T87" fmla="*/ 168 h 678"/>
                <a:gd name="T88" fmla="*/ 648 w 752"/>
                <a:gd name="T89" fmla="*/ 127 h 678"/>
                <a:gd name="T90" fmla="*/ 679 w 752"/>
                <a:gd name="T91" fmla="*/ 135 h 678"/>
                <a:gd name="T92" fmla="*/ 674 w 752"/>
                <a:gd name="T93" fmla="*/ 106 h 678"/>
                <a:gd name="T94" fmla="*/ 643 w 752"/>
                <a:gd name="T95" fmla="*/ 636 h 678"/>
                <a:gd name="T96" fmla="*/ 601 w 752"/>
                <a:gd name="T97" fmla="*/ 276 h 678"/>
                <a:gd name="T98" fmla="*/ 565 w 752"/>
                <a:gd name="T99" fmla="*/ 558 h 678"/>
                <a:gd name="T100" fmla="*/ 359 w 752"/>
                <a:gd name="T101" fmla="*/ 532 h 678"/>
                <a:gd name="T102" fmla="*/ 542 w 752"/>
                <a:gd name="T103" fmla="*/ 529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2" h="678">
                  <a:moveTo>
                    <a:pt x="691" y="54"/>
                  </a:moveTo>
                  <a:lnTo>
                    <a:pt x="672" y="71"/>
                  </a:lnTo>
                  <a:lnTo>
                    <a:pt x="0" y="678"/>
                  </a:lnTo>
                  <a:lnTo>
                    <a:pt x="669" y="662"/>
                  </a:lnTo>
                  <a:lnTo>
                    <a:pt x="752" y="0"/>
                  </a:lnTo>
                  <a:lnTo>
                    <a:pt x="691" y="54"/>
                  </a:lnTo>
                  <a:close/>
                  <a:moveTo>
                    <a:pt x="643" y="636"/>
                  </a:moveTo>
                  <a:lnTo>
                    <a:pt x="80" y="648"/>
                  </a:lnTo>
                  <a:lnTo>
                    <a:pt x="116" y="615"/>
                  </a:lnTo>
                  <a:lnTo>
                    <a:pt x="135" y="634"/>
                  </a:lnTo>
                  <a:lnTo>
                    <a:pt x="147" y="622"/>
                  </a:lnTo>
                  <a:lnTo>
                    <a:pt x="128" y="603"/>
                  </a:lnTo>
                  <a:lnTo>
                    <a:pt x="147" y="586"/>
                  </a:lnTo>
                  <a:lnTo>
                    <a:pt x="175" y="619"/>
                  </a:lnTo>
                  <a:lnTo>
                    <a:pt x="187" y="610"/>
                  </a:lnTo>
                  <a:lnTo>
                    <a:pt x="158" y="577"/>
                  </a:lnTo>
                  <a:lnTo>
                    <a:pt x="170" y="565"/>
                  </a:lnTo>
                  <a:lnTo>
                    <a:pt x="192" y="589"/>
                  </a:lnTo>
                  <a:lnTo>
                    <a:pt x="203" y="577"/>
                  </a:lnTo>
                  <a:lnTo>
                    <a:pt x="182" y="555"/>
                  </a:lnTo>
                  <a:lnTo>
                    <a:pt x="201" y="539"/>
                  </a:lnTo>
                  <a:lnTo>
                    <a:pt x="229" y="570"/>
                  </a:lnTo>
                  <a:lnTo>
                    <a:pt x="241" y="560"/>
                  </a:lnTo>
                  <a:lnTo>
                    <a:pt x="213" y="527"/>
                  </a:lnTo>
                  <a:lnTo>
                    <a:pt x="225" y="515"/>
                  </a:lnTo>
                  <a:lnTo>
                    <a:pt x="246" y="537"/>
                  </a:lnTo>
                  <a:lnTo>
                    <a:pt x="258" y="527"/>
                  </a:lnTo>
                  <a:lnTo>
                    <a:pt x="236" y="506"/>
                  </a:lnTo>
                  <a:lnTo>
                    <a:pt x="253" y="489"/>
                  </a:lnTo>
                  <a:lnTo>
                    <a:pt x="284" y="522"/>
                  </a:lnTo>
                  <a:lnTo>
                    <a:pt x="296" y="511"/>
                  </a:lnTo>
                  <a:lnTo>
                    <a:pt x="265" y="480"/>
                  </a:lnTo>
                  <a:lnTo>
                    <a:pt x="279" y="468"/>
                  </a:lnTo>
                  <a:lnTo>
                    <a:pt x="298" y="489"/>
                  </a:lnTo>
                  <a:lnTo>
                    <a:pt x="310" y="477"/>
                  </a:lnTo>
                  <a:lnTo>
                    <a:pt x="291" y="456"/>
                  </a:lnTo>
                  <a:lnTo>
                    <a:pt x="307" y="442"/>
                  </a:lnTo>
                  <a:lnTo>
                    <a:pt x="338" y="473"/>
                  </a:lnTo>
                  <a:lnTo>
                    <a:pt x="350" y="461"/>
                  </a:lnTo>
                  <a:lnTo>
                    <a:pt x="319" y="430"/>
                  </a:lnTo>
                  <a:lnTo>
                    <a:pt x="333" y="418"/>
                  </a:lnTo>
                  <a:lnTo>
                    <a:pt x="352" y="440"/>
                  </a:lnTo>
                  <a:lnTo>
                    <a:pt x="364" y="430"/>
                  </a:lnTo>
                  <a:lnTo>
                    <a:pt x="343" y="407"/>
                  </a:lnTo>
                  <a:lnTo>
                    <a:pt x="359" y="392"/>
                  </a:lnTo>
                  <a:lnTo>
                    <a:pt x="362" y="392"/>
                  </a:lnTo>
                  <a:lnTo>
                    <a:pt x="369" y="385"/>
                  </a:lnTo>
                  <a:lnTo>
                    <a:pt x="393" y="409"/>
                  </a:lnTo>
                  <a:lnTo>
                    <a:pt x="404" y="399"/>
                  </a:lnTo>
                  <a:lnTo>
                    <a:pt x="381" y="373"/>
                  </a:lnTo>
                  <a:lnTo>
                    <a:pt x="393" y="362"/>
                  </a:lnTo>
                  <a:lnTo>
                    <a:pt x="407" y="376"/>
                  </a:lnTo>
                  <a:lnTo>
                    <a:pt x="419" y="366"/>
                  </a:lnTo>
                  <a:lnTo>
                    <a:pt x="404" y="350"/>
                  </a:lnTo>
                  <a:lnTo>
                    <a:pt x="423" y="336"/>
                  </a:lnTo>
                  <a:lnTo>
                    <a:pt x="445" y="359"/>
                  </a:lnTo>
                  <a:lnTo>
                    <a:pt x="456" y="350"/>
                  </a:lnTo>
                  <a:lnTo>
                    <a:pt x="435" y="324"/>
                  </a:lnTo>
                  <a:lnTo>
                    <a:pt x="447" y="312"/>
                  </a:lnTo>
                  <a:lnTo>
                    <a:pt x="461" y="326"/>
                  </a:lnTo>
                  <a:lnTo>
                    <a:pt x="473" y="317"/>
                  </a:lnTo>
                  <a:lnTo>
                    <a:pt x="459" y="300"/>
                  </a:lnTo>
                  <a:lnTo>
                    <a:pt x="475" y="286"/>
                  </a:lnTo>
                  <a:lnTo>
                    <a:pt x="501" y="314"/>
                  </a:lnTo>
                  <a:lnTo>
                    <a:pt x="513" y="302"/>
                  </a:lnTo>
                  <a:lnTo>
                    <a:pt x="490" y="274"/>
                  </a:lnTo>
                  <a:lnTo>
                    <a:pt x="501" y="262"/>
                  </a:lnTo>
                  <a:lnTo>
                    <a:pt x="518" y="281"/>
                  </a:lnTo>
                  <a:lnTo>
                    <a:pt x="530" y="269"/>
                  </a:lnTo>
                  <a:lnTo>
                    <a:pt x="513" y="253"/>
                  </a:lnTo>
                  <a:lnTo>
                    <a:pt x="530" y="236"/>
                  </a:lnTo>
                  <a:lnTo>
                    <a:pt x="556" y="265"/>
                  </a:lnTo>
                  <a:lnTo>
                    <a:pt x="568" y="253"/>
                  </a:lnTo>
                  <a:lnTo>
                    <a:pt x="542" y="224"/>
                  </a:lnTo>
                  <a:lnTo>
                    <a:pt x="556" y="213"/>
                  </a:lnTo>
                  <a:lnTo>
                    <a:pt x="570" y="232"/>
                  </a:lnTo>
                  <a:lnTo>
                    <a:pt x="584" y="220"/>
                  </a:lnTo>
                  <a:lnTo>
                    <a:pt x="568" y="203"/>
                  </a:lnTo>
                  <a:lnTo>
                    <a:pt x="582" y="187"/>
                  </a:lnTo>
                  <a:lnTo>
                    <a:pt x="610" y="217"/>
                  </a:lnTo>
                  <a:lnTo>
                    <a:pt x="620" y="206"/>
                  </a:lnTo>
                  <a:lnTo>
                    <a:pt x="596" y="177"/>
                  </a:lnTo>
                  <a:lnTo>
                    <a:pt x="608" y="165"/>
                  </a:lnTo>
                  <a:lnTo>
                    <a:pt x="624" y="184"/>
                  </a:lnTo>
                  <a:lnTo>
                    <a:pt x="636" y="172"/>
                  </a:lnTo>
                  <a:lnTo>
                    <a:pt x="620" y="153"/>
                  </a:lnTo>
                  <a:lnTo>
                    <a:pt x="639" y="139"/>
                  </a:lnTo>
                  <a:lnTo>
                    <a:pt x="662" y="168"/>
                  </a:lnTo>
                  <a:lnTo>
                    <a:pt x="674" y="156"/>
                  </a:lnTo>
                  <a:lnTo>
                    <a:pt x="648" y="127"/>
                  </a:lnTo>
                  <a:lnTo>
                    <a:pt x="662" y="116"/>
                  </a:lnTo>
                  <a:lnTo>
                    <a:pt x="679" y="135"/>
                  </a:lnTo>
                  <a:lnTo>
                    <a:pt x="691" y="123"/>
                  </a:lnTo>
                  <a:lnTo>
                    <a:pt x="674" y="106"/>
                  </a:lnTo>
                  <a:lnTo>
                    <a:pt x="712" y="71"/>
                  </a:lnTo>
                  <a:lnTo>
                    <a:pt x="643" y="636"/>
                  </a:lnTo>
                  <a:close/>
                  <a:moveTo>
                    <a:pt x="565" y="558"/>
                  </a:moveTo>
                  <a:lnTo>
                    <a:pt x="601" y="276"/>
                  </a:lnTo>
                  <a:lnTo>
                    <a:pt x="281" y="563"/>
                  </a:lnTo>
                  <a:lnTo>
                    <a:pt x="565" y="558"/>
                  </a:lnTo>
                  <a:close/>
                  <a:moveTo>
                    <a:pt x="542" y="529"/>
                  </a:moveTo>
                  <a:lnTo>
                    <a:pt x="359" y="532"/>
                  </a:lnTo>
                  <a:lnTo>
                    <a:pt x="563" y="347"/>
                  </a:lnTo>
                  <a:lnTo>
                    <a:pt x="542" y="529"/>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935602" y="4523691"/>
              <a:ext cx="466566" cy="464344"/>
            </a:xfrm>
            <a:custGeom>
              <a:avLst/>
              <a:gdLst>
                <a:gd name="T0" fmla="*/ 133 w 266"/>
                <a:gd name="T1" fmla="*/ 0 h 265"/>
                <a:gd name="T2" fmla="*/ 0 w 266"/>
                <a:gd name="T3" fmla="*/ 132 h 265"/>
                <a:gd name="T4" fmla="*/ 133 w 266"/>
                <a:gd name="T5" fmla="*/ 265 h 265"/>
                <a:gd name="T6" fmla="*/ 266 w 266"/>
                <a:gd name="T7" fmla="*/ 132 h 265"/>
                <a:gd name="T8" fmla="*/ 133 w 266"/>
                <a:gd name="T9" fmla="*/ 0 h 265"/>
                <a:gd name="T10" fmla="*/ 221 w 266"/>
                <a:gd name="T11" fmla="*/ 51 h 265"/>
                <a:gd name="T12" fmla="*/ 148 w 266"/>
                <a:gd name="T13" fmla="*/ 94 h 265"/>
                <a:gd name="T14" fmla="*/ 167 w 266"/>
                <a:gd name="T15" fmla="*/ 17 h 265"/>
                <a:gd name="T16" fmla="*/ 221 w 266"/>
                <a:gd name="T17" fmla="*/ 51 h 265"/>
                <a:gd name="T18" fmla="*/ 133 w 266"/>
                <a:gd name="T19" fmla="*/ 12 h 265"/>
                <a:gd name="T20" fmla="*/ 156 w 266"/>
                <a:gd name="T21" fmla="*/ 14 h 265"/>
                <a:gd name="T22" fmla="*/ 140 w 266"/>
                <a:gd name="T23" fmla="*/ 100 h 265"/>
                <a:gd name="T24" fmla="*/ 118 w 266"/>
                <a:gd name="T25" fmla="*/ 119 h 265"/>
                <a:gd name="T26" fmla="*/ 112 w 266"/>
                <a:gd name="T27" fmla="*/ 124 h 265"/>
                <a:gd name="T28" fmla="*/ 58 w 266"/>
                <a:gd name="T29" fmla="*/ 38 h 265"/>
                <a:gd name="T30" fmla="*/ 133 w 266"/>
                <a:gd name="T31" fmla="*/ 12 h 265"/>
                <a:gd name="T32" fmla="*/ 13 w 266"/>
                <a:gd name="T33" fmla="*/ 132 h 265"/>
                <a:gd name="T34" fmla="*/ 51 w 266"/>
                <a:gd name="T35" fmla="*/ 45 h 265"/>
                <a:gd name="T36" fmla="*/ 105 w 266"/>
                <a:gd name="T37" fmla="*/ 131 h 265"/>
                <a:gd name="T38" fmla="*/ 85 w 266"/>
                <a:gd name="T39" fmla="*/ 150 h 265"/>
                <a:gd name="T40" fmla="*/ 13 w 266"/>
                <a:gd name="T41" fmla="*/ 135 h 265"/>
                <a:gd name="T42" fmla="*/ 13 w 266"/>
                <a:gd name="T43" fmla="*/ 132 h 265"/>
                <a:gd name="T44" fmla="*/ 37 w 266"/>
                <a:gd name="T45" fmla="*/ 204 h 265"/>
                <a:gd name="T46" fmla="*/ 14 w 266"/>
                <a:gd name="T47" fmla="*/ 145 h 265"/>
                <a:gd name="T48" fmla="*/ 79 w 266"/>
                <a:gd name="T49" fmla="*/ 157 h 265"/>
                <a:gd name="T50" fmla="*/ 37 w 266"/>
                <a:gd name="T51" fmla="*/ 204 h 265"/>
                <a:gd name="T52" fmla="*/ 96 w 266"/>
                <a:gd name="T53" fmla="*/ 246 h 265"/>
                <a:gd name="T54" fmla="*/ 43 w 266"/>
                <a:gd name="T55" fmla="*/ 211 h 265"/>
                <a:gd name="T56" fmla="*/ 84 w 266"/>
                <a:gd name="T57" fmla="*/ 165 h 265"/>
                <a:gd name="T58" fmla="*/ 96 w 266"/>
                <a:gd name="T59" fmla="*/ 246 h 265"/>
                <a:gd name="T60" fmla="*/ 133 w 266"/>
                <a:gd name="T61" fmla="*/ 252 h 265"/>
                <a:gd name="T62" fmla="*/ 105 w 266"/>
                <a:gd name="T63" fmla="*/ 249 h 265"/>
                <a:gd name="T64" fmla="*/ 91 w 266"/>
                <a:gd name="T65" fmla="*/ 158 h 265"/>
                <a:gd name="T66" fmla="*/ 111 w 266"/>
                <a:gd name="T67" fmla="*/ 138 h 265"/>
                <a:gd name="T68" fmla="*/ 119 w 266"/>
                <a:gd name="T69" fmla="*/ 147 h 265"/>
                <a:gd name="T70" fmla="*/ 204 w 266"/>
                <a:gd name="T71" fmla="*/ 229 h 265"/>
                <a:gd name="T72" fmla="*/ 133 w 266"/>
                <a:gd name="T73" fmla="*/ 252 h 265"/>
                <a:gd name="T74" fmla="*/ 253 w 266"/>
                <a:gd name="T75" fmla="*/ 132 h 265"/>
                <a:gd name="T76" fmla="*/ 212 w 266"/>
                <a:gd name="T77" fmla="*/ 223 h 265"/>
                <a:gd name="T78" fmla="*/ 126 w 266"/>
                <a:gd name="T79" fmla="*/ 141 h 265"/>
                <a:gd name="T80" fmla="*/ 118 w 266"/>
                <a:gd name="T81" fmla="*/ 132 h 265"/>
                <a:gd name="T82" fmla="*/ 124 w 266"/>
                <a:gd name="T83" fmla="*/ 127 h 265"/>
                <a:gd name="T84" fmla="*/ 146 w 266"/>
                <a:gd name="T85" fmla="*/ 108 h 265"/>
                <a:gd name="T86" fmla="*/ 218 w 266"/>
                <a:gd name="T87" fmla="*/ 131 h 265"/>
                <a:gd name="T88" fmla="*/ 252 w 266"/>
                <a:gd name="T89" fmla="*/ 129 h 265"/>
                <a:gd name="T90" fmla="*/ 253 w 266"/>
                <a:gd name="T91" fmla="*/ 132 h 265"/>
                <a:gd name="T92" fmla="*/ 252 w 266"/>
                <a:gd name="T93" fmla="*/ 119 h 265"/>
                <a:gd name="T94" fmla="*/ 154 w 266"/>
                <a:gd name="T95" fmla="*/ 102 h 265"/>
                <a:gd name="T96" fmla="*/ 227 w 266"/>
                <a:gd name="T97" fmla="*/ 58 h 265"/>
                <a:gd name="T98" fmla="*/ 252 w 266"/>
                <a:gd name="T99" fmla="*/ 119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6" h="265">
                  <a:moveTo>
                    <a:pt x="133" y="0"/>
                  </a:moveTo>
                  <a:cubicBezTo>
                    <a:pt x="60" y="0"/>
                    <a:pt x="0" y="59"/>
                    <a:pt x="0" y="132"/>
                  </a:cubicBezTo>
                  <a:cubicBezTo>
                    <a:pt x="0" y="205"/>
                    <a:pt x="60" y="265"/>
                    <a:pt x="133" y="265"/>
                  </a:cubicBezTo>
                  <a:cubicBezTo>
                    <a:pt x="206" y="265"/>
                    <a:pt x="266" y="205"/>
                    <a:pt x="266" y="132"/>
                  </a:cubicBezTo>
                  <a:cubicBezTo>
                    <a:pt x="266" y="59"/>
                    <a:pt x="206" y="0"/>
                    <a:pt x="133" y="0"/>
                  </a:cubicBezTo>
                  <a:close/>
                  <a:moveTo>
                    <a:pt x="221" y="51"/>
                  </a:moveTo>
                  <a:cubicBezTo>
                    <a:pt x="208" y="57"/>
                    <a:pt x="179" y="71"/>
                    <a:pt x="148" y="94"/>
                  </a:cubicBezTo>
                  <a:cubicBezTo>
                    <a:pt x="129" y="66"/>
                    <a:pt x="157" y="28"/>
                    <a:pt x="167" y="17"/>
                  </a:cubicBezTo>
                  <a:cubicBezTo>
                    <a:pt x="188" y="23"/>
                    <a:pt x="206" y="35"/>
                    <a:pt x="221" y="51"/>
                  </a:cubicBezTo>
                  <a:close/>
                  <a:moveTo>
                    <a:pt x="133" y="12"/>
                  </a:moveTo>
                  <a:cubicBezTo>
                    <a:pt x="141" y="12"/>
                    <a:pt x="148" y="13"/>
                    <a:pt x="156" y="14"/>
                  </a:cubicBezTo>
                  <a:cubicBezTo>
                    <a:pt x="144" y="30"/>
                    <a:pt x="118" y="69"/>
                    <a:pt x="140" y="100"/>
                  </a:cubicBezTo>
                  <a:cubicBezTo>
                    <a:pt x="132" y="106"/>
                    <a:pt x="125" y="113"/>
                    <a:pt x="118" y="119"/>
                  </a:cubicBezTo>
                  <a:cubicBezTo>
                    <a:pt x="116" y="121"/>
                    <a:pt x="114" y="123"/>
                    <a:pt x="112" y="124"/>
                  </a:cubicBezTo>
                  <a:cubicBezTo>
                    <a:pt x="82" y="87"/>
                    <a:pt x="64" y="51"/>
                    <a:pt x="58" y="38"/>
                  </a:cubicBezTo>
                  <a:cubicBezTo>
                    <a:pt x="79" y="22"/>
                    <a:pt x="105" y="12"/>
                    <a:pt x="133" y="12"/>
                  </a:cubicBezTo>
                  <a:close/>
                  <a:moveTo>
                    <a:pt x="13" y="132"/>
                  </a:moveTo>
                  <a:cubicBezTo>
                    <a:pt x="13" y="98"/>
                    <a:pt x="27" y="67"/>
                    <a:pt x="51" y="45"/>
                  </a:cubicBezTo>
                  <a:cubicBezTo>
                    <a:pt x="58" y="60"/>
                    <a:pt x="76" y="95"/>
                    <a:pt x="105" y="131"/>
                  </a:cubicBezTo>
                  <a:cubicBezTo>
                    <a:pt x="98" y="138"/>
                    <a:pt x="91" y="144"/>
                    <a:pt x="85" y="150"/>
                  </a:cubicBezTo>
                  <a:cubicBezTo>
                    <a:pt x="61" y="124"/>
                    <a:pt x="28" y="130"/>
                    <a:pt x="13" y="135"/>
                  </a:cubicBezTo>
                  <a:cubicBezTo>
                    <a:pt x="13" y="134"/>
                    <a:pt x="13" y="134"/>
                    <a:pt x="13" y="132"/>
                  </a:cubicBezTo>
                  <a:close/>
                  <a:moveTo>
                    <a:pt x="37" y="204"/>
                  </a:moveTo>
                  <a:cubicBezTo>
                    <a:pt x="24" y="187"/>
                    <a:pt x="16" y="167"/>
                    <a:pt x="14" y="145"/>
                  </a:cubicBezTo>
                  <a:cubicBezTo>
                    <a:pt x="26" y="141"/>
                    <a:pt x="56" y="133"/>
                    <a:pt x="79" y="157"/>
                  </a:cubicBezTo>
                  <a:cubicBezTo>
                    <a:pt x="58" y="178"/>
                    <a:pt x="44" y="195"/>
                    <a:pt x="37" y="204"/>
                  </a:cubicBezTo>
                  <a:close/>
                  <a:moveTo>
                    <a:pt x="96" y="246"/>
                  </a:moveTo>
                  <a:cubicBezTo>
                    <a:pt x="75" y="240"/>
                    <a:pt x="57" y="227"/>
                    <a:pt x="43" y="211"/>
                  </a:cubicBezTo>
                  <a:cubicBezTo>
                    <a:pt x="49" y="203"/>
                    <a:pt x="64" y="186"/>
                    <a:pt x="84" y="165"/>
                  </a:cubicBezTo>
                  <a:cubicBezTo>
                    <a:pt x="104" y="193"/>
                    <a:pt x="99" y="231"/>
                    <a:pt x="96" y="246"/>
                  </a:cubicBezTo>
                  <a:close/>
                  <a:moveTo>
                    <a:pt x="133" y="252"/>
                  </a:moveTo>
                  <a:cubicBezTo>
                    <a:pt x="123" y="252"/>
                    <a:pt x="114" y="251"/>
                    <a:pt x="105" y="249"/>
                  </a:cubicBezTo>
                  <a:cubicBezTo>
                    <a:pt x="109" y="232"/>
                    <a:pt x="115" y="190"/>
                    <a:pt x="91" y="158"/>
                  </a:cubicBezTo>
                  <a:cubicBezTo>
                    <a:pt x="98" y="152"/>
                    <a:pt x="104" y="145"/>
                    <a:pt x="111" y="138"/>
                  </a:cubicBezTo>
                  <a:cubicBezTo>
                    <a:pt x="114" y="141"/>
                    <a:pt x="116" y="144"/>
                    <a:pt x="119" y="147"/>
                  </a:cubicBezTo>
                  <a:cubicBezTo>
                    <a:pt x="156" y="188"/>
                    <a:pt x="190" y="217"/>
                    <a:pt x="204" y="229"/>
                  </a:cubicBezTo>
                  <a:cubicBezTo>
                    <a:pt x="184" y="243"/>
                    <a:pt x="160" y="252"/>
                    <a:pt x="133" y="252"/>
                  </a:cubicBezTo>
                  <a:close/>
                  <a:moveTo>
                    <a:pt x="253" y="132"/>
                  </a:moveTo>
                  <a:cubicBezTo>
                    <a:pt x="253" y="168"/>
                    <a:pt x="237" y="201"/>
                    <a:pt x="212" y="223"/>
                  </a:cubicBezTo>
                  <a:cubicBezTo>
                    <a:pt x="199" y="212"/>
                    <a:pt x="164" y="182"/>
                    <a:pt x="126" y="141"/>
                  </a:cubicBezTo>
                  <a:cubicBezTo>
                    <a:pt x="123" y="138"/>
                    <a:pt x="121" y="135"/>
                    <a:pt x="118" y="132"/>
                  </a:cubicBezTo>
                  <a:cubicBezTo>
                    <a:pt x="120" y="130"/>
                    <a:pt x="122" y="128"/>
                    <a:pt x="124" y="127"/>
                  </a:cubicBezTo>
                  <a:cubicBezTo>
                    <a:pt x="131" y="120"/>
                    <a:pt x="139" y="114"/>
                    <a:pt x="146" y="108"/>
                  </a:cubicBezTo>
                  <a:cubicBezTo>
                    <a:pt x="165" y="127"/>
                    <a:pt x="194" y="131"/>
                    <a:pt x="218" y="131"/>
                  </a:cubicBezTo>
                  <a:cubicBezTo>
                    <a:pt x="232" y="131"/>
                    <a:pt x="245" y="130"/>
                    <a:pt x="252" y="129"/>
                  </a:cubicBezTo>
                  <a:cubicBezTo>
                    <a:pt x="252" y="130"/>
                    <a:pt x="253" y="131"/>
                    <a:pt x="253" y="132"/>
                  </a:cubicBezTo>
                  <a:close/>
                  <a:moveTo>
                    <a:pt x="252" y="119"/>
                  </a:moveTo>
                  <a:cubicBezTo>
                    <a:pt x="234" y="122"/>
                    <a:pt x="180" y="128"/>
                    <a:pt x="154" y="102"/>
                  </a:cubicBezTo>
                  <a:cubicBezTo>
                    <a:pt x="186" y="78"/>
                    <a:pt x="216" y="63"/>
                    <a:pt x="227" y="58"/>
                  </a:cubicBezTo>
                  <a:cubicBezTo>
                    <a:pt x="241" y="76"/>
                    <a:pt x="250" y="96"/>
                    <a:pt x="252" y="119"/>
                  </a:cubicBez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noEditPoints="1"/>
            </p:cNvSpPr>
            <p:nvPr/>
          </p:nvSpPr>
          <p:spPr bwMode="auto">
            <a:xfrm>
              <a:off x="3825380" y="4903608"/>
              <a:ext cx="488783" cy="502854"/>
            </a:xfrm>
            <a:custGeom>
              <a:avLst/>
              <a:gdLst>
                <a:gd name="T0" fmla="*/ 107 w 279"/>
                <a:gd name="T1" fmla="*/ 16 h 287"/>
                <a:gd name="T2" fmla="*/ 105 w 279"/>
                <a:gd name="T3" fmla="*/ 34 h 287"/>
                <a:gd name="T4" fmla="*/ 105 w 279"/>
                <a:gd name="T5" fmla="*/ 35 h 287"/>
                <a:gd name="T6" fmla="*/ 89 w 279"/>
                <a:gd name="T7" fmla="*/ 202 h 287"/>
                <a:gd name="T8" fmla="*/ 57 w 279"/>
                <a:gd name="T9" fmla="*/ 186 h 287"/>
                <a:gd name="T10" fmla="*/ 3 w 279"/>
                <a:gd name="T11" fmla="*/ 231 h 287"/>
                <a:gd name="T12" fmla="*/ 47 w 279"/>
                <a:gd name="T13" fmla="*/ 285 h 287"/>
                <a:gd name="T14" fmla="*/ 100 w 279"/>
                <a:gd name="T15" fmla="*/ 247 h 287"/>
                <a:gd name="T16" fmla="*/ 101 w 279"/>
                <a:gd name="T17" fmla="*/ 247 h 287"/>
                <a:gd name="T18" fmla="*/ 117 w 279"/>
                <a:gd name="T19" fmla="*/ 73 h 287"/>
                <a:gd name="T20" fmla="*/ 257 w 279"/>
                <a:gd name="T21" fmla="*/ 61 h 287"/>
                <a:gd name="T22" fmla="*/ 246 w 279"/>
                <a:gd name="T23" fmla="*/ 184 h 287"/>
                <a:gd name="T24" fmla="*/ 213 w 279"/>
                <a:gd name="T25" fmla="*/ 168 h 287"/>
                <a:gd name="T26" fmla="*/ 159 w 279"/>
                <a:gd name="T27" fmla="*/ 213 h 287"/>
                <a:gd name="T28" fmla="*/ 204 w 279"/>
                <a:gd name="T29" fmla="*/ 267 h 287"/>
                <a:gd name="T30" fmla="*/ 257 w 279"/>
                <a:gd name="T31" fmla="*/ 229 h 287"/>
                <a:gd name="T32" fmla="*/ 258 w 279"/>
                <a:gd name="T33" fmla="*/ 229 h 287"/>
                <a:gd name="T34" fmla="*/ 275 w 279"/>
                <a:gd name="T35" fmla="*/ 34 h 287"/>
                <a:gd name="T36" fmla="*/ 276 w 279"/>
                <a:gd name="T37" fmla="*/ 34 h 287"/>
                <a:gd name="T38" fmla="*/ 279 w 279"/>
                <a:gd name="T39" fmla="*/ 0 h 287"/>
                <a:gd name="T40" fmla="*/ 107 w 279"/>
                <a:gd name="T41" fmla="*/ 16 h 287"/>
                <a:gd name="T42" fmla="*/ 258 w 279"/>
                <a:gd name="T43" fmla="*/ 52 h 287"/>
                <a:gd name="T44" fmla="*/ 118 w 279"/>
                <a:gd name="T45" fmla="*/ 64 h 287"/>
                <a:gd name="T46" fmla="*/ 120 w 279"/>
                <a:gd name="T47" fmla="*/ 48 h 287"/>
                <a:gd name="T48" fmla="*/ 260 w 279"/>
                <a:gd name="T49" fmla="*/ 35 h 287"/>
                <a:gd name="T50" fmla="*/ 258 w 279"/>
                <a:gd name="T51" fmla="*/ 5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9" h="287">
                  <a:moveTo>
                    <a:pt x="107" y="16"/>
                  </a:moveTo>
                  <a:cubicBezTo>
                    <a:pt x="105" y="34"/>
                    <a:pt x="105" y="34"/>
                    <a:pt x="105" y="34"/>
                  </a:cubicBezTo>
                  <a:cubicBezTo>
                    <a:pt x="105" y="35"/>
                    <a:pt x="105" y="35"/>
                    <a:pt x="105" y="35"/>
                  </a:cubicBezTo>
                  <a:cubicBezTo>
                    <a:pt x="89" y="202"/>
                    <a:pt x="89" y="202"/>
                    <a:pt x="89" y="202"/>
                  </a:cubicBezTo>
                  <a:cubicBezTo>
                    <a:pt x="81" y="193"/>
                    <a:pt x="70" y="187"/>
                    <a:pt x="57" y="186"/>
                  </a:cubicBezTo>
                  <a:cubicBezTo>
                    <a:pt x="29" y="183"/>
                    <a:pt x="5" y="203"/>
                    <a:pt x="3" y="231"/>
                  </a:cubicBezTo>
                  <a:cubicBezTo>
                    <a:pt x="0" y="258"/>
                    <a:pt x="20" y="282"/>
                    <a:pt x="47" y="285"/>
                  </a:cubicBezTo>
                  <a:cubicBezTo>
                    <a:pt x="72" y="287"/>
                    <a:pt x="95" y="270"/>
                    <a:pt x="100" y="247"/>
                  </a:cubicBezTo>
                  <a:cubicBezTo>
                    <a:pt x="101" y="247"/>
                    <a:pt x="101" y="247"/>
                    <a:pt x="101" y="247"/>
                  </a:cubicBezTo>
                  <a:cubicBezTo>
                    <a:pt x="117" y="73"/>
                    <a:pt x="117" y="73"/>
                    <a:pt x="117" y="73"/>
                  </a:cubicBezTo>
                  <a:cubicBezTo>
                    <a:pt x="257" y="61"/>
                    <a:pt x="257" y="61"/>
                    <a:pt x="257" y="61"/>
                  </a:cubicBezTo>
                  <a:cubicBezTo>
                    <a:pt x="246" y="184"/>
                    <a:pt x="246" y="184"/>
                    <a:pt x="246" y="184"/>
                  </a:cubicBezTo>
                  <a:cubicBezTo>
                    <a:pt x="238" y="175"/>
                    <a:pt x="226" y="169"/>
                    <a:pt x="213" y="168"/>
                  </a:cubicBezTo>
                  <a:cubicBezTo>
                    <a:pt x="186" y="165"/>
                    <a:pt x="161" y="186"/>
                    <a:pt x="159" y="213"/>
                  </a:cubicBezTo>
                  <a:cubicBezTo>
                    <a:pt x="156" y="240"/>
                    <a:pt x="177" y="265"/>
                    <a:pt x="204" y="267"/>
                  </a:cubicBezTo>
                  <a:cubicBezTo>
                    <a:pt x="229" y="269"/>
                    <a:pt x="251" y="253"/>
                    <a:pt x="257" y="229"/>
                  </a:cubicBezTo>
                  <a:cubicBezTo>
                    <a:pt x="258" y="229"/>
                    <a:pt x="258" y="229"/>
                    <a:pt x="258" y="229"/>
                  </a:cubicBezTo>
                  <a:cubicBezTo>
                    <a:pt x="275" y="34"/>
                    <a:pt x="275" y="34"/>
                    <a:pt x="275" y="34"/>
                  </a:cubicBezTo>
                  <a:cubicBezTo>
                    <a:pt x="276" y="34"/>
                    <a:pt x="276" y="34"/>
                    <a:pt x="276" y="34"/>
                  </a:cubicBezTo>
                  <a:cubicBezTo>
                    <a:pt x="279" y="0"/>
                    <a:pt x="279" y="0"/>
                    <a:pt x="279" y="0"/>
                  </a:cubicBezTo>
                  <a:lnTo>
                    <a:pt x="107" y="16"/>
                  </a:lnTo>
                  <a:close/>
                  <a:moveTo>
                    <a:pt x="258" y="52"/>
                  </a:moveTo>
                  <a:cubicBezTo>
                    <a:pt x="118" y="64"/>
                    <a:pt x="118" y="64"/>
                    <a:pt x="118" y="64"/>
                  </a:cubicBezTo>
                  <a:cubicBezTo>
                    <a:pt x="120" y="48"/>
                    <a:pt x="120" y="48"/>
                    <a:pt x="120" y="48"/>
                  </a:cubicBezTo>
                  <a:cubicBezTo>
                    <a:pt x="260" y="35"/>
                    <a:pt x="260" y="35"/>
                    <a:pt x="260" y="35"/>
                  </a:cubicBezTo>
                  <a:lnTo>
                    <a:pt x="258" y="52"/>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noEditPoints="1"/>
            </p:cNvSpPr>
            <p:nvPr/>
          </p:nvSpPr>
          <p:spPr bwMode="auto">
            <a:xfrm>
              <a:off x="3716515" y="3660174"/>
              <a:ext cx="682815" cy="542845"/>
            </a:xfrm>
            <a:custGeom>
              <a:avLst/>
              <a:gdLst>
                <a:gd name="T0" fmla="*/ 390 w 390"/>
                <a:gd name="T1" fmla="*/ 266 h 310"/>
                <a:gd name="T2" fmla="*/ 280 w 390"/>
                <a:gd name="T3" fmla="*/ 195 h 310"/>
                <a:gd name="T4" fmla="*/ 289 w 390"/>
                <a:gd name="T5" fmla="*/ 181 h 310"/>
                <a:gd name="T6" fmla="*/ 266 w 390"/>
                <a:gd name="T7" fmla="*/ 167 h 310"/>
                <a:gd name="T8" fmla="*/ 262 w 390"/>
                <a:gd name="T9" fmla="*/ 104 h 310"/>
                <a:gd name="T10" fmla="*/ 104 w 390"/>
                <a:gd name="T11" fmla="*/ 21 h 310"/>
                <a:gd name="T12" fmla="*/ 21 w 390"/>
                <a:gd name="T13" fmla="*/ 180 h 310"/>
                <a:gd name="T14" fmla="*/ 180 w 390"/>
                <a:gd name="T15" fmla="*/ 263 h 310"/>
                <a:gd name="T16" fmla="*/ 218 w 390"/>
                <a:gd name="T17" fmla="*/ 243 h 310"/>
                <a:gd name="T18" fmla="*/ 241 w 390"/>
                <a:gd name="T19" fmla="*/ 257 h 310"/>
                <a:gd name="T20" fmla="*/ 252 w 390"/>
                <a:gd name="T21" fmla="*/ 239 h 310"/>
                <a:gd name="T22" fmla="*/ 363 w 390"/>
                <a:gd name="T23" fmla="*/ 310 h 310"/>
                <a:gd name="T24" fmla="*/ 390 w 390"/>
                <a:gd name="T25" fmla="*/ 266 h 310"/>
                <a:gd name="T26" fmla="*/ 72 w 390"/>
                <a:gd name="T27" fmla="*/ 164 h 310"/>
                <a:gd name="T28" fmla="*/ 120 w 390"/>
                <a:gd name="T29" fmla="*/ 72 h 310"/>
                <a:gd name="T30" fmla="*/ 212 w 390"/>
                <a:gd name="T31" fmla="*/ 120 h 310"/>
                <a:gd name="T32" fmla="*/ 164 w 390"/>
                <a:gd name="T33" fmla="*/ 213 h 310"/>
                <a:gd name="T34" fmla="*/ 72 w 390"/>
                <a:gd name="T35" fmla="*/ 16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10">
                  <a:moveTo>
                    <a:pt x="390" y="266"/>
                  </a:moveTo>
                  <a:cubicBezTo>
                    <a:pt x="280" y="195"/>
                    <a:pt x="280" y="195"/>
                    <a:pt x="280" y="195"/>
                  </a:cubicBezTo>
                  <a:cubicBezTo>
                    <a:pt x="289" y="181"/>
                    <a:pt x="289" y="181"/>
                    <a:pt x="289" y="181"/>
                  </a:cubicBezTo>
                  <a:cubicBezTo>
                    <a:pt x="266" y="167"/>
                    <a:pt x="266" y="167"/>
                    <a:pt x="266" y="167"/>
                  </a:cubicBezTo>
                  <a:cubicBezTo>
                    <a:pt x="270" y="147"/>
                    <a:pt x="269" y="125"/>
                    <a:pt x="262" y="104"/>
                  </a:cubicBezTo>
                  <a:cubicBezTo>
                    <a:pt x="241" y="37"/>
                    <a:pt x="170" y="0"/>
                    <a:pt x="104" y="21"/>
                  </a:cubicBezTo>
                  <a:cubicBezTo>
                    <a:pt x="37" y="42"/>
                    <a:pt x="0" y="114"/>
                    <a:pt x="21" y="180"/>
                  </a:cubicBezTo>
                  <a:cubicBezTo>
                    <a:pt x="42" y="247"/>
                    <a:pt x="113" y="284"/>
                    <a:pt x="180" y="263"/>
                  </a:cubicBezTo>
                  <a:cubicBezTo>
                    <a:pt x="194" y="258"/>
                    <a:pt x="207" y="251"/>
                    <a:pt x="218" y="243"/>
                  </a:cubicBezTo>
                  <a:cubicBezTo>
                    <a:pt x="241" y="257"/>
                    <a:pt x="241" y="257"/>
                    <a:pt x="241" y="257"/>
                  </a:cubicBezTo>
                  <a:cubicBezTo>
                    <a:pt x="252" y="239"/>
                    <a:pt x="252" y="239"/>
                    <a:pt x="252" y="239"/>
                  </a:cubicBezTo>
                  <a:cubicBezTo>
                    <a:pt x="363" y="310"/>
                    <a:pt x="363" y="310"/>
                    <a:pt x="363" y="310"/>
                  </a:cubicBezTo>
                  <a:lnTo>
                    <a:pt x="390" y="266"/>
                  </a:lnTo>
                  <a:close/>
                  <a:moveTo>
                    <a:pt x="72" y="164"/>
                  </a:moveTo>
                  <a:cubicBezTo>
                    <a:pt x="59" y="125"/>
                    <a:pt x="81" y="84"/>
                    <a:pt x="120" y="72"/>
                  </a:cubicBezTo>
                  <a:cubicBezTo>
                    <a:pt x="158" y="59"/>
                    <a:pt x="200" y="81"/>
                    <a:pt x="212" y="120"/>
                  </a:cubicBezTo>
                  <a:cubicBezTo>
                    <a:pt x="224" y="159"/>
                    <a:pt x="203" y="200"/>
                    <a:pt x="164" y="213"/>
                  </a:cubicBezTo>
                  <a:cubicBezTo>
                    <a:pt x="125" y="224"/>
                    <a:pt x="84" y="203"/>
                    <a:pt x="72" y="164"/>
                  </a:cubicBez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noEditPoints="1"/>
            </p:cNvSpPr>
            <p:nvPr/>
          </p:nvSpPr>
          <p:spPr bwMode="auto">
            <a:xfrm>
              <a:off x="3777983" y="2467839"/>
              <a:ext cx="572469" cy="588761"/>
            </a:xfrm>
            <a:custGeom>
              <a:avLst/>
              <a:gdLst>
                <a:gd name="T0" fmla="*/ 224 w 327"/>
                <a:gd name="T1" fmla="*/ 118 h 336"/>
                <a:gd name="T2" fmla="*/ 238 w 327"/>
                <a:gd name="T3" fmla="*/ 26 h 336"/>
                <a:gd name="T4" fmla="*/ 188 w 327"/>
                <a:gd name="T5" fmla="*/ 10 h 336"/>
                <a:gd name="T6" fmla="*/ 11 w 327"/>
                <a:gd name="T7" fmla="*/ 148 h 336"/>
                <a:gd name="T8" fmla="*/ 148 w 327"/>
                <a:gd name="T9" fmla="*/ 325 h 336"/>
                <a:gd name="T10" fmla="*/ 325 w 327"/>
                <a:gd name="T11" fmla="*/ 188 h 336"/>
                <a:gd name="T12" fmla="*/ 323 w 327"/>
                <a:gd name="T13" fmla="*/ 138 h 336"/>
                <a:gd name="T14" fmla="*/ 224 w 327"/>
                <a:gd name="T15" fmla="*/ 118 h 336"/>
                <a:gd name="T16" fmla="*/ 25 w 327"/>
                <a:gd name="T17" fmla="*/ 159 h 336"/>
                <a:gd name="T18" fmla="*/ 61 w 327"/>
                <a:gd name="T19" fmla="*/ 136 h 336"/>
                <a:gd name="T20" fmla="*/ 90 w 327"/>
                <a:gd name="T21" fmla="*/ 167 h 336"/>
                <a:gd name="T22" fmla="*/ 54 w 327"/>
                <a:gd name="T23" fmla="*/ 191 h 336"/>
                <a:gd name="T24" fmla="*/ 25 w 327"/>
                <a:gd name="T25" fmla="*/ 159 h 336"/>
                <a:gd name="T26" fmla="*/ 78 w 327"/>
                <a:gd name="T27" fmla="*/ 262 h 336"/>
                <a:gd name="T28" fmla="*/ 48 w 327"/>
                <a:gd name="T29" fmla="*/ 231 h 336"/>
                <a:gd name="T30" fmla="*/ 85 w 327"/>
                <a:gd name="T31" fmla="*/ 207 h 336"/>
                <a:gd name="T32" fmla="*/ 114 w 327"/>
                <a:gd name="T33" fmla="*/ 239 h 336"/>
                <a:gd name="T34" fmla="*/ 78 w 327"/>
                <a:gd name="T35" fmla="*/ 262 h 336"/>
                <a:gd name="T36" fmla="*/ 80 w 327"/>
                <a:gd name="T37" fmla="*/ 124 h 336"/>
                <a:gd name="T38" fmla="*/ 51 w 327"/>
                <a:gd name="T39" fmla="*/ 92 h 336"/>
                <a:gd name="T40" fmla="*/ 88 w 327"/>
                <a:gd name="T41" fmla="*/ 69 h 336"/>
                <a:gd name="T42" fmla="*/ 117 w 327"/>
                <a:gd name="T43" fmla="*/ 100 h 336"/>
                <a:gd name="T44" fmla="*/ 80 w 327"/>
                <a:gd name="T45" fmla="*/ 124 h 336"/>
                <a:gd name="T46" fmla="*/ 146 w 327"/>
                <a:gd name="T47" fmla="*/ 308 h 336"/>
                <a:gd name="T48" fmla="*/ 117 w 327"/>
                <a:gd name="T49" fmla="*/ 276 h 336"/>
                <a:gd name="T50" fmla="*/ 153 w 327"/>
                <a:gd name="T51" fmla="*/ 252 h 336"/>
                <a:gd name="T52" fmla="*/ 182 w 327"/>
                <a:gd name="T53" fmla="*/ 284 h 336"/>
                <a:gd name="T54" fmla="*/ 146 w 327"/>
                <a:gd name="T55" fmla="*/ 308 h 336"/>
                <a:gd name="T56" fmla="*/ 151 w 327"/>
                <a:gd name="T57" fmla="*/ 85 h 336"/>
                <a:gd name="T58" fmla="*/ 122 w 327"/>
                <a:gd name="T59" fmla="*/ 52 h 336"/>
                <a:gd name="T60" fmla="*/ 158 w 327"/>
                <a:gd name="T61" fmla="*/ 29 h 336"/>
                <a:gd name="T62" fmla="*/ 187 w 327"/>
                <a:gd name="T63" fmla="*/ 61 h 336"/>
                <a:gd name="T64" fmla="*/ 151 w 327"/>
                <a:gd name="T65" fmla="*/ 85 h 336"/>
                <a:gd name="T66" fmla="*/ 223 w 327"/>
                <a:gd name="T67" fmla="*/ 285 h 336"/>
                <a:gd name="T68" fmla="*/ 194 w 327"/>
                <a:gd name="T69" fmla="*/ 253 h 336"/>
                <a:gd name="T70" fmla="*/ 230 w 327"/>
                <a:gd name="T71" fmla="*/ 230 h 336"/>
                <a:gd name="T72" fmla="*/ 259 w 327"/>
                <a:gd name="T73" fmla="*/ 262 h 336"/>
                <a:gd name="T74" fmla="*/ 223 w 327"/>
                <a:gd name="T75" fmla="*/ 285 h 336"/>
                <a:gd name="T76" fmla="*/ 269 w 327"/>
                <a:gd name="T77" fmla="*/ 226 h 336"/>
                <a:gd name="T78" fmla="*/ 240 w 327"/>
                <a:gd name="T79" fmla="*/ 195 h 336"/>
                <a:gd name="T80" fmla="*/ 276 w 327"/>
                <a:gd name="T81" fmla="*/ 171 h 336"/>
                <a:gd name="T82" fmla="*/ 304 w 327"/>
                <a:gd name="T83" fmla="*/ 203 h 336"/>
                <a:gd name="T84" fmla="*/ 269 w 327"/>
                <a:gd name="T85" fmla="*/ 226 h 336"/>
                <a:gd name="T86" fmla="*/ 269 w 327"/>
                <a:gd name="T87" fmla="*/ 226 h 336"/>
                <a:gd name="T88" fmla="*/ 269 w 327"/>
                <a:gd name="T89" fmla="*/ 22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7" h="336">
                  <a:moveTo>
                    <a:pt x="224" y="118"/>
                  </a:moveTo>
                  <a:cubicBezTo>
                    <a:pt x="203" y="77"/>
                    <a:pt x="292" y="56"/>
                    <a:pt x="238" y="26"/>
                  </a:cubicBezTo>
                  <a:cubicBezTo>
                    <a:pt x="212" y="16"/>
                    <a:pt x="206" y="13"/>
                    <a:pt x="188" y="10"/>
                  </a:cubicBezTo>
                  <a:cubicBezTo>
                    <a:pt x="101" y="0"/>
                    <a:pt x="22" y="61"/>
                    <a:pt x="11" y="148"/>
                  </a:cubicBezTo>
                  <a:cubicBezTo>
                    <a:pt x="0" y="235"/>
                    <a:pt x="61" y="313"/>
                    <a:pt x="148" y="325"/>
                  </a:cubicBezTo>
                  <a:cubicBezTo>
                    <a:pt x="235" y="336"/>
                    <a:pt x="314" y="275"/>
                    <a:pt x="325" y="188"/>
                  </a:cubicBezTo>
                  <a:cubicBezTo>
                    <a:pt x="327" y="169"/>
                    <a:pt x="327" y="157"/>
                    <a:pt x="323" y="138"/>
                  </a:cubicBezTo>
                  <a:cubicBezTo>
                    <a:pt x="315" y="103"/>
                    <a:pt x="246" y="159"/>
                    <a:pt x="224" y="118"/>
                  </a:cubicBezTo>
                  <a:close/>
                  <a:moveTo>
                    <a:pt x="25" y="159"/>
                  </a:moveTo>
                  <a:cubicBezTo>
                    <a:pt x="27" y="144"/>
                    <a:pt x="43" y="133"/>
                    <a:pt x="61" y="136"/>
                  </a:cubicBezTo>
                  <a:cubicBezTo>
                    <a:pt x="79" y="138"/>
                    <a:pt x="92" y="151"/>
                    <a:pt x="90" y="167"/>
                  </a:cubicBezTo>
                  <a:cubicBezTo>
                    <a:pt x="88" y="182"/>
                    <a:pt x="72" y="194"/>
                    <a:pt x="54" y="191"/>
                  </a:cubicBezTo>
                  <a:cubicBezTo>
                    <a:pt x="36" y="188"/>
                    <a:pt x="23" y="174"/>
                    <a:pt x="25" y="159"/>
                  </a:cubicBezTo>
                  <a:close/>
                  <a:moveTo>
                    <a:pt x="78" y="262"/>
                  </a:moveTo>
                  <a:cubicBezTo>
                    <a:pt x="60" y="260"/>
                    <a:pt x="47" y="246"/>
                    <a:pt x="48" y="231"/>
                  </a:cubicBezTo>
                  <a:cubicBezTo>
                    <a:pt x="51" y="216"/>
                    <a:pt x="67" y="205"/>
                    <a:pt x="85" y="207"/>
                  </a:cubicBezTo>
                  <a:cubicBezTo>
                    <a:pt x="103" y="209"/>
                    <a:pt x="116" y="224"/>
                    <a:pt x="114" y="239"/>
                  </a:cubicBezTo>
                  <a:cubicBezTo>
                    <a:pt x="112" y="254"/>
                    <a:pt x="96" y="265"/>
                    <a:pt x="78" y="262"/>
                  </a:cubicBezTo>
                  <a:close/>
                  <a:moveTo>
                    <a:pt x="80" y="124"/>
                  </a:moveTo>
                  <a:cubicBezTo>
                    <a:pt x="62" y="121"/>
                    <a:pt x="49" y="107"/>
                    <a:pt x="51" y="92"/>
                  </a:cubicBezTo>
                  <a:cubicBezTo>
                    <a:pt x="53" y="77"/>
                    <a:pt x="70" y="66"/>
                    <a:pt x="88" y="69"/>
                  </a:cubicBezTo>
                  <a:cubicBezTo>
                    <a:pt x="106" y="71"/>
                    <a:pt x="119" y="85"/>
                    <a:pt x="117" y="100"/>
                  </a:cubicBezTo>
                  <a:cubicBezTo>
                    <a:pt x="114" y="116"/>
                    <a:pt x="98" y="126"/>
                    <a:pt x="80" y="124"/>
                  </a:cubicBezTo>
                  <a:close/>
                  <a:moveTo>
                    <a:pt x="146" y="308"/>
                  </a:moveTo>
                  <a:cubicBezTo>
                    <a:pt x="128" y="305"/>
                    <a:pt x="115" y="291"/>
                    <a:pt x="117" y="276"/>
                  </a:cubicBezTo>
                  <a:cubicBezTo>
                    <a:pt x="119" y="260"/>
                    <a:pt x="135" y="250"/>
                    <a:pt x="153" y="252"/>
                  </a:cubicBezTo>
                  <a:cubicBezTo>
                    <a:pt x="171" y="255"/>
                    <a:pt x="184" y="269"/>
                    <a:pt x="182" y="284"/>
                  </a:cubicBezTo>
                  <a:cubicBezTo>
                    <a:pt x="181" y="300"/>
                    <a:pt x="164" y="310"/>
                    <a:pt x="146" y="308"/>
                  </a:cubicBezTo>
                  <a:close/>
                  <a:moveTo>
                    <a:pt x="151" y="85"/>
                  </a:moveTo>
                  <a:cubicBezTo>
                    <a:pt x="133" y="83"/>
                    <a:pt x="120" y="68"/>
                    <a:pt x="122" y="52"/>
                  </a:cubicBezTo>
                  <a:cubicBezTo>
                    <a:pt x="124" y="38"/>
                    <a:pt x="141" y="27"/>
                    <a:pt x="158" y="29"/>
                  </a:cubicBezTo>
                  <a:cubicBezTo>
                    <a:pt x="176" y="32"/>
                    <a:pt x="189" y="45"/>
                    <a:pt x="187" y="61"/>
                  </a:cubicBezTo>
                  <a:cubicBezTo>
                    <a:pt x="185" y="76"/>
                    <a:pt x="169" y="87"/>
                    <a:pt x="151" y="85"/>
                  </a:cubicBezTo>
                  <a:close/>
                  <a:moveTo>
                    <a:pt x="223" y="285"/>
                  </a:moveTo>
                  <a:cubicBezTo>
                    <a:pt x="204" y="283"/>
                    <a:pt x="192" y="269"/>
                    <a:pt x="194" y="253"/>
                  </a:cubicBezTo>
                  <a:cubicBezTo>
                    <a:pt x="196" y="238"/>
                    <a:pt x="212" y="227"/>
                    <a:pt x="230" y="230"/>
                  </a:cubicBezTo>
                  <a:cubicBezTo>
                    <a:pt x="248" y="232"/>
                    <a:pt x="260" y="247"/>
                    <a:pt x="259" y="262"/>
                  </a:cubicBezTo>
                  <a:cubicBezTo>
                    <a:pt x="257" y="277"/>
                    <a:pt x="240" y="287"/>
                    <a:pt x="223" y="285"/>
                  </a:cubicBezTo>
                  <a:close/>
                  <a:moveTo>
                    <a:pt x="269" y="226"/>
                  </a:moveTo>
                  <a:cubicBezTo>
                    <a:pt x="250" y="225"/>
                    <a:pt x="237" y="210"/>
                    <a:pt x="240" y="195"/>
                  </a:cubicBezTo>
                  <a:cubicBezTo>
                    <a:pt x="241" y="180"/>
                    <a:pt x="258" y="169"/>
                    <a:pt x="276" y="171"/>
                  </a:cubicBezTo>
                  <a:cubicBezTo>
                    <a:pt x="294" y="174"/>
                    <a:pt x="307" y="187"/>
                    <a:pt x="304" y="203"/>
                  </a:cubicBezTo>
                  <a:cubicBezTo>
                    <a:pt x="303" y="218"/>
                    <a:pt x="286" y="229"/>
                    <a:pt x="269" y="226"/>
                  </a:cubicBezTo>
                  <a:close/>
                  <a:moveTo>
                    <a:pt x="269" y="226"/>
                  </a:moveTo>
                  <a:cubicBezTo>
                    <a:pt x="269" y="226"/>
                    <a:pt x="269" y="226"/>
                    <a:pt x="269" y="226"/>
                  </a:cubicBezTo>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7841548" y="5334626"/>
              <a:ext cx="345111" cy="793162"/>
            </a:xfrm>
            <a:custGeom>
              <a:avLst/>
              <a:gdLst>
                <a:gd name="T0" fmla="*/ 466 w 466"/>
                <a:gd name="T1" fmla="*/ 1071 h 1071"/>
                <a:gd name="T2" fmla="*/ 0 w 466"/>
                <a:gd name="T3" fmla="*/ 1071 h 1071"/>
                <a:gd name="T4" fmla="*/ 0 w 466"/>
                <a:gd name="T5" fmla="*/ 1024 h 1071"/>
                <a:gd name="T6" fmla="*/ 418 w 466"/>
                <a:gd name="T7" fmla="*/ 1024 h 1071"/>
                <a:gd name="T8" fmla="*/ 418 w 466"/>
                <a:gd name="T9" fmla="*/ 0 h 1071"/>
                <a:gd name="T10" fmla="*/ 466 w 466"/>
                <a:gd name="T11" fmla="*/ 0 h 1071"/>
                <a:gd name="T12" fmla="*/ 466 w 466"/>
                <a:gd name="T13" fmla="*/ 1071 h 1071"/>
              </a:gdLst>
              <a:ahLst/>
              <a:cxnLst>
                <a:cxn ang="0">
                  <a:pos x="T0" y="T1"/>
                </a:cxn>
                <a:cxn ang="0">
                  <a:pos x="T2" y="T3"/>
                </a:cxn>
                <a:cxn ang="0">
                  <a:pos x="T4" y="T5"/>
                </a:cxn>
                <a:cxn ang="0">
                  <a:pos x="T6" y="T7"/>
                </a:cxn>
                <a:cxn ang="0">
                  <a:pos x="T8" y="T9"/>
                </a:cxn>
                <a:cxn ang="0">
                  <a:pos x="T10" y="T11"/>
                </a:cxn>
                <a:cxn ang="0">
                  <a:pos x="T12" y="T13"/>
                </a:cxn>
              </a:cxnLst>
              <a:rect l="0" t="0" r="r" b="b"/>
              <a:pathLst>
                <a:path w="466" h="1071">
                  <a:moveTo>
                    <a:pt x="466" y="1071"/>
                  </a:moveTo>
                  <a:lnTo>
                    <a:pt x="0" y="1071"/>
                  </a:lnTo>
                  <a:lnTo>
                    <a:pt x="0" y="1024"/>
                  </a:lnTo>
                  <a:lnTo>
                    <a:pt x="418" y="1024"/>
                  </a:lnTo>
                  <a:lnTo>
                    <a:pt x="418" y="0"/>
                  </a:lnTo>
                  <a:lnTo>
                    <a:pt x="466" y="0"/>
                  </a:lnTo>
                  <a:lnTo>
                    <a:pt x="466" y="1071"/>
                  </a:lnTo>
                  <a:close/>
                </a:path>
              </a:pathLst>
            </a:custGeom>
            <a:solidFill>
              <a:schemeClr val="accent4"/>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8107417" y="5247238"/>
              <a:ext cx="122936" cy="105162"/>
            </a:xfrm>
            <a:custGeom>
              <a:avLst/>
              <a:gdLst>
                <a:gd name="T0" fmla="*/ 166 w 166"/>
                <a:gd name="T1" fmla="*/ 142 h 142"/>
                <a:gd name="T2" fmla="*/ 83 w 166"/>
                <a:gd name="T3" fmla="*/ 0 h 142"/>
                <a:gd name="T4" fmla="*/ 0 w 166"/>
                <a:gd name="T5" fmla="*/ 142 h 142"/>
                <a:gd name="T6" fmla="*/ 166 w 166"/>
                <a:gd name="T7" fmla="*/ 142 h 142"/>
              </a:gdLst>
              <a:ahLst/>
              <a:cxnLst>
                <a:cxn ang="0">
                  <a:pos x="T0" y="T1"/>
                </a:cxn>
                <a:cxn ang="0">
                  <a:pos x="T2" y="T3"/>
                </a:cxn>
                <a:cxn ang="0">
                  <a:pos x="T4" y="T5"/>
                </a:cxn>
                <a:cxn ang="0">
                  <a:pos x="T6" y="T7"/>
                </a:cxn>
              </a:cxnLst>
              <a:rect l="0" t="0" r="r" b="b"/>
              <a:pathLst>
                <a:path w="166" h="142">
                  <a:moveTo>
                    <a:pt x="166" y="142"/>
                  </a:moveTo>
                  <a:lnTo>
                    <a:pt x="83" y="0"/>
                  </a:lnTo>
                  <a:lnTo>
                    <a:pt x="0" y="142"/>
                  </a:lnTo>
                  <a:lnTo>
                    <a:pt x="166" y="142"/>
                  </a:lnTo>
                  <a:close/>
                </a:path>
              </a:pathLst>
            </a:custGeom>
            <a:solidFill>
              <a:srgbClr val="D95E5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7056533" y="3879386"/>
              <a:ext cx="664301" cy="1581139"/>
            </a:xfrm>
            <a:custGeom>
              <a:avLst/>
              <a:gdLst>
                <a:gd name="T0" fmla="*/ 48 w 897"/>
                <a:gd name="T1" fmla="*/ 2135 h 2135"/>
                <a:gd name="T2" fmla="*/ 0 w 897"/>
                <a:gd name="T3" fmla="*/ 2135 h 2135"/>
                <a:gd name="T4" fmla="*/ 0 w 897"/>
                <a:gd name="T5" fmla="*/ 0 h 2135"/>
                <a:gd name="T6" fmla="*/ 897 w 897"/>
                <a:gd name="T7" fmla="*/ 0 h 2135"/>
                <a:gd name="T8" fmla="*/ 897 w 897"/>
                <a:gd name="T9" fmla="*/ 47 h 2135"/>
                <a:gd name="T10" fmla="*/ 48 w 897"/>
                <a:gd name="T11" fmla="*/ 47 h 2135"/>
                <a:gd name="T12" fmla="*/ 48 w 897"/>
                <a:gd name="T13" fmla="*/ 2135 h 2135"/>
              </a:gdLst>
              <a:ahLst/>
              <a:cxnLst>
                <a:cxn ang="0">
                  <a:pos x="T0" y="T1"/>
                </a:cxn>
                <a:cxn ang="0">
                  <a:pos x="T2" y="T3"/>
                </a:cxn>
                <a:cxn ang="0">
                  <a:pos x="T4" y="T5"/>
                </a:cxn>
                <a:cxn ang="0">
                  <a:pos x="T6" y="T7"/>
                </a:cxn>
                <a:cxn ang="0">
                  <a:pos x="T8" y="T9"/>
                </a:cxn>
                <a:cxn ang="0">
                  <a:pos x="T10" y="T11"/>
                </a:cxn>
                <a:cxn ang="0">
                  <a:pos x="T12" y="T13"/>
                </a:cxn>
              </a:cxnLst>
              <a:rect l="0" t="0" r="r" b="b"/>
              <a:pathLst>
                <a:path w="897" h="2135">
                  <a:moveTo>
                    <a:pt x="48" y="2135"/>
                  </a:moveTo>
                  <a:lnTo>
                    <a:pt x="0" y="2135"/>
                  </a:lnTo>
                  <a:lnTo>
                    <a:pt x="0" y="0"/>
                  </a:lnTo>
                  <a:lnTo>
                    <a:pt x="897" y="0"/>
                  </a:lnTo>
                  <a:lnTo>
                    <a:pt x="897" y="47"/>
                  </a:lnTo>
                  <a:lnTo>
                    <a:pt x="48" y="47"/>
                  </a:lnTo>
                  <a:lnTo>
                    <a:pt x="48" y="2135"/>
                  </a:lnTo>
                  <a:close/>
                </a:path>
              </a:pathLst>
            </a:custGeom>
            <a:solidFill>
              <a:schemeClr val="tx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7703060" y="3835691"/>
              <a:ext cx="106644" cy="122196"/>
            </a:xfrm>
            <a:custGeom>
              <a:avLst/>
              <a:gdLst>
                <a:gd name="T0" fmla="*/ 0 w 144"/>
                <a:gd name="T1" fmla="*/ 165 h 165"/>
                <a:gd name="T2" fmla="*/ 144 w 144"/>
                <a:gd name="T3" fmla="*/ 83 h 165"/>
                <a:gd name="T4" fmla="*/ 0 w 144"/>
                <a:gd name="T5" fmla="*/ 0 h 165"/>
                <a:gd name="T6" fmla="*/ 0 w 144"/>
                <a:gd name="T7" fmla="*/ 165 h 165"/>
              </a:gdLst>
              <a:ahLst/>
              <a:cxnLst>
                <a:cxn ang="0">
                  <a:pos x="T0" y="T1"/>
                </a:cxn>
                <a:cxn ang="0">
                  <a:pos x="T2" y="T3"/>
                </a:cxn>
                <a:cxn ang="0">
                  <a:pos x="T4" y="T5"/>
                </a:cxn>
                <a:cxn ang="0">
                  <a:pos x="T6" y="T7"/>
                </a:cxn>
              </a:cxnLst>
              <a:rect l="0" t="0" r="r" b="b"/>
              <a:pathLst>
                <a:path w="144" h="165">
                  <a:moveTo>
                    <a:pt x="0" y="165"/>
                  </a:moveTo>
                  <a:lnTo>
                    <a:pt x="144" y="83"/>
                  </a:lnTo>
                  <a:lnTo>
                    <a:pt x="0" y="0"/>
                  </a:lnTo>
                  <a:lnTo>
                    <a:pt x="0" y="165"/>
                  </a:lnTo>
                  <a:close/>
                </a:path>
              </a:pathLst>
            </a:custGeom>
            <a:solidFill>
              <a:srgbClr val="5942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6210790" y="2247146"/>
              <a:ext cx="1510044" cy="514703"/>
            </a:xfrm>
            <a:custGeom>
              <a:avLst/>
              <a:gdLst>
                <a:gd name="T0" fmla="*/ 47 w 2039"/>
                <a:gd name="T1" fmla="*/ 695 h 695"/>
                <a:gd name="T2" fmla="*/ 0 w 2039"/>
                <a:gd name="T3" fmla="*/ 695 h 695"/>
                <a:gd name="T4" fmla="*/ 0 w 2039"/>
                <a:gd name="T5" fmla="*/ 0 h 695"/>
                <a:gd name="T6" fmla="*/ 2039 w 2039"/>
                <a:gd name="T7" fmla="*/ 0 h 695"/>
                <a:gd name="T8" fmla="*/ 2039 w 2039"/>
                <a:gd name="T9" fmla="*/ 47 h 695"/>
                <a:gd name="T10" fmla="*/ 47 w 2039"/>
                <a:gd name="T11" fmla="*/ 47 h 695"/>
                <a:gd name="T12" fmla="*/ 47 w 2039"/>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2039" h="695">
                  <a:moveTo>
                    <a:pt x="47" y="695"/>
                  </a:moveTo>
                  <a:lnTo>
                    <a:pt x="0" y="695"/>
                  </a:lnTo>
                  <a:lnTo>
                    <a:pt x="0" y="0"/>
                  </a:lnTo>
                  <a:lnTo>
                    <a:pt x="2039" y="0"/>
                  </a:lnTo>
                  <a:lnTo>
                    <a:pt x="2039" y="47"/>
                  </a:lnTo>
                  <a:lnTo>
                    <a:pt x="47" y="47"/>
                  </a:lnTo>
                  <a:lnTo>
                    <a:pt x="47" y="695"/>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7703060" y="2203452"/>
              <a:ext cx="106644" cy="122936"/>
            </a:xfrm>
            <a:custGeom>
              <a:avLst/>
              <a:gdLst>
                <a:gd name="T0" fmla="*/ 0 w 144"/>
                <a:gd name="T1" fmla="*/ 166 h 166"/>
                <a:gd name="T2" fmla="*/ 144 w 144"/>
                <a:gd name="T3" fmla="*/ 83 h 166"/>
                <a:gd name="T4" fmla="*/ 0 w 144"/>
                <a:gd name="T5" fmla="*/ 0 h 166"/>
                <a:gd name="T6" fmla="*/ 0 w 144"/>
                <a:gd name="T7" fmla="*/ 166 h 166"/>
              </a:gdLst>
              <a:ahLst/>
              <a:cxnLst>
                <a:cxn ang="0">
                  <a:pos x="T0" y="T1"/>
                </a:cxn>
                <a:cxn ang="0">
                  <a:pos x="T2" y="T3"/>
                </a:cxn>
                <a:cxn ang="0">
                  <a:pos x="T4" y="T5"/>
                </a:cxn>
                <a:cxn ang="0">
                  <a:pos x="T6" y="T7"/>
                </a:cxn>
              </a:cxnLst>
              <a:rect l="0" t="0" r="r" b="b"/>
              <a:pathLst>
                <a:path w="144" h="166">
                  <a:moveTo>
                    <a:pt x="0" y="166"/>
                  </a:moveTo>
                  <a:lnTo>
                    <a:pt x="144" y="83"/>
                  </a:lnTo>
                  <a:lnTo>
                    <a:pt x="0" y="0"/>
                  </a:lnTo>
                  <a:lnTo>
                    <a:pt x="0" y="166"/>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4488940" y="3136583"/>
              <a:ext cx="907211" cy="858333"/>
            </a:xfrm>
            <a:custGeom>
              <a:avLst/>
              <a:gdLst>
                <a:gd name="T0" fmla="*/ 1225 w 1225"/>
                <a:gd name="T1" fmla="*/ 1159 h 1159"/>
                <a:gd name="T2" fmla="*/ 88 w 1225"/>
                <a:gd name="T3" fmla="*/ 1159 h 1159"/>
                <a:gd name="T4" fmla="*/ 88 w 1225"/>
                <a:gd name="T5" fmla="*/ 48 h 1159"/>
                <a:gd name="T6" fmla="*/ 0 w 1225"/>
                <a:gd name="T7" fmla="*/ 48 h 1159"/>
                <a:gd name="T8" fmla="*/ 0 w 1225"/>
                <a:gd name="T9" fmla="*/ 0 h 1159"/>
                <a:gd name="T10" fmla="*/ 135 w 1225"/>
                <a:gd name="T11" fmla="*/ 0 h 1159"/>
                <a:gd name="T12" fmla="*/ 135 w 1225"/>
                <a:gd name="T13" fmla="*/ 1112 h 1159"/>
                <a:gd name="T14" fmla="*/ 1225 w 1225"/>
                <a:gd name="T15" fmla="*/ 1112 h 1159"/>
                <a:gd name="T16" fmla="*/ 1225 w 1225"/>
                <a:gd name="T17" fmla="*/ 1159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5" h="1159">
                  <a:moveTo>
                    <a:pt x="1225" y="1159"/>
                  </a:moveTo>
                  <a:lnTo>
                    <a:pt x="88" y="1159"/>
                  </a:lnTo>
                  <a:lnTo>
                    <a:pt x="88" y="48"/>
                  </a:lnTo>
                  <a:lnTo>
                    <a:pt x="0" y="48"/>
                  </a:lnTo>
                  <a:lnTo>
                    <a:pt x="0" y="0"/>
                  </a:lnTo>
                  <a:lnTo>
                    <a:pt x="135" y="0"/>
                  </a:lnTo>
                  <a:lnTo>
                    <a:pt x="135" y="1112"/>
                  </a:lnTo>
                  <a:lnTo>
                    <a:pt x="1225" y="1112"/>
                  </a:lnTo>
                  <a:lnTo>
                    <a:pt x="1225" y="1159"/>
                  </a:ln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4399330" y="3092889"/>
              <a:ext cx="107384" cy="122936"/>
            </a:xfrm>
            <a:custGeom>
              <a:avLst/>
              <a:gdLst>
                <a:gd name="T0" fmla="*/ 145 w 145"/>
                <a:gd name="T1" fmla="*/ 0 h 166"/>
                <a:gd name="T2" fmla="*/ 0 w 145"/>
                <a:gd name="T3" fmla="*/ 83 h 166"/>
                <a:gd name="T4" fmla="*/ 145 w 145"/>
                <a:gd name="T5" fmla="*/ 166 h 166"/>
                <a:gd name="T6" fmla="*/ 145 w 145"/>
                <a:gd name="T7" fmla="*/ 0 h 166"/>
              </a:gdLst>
              <a:ahLst/>
              <a:cxnLst>
                <a:cxn ang="0">
                  <a:pos x="T0" y="T1"/>
                </a:cxn>
                <a:cxn ang="0">
                  <a:pos x="T2" y="T3"/>
                </a:cxn>
                <a:cxn ang="0">
                  <a:pos x="T4" y="T5"/>
                </a:cxn>
                <a:cxn ang="0">
                  <a:pos x="T6" y="T7"/>
                </a:cxn>
              </a:cxnLst>
              <a:rect l="0" t="0" r="r" b="b"/>
              <a:pathLst>
                <a:path w="145" h="166">
                  <a:moveTo>
                    <a:pt x="145" y="0"/>
                  </a:moveTo>
                  <a:lnTo>
                    <a:pt x="0" y="83"/>
                  </a:lnTo>
                  <a:lnTo>
                    <a:pt x="145" y="166"/>
                  </a:lnTo>
                  <a:lnTo>
                    <a:pt x="145" y="0"/>
                  </a:lnTo>
                  <a:close/>
                </a:path>
              </a:pathLst>
            </a:custGeom>
            <a:solidFill>
              <a:schemeClr val="accent2"/>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4551890" y="4225977"/>
              <a:ext cx="1267874" cy="830191"/>
            </a:xfrm>
            <a:custGeom>
              <a:avLst/>
              <a:gdLst>
                <a:gd name="T0" fmla="*/ 1712 w 1712"/>
                <a:gd name="T1" fmla="*/ 1121 h 1121"/>
                <a:gd name="T2" fmla="*/ 178 w 1712"/>
                <a:gd name="T3" fmla="*/ 1121 h 1121"/>
                <a:gd name="T4" fmla="*/ 178 w 1712"/>
                <a:gd name="T5" fmla="*/ 47 h 1121"/>
                <a:gd name="T6" fmla="*/ 0 w 1712"/>
                <a:gd name="T7" fmla="*/ 47 h 1121"/>
                <a:gd name="T8" fmla="*/ 0 w 1712"/>
                <a:gd name="T9" fmla="*/ 0 h 1121"/>
                <a:gd name="T10" fmla="*/ 225 w 1712"/>
                <a:gd name="T11" fmla="*/ 0 h 1121"/>
                <a:gd name="T12" fmla="*/ 225 w 1712"/>
                <a:gd name="T13" fmla="*/ 1074 h 1121"/>
                <a:gd name="T14" fmla="*/ 1712 w 1712"/>
                <a:gd name="T15" fmla="*/ 1074 h 1121"/>
                <a:gd name="T16" fmla="*/ 1712 w 1712"/>
                <a:gd name="T17" fmla="*/ 1121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12" h="1121">
                  <a:moveTo>
                    <a:pt x="1712" y="1121"/>
                  </a:moveTo>
                  <a:lnTo>
                    <a:pt x="178" y="1121"/>
                  </a:lnTo>
                  <a:lnTo>
                    <a:pt x="178" y="47"/>
                  </a:lnTo>
                  <a:lnTo>
                    <a:pt x="0" y="47"/>
                  </a:lnTo>
                  <a:lnTo>
                    <a:pt x="0" y="0"/>
                  </a:lnTo>
                  <a:lnTo>
                    <a:pt x="225" y="0"/>
                  </a:lnTo>
                  <a:lnTo>
                    <a:pt x="225" y="1074"/>
                  </a:lnTo>
                  <a:lnTo>
                    <a:pt x="1712" y="1074"/>
                  </a:lnTo>
                  <a:lnTo>
                    <a:pt x="1712" y="1121"/>
                  </a:lnTo>
                  <a:close/>
                </a:path>
              </a:pathLst>
            </a:custGeom>
            <a:solidFill>
              <a:schemeClr val="accent3"/>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4464501" y="4182283"/>
              <a:ext cx="105162" cy="122936"/>
            </a:xfrm>
            <a:custGeom>
              <a:avLst/>
              <a:gdLst>
                <a:gd name="T0" fmla="*/ 142 w 142"/>
                <a:gd name="T1" fmla="*/ 0 h 166"/>
                <a:gd name="T2" fmla="*/ 0 w 142"/>
                <a:gd name="T3" fmla="*/ 83 h 166"/>
                <a:gd name="T4" fmla="*/ 142 w 142"/>
                <a:gd name="T5" fmla="*/ 166 h 166"/>
                <a:gd name="T6" fmla="*/ 142 w 142"/>
                <a:gd name="T7" fmla="*/ 0 h 166"/>
              </a:gdLst>
              <a:ahLst/>
              <a:cxnLst>
                <a:cxn ang="0">
                  <a:pos x="T0" y="T1"/>
                </a:cxn>
                <a:cxn ang="0">
                  <a:pos x="T2" y="T3"/>
                </a:cxn>
                <a:cxn ang="0">
                  <a:pos x="T4" y="T5"/>
                </a:cxn>
                <a:cxn ang="0">
                  <a:pos x="T6" y="T7"/>
                </a:cxn>
              </a:cxnLst>
              <a:rect l="0" t="0" r="r" b="b"/>
              <a:pathLst>
                <a:path w="142" h="166">
                  <a:moveTo>
                    <a:pt x="142" y="0"/>
                  </a:moveTo>
                  <a:lnTo>
                    <a:pt x="0" y="83"/>
                  </a:lnTo>
                  <a:lnTo>
                    <a:pt x="142" y="166"/>
                  </a:lnTo>
                  <a:lnTo>
                    <a:pt x="142" y="0"/>
                  </a:lnTo>
                  <a:close/>
                </a:path>
              </a:pathLst>
            </a:custGeom>
            <a:solidFill>
              <a:srgbClr val="D99E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4054960" y="5723431"/>
              <a:ext cx="645786" cy="404357"/>
            </a:xfrm>
            <a:custGeom>
              <a:avLst/>
              <a:gdLst>
                <a:gd name="T0" fmla="*/ 872 w 872"/>
                <a:gd name="T1" fmla="*/ 546 h 546"/>
                <a:gd name="T2" fmla="*/ 0 w 872"/>
                <a:gd name="T3" fmla="*/ 546 h 546"/>
                <a:gd name="T4" fmla="*/ 0 w 872"/>
                <a:gd name="T5" fmla="*/ 0 h 546"/>
                <a:gd name="T6" fmla="*/ 47 w 872"/>
                <a:gd name="T7" fmla="*/ 0 h 546"/>
                <a:gd name="T8" fmla="*/ 47 w 872"/>
                <a:gd name="T9" fmla="*/ 499 h 546"/>
                <a:gd name="T10" fmla="*/ 872 w 872"/>
                <a:gd name="T11" fmla="*/ 499 h 546"/>
                <a:gd name="T12" fmla="*/ 872 w 872"/>
                <a:gd name="T13" fmla="*/ 546 h 546"/>
              </a:gdLst>
              <a:ahLst/>
              <a:cxnLst>
                <a:cxn ang="0">
                  <a:pos x="T0" y="T1"/>
                </a:cxn>
                <a:cxn ang="0">
                  <a:pos x="T2" y="T3"/>
                </a:cxn>
                <a:cxn ang="0">
                  <a:pos x="T4" y="T5"/>
                </a:cxn>
                <a:cxn ang="0">
                  <a:pos x="T6" y="T7"/>
                </a:cxn>
                <a:cxn ang="0">
                  <a:pos x="T8" y="T9"/>
                </a:cxn>
                <a:cxn ang="0">
                  <a:pos x="T10" y="T11"/>
                </a:cxn>
                <a:cxn ang="0">
                  <a:pos x="T12" y="T13"/>
                </a:cxn>
              </a:cxnLst>
              <a:rect l="0" t="0" r="r" b="b"/>
              <a:pathLst>
                <a:path w="872" h="546">
                  <a:moveTo>
                    <a:pt x="872" y="546"/>
                  </a:moveTo>
                  <a:lnTo>
                    <a:pt x="0" y="546"/>
                  </a:lnTo>
                  <a:lnTo>
                    <a:pt x="0" y="0"/>
                  </a:lnTo>
                  <a:lnTo>
                    <a:pt x="47" y="0"/>
                  </a:lnTo>
                  <a:lnTo>
                    <a:pt x="47" y="499"/>
                  </a:lnTo>
                  <a:lnTo>
                    <a:pt x="872" y="499"/>
                  </a:lnTo>
                  <a:lnTo>
                    <a:pt x="872" y="546"/>
                  </a:lnTo>
                  <a:close/>
                </a:path>
              </a:pathLst>
            </a:custGeom>
            <a:solidFill>
              <a:schemeClr val="accent1"/>
            </a:solidFill>
            <a:ln>
              <a:noFill/>
            </a:ln>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4010525" y="5636042"/>
              <a:ext cx="122936" cy="104422"/>
            </a:xfrm>
            <a:custGeom>
              <a:avLst/>
              <a:gdLst>
                <a:gd name="T0" fmla="*/ 166 w 166"/>
                <a:gd name="T1" fmla="*/ 141 h 141"/>
                <a:gd name="T2" fmla="*/ 83 w 166"/>
                <a:gd name="T3" fmla="*/ 0 h 141"/>
                <a:gd name="T4" fmla="*/ 0 w 166"/>
                <a:gd name="T5" fmla="*/ 141 h 141"/>
                <a:gd name="T6" fmla="*/ 166 w 166"/>
                <a:gd name="T7" fmla="*/ 141 h 141"/>
              </a:gdLst>
              <a:ahLst/>
              <a:cxnLst>
                <a:cxn ang="0">
                  <a:pos x="T0" y="T1"/>
                </a:cxn>
                <a:cxn ang="0">
                  <a:pos x="T2" y="T3"/>
                </a:cxn>
                <a:cxn ang="0">
                  <a:pos x="T4" y="T5"/>
                </a:cxn>
                <a:cxn ang="0">
                  <a:pos x="T6" y="T7"/>
                </a:cxn>
              </a:cxnLst>
              <a:rect l="0" t="0" r="r" b="b"/>
              <a:pathLst>
                <a:path w="166" h="141">
                  <a:moveTo>
                    <a:pt x="166" y="141"/>
                  </a:moveTo>
                  <a:lnTo>
                    <a:pt x="83" y="0"/>
                  </a:lnTo>
                  <a:lnTo>
                    <a:pt x="0" y="141"/>
                  </a:lnTo>
                  <a:lnTo>
                    <a:pt x="166" y="141"/>
                  </a:lnTo>
                  <a:close/>
                </a:path>
              </a:pathLst>
            </a:custGeom>
            <a:solidFill>
              <a:srgbClr val="75BF9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743" tIns="41872" rIns="83743" bIns="41872" numCol="1" anchor="t" anchorCtr="0" compatLnSpc="1">
              <a:prstTxWarp prst="textNoShape">
                <a:avLst/>
              </a:prstTxWarp>
            </a:bodyPr>
            <a:lstStyle/>
            <a:p>
              <a:pPr algn="just">
                <a:lnSpc>
                  <a:spcPct val="120000"/>
                </a:lnSpc>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8736753" y="2566683"/>
            <a:ext cx="2085109" cy="702873"/>
            <a:chOff x="9720774" y="2761849"/>
            <a:chExt cx="2511867" cy="767479"/>
          </a:xfrm>
        </p:grpSpPr>
        <p:sp>
          <p:nvSpPr>
            <p:cNvPr id="36" name="TextBox 35"/>
            <p:cNvSpPr txBox="1"/>
            <p:nvPr/>
          </p:nvSpPr>
          <p:spPr>
            <a:xfrm>
              <a:off x="9726738" y="2761849"/>
              <a:ext cx="1513973"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Rectangle 36"/>
            <p:cNvSpPr/>
            <p:nvPr/>
          </p:nvSpPr>
          <p:spPr>
            <a:xfrm>
              <a:off x="9720774" y="3060235"/>
              <a:ext cx="2511867" cy="469093"/>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8736752" y="3683835"/>
            <a:ext cx="2085111" cy="716466"/>
            <a:chOff x="9720773" y="2761849"/>
            <a:chExt cx="2511870" cy="782321"/>
          </a:xfrm>
        </p:grpSpPr>
        <p:sp>
          <p:nvSpPr>
            <p:cNvPr id="40" name="TextBox 39"/>
            <p:cNvSpPr txBox="1"/>
            <p:nvPr/>
          </p:nvSpPr>
          <p:spPr>
            <a:xfrm>
              <a:off x="9720773" y="2761849"/>
              <a:ext cx="1513974"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9720775" y="3060235"/>
              <a:ext cx="2511868" cy="48393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8736752" y="4802712"/>
            <a:ext cx="2085111" cy="716466"/>
            <a:chOff x="9720772" y="2761849"/>
            <a:chExt cx="2511870" cy="782321"/>
          </a:xfrm>
        </p:grpSpPr>
        <p:sp>
          <p:nvSpPr>
            <p:cNvPr id="43" name="TextBox 42"/>
            <p:cNvSpPr txBox="1"/>
            <p:nvPr/>
          </p:nvSpPr>
          <p:spPr>
            <a:xfrm>
              <a:off x="9720772" y="2761849"/>
              <a:ext cx="1513973" cy="28229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9720773" y="3060235"/>
              <a:ext cx="2511869" cy="483935"/>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flipH="1">
            <a:off x="2061029" y="2566686"/>
            <a:ext cx="2107425" cy="716464"/>
            <a:chOff x="9720775" y="2761849"/>
            <a:chExt cx="2343012" cy="782319"/>
          </a:xfrm>
        </p:grpSpPr>
        <p:sp>
          <p:nvSpPr>
            <p:cNvPr id="46" name="TextBox 45"/>
            <p:cNvSpPr txBox="1"/>
            <p:nvPr/>
          </p:nvSpPr>
          <p:spPr>
            <a:xfrm>
              <a:off x="9747983" y="2761849"/>
              <a:ext cx="1527914" cy="282295"/>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ctangle 46"/>
            <p:cNvSpPr/>
            <p:nvPr/>
          </p:nvSpPr>
          <p:spPr>
            <a:xfrm>
              <a:off x="9720775" y="3060233"/>
              <a:ext cx="2343012" cy="48393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flipH="1">
            <a:off x="2057866" y="3683836"/>
            <a:ext cx="2124855" cy="716464"/>
            <a:chOff x="9701397" y="2761849"/>
            <a:chExt cx="2362390" cy="782319"/>
          </a:xfrm>
        </p:grpSpPr>
        <p:sp>
          <p:nvSpPr>
            <p:cNvPr id="49" name="TextBox 48"/>
            <p:cNvSpPr txBox="1"/>
            <p:nvPr/>
          </p:nvSpPr>
          <p:spPr>
            <a:xfrm>
              <a:off x="9701397" y="2761849"/>
              <a:ext cx="1527914" cy="257931"/>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Rectangle 49"/>
            <p:cNvSpPr/>
            <p:nvPr/>
          </p:nvSpPr>
          <p:spPr>
            <a:xfrm>
              <a:off x="9720775" y="3060233"/>
              <a:ext cx="2343012" cy="483935"/>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flipH="1">
            <a:off x="2061029" y="4802712"/>
            <a:ext cx="2107425" cy="702871"/>
            <a:chOff x="9720775" y="2761849"/>
            <a:chExt cx="2343012" cy="767477"/>
          </a:xfrm>
        </p:grpSpPr>
        <p:sp>
          <p:nvSpPr>
            <p:cNvPr id="52" name="TextBox 51"/>
            <p:cNvSpPr txBox="1"/>
            <p:nvPr/>
          </p:nvSpPr>
          <p:spPr>
            <a:xfrm>
              <a:off x="9768598" y="2761849"/>
              <a:ext cx="1527914" cy="282295"/>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9720775" y="3060233"/>
              <a:ext cx="2343012" cy="469093"/>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9"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p:cNvGrpSpPr/>
          <p:nvPr/>
        </p:nvGrpSpPr>
        <p:grpSpPr>
          <a:xfrm>
            <a:off x="539014" y="726011"/>
            <a:ext cx="11780723" cy="0"/>
            <a:chOff x="503625" y="726011"/>
            <a:chExt cx="11780723" cy="0"/>
          </a:xfrm>
        </p:grpSpPr>
        <p:cxnSp>
          <p:nvCxnSpPr>
            <p:cNvPr id="62" name="直接连接符 61"/>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35998814"/>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500"/>
                                        <p:tgtEl>
                                          <p:spTgt spid="48"/>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025" y="0"/>
            <a:ext cx="12931775" cy="7232650"/>
          </a:xfrm>
          <a:prstGeom prst="rect">
            <a:avLst/>
          </a:prstGeom>
          <a:blipFill dpi="0"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l="-947" t="-37146" r="-10578" b="-2387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59"/>
          <p:cNvSpPr>
            <a:spLocks noChangeArrowheads="1"/>
          </p:cNvSpPr>
          <p:nvPr/>
        </p:nvSpPr>
        <p:spPr bwMode="auto">
          <a:xfrm>
            <a:off x="1244799" y="1882695"/>
            <a:ext cx="8208912"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800" b="1" spc="600" dirty="0">
                <a:cs typeface="Arial" panose="020B0604020202020204" pitchFamily="34" charset="0"/>
              </a:rPr>
              <a:t>THANK YOU </a:t>
            </a:r>
            <a:endParaRPr lang="zh-CN" altLang="en-US" b="1" spc="600" dirty="0">
              <a:cs typeface="Arial" panose="020B0604020202020204" pitchFamily="34" charset="0"/>
            </a:endParaRPr>
          </a:p>
        </p:txBody>
      </p:sp>
      <p:sp>
        <p:nvSpPr>
          <p:cNvPr id="9" name="矩形 259"/>
          <p:cNvSpPr>
            <a:spLocks noChangeArrowheads="1"/>
          </p:cNvSpPr>
          <p:nvPr/>
        </p:nvSpPr>
        <p:spPr bwMode="auto">
          <a:xfrm>
            <a:off x="1244799" y="3064342"/>
            <a:ext cx="784887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b="1" dirty="0">
                <a:cs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zh-CN" altLang="en-US" sz="700" b="1" dirty="0">
              <a:cs typeface="Arial" panose="020B0604020202020204" pitchFamily="34" charset="0"/>
            </a:endParaRPr>
          </a:p>
        </p:txBody>
      </p:sp>
      <p:sp>
        <p:nvSpPr>
          <p:cNvPr id="10" name="矩形 259"/>
          <p:cNvSpPr>
            <a:spLocks noChangeArrowheads="1"/>
          </p:cNvSpPr>
          <p:nvPr/>
        </p:nvSpPr>
        <p:spPr bwMode="auto">
          <a:xfrm>
            <a:off x="3506684" y="3616209"/>
            <a:ext cx="1452980"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050" dirty="0">
                <a:latin typeface="Arial" panose="020B0604020202020204" pitchFamily="34" charset="0"/>
                <a:cs typeface="Arial" panose="020B0604020202020204" pitchFamily="34" charset="0"/>
                <a:sym typeface="Arial" panose="020B0604020202020204" pitchFamily="34" charset="0"/>
              </a:rPr>
              <a:t>汇报</a:t>
            </a:r>
            <a:r>
              <a:rPr lang="en-US" altLang="zh-CN" sz="1050" dirty="0">
                <a:latin typeface="Arial" panose="020B0604020202020204" pitchFamily="34" charset="0"/>
                <a:cs typeface="Arial" panose="020B0604020202020204" pitchFamily="34" charset="0"/>
                <a:sym typeface="Arial" panose="020B0604020202020204" pitchFamily="34" charset="0"/>
              </a:rPr>
              <a:t>:</a:t>
            </a:r>
            <a:r>
              <a:rPr lang="zh-CN" altLang="en-US" sz="1050" dirty="0">
                <a:latin typeface="Arial" panose="020B0604020202020204" pitchFamily="34" charset="0"/>
                <a:cs typeface="Arial" panose="020B0604020202020204" pitchFamily="34" charset="0"/>
                <a:sym typeface="Arial" panose="020B0604020202020204" pitchFamily="34" charset="0"/>
              </a:rPr>
              <a:t>壹德设计</a:t>
            </a:r>
            <a:endParaRPr lang="en-US" altLang="zh-CN" sz="1050" dirty="0">
              <a:latin typeface="Arial" panose="020B0604020202020204" pitchFamily="34" charset="0"/>
              <a:cs typeface="Arial" panose="020B0604020202020204" pitchFamily="34" charset="0"/>
              <a:sym typeface="Arial" panose="020B0604020202020204" pitchFamily="34" charset="0"/>
            </a:endParaRPr>
          </a:p>
        </p:txBody>
      </p:sp>
      <p:sp>
        <p:nvSpPr>
          <p:cNvPr id="11" name="矩形 259"/>
          <p:cNvSpPr>
            <a:spLocks noChangeArrowheads="1"/>
          </p:cNvSpPr>
          <p:nvPr/>
        </p:nvSpPr>
        <p:spPr bwMode="auto">
          <a:xfrm>
            <a:off x="5919325" y="3613756"/>
            <a:ext cx="1590170" cy="241980"/>
          </a:xfrm>
          <a:prstGeom prst="rect">
            <a:avLst/>
          </a:prstGeom>
          <a:noFill/>
          <a:ln w="9525">
            <a:solidFill>
              <a:schemeClr val="tx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050" dirty="0">
                <a:latin typeface="Arial" panose="020B0604020202020204" pitchFamily="34" charset="0"/>
                <a:cs typeface="Arial" panose="020B0604020202020204" pitchFamily="34" charset="0"/>
                <a:sym typeface="Arial" panose="020B0604020202020204" pitchFamily="34" charset="0"/>
              </a:rPr>
              <a:t>Report: Ones DE design</a:t>
            </a:r>
          </a:p>
        </p:txBody>
      </p:sp>
      <p:sp>
        <p:nvSpPr>
          <p:cNvPr id="13" name="矩形 259"/>
          <p:cNvSpPr>
            <a:spLocks noChangeArrowheads="1"/>
          </p:cNvSpPr>
          <p:nvPr/>
        </p:nvSpPr>
        <p:spPr bwMode="auto">
          <a:xfrm>
            <a:off x="1244799" y="1672109"/>
            <a:ext cx="62646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cs typeface="Arial" panose="020B0604020202020204" pitchFamily="34" charset="0"/>
              </a:rPr>
              <a:t>感谢聆听，批评指导</a:t>
            </a:r>
          </a:p>
        </p:txBody>
      </p:sp>
      <p:sp>
        <p:nvSpPr>
          <p:cNvPr id="15" name="Freeform 5"/>
          <p:cNvSpPr>
            <a:spLocks/>
          </p:cNvSpPr>
          <p:nvPr/>
        </p:nvSpPr>
        <p:spPr bwMode="auto">
          <a:xfrm>
            <a:off x="853550" y="967710"/>
            <a:ext cx="2457450" cy="3225800"/>
          </a:xfrm>
          <a:custGeom>
            <a:avLst/>
            <a:gdLst>
              <a:gd name="T0" fmla="*/ 1548 w 1548"/>
              <a:gd name="T1" fmla="*/ 367 h 2032"/>
              <a:gd name="T2" fmla="*/ 1548 w 1548"/>
              <a:gd name="T3" fmla="*/ 0 h 2032"/>
              <a:gd name="T4" fmla="*/ 0 w 1548"/>
              <a:gd name="T5" fmla="*/ 0 h 2032"/>
              <a:gd name="T6" fmla="*/ 0 w 1548"/>
              <a:gd name="T7" fmla="*/ 2032 h 2032"/>
              <a:gd name="T8" fmla="*/ 1548 w 1548"/>
              <a:gd name="T9" fmla="*/ 2032 h 2032"/>
              <a:gd name="T10" fmla="*/ 1548 w 1548"/>
              <a:gd name="T11" fmla="*/ 1665 h 2032"/>
            </a:gdLst>
            <a:ahLst/>
            <a:cxnLst>
              <a:cxn ang="0">
                <a:pos x="T0" y="T1"/>
              </a:cxn>
              <a:cxn ang="0">
                <a:pos x="T2" y="T3"/>
              </a:cxn>
              <a:cxn ang="0">
                <a:pos x="T4" y="T5"/>
              </a:cxn>
              <a:cxn ang="0">
                <a:pos x="T6" y="T7"/>
              </a:cxn>
              <a:cxn ang="0">
                <a:pos x="T8" y="T9"/>
              </a:cxn>
              <a:cxn ang="0">
                <a:pos x="T10" y="T11"/>
              </a:cxn>
            </a:cxnLst>
            <a:rect l="0" t="0" r="r" b="b"/>
            <a:pathLst>
              <a:path w="1548" h="2032">
                <a:moveTo>
                  <a:pt x="1548" y="367"/>
                </a:moveTo>
                <a:lnTo>
                  <a:pt x="1548" y="0"/>
                </a:lnTo>
                <a:lnTo>
                  <a:pt x="0" y="0"/>
                </a:lnTo>
                <a:lnTo>
                  <a:pt x="0" y="2032"/>
                </a:lnTo>
                <a:lnTo>
                  <a:pt x="1548" y="2032"/>
                </a:lnTo>
                <a:lnTo>
                  <a:pt x="1548" y="1665"/>
                </a:lnTo>
              </a:path>
            </a:pathLst>
          </a:custGeom>
          <a:noFill/>
          <a:ln w="60325" cap="flat">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078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cru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3"/>
                                        </p:tgtEl>
                                        <p:attrNameLst>
                                          <p:attrName>ppt_y</p:attrName>
                                        </p:attrNameLst>
                                      </p:cBhvr>
                                      <p:tavLst>
                                        <p:tav tm="0">
                                          <p:val>
                                            <p:strVal val="#ppt_y"/>
                                          </p:val>
                                        </p:tav>
                                        <p:tav tm="100000">
                                          <p:val>
                                            <p:strVal val="#ppt_y"/>
                                          </p:val>
                                        </p:tav>
                                      </p:tavLst>
                                    </p:anim>
                                    <p:anim calcmode="lin" valueType="num">
                                      <p:cBhvr>
                                        <p:cTn id="1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3"/>
                                        </p:tgtEl>
                                      </p:cBhvr>
                                    </p:animEffect>
                                  </p:childTnLst>
                                </p:cTn>
                              </p:par>
                            </p:childTnLst>
                          </p:cTn>
                        </p:par>
                        <p:par>
                          <p:cTn id="22" fill="hold">
                            <p:stCondLst>
                              <p:cond delay="14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13"/>
                                        </p:tgtEl>
                                      </p:cBhvr>
                                    </p:animEffect>
                                    <p:animScale>
                                      <p:cBhvr>
                                        <p:cTn id="25" dur="250" autoRev="1" fill="hold"/>
                                        <p:tgtEl>
                                          <p:spTgt spid="13"/>
                                        </p:tgtEl>
                                      </p:cBhvr>
                                      <p:by x="105000" y="105000"/>
                                    </p:animScale>
                                  </p:childTnLst>
                                </p:cTn>
                              </p:par>
                            </p:childTnLst>
                          </p:cTn>
                        </p:par>
                        <p:par>
                          <p:cTn id="26" fill="hold">
                            <p:stCondLst>
                              <p:cond delay="19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8"/>
                                        </p:tgtEl>
                                        <p:attrNameLst>
                                          <p:attrName>ppt_y</p:attrName>
                                        </p:attrNameLst>
                                      </p:cBhvr>
                                      <p:tavLst>
                                        <p:tav tm="0">
                                          <p:val>
                                            <p:strVal val="#ppt_y"/>
                                          </p:val>
                                        </p:tav>
                                        <p:tav tm="100000">
                                          <p:val>
                                            <p:strVal val="#ppt_y"/>
                                          </p:val>
                                        </p:tav>
                                      </p:tavLst>
                                    </p:anim>
                                    <p:anim calcmode="lin" valueType="num">
                                      <p:cBhvr>
                                        <p:cTn id="3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8"/>
                                        </p:tgtEl>
                                      </p:cBhvr>
                                    </p:animEffect>
                                  </p:childTnLst>
                                </p:cTn>
                              </p:par>
                            </p:childTnLst>
                          </p:cTn>
                        </p:par>
                        <p:par>
                          <p:cTn id="34" fill="hold">
                            <p:stCondLst>
                              <p:cond delay="275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8"/>
                                        </p:tgtEl>
                                      </p:cBhvr>
                                    </p:animEffect>
                                    <p:animScale>
                                      <p:cBhvr>
                                        <p:cTn id="37" dur="250" autoRev="1" fill="hold"/>
                                        <p:tgtEl>
                                          <p:spTgt spid="8"/>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1000"/>
                                        <p:tgtEl>
                                          <p:spTgt spid="9"/>
                                        </p:tgtEl>
                                      </p:cBhvr>
                                    </p:animEffect>
                                  </p:childTnLst>
                                </p:cTn>
                              </p:par>
                            </p:childTnLst>
                          </p:cTn>
                        </p:par>
                        <p:par>
                          <p:cTn id="43" fill="hold">
                            <p:stCondLst>
                              <p:cond delay="1000"/>
                            </p:stCondLst>
                            <p:childTnLst>
                              <p:par>
                                <p:cTn id="44" presetID="53" presetClass="entr" presetSubtype="16"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childTnLst>
                                </p:cTn>
                              </p:par>
                            </p:childTnLst>
                          </p:cTn>
                        </p:par>
                        <p:par>
                          <p:cTn id="49" fill="hold">
                            <p:stCondLst>
                              <p:cond delay="1500"/>
                            </p:stCondLst>
                            <p:childTnLst>
                              <p:par>
                                <p:cTn id="50" presetID="53" presetClass="entr" presetSubtype="16"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8" grpId="1"/>
      <p:bldP spid="9" grpId="0"/>
      <p:bldP spid="10" grpId="0" animBg="1"/>
      <p:bldP spid="11" grpId="0" animBg="1"/>
      <p:bldP spid="13" grpId="0"/>
      <p:bldP spid="13" grpId="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 y="3025603"/>
            <a:ext cx="6192039" cy="162011"/>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矩形 7"/>
          <p:cNvSpPr/>
          <p:nvPr/>
        </p:nvSpPr>
        <p:spPr>
          <a:xfrm>
            <a:off x="4845199" y="342163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01</a:t>
            </a:r>
            <a:r>
              <a:rPr lang="zh-CN" altLang="en-US" sz="4800" dirty="0" smtClean="0">
                <a:solidFill>
                  <a:schemeClr val="accent1"/>
                </a:solidFill>
                <a:ea typeface="微软雅黑" panose="020B0503020204020204" pitchFamily="34" charset="-122"/>
                <a:cs typeface="+mn-ea"/>
                <a:sym typeface="+mn-lt"/>
              </a:rPr>
              <a:t>年度</a:t>
            </a:r>
            <a:r>
              <a:rPr lang="zh-CN" altLang="en-US" sz="4800" dirty="0">
                <a:solidFill>
                  <a:schemeClr val="accent1"/>
                </a:solidFill>
                <a:ea typeface="微软雅黑" panose="020B0503020204020204" pitchFamily="34" charset="-122"/>
                <a:cs typeface="+mn-ea"/>
                <a:sym typeface="+mn-lt"/>
              </a:rPr>
              <a:t>工作概述</a:t>
            </a:r>
          </a:p>
        </p:txBody>
      </p:sp>
      <p:sp>
        <p:nvSpPr>
          <p:cNvPr id="9" name="TextBox 11"/>
          <p:cNvSpPr txBox="1"/>
          <p:nvPr/>
        </p:nvSpPr>
        <p:spPr>
          <a:xfrm>
            <a:off x="4739063"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718356"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739063"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18356"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4515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childTnLst>
                          </p:cTn>
                        </p:par>
                        <p:par>
                          <p:cTn id="25" fill="hold">
                            <p:stCondLst>
                              <p:cond delay="1500"/>
                            </p:stCondLst>
                            <p:childTnLst>
                              <p:par>
                                <p:cTn id="26" presetID="1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200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p:cNvSpPr/>
          <p:nvPr/>
        </p:nvSpPr>
        <p:spPr>
          <a:xfrm>
            <a:off x="7569469" y="1632878"/>
            <a:ext cx="2144681" cy="45505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33"/>
          <p:cNvSpPr/>
          <p:nvPr/>
        </p:nvSpPr>
        <p:spPr>
          <a:xfrm>
            <a:off x="932170" y="1632878"/>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Arial" panose="020B0604020202020204" pitchFamily="34" charset="0"/>
                <a:ea typeface="微软雅黑" panose="020B0503020204020204" pitchFamily="34" charset="-122"/>
                <a:sym typeface="Arial" panose="020B0604020202020204" pitchFamily="34" charset="0"/>
              </a:rPr>
              <a:t>2016</a:t>
            </a:r>
            <a:endParaRPr lang="id-ID" sz="44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4"/>
          <p:cNvSpPr/>
          <p:nvPr/>
        </p:nvSpPr>
        <p:spPr>
          <a:xfrm>
            <a:off x="3144604" y="1632878"/>
            <a:ext cx="2144681" cy="224402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ectangle 35"/>
          <p:cNvSpPr/>
          <p:nvPr/>
        </p:nvSpPr>
        <p:spPr>
          <a:xfrm>
            <a:off x="5357038" y="1632878"/>
            <a:ext cx="2144681" cy="224402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38"/>
          <p:cNvSpPr/>
          <p:nvPr/>
        </p:nvSpPr>
        <p:spPr>
          <a:xfrm>
            <a:off x="9781903" y="1632878"/>
            <a:ext cx="2144681" cy="224402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481">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41"/>
          <p:cNvSpPr/>
          <p:nvPr/>
        </p:nvSpPr>
        <p:spPr>
          <a:xfrm>
            <a:off x="932172" y="3939392"/>
            <a:ext cx="4357113" cy="224402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5357038" y="3939391"/>
            <a:ext cx="2144681" cy="22440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569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Rectangle 47"/>
          <p:cNvSpPr/>
          <p:nvPr/>
        </p:nvSpPr>
        <p:spPr>
          <a:xfrm>
            <a:off x="9781903" y="3939391"/>
            <a:ext cx="2144681" cy="2244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2017</a:t>
            </a:r>
            <a:endParaRPr lang="en-AU"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50"/>
          <p:cNvSpPr txBox="1"/>
          <p:nvPr/>
        </p:nvSpPr>
        <p:spPr>
          <a:xfrm>
            <a:off x="5633955" y="2233681"/>
            <a:ext cx="1590846" cy="227113"/>
          </a:xfrm>
          <a:prstGeom prst="rect">
            <a:avLst/>
          </a:prstGeom>
          <a:noFill/>
        </p:spPr>
        <p:txBody>
          <a:bodyPr wrap="square" lIns="0" tIns="0" rIns="0" bIns="0" rtlCol="0" anchor="ctr">
            <a:spAutoFit/>
          </a:bodyPr>
          <a:lstStyle/>
          <a:p>
            <a:pPr algn="ctr"/>
            <a:r>
              <a:rPr lang="zh-CN" altLang="en-US" sz="1476"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476"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32"/>
          <p:cNvSpPr txBox="1">
            <a:spLocks/>
          </p:cNvSpPr>
          <p:nvPr/>
        </p:nvSpPr>
        <p:spPr>
          <a:xfrm>
            <a:off x="5633955" y="2562638"/>
            <a:ext cx="1590846" cy="738664"/>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spcBef>
                <a:spcPts val="0"/>
              </a:spcBef>
              <a:buNone/>
            </a:pP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32"/>
          <p:cNvSpPr txBox="1">
            <a:spLocks/>
          </p:cNvSpPr>
          <p:nvPr/>
        </p:nvSpPr>
        <p:spPr>
          <a:xfrm>
            <a:off x="1449134" y="4404814"/>
            <a:ext cx="3275291" cy="131318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buFont typeface="Wingdings" panose="05000000000000000000" pitchFamily="2" charset="2"/>
              <a:buChar char="ü"/>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p>
        </p:txBody>
      </p:sp>
      <p:sp>
        <p:nvSpPr>
          <p:cNvPr id="61" name="Text Placeholder 32"/>
          <p:cNvSpPr txBox="1">
            <a:spLocks/>
          </p:cNvSpPr>
          <p:nvPr/>
        </p:nvSpPr>
        <p:spPr>
          <a:xfrm>
            <a:off x="7807012" y="2754891"/>
            <a:ext cx="1697976" cy="276998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539014" y="726011"/>
            <a:ext cx="11780723" cy="0"/>
            <a:chOff x="503625" y="726011"/>
            <a:chExt cx="11780723" cy="0"/>
          </a:xfrm>
        </p:grpSpPr>
        <p:cxnSp>
          <p:nvCxnSpPr>
            <p:cNvPr id="3" name="直接连接符 2"/>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388677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4" grpId="0" animBg="1"/>
      <p:bldP spid="35" grpId="0" animBg="1"/>
      <p:bldP spid="36" grpId="0" animBg="1"/>
      <p:bldP spid="39" grpId="0" animBg="1"/>
      <p:bldP spid="42" grpId="0" animBg="1"/>
      <p:bldP spid="44" grpId="0" animBg="1"/>
      <p:bldP spid="4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29"/>
          <p:cNvGrpSpPr/>
          <p:nvPr/>
        </p:nvGrpSpPr>
        <p:grpSpPr>
          <a:xfrm>
            <a:off x="3564749" y="4131163"/>
            <a:ext cx="948576" cy="948576"/>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34" name="Straight Connector 133"/>
          <p:cNvCxnSpPr/>
          <p:nvPr/>
        </p:nvCxnSpPr>
        <p:spPr>
          <a:xfrm>
            <a:off x="4539212" y="4605451"/>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35"/>
          <p:cNvGrpSpPr/>
          <p:nvPr/>
        </p:nvGrpSpPr>
        <p:grpSpPr>
          <a:xfrm>
            <a:off x="8461613" y="3141272"/>
            <a:ext cx="948576" cy="948576"/>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41" name="Straight Connector 140"/>
          <p:cNvCxnSpPr/>
          <p:nvPr/>
        </p:nvCxnSpPr>
        <p:spPr>
          <a:xfrm>
            <a:off x="7465115" y="3615560"/>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7512668" y="5106527"/>
            <a:ext cx="984401"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 name="Group 148"/>
          <p:cNvGrpSpPr/>
          <p:nvPr/>
        </p:nvGrpSpPr>
        <p:grpSpPr>
          <a:xfrm>
            <a:off x="8509165" y="4632239"/>
            <a:ext cx="948576" cy="948576"/>
            <a:chOff x="6477261" y="3281463"/>
            <a:chExt cx="850954" cy="850954"/>
          </a:xfrm>
        </p:grpSpPr>
        <p:grpSp>
          <p:nvGrpSpPr>
            <p:cNvPr id="10"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54" name="Straight Connector 153"/>
          <p:cNvCxnSpPr/>
          <p:nvPr/>
        </p:nvCxnSpPr>
        <p:spPr>
          <a:xfrm>
            <a:off x="4539212" y="2911959"/>
            <a:ext cx="724166" cy="2233"/>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1" name="Group 156"/>
          <p:cNvGrpSpPr/>
          <p:nvPr/>
        </p:nvGrpSpPr>
        <p:grpSpPr>
          <a:xfrm>
            <a:off x="3564749" y="2437671"/>
            <a:ext cx="948576" cy="948576"/>
            <a:chOff x="1991932" y="1640533"/>
            <a:chExt cx="850954" cy="850954"/>
          </a:xfrm>
        </p:grpSpPr>
        <p:grpSp>
          <p:nvGrpSpPr>
            <p:cNvPr id="12"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tx1">
                    <a:lumMod val="75000"/>
                    <a:lumOff val="25000"/>
                  </a:schemeClr>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1250112">
                  <a:lnSpc>
                    <a:spcPct val="120000"/>
                  </a:lnSpc>
                  <a:spcAft>
                    <a:spcPct val="3500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8" name="Text Placeholder 3"/>
          <p:cNvSpPr txBox="1">
            <a:spLocks/>
          </p:cNvSpPr>
          <p:nvPr/>
        </p:nvSpPr>
        <p:spPr>
          <a:xfrm>
            <a:off x="9563707" y="4779643"/>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Text Placeholder 3"/>
          <p:cNvSpPr txBox="1">
            <a:spLocks/>
          </p:cNvSpPr>
          <p:nvPr/>
        </p:nvSpPr>
        <p:spPr>
          <a:xfrm>
            <a:off x="1657463" y="422009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 Placeholder 3"/>
          <p:cNvSpPr txBox="1">
            <a:spLocks/>
          </p:cNvSpPr>
          <p:nvPr/>
        </p:nvSpPr>
        <p:spPr>
          <a:xfrm>
            <a:off x="9563707" y="3266144"/>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 Placeholder 3"/>
          <p:cNvSpPr txBox="1">
            <a:spLocks/>
          </p:cNvSpPr>
          <p:nvPr/>
        </p:nvSpPr>
        <p:spPr>
          <a:xfrm>
            <a:off x="1657463" y="2555287"/>
            <a:ext cx="1773186" cy="42960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28"/>
          <p:cNvGrpSpPr/>
          <p:nvPr/>
        </p:nvGrpSpPr>
        <p:grpSpPr>
          <a:xfrm>
            <a:off x="5069713" y="2772229"/>
            <a:ext cx="2719324" cy="2764086"/>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solidFill>
              <a:schemeClr val="accent4">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solidFill>
              <a:schemeClr val="accent1">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solidFill>
              <a:schemeClr val="accent3">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solidFill>
              <a:schemeClr val="accent1">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solidFill>
              <a:schemeClr val="accent2">
                <a:lumMod val="75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solidFill>
              <a:schemeClr val="accent2">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solidFill>
              <a:schemeClr val="accent4">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80"/>
            <p:cNvGrpSpPr/>
            <p:nvPr/>
          </p:nvGrpSpPr>
          <p:grpSpPr>
            <a:xfrm rot="364498">
              <a:off x="4089643" y="1872450"/>
              <a:ext cx="1244431" cy="1867007"/>
              <a:chOff x="2616022" y="2850356"/>
              <a:chExt cx="635178" cy="952952"/>
            </a:xfrm>
          </p:grpSpPr>
          <p:grpSp>
            <p:nvGrpSpPr>
              <p:cNvPr id="4"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baseline="-250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54"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6" name="组合 55"/>
          <p:cNvGrpSpPr/>
          <p:nvPr/>
        </p:nvGrpSpPr>
        <p:grpSpPr>
          <a:xfrm>
            <a:off x="539014" y="726011"/>
            <a:ext cx="11780723" cy="0"/>
            <a:chOff x="503625" y="726011"/>
            <a:chExt cx="11780723" cy="0"/>
          </a:xfrm>
        </p:grpSpPr>
        <p:cxnSp>
          <p:nvCxnSpPr>
            <p:cNvPr id="57" name="直接连接符 56"/>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90913849"/>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47"/>
                                        </p:tgtEl>
                                        <p:attrNameLst>
                                          <p:attrName>style.visibility</p:attrName>
                                        </p:attrNameLst>
                                      </p:cBhvr>
                                      <p:to>
                                        <p:strVal val="visible"/>
                                      </p:to>
                                    </p:set>
                                    <p:animEffect transition="in" filter="wipe(left)">
                                      <p:cBhvr>
                                        <p:cTn id="12" dur="500"/>
                                        <p:tgtEl>
                                          <p:spTgt spid="147"/>
                                        </p:tgtEl>
                                      </p:cBhvr>
                                    </p:animEffect>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Effect transition="in" filter="wipe(left)">
                                      <p:cBhvr>
                                        <p:cTn id="22" dur="500"/>
                                        <p:tgtEl>
                                          <p:spTgt spid="15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4"/>
                                        </p:tgtEl>
                                        <p:attrNameLst>
                                          <p:attrName>style.visibility</p:attrName>
                                        </p:attrNameLst>
                                      </p:cBhvr>
                                      <p:to>
                                        <p:strVal val="visible"/>
                                      </p:to>
                                    </p:set>
                                    <p:animEffect transition="in" filter="wipe(right)">
                                      <p:cBhvr>
                                        <p:cTn id="26" dur="500"/>
                                        <p:tgtEl>
                                          <p:spTgt spid="134"/>
                                        </p:tgtEl>
                                      </p:cBhvr>
                                    </p:animEffect>
                                  </p:childTnLst>
                                </p:cTn>
                              </p:par>
                            </p:childTnLst>
                          </p:cTn>
                        </p:par>
                        <p:par>
                          <p:cTn id="27" fill="hold">
                            <p:stCondLst>
                              <p:cond delay="2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159"/>
                                        </p:tgtEl>
                                        <p:attrNameLst>
                                          <p:attrName>style.visibility</p:attrName>
                                        </p:attrNameLst>
                                      </p:cBhvr>
                                      <p:to>
                                        <p:strVal val="visible"/>
                                      </p:to>
                                    </p:set>
                                    <p:animEffect transition="in" filter="wipe(right)">
                                      <p:cBhvr>
                                        <p:cTn id="36" dur="500"/>
                                        <p:tgtEl>
                                          <p:spTgt spid="159"/>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1"/>
                                        </p:tgtEl>
                                        <p:attrNameLst>
                                          <p:attrName>style.visibility</p:attrName>
                                        </p:attrNameLst>
                                      </p:cBhvr>
                                      <p:to>
                                        <p:strVal val="visible"/>
                                      </p:to>
                                    </p:set>
                                    <p:animEffect transition="in" filter="wipe(left)">
                                      <p:cBhvr>
                                        <p:cTn id="40" dur="500"/>
                                        <p:tgtEl>
                                          <p:spTgt spid="141"/>
                                        </p:tgtEl>
                                      </p:cBhvr>
                                    </p:animEffect>
                                  </p:childTnLst>
                                </p:cTn>
                              </p:par>
                            </p:childTnLst>
                          </p:cTn>
                        </p:par>
                        <p:par>
                          <p:cTn id="41" fill="hold">
                            <p:stCondLst>
                              <p:cond delay="4000"/>
                            </p:stCondLst>
                            <p:childTnLst>
                              <p:par>
                                <p:cTn id="42" presetID="53" presetClass="entr" presetSubtype="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Effect transition="in" filter="fade">
                                      <p:cBhvr>
                                        <p:cTn id="46" dur="500"/>
                                        <p:tgtEl>
                                          <p:spTgt spid="6"/>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160"/>
                                        </p:tgtEl>
                                        <p:attrNameLst>
                                          <p:attrName>style.visibility</p:attrName>
                                        </p:attrNameLst>
                                      </p:cBhvr>
                                      <p:to>
                                        <p:strVal val="visible"/>
                                      </p:to>
                                    </p:set>
                                    <p:animEffect transition="in" filter="wipe(left)">
                                      <p:cBhvr>
                                        <p:cTn id="50" dur="500"/>
                                        <p:tgtEl>
                                          <p:spTgt spid="160"/>
                                        </p:tgtEl>
                                      </p:cBhvr>
                                    </p:animEffect>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154"/>
                                        </p:tgtEl>
                                        <p:attrNameLst>
                                          <p:attrName>style.visibility</p:attrName>
                                        </p:attrNameLst>
                                      </p:cBhvr>
                                      <p:to>
                                        <p:strVal val="visible"/>
                                      </p:to>
                                    </p:set>
                                    <p:animEffect transition="in" filter="wipe(right)">
                                      <p:cBhvr>
                                        <p:cTn id="54" dur="500"/>
                                        <p:tgtEl>
                                          <p:spTgt spid="154"/>
                                        </p:tgtEl>
                                      </p:cBhvr>
                                    </p:animEffect>
                                  </p:childTnLst>
                                </p:cTn>
                              </p:par>
                            </p:childTnLst>
                          </p:cTn>
                        </p:par>
                        <p:par>
                          <p:cTn id="55" fill="hold">
                            <p:stCondLst>
                              <p:cond delay="5500"/>
                            </p:stCondLst>
                            <p:childTnLst>
                              <p:par>
                                <p:cTn id="56" presetID="53" presetClass="entr" presetSubtype="0" fill="hold" nodeType="afterEffect">
                                  <p:stCondLst>
                                    <p:cond delay="0"/>
                                  </p:stCondLst>
                                  <p:childTnLst>
                                    <p:set>
                                      <p:cBhvr>
                                        <p:cTn id="57" dur="1" fill="hold">
                                          <p:stCondLst>
                                            <p:cond delay="0"/>
                                          </p:stCondLst>
                                        </p:cTn>
                                        <p:tgtEl>
                                          <p:spTgt spid="11"/>
                                        </p:tgtEl>
                                        <p:attrNameLst>
                                          <p:attrName>style.visibility</p:attrName>
                                        </p:attrNameLst>
                                      </p:cBhvr>
                                      <p:to>
                                        <p:strVal val="visible"/>
                                      </p:to>
                                    </p:set>
                                    <p:anim calcmode="lin" valueType="num">
                                      <p:cBhvr>
                                        <p:cTn id="58" dur="500" fill="hold"/>
                                        <p:tgtEl>
                                          <p:spTgt spid="11"/>
                                        </p:tgtEl>
                                        <p:attrNameLst>
                                          <p:attrName>ppt_w</p:attrName>
                                        </p:attrNameLst>
                                      </p:cBhvr>
                                      <p:tavLst>
                                        <p:tav tm="0">
                                          <p:val>
                                            <p:fltVal val="0"/>
                                          </p:val>
                                        </p:tav>
                                        <p:tav tm="100000">
                                          <p:val>
                                            <p:strVal val="#ppt_w"/>
                                          </p:val>
                                        </p:tav>
                                      </p:tavLst>
                                    </p:anim>
                                    <p:anim calcmode="lin" valueType="num">
                                      <p:cBhvr>
                                        <p:cTn id="59" dur="500" fill="hold"/>
                                        <p:tgtEl>
                                          <p:spTgt spid="11"/>
                                        </p:tgtEl>
                                        <p:attrNameLst>
                                          <p:attrName>ppt_h</p:attrName>
                                        </p:attrNameLst>
                                      </p:cBhvr>
                                      <p:tavLst>
                                        <p:tav tm="0">
                                          <p:val>
                                            <p:fltVal val="0"/>
                                          </p:val>
                                        </p:tav>
                                        <p:tav tm="100000">
                                          <p:val>
                                            <p:strVal val="#ppt_h"/>
                                          </p:val>
                                        </p:tav>
                                      </p:tavLst>
                                    </p:anim>
                                    <p:animEffect transition="in" filter="fade">
                                      <p:cBhvr>
                                        <p:cTn id="60" dur="500"/>
                                        <p:tgtEl>
                                          <p:spTgt spid="11"/>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161"/>
                                        </p:tgtEl>
                                        <p:attrNameLst>
                                          <p:attrName>style.visibility</p:attrName>
                                        </p:attrNameLst>
                                      </p:cBhvr>
                                      <p:to>
                                        <p:strVal val="visible"/>
                                      </p:to>
                                    </p:set>
                                    <p:animEffect transition="in" filter="wipe(right)">
                                      <p:cBhvr>
                                        <p:cTn id="64" dur="5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160" grpId="0"/>
      <p:bldP spid="16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553448" y="2083074"/>
            <a:ext cx="4828807" cy="4037259"/>
            <a:chOff x="6268472" y="1942824"/>
            <a:chExt cx="4831523" cy="4039530"/>
          </a:xfrm>
        </p:grpSpPr>
        <p:sp>
          <p:nvSpPr>
            <p:cNvPr id="6" name="Freeform 11"/>
            <p:cNvSpPr>
              <a:spLocks/>
            </p:cNvSpPr>
            <p:nvPr/>
          </p:nvSpPr>
          <p:spPr bwMode="auto">
            <a:xfrm>
              <a:off x="7641912" y="2865795"/>
              <a:ext cx="3357094" cy="1790858"/>
            </a:xfrm>
            <a:custGeom>
              <a:avLst/>
              <a:gdLst>
                <a:gd name="T0" fmla="*/ 374 w 2320"/>
                <a:gd name="T1" fmla="*/ 611 h 1237"/>
                <a:gd name="T2" fmla="*/ 846 w 2320"/>
                <a:gd name="T3" fmla="*/ 313 h 1237"/>
                <a:gd name="T4" fmla="*/ 1265 w 2320"/>
                <a:gd name="T5" fmla="*/ 14 h 1237"/>
                <a:gd name="T6" fmla="*/ 1597 w 2320"/>
                <a:gd name="T7" fmla="*/ 279 h 1237"/>
                <a:gd name="T8" fmla="*/ 2199 w 2320"/>
                <a:gd name="T9" fmla="*/ 554 h 1237"/>
                <a:gd name="T10" fmla="*/ 2051 w 2320"/>
                <a:gd name="T11" fmla="*/ 1014 h 1237"/>
                <a:gd name="T12" fmla="*/ 1780 w 2320"/>
                <a:gd name="T13" fmla="*/ 1054 h 1237"/>
                <a:gd name="T14" fmla="*/ 1303 w 2320"/>
                <a:gd name="T15" fmla="*/ 1237 h 1237"/>
                <a:gd name="T16" fmla="*/ 815 w 2320"/>
                <a:gd name="T17" fmla="*/ 1083 h 1237"/>
                <a:gd name="T18" fmla="*/ 200 w 2320"/>
                <a:gd name="T19" fmla="*/ 953 h 1237"/>
                <a:gd name="T20" fmla="*/ 374 w 2320"/>
                <a:gd name="T21" fmla="*/ 611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0" h="1237">
                  <a:moveTo>
                    <a:pt x="374" y="611"/>
                  </a:moveTo>
                  <a:cubicBezTo>
                    <a:pt x="374" y="611"/>
                    <a:pt x="268" y="269"/>
                    <a:pt x="846" y="313"/>
                  </a:cubicBezTo>
                  <a:cubicBezTo>
                    <a:pt x="846" y="313"/>
                    <a:pt x="904" y="0"/>
                    <a:pt x="1265" y="14"/>
                  </a:cubicBezTo>
                  <a:cubicBezTo>
                    <a:pt x="1265" y="14"/>
                    <a:pt x="1592" y="24"/>
                    <a:pt x="1597" y="279"/>
                  </a:cubicBezTo>
                  <a:cubicBezTo>
                    <a:pt x="1597" y="279"/>
                    <a:pt x="2031" y="187"/>
                    <a:pt x="2199" y="554"/>
                  </a:cubicBezTo>
                  <a:cubicBezTo>
                    <a:pt x="2199" y="554"/>
                    <a:pt x="2320" y="869"/>
                    <a:pt x="2051" y="1014"/>
                  </a:cubicBezTo>
                  <a:cubicBezTo>
                    <a:pt x="2051" y="1014"/>
                    <a:pt x="1912" y="1085"/>
                    <a:pt x="1780" y="1054"/>
                  </a:cubicBezTo>
                  <a:cubicBezTo>
                    <a:pt x="1780" y="1054"/>
                    <a:pt x="1646" y="1225"/>
                    <a:pt x="1303" y="1237"/>
                  </a:cubicBezTo>
                  <a:cubicBezTo>
                    <a:pt x="1303" y="1237"/>
                    <a:pt x="972" y="1237"/>
                    <a:pt x="815" y="1083"/>
                  </a:cubicBezTo>
                  <a:cubicBezTo>
                    <a:pt x="815" y="1083"/>
                    <a:pt x="383" y="1184"/>
                    <a:pt x="200" y="953"/>
                  </a:cubicBezTo>
                  <a:cubicBezTo>
                    <a:pt x="200" y="953"/>
                    <a:pt x="0" y="685"/>
                    <a:pt x="374" y="611"/>
                  </a:cubicBezTo>
                  <a:close/>
                </a:path>
              </a:pathLst>
            </a:custGeom>
            <a:solidFill>
              <a:schemeClr val="bg1">
                <a:lumMod val="8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3"/>
            <p:cNvSpPr>
              <a:spLocks/>
            </p:cNvSpPr>
            <p:nvPr/>
          </p:nvSpPr>
          <p:spPr bwMode="auto">
            <a:xfrm>
              <a:off x="8857444" y="3517629"/>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4"/>
            <p:cNvSpPr>
              <a:spLocks/>
            </p:cNvSpPr>
            <p:nvPr/>
          </p:nvSpPr>
          <p:spPr bwMode="auto">
            <a:xfrm>
              <a:off x="9401556" y="3502939"/>
              <a:ext cx="503105"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5"/>
            <p:cNvSpPr>
              <a:spLocks/>
            </p:cNvSpPr>
            <p:nvPr/>
          </p:nvSpPr>
          <p:spPr bwMode="auto">
            <a:xfrm>
              <a:off x="8851323" y="3529258"/>
              <a:ext cx="504941" cy="687332"/>
            </a:xfrm>
            <a:custGeom>
              <a:avLst/>
              <a:gdLst>
                <a:gd name="T0" fmla="*/ 322 w 349"/>
                <a:gd name="T1" fmla="*/ 291 h 475"/>
                <a:gd name="T2" fmla="*/ 223 w 349"/>
                <a:gd name="T3" fmla="*/ 436 h 475"/>
                <a:gd name="T4" fmla="*/ 125 w 349"/>
                <a:gd name="T5" fmla="*/ 435 h 475"/>
                <a:gd name="T6" fmla="*/ 27 w 349"/>
                <a:gd name="T7" fmla="*/ 290 h 475"/>
                <a:gd name="T8" fmla="*/ 76 w 349"/>
                <a:gd name="T9" fmla="*/ 218 h 475"/>
                <a:gd name="T10" fmla="*/ 126 w 349"/>
                <a:gd name="T11" fmla="*/ 218 h 475"/>
                <a:gd name="T12" fmla="*/ 124 w 349"/>
                <a:gd name="T13" fmla="*/ 203 h 475"/>
                <a:gd name="T14" fmla="*/ 124 w 349"/>
                <a:gd name="T15" fmla="*/ 34 h 475"/>
                <a:gd name="T16" fmla="*/ 137 w 349"/>
                <a:gd name="T17" fmla="*/ 0 h 475"/>
                <a:gd name="T18" fmla="*/ 224 w 349"/>
                <a:gd name="T19" fmla="*/ 0 h 475"/>
                <a:gd name="T20" fmla="*/ 237 w 349"/>
                <a:gd name="T21" fmla="*/ 34 h 475"/>
                <a:gd name="T22" fmla="*/ 237 w 349"/>
                <a:gd name="T23" fmla="*/ 203 h 475"/>
                <a:gd name="T24" fmla="*/ 235 w 349"/>
                <a:gd name="T25" fmla="*/ 218 h 475"/>
                <a:gd name="T26" fmla="*/ 272 w 349"/>
                <a:gd name="T27" fmla="*/ 218 h 475"/>
                <a:gd name="T28" fmla="*/ 322 w 349"/>
                <a:gd name="T29" fmla="*/ 29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9" h="475">
                  <a:moveTo>
                    <a:pt x="322" y="291"/>
                  </a:moveTo>
                  <a:cubicBezTo>
                    <a:pt x="294" y="331"/>
                    <a:pt x="250" y="396"/>
                    <a:pt x="223" y="436"/>
                  </a:cubicBezTo>
                  <a:cubicBezTo>
                    <a:pt x="196" y="475"/>
                    <a:pt x="152" y="475"/>
                    <a:pt x="125" y="435"/>
                  </a:cubicBezTo>
                  <a:cubicBezTo>
                    <a:pt x="98" y="396"/>
                    <a:pt x="54" y="330"/>
                    <a:pt x="27" y="290"/>
                  </a:cubicBezTo>
                  <a:cubicBezTo>
                    <a:pt x="0" y="250"/>
                    <a:pt x="22" y="218"/>
                    <a:pt x="76" y="218"/>
                  </a:cubicBezTo>
                  <a:cubicBezTo>
                    <a:pt x="91" y="218"/>
                    <a:pt x="108" y="218"/>
                    <a:pt x="126" y="218"/>
                  </a:cubicBezTo>
                  <a:cubicBezTo>
                    <a:pt x="125" y="214"/>
                    <a:pt x="124" y="209"/>
                    <a:pt x="124" y="203"/>
                  </a:cubicBezTo>
                  <a:cubicBezTo>
                    <a:pt x="124" y="34"/>
                    <a:pt x="124" y="34"/>
                    <a:pt x="124" y="34"/>
                  </a:cubicBezTo>
                  <a:cubicBezTo>
                    <a:pt x="124" y="15"/>
                    <a:pt x="130" y="0"/>
                    <a:pt x="137" y="0"/>
                  </a:cubicBezTo>
                  <a:cubicBezTo>
                    <a:pt x="224" y="0"/>
                    <a:pt x="224" y="0"/>
                    <a:pt x="224" y="0"/>
                  </a:cubicBezTo>
                  <a:cubicBezTo>
                    <a:pt x="231" y="0"/>
                    <a:pt x="237" y="15"/>
                    <a:pt x="237" y="34"/>
                  </a:cubicBezTo>
                  <a:cubicBezTo>
                    <a:pt x="237" y="203"/>
                    <a:pt x="237" y="203"/>
                    <a:pt x="237" y="203"/>
                  </a:cubicBezTo>
                  <a:cubicBezTo>
                    <a:pt x="237" y="209"/>
                    <a:pt x="236" y="214"/>
                    <a:pt x="235" y="218"/>
                  </a:cubicBezTo>
                  <a:cubicBezTo>
                    <a:pt x="249" y="218"/>
                    <a:pt x="261" y="218"/>
                    <a:pt x="272" y="218"/>
                  </a:cubicBezTo>
                  <a:cubicBezTo>
                    <a:pt x="327" y="218"/>
                    <a:pt x="349" y="251"/>
                    <a:pt x="322" y="29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6"/>
            <p:cNvSpPr>
              <a:spLocks/>
            </p:cNvSpPr>
            <p:nvPr/>
          </p:nvSpPr>
          <p:spPr bwMode="auto">
            <a:xfrm>
              <a:off x="9395436" y="3514568"/>
              <a:ext cx="503717" cy="687332"/>
            </a:xfrm>
            <a:custGeom>
              <a:avLst/>
              <a:gdLst>
                <a:gd name="T0" fmla="*/ 272 w 348"/>
                <a:gd name="T1" fmla="*/ 257 h 475"/>
                <a:gd name="T2" fmla="*/ 235 w 348"/>
                <a:gd name="T3" fmla="*/ 257 h 475"/>
                <a:gd name="T4" fmla="*/ 237 w 348"/>
                <a:gd name="T5" fmla="*/ 272 h 475"/>
                <a:gd name="T6" fmla="*/ 237 w 348"/>
                <a:gd name="T7" fmla="*/ 441 h 475"/>
                <a:gd name="T8" fmla="*/ 224 w 348"/>
                <a:gd name="T9" fmla="*/ 475 h 475"/>
                <a:gd name="T10" fmla="*/ 137 w 348"/>
                <a:gd name="T11" fmla="*/ 475 h 475"/>
                <a:gd name="T12" fmla="*/ 124 w 348"/>
                <a:gd name="T13" fmla="*/ 441 h 475"/>
                <a:gd name="T14" fmla="*/ 124 w 348"/>
                <a:gd name="T15" fmla="*/ 272 h 475"/>
                <a:gd name="T16" fmla="*/ 125 w 348"/>
                <a:gd name="T17" fmla="*/ 257 h 475"/>
                <a:gd name="T18" fmla="*/ 76 w 348"/>
                <a:gd name="T19" fmla="*/ 257 h 475"/>
                <a:gd name="T20" fmla="*/ 27 w 348"/>
                <a:gd name="T21" fmla="*/ 185 h 475"/>
                <a:gd name="T22" fmla="*/ 125 w 348"/>
                <a:gd name="T23" fmla="*/ 40 h 475"/>
                <a:gd name="T24" fmla="*/ 223 w 348"/>
                <a:gd name="T25" fmla="*/ 39 h 475"/>
                <a:gd name="T26" fmla="*/ 321 w 348"/>
                <a:gd name="T27" fmla="*/ 184 h 475"/>
                <a:gd name="T28" fmla="*/ 272 w 348"/>
                <a:gd name="T29" fmla="*/ 257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8" h="475">
                  <a:moveTo>
                    <a:pt x="272" y="257"/>
                  </a:moveTo>
                  <a:cubicBezTo>
                    <a:pt x="261" y="257"/>
                    <a:pt x="249" y="257"/>
                    <a:pt x="235" y="257"/>
                  </a:cubicBezTo>
                  <a:cubicBezTo>
                    <a:pt x="236" y="261"/>
                    <a:pt x="237" y="266"/>
                    <a:pt x="237" y="272"/>
                  </a:cubicBezTo>
                  <a:cubicBezTo>
                    <a:pt x="237" y="441"/>
                    <a:pt x="237" y="441"/>
                    <a:pt x="237" y="441"/>
                  </a:cubicBezTo>
                  <a:cubicBezTo>
                    <a:pt x="237" y="460"/>
                    <a:pt x="231" y="475"/>
                    <a:pt x="224" y="475"/>
                  </a:cubicBezTo>
                  <a:cubicBezTo>
                    <a:pt x="137" y="475"/>
                    <a:pt x="137" y="475"/>
                    <a:pt x="137" y="475"/>
                  </a:cubicBezTo>
                  <a:cubicBezTo>
                    <a:pt x="130" y="475"/>
                    <a:pt x="124" y="460"/>
                    <a:pt x="124" y="441"/>
                  </a:cubicBezTo>
                  <a:cubicBezTo>
                    <a:pt x="124" y="272"/>
                    <a:pt x="124" y="272"/>
                    <a:pt x="124" y="272"/>
                  </a:cubicBezTo>
                  <a:cubicBezTo>
                    <a:pt x="124" y="266"/>
                    <a:pt x="125" y="261"/>
                    <a:pt x="125" y="257"/>
                  </a:cubicBezTo>
                  <a:cubicBezTo>
                    <a:pt x="107" y="257"/>
                    <a:pt x="90" y="257"/>
                    <a:pt x="76" y="257"/>
                  </a:cubicBezTo>
                  <a:cubicBezTo>
                    <a:pt x="22" y="257"/>
                    <a:pt x="0" y="225"/>
                    <a:pt x="27" y="185"/>
                  </a:cubicBezTo>
                  <a:cubicBezTo>
                    <a:pt x="54" y="145"/>
                    <a:pt x="98" y="79"/>
                    <a:pt x="125" y="40"/>
                  </a:cubicBezTo>
                  <a:cubicBezTo>
                    <a:pt x="152" y="0"/>
                    <a:pt x="196" y="0"/>
                    <a:pt x="223" y="39"/>
                  </a:cubicBezTo>
                  <a:cubicBezTo>
                    <a:pt x="250" y="79"/>
                    <a:pt x="294" y="144"/>
                    <a:pt x="321" y="184"/>
                  </a:cubicBezTo>
                  <a:cubicBezTo>
                    <a:pt x="348" y="224"/>
                    <a:pt x="326" y="257"/>
                    <a:pt x="272" y="257"/>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7"/>
            <p:cNvSpPr>
              <a:spLocks/>
            </p:cNvSpPr>
            <p:nvPr/>
          </p:nvSpPr>
          <p:spPr bwMode="auto">
            <a:xfrm>
              <a:off x="6849920" y="2178463"/>
              <a:ext cx="398445" cy="242984"/>
            </a:xfrm>
            <a:custGeom>
              <a:avLst/>
              <a:gdLst>
                <a:gd name="T0" fmla="*/ 0 w 651"/>
                <a:gd name="T1" fmla="*/ 2 h 397"/>
                <a:gd name="T2" fmla="*/ 3 w 651"/>
                <a:gd name="T3" fmla="*/ 390 h 397"/>
                <a:gd name="T4" fmla="*/ 644 w 651"/>
                <a:gd name="T5" fmla="*/ 397 h 397"/>
                <a:gd name="T6" fmla="*/ 651 w 651"/>
                <a:gd name="T7" fmla="*/ 0 h 397"/>
                <a:gd name="T8" fmla="*/ 0 w 651"/>
                <a:gd name="T9" fmla="*/ 2 h 397"/>
              </a:gdLst>
              <a:ahLst/>
              <a:cxnLst>
                <a:cxn ang="0">
                  <a:pos x="T0" y="T1"/>
                </a:cxn>
                <a:cxn ang="0">
                  <a:pos x="T2" y="T3"/>
                </a:cxn>
                <a:cxn ang="0">
                  <a:pos x="T4" y="T5"/>
                </a:cxn>
                <a:cxn ang="0">
                  <a:pos x="T6" y="T7"/>
                </a:cxn>
                <a:cxn ang="0">
                  <a:pos x="T8" y="T9"/>
                </a:cxn>
              </a:cxnLst>
              <a:rect l="0" t="0" r="r" b="b"/>
              <a:pathLst>
                <a:path w="651" h="397">
                  <a:moveTo>
                    <a:pt x="0" y="2"/>
                  </a:moveTo>
                  <a:lnTo>
                    <a:pt x="3" y="390"/>
                  </a:lnTo>
                  <a:lnTo>
                    <a:pt x="644" y="397"/>
                  </a:lnTo>
                  <a:lnTo>
                    <a:pt x="651" y="0"/>
                  </a:lnTo>
                  <a:lnTo>
                    <a:pt x="0" y="2"/>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8"/>
            <p:cNvSpPr>
              <a:spLocks/>
            </p:cNvSpPr>
            <p:nvPr/>
          </p:nvSpPr>
          <p:spPr bwMode="auto">
            <a:xfrm>
              <a:off x="6799731" y="2458170"/>
              <a:ext cx="509226" cy="85075"/>
            </a:xfrm>
            <a:custGeom>
              <a:avLst/>
              <a:gdLst>
                <a:gd name="T0" fmla="*/ 0 w 832"/>
                <a:gd name="T1" fmla="*/ 139 h 139"/>
                <a:gd name="T2" fmla="*/ 832 w 832"/>
                <a:gd name="T3" fmla="*/ 137 h 139"/>
                <a:gd name="T4" fmla="*/ 737 w 832"/>
                <a:gd name="T5" fmla="*/ 0 h 139"/>
                <a:gd name="T6" fmla="*/ 82 w 832"/>
                <a:gd name="T7" fmla="*/ 4 h 139"/>
                <a:gd name="T8" fmla="*/ 0 w 832"/>
                <a:gd name="T9" fmla="*/ 139 h 139"/>
              </a:gdLst>
              <a:ahLst/>
              <a:cxnLst>
                <a:cxn ang="0">
                  <a:pos x="T0" y="T1"/>
                </a:cxn>
                <a:cxn ang="0">
                  <a:pos x="T2" y="T3"/>
                </a:cxn>
                <a:cxn ang="0">
                  <a:pos x="T4" y="T5"/>
                </a:cxn>
                <a:cxn ang="0">
                  <a:pos x="T6" y="T7"/>
                </a:cxn>
                <a:cxn ang="0">
                  <a:pos x="T8" y="T9"/>
                </a:cxn>
              </a:cxnLst>
              <a:rect l="0" t="0" r="r" b="b"/>
              <a:pathLst>
                <a:path w="832" h="139">
                  <a:moveTo>
                    <a:pt x="0" y="139"/>
                  </a:moveTo>
                  <a:lnTo>
                    <a:pt x="832" y="137"/>
                  </a:lnTo>
                  <a:lnTo>
                    <a:pt x="737" y="0"/>
                  </a:lnTo>
                  <a:lnTo>
                    <a:pt x="82" y="4"/>
                  </a:lnTo>
                  <a:lnTo>
                    <a:pt x="0" y="139"/>
                  </a:lnTo>
                  <a:close/>
                </a:path>
              </a:pathLst>
            </a:custGeom>
            <a:solidFill>
              <a:schemeClr val="accent1">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9"/>
            <p:cNvSpPr>
              <a:spLocks noEditPoints="1"/>
            </p:cNvSpPr>
            <p:nvPr/>
          </p:nvSpPr>
          <p:spPr bwMode="auto">
            <a:xfrm>
              <a:off x="6829722" y="2162550"/>
              <a:ext cx="438840" cy="274810"/>
            </a:xfrm>
            <a:custGeom>
              <a:avLst/>
              <a:gdLst>
                <a:gd name="T0" fmla="*/ 288 w 303"/>
                <a:gd name="T1" fmla="*/ 0 h 190"/>
                <a:gd name="T2" fmla="*/ 15 w 303"/>
                <a:gd name="T3" fmla="*/ 0 h 190"/>
                <a:gd name="T4" fmla="*/ 0 w 303"/>
                <a:gd name="T5" fmla="*/ 16 h 190"/>
                <a:gd name="T6" fmla="*/ 0 w 303"/>
                <a:gd name="T7" fmla="*/ 174 h 190"/>
                <a:gd name="T8" fmla="*/ 15 w 303"/>
                <a:gd name="T9" fmla="*/ 190 h 190"/>
                <a:gd name="T10" fmla="*/ 288 w 303"/>
                <a:gd name="T11" fmla="*/ 190 h 190"/>
                <a:gd name="T12" fmla="*/ 303 w 303"/>
                <a:gd name="T13" fmla="*/ 174 h 190"/>
                <a:gd name="T14" fmla="*/ 303 w 303"/>
                <a:gd name="T15" fmla="*/ 16 h 190"/>
                <a:gd name="T16" fmla="*/ 288 w 303"/>
                <a:gd name="T17" fmla="*/ 0 h 190"/>
                <a:gd name="T18" fmla="*/ 279 w 303"/>
                <a:gd name="T19" fmla="*/ 168 h 190"/>
                <a:gd name="T20" fmla="*/ 23 w 303"/>
                <a:gd name="T21" fmla="*/ 168 h 190"/>
                <a:gd name="T22" fmla="*/ 23 w 303"/>
                <a:gd name="T23" fmla="*/ 20 h 190"/>
                <a:gd name="T24" fmla="*/ 279 w 303"/>
                <a:gd name="T25" fmla="*/ 20 h 190"/>
                <a:gd name="T26" fmla="*/ 279 w 303"/>
                <a:gd name="T27" fmla="*/ 16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3" h="190">
                  <a:moveTo>
                    <a:pt x="288" y="0"/>
                  </a:moveTo>
                  <a:cubicBezTo>
                    <a:pt x="15" y="0"/>
                    <a:pt x="15" y="0"/>
                    <a:pt x="15" y="0"/>
                  </a:cubicBezTo>
                  <a:cubicBezTo>
                    <a:pt x="7" y="0"/>
                    <a:pt x="0" y="7"/>
                    <a:pt x="0" y="16"/>
                  </a:cubicBezTo>
                  <a:cubicBezTo>
                    <a:pt x="0" y="174"/>
                    <a:pt x="0" y="174"/>
                    <a:pt x="0" y="174"/>
                  </a:cubicBezTo>
                  <a:cubicBezTo>
                    <a:pt x="0" y="183"/>
                    <a:pt x="7" y="190"/>
                    <a:pt x="15" y="190"/>
                  </a:cubicBezTo>
                  <a:cubicBezTo>
                    <a:pt x="288" y="190"/>
                    <a:pt x="288" y="190"/>
                    <a:pt x="288" y="190"/>
                  </a:cubicBezTo>
                  <a:cubicBezTo>
                    <a:pt x="296" y="190"/>
                    <a:pt x="303" y="183"/>
                    <a:pt x="303" y="174"/>
                  </a:cubicBezTo>
                  <a:cubicBezTo>
                    <a:pt x="303" y="16"/>
                    <a:pt x="303" y="16"/>
                    <a:pt x="303" y="16"/>
                  </a:cubicBezTo>
                  <a:cubicBezTo>
                    <a:pt x="303" y="7"/>
                    <a:pt x="296" y="0"/>
                    <a:pt x="288" y="0"/>
                  </a:cubicBezTo>
                  <a:close/>
                  <a:moveTo>
                    <a:pt x="279" y="168"/>
                  </a:moveTo>
                  <a:cubicBezTo>
                    <a:pt x="23" y="168"/>
                    <a:pt x="23" y="168"/>
                    <a:pt x="23" y="168"/>
                  </a:cubicBezTo>
                  <a:cubicBezTo>
                    <a:pt x="23" y="20"/>
                    <a:pt x="23" y="20"/>
                    <a:pt x="23" y="20"/>
                  </a:cubicBezTo>
                  <a:cubicBezTo>
                    <a:pt x="279" y="20"/>
                    <a:pt x="279" y="20"/>
                    <a:pt x="279" y="20"/>
                  </a:cubicBezTo>
                  <a:lnTo>
                    <a:pt x="279" y="168"/>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20"/>
            <p:cNvSpPr>
              <a:spLocks noEditPoints="1"/>
            </p:cNvSpPr>
            <p:nvPr/>
          </p:nvSpPr>
          <p:spPr bwMode="auto">
            <a:xfrm>
              <a:off x="6788102" y="2450825"/>
              <a:ext cx="537992" cy="93644"/>
            </a:xfrm>
            <a:custGeom>
              <a:avLst/>
              <a:gdLst>
                <a:gd name="T0" fmla="*/ 370 w 372"/>
                <a:gd name="T1" fmla="*/ 65 h 65"/>
                <a:gd name="T2" fmla="*/ 371 w 372"/>
                <a:gd name="T3" fmla="*/ 65 h 65"/>
                <a:gd name="T4" fmla="*/ 372 w 372"/>
                <a:gd name="T5" fmla="*/ 65 h 65"/>
                <a:gd name="T6" fmla="*/ 327 w 372"/>
                <a:gd name="T7" fmla="*/ 0 h 65"/>
                <a:gd name="T8" fmla="*/ 34 w 372"/>
                <a:gd name="T9" fmla="*/ 0 h 65"/>
                <a:gd name="T10" fmla="*/ 0 w 372"/>
                <a:gd name="T11" fmla="*/ 65 h 65"/>
                <a:gd name="T12" fmla="*/ 1 w 372"/>
                <a:gd name="T13" fmla="*/ 65 h 65"/>
                <a:gd name="T14" fmla="*/ 2 w 372"/>
                <a:gd name="T15" fmla="*/ 65 h 65"/>
                <a:gd name="T16" fmla="*/ 370 w 372"/>
                <a:gd name="T17" fmla="*/ 65 h 65"/>
                <a:gd name="T18" fmla="*/ 146 w 372"/>
                <a:gd name="T19" fmla="*/ 57 h 65"/>
                <a:gd name="T20" fmla="*/ 151 w 372"/>
                <a:gd name="T21" fmla="*/ 48 h 65"/>
                <a:gd name="T22" fmla="*/ 217 w 372"/>
                <a:gd name="T23" fmla="*/ 49 h 65"/>
                <a:gd name="T24" fmla="*/ 223 w 372"/>
                <a:gd name="T25" fmla="*/ 57 h 65"/>
                <a:gd name="T26" fmla="*/ 146 w 372"/>
                <a:gd name="T27" fmla="*/ 57 h 65"/>
                <a:gd name="T28" fmla="*/ 50 w 372"/>
                <a:gd name="T29" fmla="*/ 9 h 65"/>
                <a:gd name="T30" fmla="*/ 309 w 372"/>
                <a:gd name="T31" fmla="*/ 9 h 65"/>
                <a:gd name="T32" fmla="*/ 332 w 372"/>
                <a:gd name="T33" fmla="*/ 41 h 65"/>
                <a:gd name="T34" fmla="*/ 34 w 372"/>
                <a:gd name="T35" fmla="*/ 41 h 65"/>
                <a:gd name="T36" fmla="*/ 50 w 372"/>
                <a:gd name="T37"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2" h="65">
                  <a:moveTo>
                    <a:pt x="370" y="65"/>
                  </a:moveTo>
                  <a:cubicBezTo>
                    <a:pt x="370" y="65"/>
                    <a:pt x="370" y="65"/>
                    <a:pt x="371" y="65"/>
                  </a:cubicBezTo>
                  <a:cubicBezTo>
                    <a:pt x="372" y="65"/>
                    <a:pt x="372" y="65"/>
                    <a:pt x="372" y="65"/>
                  </a:cubicBezTo>
                  <a:cubicBezTo>
                    <a:pt x="327" y="0"/>
                    <a:pt x="327" y="0"/>
                    <a:pt x="327" y="0"/>
                  </a:cubicBezTo>
                  <a:cubicBezTo>
                    <a:pt x="34" y="0"/>
                    <a:pt x="34" y="0"/>
                    <a:pt x="34" y="0"/>
                  </a:cubicBezTo>
                  <a:cubicBezTo>
                    <a:pt x="0" y="65"/>
                    <a:pt x="0" y="65"/>
                    <a:pt x="0" y="65"/>
                  </a:cubicBezTo>
                  <a:cubicBezTo>
                    <a:pt x="1" y="65"/>
                    <a:pt x="1" y="65"/>
                    <a:pt x="1" y="65"/>
                  </a:cubicBezTo>
                  <a:cubicBezTo>
                    <a:pt x="1" y="65"/>
                    <a:pt x="2" y="65"/>
                    <a:pt x="2" y="65"/>
                  </a:cubicBezTo>
                  <a:lnTo>
                    <a:pt x="370" y="65"/>
                  </a:lnTo>
                  <a:close/>
                  <a:moveTo>
                    <a:pt x="146" y="57"/>
                  </a:moveTo>
                  <a:cubicBezTo>
                    <a:pt x="151" y="48"/>
                    <a:pt x="151" y="48"/>
                    <a:pt x="151" y="48"/>
                  </a:cubicBezTo>
                  <a:cubicBezTo>
                    <a:pt x="217" y="49"/>
                    <a:pt x="217" y="49"/>
                    <a:pt x="217" y="49"/>
                  </a:cubicBezTo>
                  <a:cubicBezTo>
                    <a:pt x="223" y="57"/>
                    <a:pt x="223" y="57"/>
                    <a:pt x="223" y="57"/>
                  </a:cubicBezTo>
                  <a:lnTo>
                    <a:pt x="146" y="57"/>
                  </a:lnTo>
                  <a:close/>
                  <a:moveTo>
                    <a:pt x="50" y="9"/>
                  </a:moveTo>
                  <a:cubicBezTo>
                    <a:pt x="309" y="9"/>
                    <a:pt x="309" y="9"/>
                    <a:pt x="309" y="9"/>
                  </a:cubicBezTo>
                  <a:cubicBezTo>
                    <a:pt x="332" y="41"/>
                    <a:pt x="332" y="41"/>
                    <a:pt x="332" y="41"/>
                  </a:cubicBezTo>
                  <a:cubicBezTo>
                    <a:pt x="34" y="41"/>
                    <a:pt x="34" y="41"/>
                    <a:pt x="34" y="41"/>
                  </a:cubicBezTo>
                  <a:lnTo>
                    <a:pt x="50" y="9"/>
                  </a:ln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21"/>
            <p:cNvSpPr>
              <a:spLocks/>
            </p:cNvSpPr>
            <p:nvPr/>
          </p:nvSpPr>
          <p:spPr bwMode="auto">
            <a:xfrm>
              <a:off x="6785042" y="2557934"/>
              <a:ext cx="544112" cy="25706"/>
            </a:xfrm>
            <a:custGeom>
              <a:avLst/>
              <a:gdLst>
                <a:gd name="T0" fmla="*/ 373 w 376"/>
                <a:gd name="T1" fmla="*/ 0 h 18"/>
                <a:gd name="T2" fmla="*/ 3 w 376"/>
                <a:gd name="T3" fmla="*/ 0 h 18"/>
                <a:gd name="T4" fmla="*/ 0 w 376"/>
                <a:gd name="T5" fmla="*/ 9 h 18"/>
                <a:gd name="T6" fmla="*/ 4 w 376"/>
                <a:gd name="T7" fmla="*/ 18 h 18"/>
                <a:gd name="T8" fmla="*/ 372 w 376"/>
                <a:gd name="T9" fmla="*/ 18 h 18"/>
                <a:gd name="T10" fmla="*/ 376 w 376"/>
                <a:gd name="T11" fmla="*/ 9 h 18"/>
                <a:gd name="T12" fmla="*/ 373 w 37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76" h="18">
                  <a:moveTo>
                    <a:pt x="373" y="0"/>
                  </a:moveTo>
                  <a:cubicBezTo>
                    <a:pt x="3" y="0"/>
                    <a:pt x="3" y="0"/>
                    <a:pt x="3" y="0"/>
                  </a:cubicBezTo>
                  <a:cubicBezTo>
                    <a:pt x="1" y="1"/>
                    <a:pt x="0" y="5"/>
                    <a:pt x="0" y="9"/>
                  </a:cubicBezTo>
                  <a:cubicBezTo>
                    <a:pt x="0" y="14"/>
                    <a:pt x="2" y="18"/>
                    <a:pt x="4" y="18"/>
                  </a:cubicBezTo>
                  <a:cubicBezTo>
                    <a:pt x="372" y="18"/>
                    <a:pt x="372" y="18"/>
                    <a:pt x="372" y="18"/>
                  </a:cubicBezTo>
                  <a:cubicBezTo>
                    <a:pt x="374" y="18"/>
                    <a:pt x="376" y="14"/>
                    <a:pt x="376" y="9"/>
                  </a:cubicBezTo>
                  <a:cubicBezTo>
                    <a:pt x="376" y="5"/>
                    <a:pt x="375" y="1"/>
                    <a:pt x="373" y="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2"/>
            <p:cNvSpPr>
              <a:spLocks noEditPoints="1"/>
            </p:cNvSpPr>
            <p:nvPr/>
          </p:nvSpPr>
          <p:spPr bwMode="auto">
            <a:xfrm>
              <a:off x="6622849" y="1942824"/>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4" y="18"/>
                    <a:pt x="18" y="145"/>
                    <a:pt x="18" y="300"/>
                  </a:cubicBezTo>
                  <a:cubicBezTo>
                    <a:pt x="18" y="455"/>
                    <a:pt x="144" y="582"/>
                    <a:pt x="300" y="582"/>
                  </a:cubicBezTo>
                  <a:cubicBezTo>
                    <a:pt x="455" y="582"/>
                    <a:pt x="582" y="455"/>
                    <a:pt x="582" y="300"/>
                  </a:cubicBezTo>
                  <a:cubicBezTo>
                    <a:pt x="582" y="145"/>
                    <a:pt x="455" y="18"/>
                    <a:pt x="300"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3"/>
            <p:cNvSpPr>
              <a:spLocks/>
            </p:cNvSpPr>
            <p:nvPr/>
          </p:nvSpPr>
          <p:spPr bwMode="auto">
            <a:xfrm>
              <a:off x="6535938" y="3469889"/>
              <a:ext cx="308473" cy="503717"/>
            </a:xfrm>
            <a:custGeom>
              <a:avLst/>
              <a:gdLst>
                <a:gd name="T0" fmla="*/ 0 w 504"/>
                <a:gd name="T1" fmla="*/ 723 h 823"/>
                <a:gd name="T2" fmla="*/ 45 w 504"/>
                <a:gd name="T3" fmla="*/ 0 h 823"/>
                <a:gd name="T4" fmla="*/ 504 w 504"/>
                <a:gd name="T5" fmla="*/ 7 h 823"/>
                <a:gd name="T6" fmla="*/ 492 w 504"/>
                <a:gd name="T7" fmla="*/ 811 h 823"/>
                <a:gd name="T8" fmla="*/ 166 w 504"/>
                <a:gd name="T9" fmla="*/ 823 h 823"/>
                <a:gd name="T10" fmla="*/ 0 w 504"/>
                <a:gd name="T11" fmla="*/ 723 h 823"/>
              </a:gdLst>
              <a:ahLst/>
              <a:cxnLst>
                <a:cxn ang="0">
                  <a:pos x="T0" y="T1"/>
                </a:cxn>
                <a:cxn ang="0">
                  <a:pos x="T2" y="T3"/>
                </a:cxn>
                <a:cxn ang="0">
                  <a:pos x="T4" y="T5"/>
                </a:cxn>
                <a:cxn ang="0">
                  <a:pos x="T6" y="T7"/>
                </a:cxn>
                <a:cxn ang="0">
                  <a:pos x="T8" y="T9"/>
                </a:cxn>
                <a:cxn ang="0">
                  <a:pos x="T10" y="T11"/>
                </a:cxn>
              </a:cxnLst>
              <a:rect l="0" t="0" r="r" b="b"/>
              <a:pathLst>
                <a:path w="504" h="823">
                  <a:moveTo>
                    <a:pt x="0" y="723"/>
                  </a:moveTo>
                  <a:lnTo>
                    <a:pt x="45" y="0"/>
                  </a:lnTo>
                  <a:lnTo>
                    <a:pt x="504" y="7"/>
                  </a:lnTo>
                  <a:lnTo>
                    <a:pt x="492" y="811"/>
                  </a:lnTo>
                  <a:lnTo>
                    <a:pt x="166" y="823"/>
                  </a:lnTo>
                  <a:lnTo>
                    <a:pt x="0" y="723"/>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24"/>
            <p:cNvSpPr>
              <a:spLocks noEditPoints="1"/>
            </p:cNvSpPr>
            <p:nvPr/>
          </p:nvSpPr>
          <p:spPr bwMode="auto">
            <a:xfrm>
              <a:off x="6521861" y="3439286"/>
              <a:ext cx="361722" cy="568594"/>
            </a:xfrm>
            <a:custGeom>
              <a:avLst/>
              <a:gdLst>
                <a:gd name="T0" fmla="*/ 203 w 250"/>
                <a:gd name="T1" fmla="*/ 0 h 393"/>
                <a:gd name="T2" fmla="*/ 47 w 250"/>
                <a:gd name="T3" fmla="*/ 0 h 393"/>
                <a:gd name="T4" fmla="*/ 0 w 250"/>
                <a:gd name="T5" fmla="*/ 47 h 393"/>
                <a:gd name="T6" fmla="*/ 0 w 250"/>
                <a:gd name="T7" fmla="*/ 346 h 393"/>
                <a:gd name="T8" fmla="*/ 47 w 250"/>
                <a:gd name="T9" fmla="*/ 393 h 393"/>
                <a:gd name="T10" fmla="*/ 203 w 250"/>
                <a:gd name="T11" fmla="*/ 393 h 393"/>
                <a:gd name="T12" fmla="*/ 250 w 250"/>
                <a:gd name="T13" fmla="*/ 346 h 393"/>
                <a:gd name="T14" fmla="*/ 250 w 250"/>
                <a:gd name="T15" fmla="*/ 47 h 393"/>
                <a:gd name="T16" fmla="*/ 203 w 250"/>
                <a:gd name="T17" fmla="*/ 0 h 393"/>
                <a:gd name="T18" fmla="*/ 100 w 250"/>
                <a:gd name="T19" fmla="*/ 51 h 393"/>
                <a:gd name="T20" fmla="*/ 164 w 250"/>
                <a:gd name="T21" fmla="*/ 51 h 393"/>
                <a:gd name="T22" fmla="*/ 170 w 250"/>
                <a:gd name="T23" fmla="*/ 56 h 393"/>
                <a:gd name="T24" fmla="*/ 164 w 250"/>
                <a:gd name="T25" fmla="*/ 62 h 393"/>
                <a:gd name="T26" fmla="*/ 100 w 250"/>
                <a:gd name="T27" fmla="*/ 62 h 393"/>
                <a:gd name="T28" fmla="*/ 94 w 250"/>
                <a:gd name="T29" fmla="*/ 56 h 393"/>
                <a:gd name="T30" fmla="*/ 100 w 250"/>
                <a:gd name="T31" fmla="*/ 51 h 393"/>
                <a:gd name="T32" fmla="*/ 41 w 250"/>
                <a:gd name="T33" fmla="*/ 47 h 393"/>
                <a:gd name="T34" fmla="*/ 50 w 250"/>
                <a:gd name="T35" fmla="*/ 37 h 393"/>
                <a:gd name="T36" fmla="*/ 60 w 250"/>
                <a:gd name="T37" fmla="*/ 47 h 393"/>
                <a:gd name="T38" fmla="*/ 50 w 250"/>
                <a:gd name="T39" fmla="*/ 56 h 393"/>
                <a:gd name="T40" fmla="*/ 41 w 250"/>
                <a:gd name="T41" fmla="*/ 47 h 393"/>
                <a:gd name="T42" fmla="*/ 152 w 250"/>
                <a:gd name="T43" fmla="*/ 347 h 393"/>
                <a:gd name="T44" fmla="*/ 112 w 250"/>
                <a:gd name="T45" fmla="*/ 347 h 393"/>
                <a:gd name="T46" fmla="*/ 109 w 250"/>
                <a:gd name="T47" fmla="*/ 344 h 393"/>
                <a:gd name="T48" fmla="*/ 112 w 250"/>
                <a:gd name="T49" fmla="*/ 340 h 393"/>
                <a:gd name="T50" fmla="*/ 152 w 250"/>
                <a:gd name="T51" fmla="*/ 340 h 393"/>
                <a:gd name="T52" fmla="*/ 155 w 250"/>
                <a:gd name="T53" fmla="*/ 344 h 393"/>
                <a:gd name="T54" fmla="*/ 152 w 250"/>
                <a:gd name="T55" fmla="*/ 347 h 393"/>
                <a:gd name="T56" fmla="*/ 205 w 250"/>
                <a:gd name="T57" fmla="*/ 307 h 393"/>
                <a:gd name="T58" fmla="*/ 53 w 250"/>
                <a:gd name="T59" fmla="*/ 307 h 393"/>
                <a:gd name="T60" fmla="*/ 53 w 250"/>
                <a:gd name="T61" fmla="*/ 85 h 393"/>
                <a:gd name="T62" fmla="*/ 205 w 250"/>
                <a:gd name="T63" fmla="*/ 85 h 393"/>
                <a:gd name="T64" fmla="*/ 205 w 250"/>
                <a:gd name="T65" fmla="*/ 307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0" h="393">
                  <a:moveTo>
                    <a:pt x="203" y="0"/>
                  </a:moveTo>
                  <a:cubicBezTo>
                    <a:pt x="47" y="0"/>
                    <a:pt x="47" y="0"/>
                    <a:pt x="47" y="0"/>
                  </a:cubicBezTo>
                  <a:cubicBezTo>
                    <a:pt x="21" y="0"/>
                    <a:pt x="0" y="21"/>
                    <a:pt x="0" y="47"/>
                  </a:cubicBezTo>
                  <a:cubicBezTo>
                    <a:pt x="0" y="346"/>
                    <a:pt x="0" y="346"/>
                    <a:pt x="0" y="346"/>
                  </a:cubicBezTo>
                  <a:cubicBezTo>
                    <a:pt x="0" y="372"/>
                    <a:pt x="21" y="393"/>
                    <a:pt x="47" y="393"/>
                  </a:cubicBezTo>
                  <a:cubicBezTo>
                    <a:pt x="203" y="393"/>
                    <a:pt x="203" y="393"/>
                    <a:pt x="203" y="393"/>
                  </a:cubicBezTo>
                  <a:cubicBezTo>
                    <a:pt x="229" y="393"/>
                    <a:pt x="250" y="372"/>
                    <a:pt x="250" y="346"/>
                  </a:cubicBezTo>
                  <a:cubicBezTo>
                    <a:pt x="250" y="47"/>
                    <a:pt x="250" y="47"/>
                    <a:pt x="250" y="47"/>
                  </a:cubicBezTo>
                  <a:cubicBezTo>
                    <a:pt x="250" y="21"/>
                    <a:pt x="229" y="0"/>
                    <a:pt x="203" y="0"/>
                  </a:cubicBezTo>
                  <a:close/>
                  <a:moveTo>
                    <a:pt x="100" y="51"/>
                  </a:moveTo>
                  <a:cubicBezTo>
                    <a:pt x="164" y="51"/>
                    <a:pt x="164" y="51"/>
                    <a:pt x="164" y="51"/>
                  </a:cubicBezTo>
                  <a:cubicBezTo>
                    <a:pt x="167" y="51"/>
                    <a:pt x="170" y="54"/>
                    <a:pt x="170" y="56"/>
                  </a:cubicBezTo>
                  <a:cubicBezTo>
                    <a:pt x="170" y="59"/>
                    <a:pt x="167" y="62"/>
                    <a:pt x="164" y="62"/>
                  </a:cubicBezTo>
                  <a:cubicBezTo>
                    <a:pt x="100" y="62"/>
                    <a:pt x="100" y="62"/>
                    <a:pt x="100" y="62"/>
                  </a:cubicBezTo>
                  <a:cubicBezTo>
                    <a:pt x="97" y="62"/>
                    <a:pt x="94" y="59"/>
                    <a:pt x="94" y="56"/>
                  </a:cubicBezTo>
                  <a:cubicBezTo>
                    <a:pt x="94" y="54"/>
                    <a:pt x="97" y="51"/>
                    <a:pt x="100" y="51"/>
                  </a:cubicBezTo>
                  <a:close/>
                  <a:moveTo>
                    <a:pt x="41" y="47"/>
                  </a:moveTo>
                  <a:cubicBezTo>
                    <a:pt x="41" y="42"/>
                    <a:pt x="45" y="37"/>
                    <a:pt x="50" y="37"/>
                  </a:cubicBezTo>
                  <a:cubicBezTo>
                    <a:pt x="55" y="37"/>
                    <a:pt x="60" y="42"/>
                    <a:pt x="60" y="47"/>
                  </a:cubicBezTo>
                  <a:cubicBezTo>
                    <a:pt x="60" y="52"/>
                    <a:pt x="55" y="56"/>
                    <a:pt x="50" y="56"/>
                  </a:cubicBezTo>
                  <a:cubicBezTo>
                    <a:pt x="45" y="56"/>
                    <a:pt x="41" y="52"/>
                    <a:pt x="41" y="47"/>
                  </a:cubicBezTo>
                  <a:close/>
                  <a:moveTo>
                    <a:pt x="152" y="347"/>
                  </a:moveTo>
                  <a:cubicBezTo>
                    <a:pt x="112" y="347"/>
                    <a:pt x="112" y="347"/>
                    <a:pt x="112" y="347"/>
                  </a:cubicBezTo>
                  <a:cubicBezTo>
                    <a:pt x="110" y="347"/>
                    <a:pt x="109" y="346"/>
                    <a:pt x="109" y="344"/>
                  </a:cubicBezTo>
                  <a:cubicBezTo>
                    <a:pt x="109" y="342"/>
                    <a:pt x="110" y="340"/>
                    <a:pt x="112" y="340"/>
                  </a:cubicBezTo>
                  <a:cubicBezTo>
                    <a:pt x="152" y="340"/>
                    <a:pt x="152" y="340"/>
                    <a:pt x="152" y="340"/>
                  </a:cubicBezTo>
                  <a:cubicBezTo>
                    <a:pt x="154" y="340"/>
                    <a:pt x="155" y="342"/>
                    <a:pt x="155" y="344"/>
                  </a:cubicBezTo>
                  <a:cubicBezTo>
                    <a:pt x="155" y="346"/>
                    <a:pt x="154" y="347"/>
                    <a:pt x="152" y="347"/>
                  </a:cubicBezTo>
                  <a:close/>
                  <a:moveTo>
                    <a:pt x="205" y="307"/>
                  </a:moveTo>
                  <a:cubicBezTo>
                    <a:pt x="53" y="307"/>
                    <a:pt x="53" y="307"/>
                    <a:pt x="53" y="307"/>
                  </a:cubicBezTo>
                  <a:cubicBezTo>
                    <a:pt x="53" y="85"/>
                    <a:pt x="53" y="85"/>
                    <a:pt x="53" y="85"/>
                  </a:cubicBezTo>
                  <a:cubicBezTo>
                    <a:pt x="205" y="85"/>
                    <a:pt x="205" y="85"/>
                    <a:pt x="205" y="85"/>
                  </a:cubicBezTo>
                  <a:lnTo>
                    <a:pt x="205" y="307"/>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5"/>
            <p:cNvSpPr>
              <a:spLocks noEditPoints="1"/>
            </p:cNvSpPr>
            <p:nvPr/>
          </p:nvSpPr>
          <p:spPr bwMode="auto">
            <a:xfrm>
              <a:off x="6268472" y="3303411"/>
              <a:ext cx="868499" cy="868499"/>
            </a:xfrm>
            <a:custGeom>
              <a:avLst/>
              <a:gdLst>
                <a:gd name="T0" fmla="*/ 300 w 600"/>
                <a:gd name="T1" fmla="*/ 600 h 600"/>
                <a:gd name="T2" fmla="*/ 0 w 600"/>
                <a:gd name="T3" fmla="*/ 300 h 600"/>
                <a:gd name="T4" fmla="*/ 300 w 600"/>
                <a:gd name="T5" fmla="*/ 0 h 600"/>
                <a:gd name="T6" fmla="*/ 600 w 600"/>
                <a:gd name="T7" fmla="*/ 300 h 600"/>
                <a:gd name="T8" fmla="*/ 300 w 600"/>
                <a:gd name="T9" fmla="*/ 600 h 600"/>
                <a:gd name="T10" fmla="*/ 300 w 600"/>
                <a:gd name="T11" fmla="*/ 18 h 600"/>
                <a:gd name="T12" fmla="*/ 18 w 600"/>
                <a:gd name="T13" fmla="*/ 300 h 600"/>
                <a:gd name="T14" fmla="*/ 300 w 600"/>
                <a:gd name="T15" fmla="*/ 582 h 600"/>
                <a:gd name="T16" fmla="*/ 582 w 600"/>
                <a:gd name="T17" fmla="*/ 300 h 600"/>
                <a:gd name="T18" fmla="*/ 300 w 600"/>
                <a:gd name="T19" fmla="*/ 1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600"/>
                  </a:moveTo>
                  <a:cubicBezTo>
                    <a:pt x="135" y="600"/>
                    <a:pt x="0" y="465"/>
                    <a:pt x="0" y="300"/>
                  </a:cubicBezTo>
                  <a:cubicBezTo>
                    <a:pt x="0" y="135"/>
                    <a:pt x="135" y="0"/>
                    <a:pt x="300" y="0"/>
                  </a:cubicBezTo>
                  <a:cubicBezTo>
                    <a:pt x="465" y="0"/>
                    <a:pt x="600" y="135"/>
                    <a:pt x="600" y="300"/>
                  </a:cubicBezTo>
                  <a:cubicBezTo>
                    <a:pt x="600" y="465"/>
                    <a:pt x="465" y="600"/>
                    <a:pt x="300" y="600"/>
                  </a:cubicBezTo>
                  <a:close/>
                  <a:moveTo>
                    <a:pt x="300" y="18"/>
                  </a:moveTo>
                  <a:cubicBezTo>
                    <a:pt x="145" y="18"/>
                    <a:pt x="18" y="145"/>
                    <a:pt x="18" y="300"/>
                  </a:cubicBezTo>
                  <a:cubicBezTo>
                    <a:pt x="18" y="455"/>
                    <a:pt x="145" y="582"/>
                    <a:pt x="300" y="582"/>
                  </a:cubicBezTo>
                  <a:cubicBezTo>
                    <a:pt x="455" y="582"/>
                    <a:pt x="582" y="455"/>
                    <a:pt x="582" y="300"/>
                  </a:cubicBezTo>
                  <a:cubicBezTo>
                    <a:pt x="582" y="145"/>
                    <a:pt x="455" y="18"/>
                    <a:pt x="300" y="18"/>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26"/>
            <p:cNvSpPr>
              <a:spLocks noChangeArrowheads="1"/>
            </p:cNvSpPr>
            <p:nvPr/>
          </p:nvSpPr>
          <p:spPr bwMode="auto">
            <a:xfrm>
              <a:off x="6439234"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7"/>
            <p:cNvSpPr>
              <a:spLocks noEditPoints="1"/>
            </p:cNvSpPr>
            <p:nvPr/>
          </p:nvSpPr>
          <p:spPr bwMode="auto">
            <a:xfrm>
              <a:off x="6428829" y="4949214"/>
              <a:ext cx="272362"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7 w 188"/>
                <a:gd name="T11" fmla="*/ 137 h 154"/>
                <a:gd name="T12" fmla="*/ 77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9 w 188"/>
                <a:gd name="T27" fmla="*/ 147 h 154"/>
                <a:gd name="T28" fmla="*/ 119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1 w 188"/>
                <a:gd name="T45" fmla="*/ 113 h 154"/>
                <a:gd name="T46" fmla="*/ 11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7" y="137"/>
                    <a:pt x="77" y="137"/>
                    <a:pt x="77" y="137"/>
                  </a:cubicBezTo>
                  <a:cubicBezTo>
                    <a:pt x="77" y="147"/>
                    <a:pt x="77" y="147"/>
                    <a:pt x="77"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9" y="147"/>
                    <a:pt x="119" y="147"/>
                    <a:pt x="119" y="147"/>
                  </a:cubicBezTo>
                  <a:cubicBezTo>
                    <a:pt x="119" y="137"/>
                    <a:pt x="119" y="137"/>
                    <a:pt x="119"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3" y="125"/>
                    <a:pt x="166" y="125"/>
                  </a:cubicBezTo>
                  <a:cubicBezTo>
                    <a:pt x="23" y="125"/>
                    <a:pt x="23" y="125"/>
                    <a:pt x="23" y="125"/>
                  </a:cubicBezTo>
                  <a:cubicBezTo>
                    <a:pt x="16" y="125"/>
                    <a:pt x="11" y="120"/>
                    <a:pt x="11" y="113"/>
                  </a:cubicBezTo>
                  <a:cubicBezTo>
                    <a:pt x="11" y="21"/>
                    <a:pt x="11" y="21"/>
                    <a:pt x="11" y="21"/>
                  </a:cubicBezTo>
                  <a:cubicBezTo>
                    <a:pt x="11" y="14"/>
                    <a:pt x="16" y="9"/>
                    <a:pt x="23" y="9"/>
                  </a:cubicBezTo>
                  <a:cubicBezTo>
                    <a:pt x="166" y="9"/>
                    <a:pt x="166" y="9"/>
                    <a:pt x="166" y="9"/>
                  </a:cubicBezTo>
                  <a:cubicBezTo>
                    <a:pt x="173"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8"/>
            <p:cNvSpPr>
              <a:spLocks noChangeArrowheads="1"/>
            </p:cNvSpPr>
            <p:nvPr/>
          </p:nvSpPr>
          <p:spPr bwMode="auto">
            <a:xfrm>
              <a:off x="6769129" y="4957782"/>
              <a:ext cx="253389" cy="178107"/>
            </a:xfrm>
            <a:prstGeom prst="rect">
              <a:avLst/>
            </a:prstGeom>
            <a:solidFill>
              <a:schemeClr val="accent3">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9"/>
            <p:cNvSpPr>
              <a:spLocks noEditPoints="1"/>
            </p:cNvSpPr>
            <p:nvPr/>
          </p:nvSpPr>
          <p:spPr bwMode="auto">
            <a:xfrm>
              <a:off x="6759336" y="4949214"/>
              <a:ext cx="271750" cy="222786"/>
            </a:xfrm>
            <a:custGeom>
              <a:avLst/>
              <a:gdLst>
                <a:gd name="T0" fmla="*/ 174 w 188"/>
                <a:gd name="T1" fmla="*/ 0 h 154"/>
                <a:gd name="T2" fmla="*/ 14 w 188"/>
                <a:gd name="T3" fmla="*/ 0 h 154"/>
                <a:gd name="T4" fmla="*/ 0 w 188"/>
                <a:gd name="T5" fmla="*/ 14 h 154"/>
                <a:gd name="T6" fmla="*/ 0 w 188"/>
                <a:gd name="T7" fmla="*/ 123 h 154"/>
                <a:gd name="T8" fmla="*/ 14 w 188"/>
                <a:gd name="T9" fmla="*/ 137 h 154"/>
                <a:gd name="T10" fmla="*/ 76 w 188"/>
                <a:gd name="T11" fmla="*/ 137 h 154"/>
                <a:gd name="T12" fmla="*/ 76 w 188"/>
                <a:gd name="T13" fmla="*/ 147 h 154"/>
                <a:gd name="T14" fmla="*/ 17 w 188"/>
                <a:gd name="T15" fmla="*/ 147 h 154"/>
                <a:gd name="T16" fmla="*/ 14 w 188"/>
                <a:gd name="T17" fmla="*/ 150 h 154"/>
                <a:gd name="T18" fmla="*/ 17 w 188"/>
                <a:gd name="T19" fmla="*/ 154 h 154"/>
                <a:gd name="T20" fmla="*/ 171 w 188"/>
                <a:gd name="T21" fmla="*/ 154 h 154"/>
                <a:gd name="T22" fmla="*/ 175 w 188"/>
                <a:gd name="T23" fmla="*/ 150 h 154"/>
                <a:gd name="T24" fmla="*/ 171 w 188"/>
                <a:gd name="T25" fmla="*/ 147 h 154"/>
                <a:gd name="T26" fmla="*/ 118 w 188"/>
                <a:gd name="T27" fmla="*/ 147 h 154"/>
                <a:gd name="T28" fmla="*/ 118 w 188"/>
                <a:gd name="T29" fmla="*/ 137 h 154"/>
                <a:gd name="T30" fmla="*/ 174 w 188"/>
                <a:gd name="T31" fmla="*/ 137 h 154"/>
                <a:gd name="T32" fmla="*/ 188 w 188"/>
                <a:gd name="T33" fmla="*/ 123 h 154"/>
                <a:gd name="T34" fmla="*/ 188 w 188"/>
                <a:gd name="T35" fmla="*/ 14 h 154"/>
                <a:gd name="T36" fmla="*/ 174 w 188"/>
                <a:gd name="T37" fmla="*/ 0 h 154"/>
                <a:gd name="T38" fmla="*/ 178 w 188"/>
                <a:gd name="T39" fmla="*/ 113 h 154"/>
                <a:gd name="T40" fmla="*/ 166 w 188"/>
                <a:gd name="T41" fmla="*/ 125 h 154"/>
                <a:gd name="T42" fmla="*/ 23 w 188"/>
                <a:gd name="T43" fmla="*/ 125 h 154"/>
                <a:gd name="T44" fmla="*/ 10 w 188"/>
                <a:gd name="T45" fmla="*/ 113 h 154"/>
                <a:gd name="T46" fmla="*/ 10 w 188"/>
                <a:gd name="T47" fmla="*/ 21 h 154"/>
                <a:gd name="T48" fmla="*/ 23 w 188"/>
                <a:gd name="T49" fmla="*/ 9 h 154"/>
                <a:gd name="T50" fmla="*/ 166 w 188"/>
                <a:gd name="T51" fmla="*/ 9 h 154"/>
                <a:gd name="T52" fmla="*/ 178 w 188"/>
                <a:gd name="T53" fmla="*/ 21 h 154"/>
                <a:gd name="T54" fmla="*/ 178 w 188"/>
                <a:gd name="T55" fmla="*/ 1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8" h="154">
                  <a:moveTo>
                    <a:pt x="174" y="0"/>
                  </a:moveTo>
                  <a:cubicBezTo>
                    <a:pt x="14" y="0"/>
                    <a:pt x="14" y="0"/>
                    <a:pt x="14" y="0"/>
                  </a:cubicBezTo>
                  <a:cubicBezTo>
                    <a:pt x="6" y="0"/>
                    <a:pt x="0" y="7"/>
                    <a:pt x="0" y="14"/>
                  </a:cubicBezTo>
                  <a:cubicBezTo>
                    <a:pt x="0" y="123"/>
                    <a:pt x="0" y="123"/>
                    <a:pt x="0" y="123"/>
                  </a:cubicBezTo>
                  <a:cubicBezTo>
                    <a:pt x="0" y="131"/>
                    <a:pt x="6" y="137"/>
                    <a:pt x="14" y="137"/>
                  </a:cubicBezTo>
                  <a:cubicBezTo>
                    <a:pt x="76" y="137"/>
                    <a:pt x="76" y="137"/>
                    <a:pt x="76" y="137"/>
                  </a:cubicBezTo>
                  <a:cubicBezTo>
                    <a:pt x="76" y="147"/>
                    <a:pt x="76" y="147"/>
                    <a:pt x="76" y="147"/>
                  </a:cubicBezTo>
                  <a:cubicBezTo>
                    <a:pt x="17" y="147"/>
                    <a:pt x="17" y="147"/>
                    <a:pt x="17" y="147"/>
                  </a:cubicBezTo>
                  <a:cubicBezTo>
                    <a:pt x="15" y="147"/>
                    <a:pt x="14" y="149"/>
                    <a:pt x="14" y="150"/>
                  </a:cubicBezTo>
                  <a:cubicBezTo>
                    <a:pt x="14" y="152"/>
                    <a:pt x="15" y="154"/>
                    <a:pt x="17" y="154"/>
                  </a:cubicBezTo>
                  <a:cubicBezTo>
                    <a:pt x="171" y="154"/>
                    <a:pt x="171" y="154"/>
                    <a:pt x="171" y="154"/>
                  </a:cubicBezTo>
                  <a:cubicBezTo>
                    <a:pt x="173" y="154"/>
                    <a:pt x="175" y="152"/>
                    <a:pt x="175" y="150"/>
                  </a:cubicBezTo>
                  <a:cubicBezTo>
                    <a:pt x="175" y="149"/>
                    <a:pt x="173" y="147"/>
                    <a:pt x="171" y="147"/>
                  </a:cubicBezTo>
                  <a:cubicBezTo>
                    <a:pt x="118" y="147"/>
                    <a:pt x="118" y="147"/>
                    <a:pt x="118" y="147"/>
                  </a:cubicBezTo>
                  <a:cubicBezTo>
                    <a:pt x="118" y="137"/>
                    <a:pt x="118" y="137"/>
                    <a:pt x="118" y="137"/>
                  </a:cubicBezTo>
                  <a:cubicBezTo>
                    <a:pt x="174" y="137"/>
                    <a:pt x="174" y="137"/>
                    <a:pt x="174" y="137"/>
                  </a:cubicBezTo>
                  <a:cubicBezTo>
                    <a:pt x="182" y="137"/>
                    <a:pt x="188" y="131"/>
                    <a:pt x="188" y="123"/>
                  </a:cubicBezTo>
                  <a:cubicBezTo>
                    <a:pt x="188" y="14"/>
                    <a:pt x="188" y="14"/>
                    <a:pt x="188" y="14"/>
                  </a:cubicBezTo>
                  <a:cubicBezTo>
                    <a:pt x="188" y="7"/>
                    <a:pt x="182" y="0"/>
                    <a:pt x="174" y="0"/>
                  </a:cubicBezTo>
                  <a:close/>
                  <a:moveTo>
                    <a:pt x="178" y="113"/>
                  </a:moveTo>
                  <a:cubicBezTo>
                    <a:pt x="178" y="120"/>
                    <a:pt x="172" y="125"/>
                    <a:pt x="166" y="125"/>
                  </a:cubicBezTo>
                  <a:cubicBezTo>
                    <a:pt x="23" y="125"/>
                    <a:pt x="23" y="125"/>
                    <a:pt x="23" y="125"/>
                  </a:cubicBezTo>
                  <a:cubicBezTo>
                    <a:pt x="16" y="125"/>
                    <a:pt x="10" y="120"/>
                    <a:pt x="10" y="113"/>
                  </a:cubicBezTo>
                  <a:cubicBezTo>
                    <a:pt x="10" y="21"/>
                    <a:pt x="10" y="21"/>
                    <a:pt x="10" y="21"/>
                  </a:cubicBezTo>
                  <a:cubicBezTo>
                    <a:pt x="10" y="14"/>
                    <a:pt x="16" y="9"/>
                    <a:pt x="23" y="9"/>
                  </a:cubicBezTo>
                  <a:cubicBezTo>
                    <a:pt x="166" y="9"/>
                    <a:pt x="166" y="9"/>
                    <a:pt x="166" y="9"/>
                  </a:cubicBezTo>
                  <a:cubicBezTo>
                    <a:pt x="172" y="9"/>
                    <a:pt x="178" y="14"/>
                    <a:pt x="178" y="21"/>
                  </a:cubicBezTo>
                  <a:lnTo>
                    <a:pt x="178" y="113"/>
                  </a:ln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30"/>
            <p:cNvSpPr>
              <a:spLocks noChangeArrowheads="1"/>
            </p:cNvSpPr>
            <p:nvPr/>
          </p:nvSpPr>
          <p:spPr bwMode="auto">
            <a:xfrm>
              <a:off x="6426381" y="5272988"/>
              <a:ext cx="639592" cy="14689"/>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31"/>
            <p:cNvSpPr>
              <a:spLocks noChangeArrowheads="1"/>
            </p:cNvSpPr>
            <p:nvPr/>
          </p:nvSpPr>
          <p:spPr bwMode="auto">
            <a:xfrm>
              <a:off x="6563480"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32"/>
            <p:cNvSpPr>
              <a:spLocks noChangeArrowheads="1"/>
            </p:cNvSpPr>
            <p:nvPr/>
          </p:nvSpPr>
          <p:spPr bwMode="auto">
            <a:xfrm>
              <a:off x="6892151" y="5167715"/>
              <a:ext cx="14689" cy="112617"/>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33"/>
            <p:cNvSpPr>
              <a:spLocks noEditPoints="1"/>
            </p:cNvSpPr>
            <p:nvPr/>
          </p:nvSpPr>
          <p:spPr bwMode="auto">
            <a:xfrm>
              <a:off x="6311928" y="4681136"/>
              <a:ext cx="868499" cy="867275"/>
            </a:xfrm>
            <a:custGeom>
              <a:avLst/>
              <a:gdLst>
                <a:gd name="T0" fmla="*/ 300 w 600"/>
                <a:gd name="T1" fmla="*/ 599 h 599"/>
                <a:gd name="T2" fmla="*/ 0 w 600"/>
                <a:gd name="T3" fmla="*/ 299 h 599"/>
                <a:gd name="T4" fmla="*/ 300 w 600"/>
                <a:gd name="T5" fmla="*/ 0 h 599"/>
                <a:gd name="T6" fmla="*/ 600 w 600"/>
                <a:gd name="T7" fmla="*/ 299 h 599"/>
                <a:gd name="T8" fmla="*/ 300 w 600"/>
                <a:gd name="T9" fmla="*/ 599 h 599"/>
                <a:gd name="T10" fmla="*/ 300 w 600"/>
                <a:gd name="T11" fmla="*/ 18 h 599"/>
                <a:gd name="T12" fmla="*/ 18 w 600"/>
                <a:gd name="T13" fmla="*/ 299 h 599"/>
                <a:gd name="T14" fmla="*/ 300 w 600"/>
                <a:gd name="T15" fmla="*/ 581 h 599"/>
                <a:gd name="T16" fmla="*/ 582 w 600"/>
                <a:gd name="T17" fmla="*/ 299 h 599"/>
                <a:gd name="T18" fmla="*/ 300 w 600"/>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599">
                  <a:moveTo>
                    <a:pt x="300" y="599"/>
                  </a:moveTo>
                  <a:cubicBezTo>
                    <a:pt x="135" y="599"/>
                    <a:pt x="0" y="465"/>
                    <a:pt x="0" y="299"/>
                  </a:cubicBezTo>
                  <a:cubicBezTo>
                    <a:pt x="0" y="134"/>
                    <a:pt x="135" y="0"/>
                    <a:pt x="300" y="0"/>
                  </a:cubicBezTo>
                  <a:cubicBezTo>
                    <a:pt x="466" y="0"/>
                    <a:pt x="600" y="134"/>
                    <a:pt x="600" y="299"/>
                  </a:cubicBezTo>
                  <a:cubicBezTo>
                    <a:pt x="600" y="465"/>
                    <a:pt x="466" y="599"/>
                    <a:pt x="300" y="599"/>
                  </a:cubicBezTo>
                  <a:close/>
                  <a:moveTo>
                    <a:pt x="300" y="18"/>
                  </a:moveTo>
                  <a:cubicBezTo>
                    <a:pt x="145" y="18"/>
                    <a:pt x="18" y="144"/>
                    <a:pt x="18" y="299"/>
                  </a:cubicBezTo>
                  <a:cubicBezTo>
                    <a:pt x="18" y="455"/>
                    <a:pt x="145" y="581"/>
                    <a:pt x="300" y="581"/>
                  </a:cubicBezTo>
                  <a:cubicBezTo>
                    <a:pt x="456" y="581"/>
                    <a:pt x="582" y="455"/>
                    <a:pt x="582" y="299"/>
                  </a:cubicBezTo>
                  <a:cubicBezTo>
                    <a:pt x="582" y="144"/>
                    <a:pt x="456" y="18"/>
                    <a:pt x="300" y="18"/>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34"/>
            <p:cNvSpPr>
              <a:spLocks/>
            </p:cNvSpPr>
            <p:nvPr/>
          </p:nvSpPr>
          <p:spPr bwMode="auto">
            <a:xfrm>
              <a:off x="7717194" y="5605943"/>
              <a:ext cx="475563" cy="126082"/>
            </a:xfrm>
            <a:custGeom>
              <a:avLst/>
              <a:gdLst>
                <a:gd name="T0" fmla="*/ 312 w 329"/>
                <a:gd name="T1" fmla="*/ 0 h 87"/>
                <a:gd name="T2" fmla="*/ 164 w 329"/>
                <a:gd name="T3" fmla="*/ 34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4"/>
                    <a:pt x="164" y="34"/>
                  </a:cubicBezTo>
                  <a:cubicBezTo>
                    <a:pt x="100" y="34"/>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35"/>
            <p:cNvSpPr>
              <a:spLocks/>
            </p:cNvSpPr>
            <p:nvPr/>
          </p:nvSpPr>
          <p:spPr bwMode="auto">
            <a:xfrm>
              <a:off x="7717194" y="5490266"/>
              <a:ext cx="475563" cy="126082"/>
            </a:xfrm>
            <a:custGeom>
              <a:avLst/>
              <a:gdLst>
                <a:gd name="T0" fmla="*/ 312 w 329"/>
                <a:gd name="T1" fmla="*/ 0 h 87"/>
                <a:gd name="T2" fmla="*/ 164 w 329"/>
                <a:gd name="T3" fmla="*/ 33 h 87"/>
                <a:gd name="T4" fmla="*/ 17 w 329"/>
                <a:gd name="T5" fmla="*/ 0 h 87"/>
                <a:gd name="T6" fmla="*/ 0 w 329"/>
                <a:gd name="T7" fmla="*/ 27 h 87"/>
                <a:gd name="T8" fmla="*/ 164 w 329"/>
                <a:gd name="T9" fmla="*/ 87 h 87"/>
                <a:gd name="T10" fmla="*/ 329 w 329"/>
                <a:gd name="T11" fmla="*/ 27 h 87"/>
                <a:gd name="T12" fmla="*/ 312 w 329"/>
                <a:gd name="T13" fmla="*/ 0 h 87"/>
              </a:gdLst>
              <a:ahLst/>
              <a:cxnLst>
                <a:cxn ang="0">
                  <a:pos x="T0" y="T1"/>
                </a:cxn>
                <a:cxn ang="0">
                  <a:pos x="T2" y="T3"/>
                </a:cxn>
                <a:cxn ang="0">
                  <a:pos x="T4" y="T5"/>
                </a:cxn>
                <a:cxn ang="0">
                  <a:pos x="T6" y="T7"/>
                </a:cxn>
                <a:cxn ang="0">
                  <a:pos x="T8" y="T9"/>
                </a:cxn>
                <a:cxn ang="0">
                  <a:pos x="T10" y="T11"/>
                </a:cxn>
                <a:cxn ang="0">
                  <a:pos x="T12" y="T13"/>
                </a:cxn>
              </a:cxnLst>
              <a:rect l="0" t="0" r="r" b="b"/>
              <a:pathLst>
                <a:path w="329" h="87">
                  <a:moveTo>
                    <a:pt x="312" y="0"/>
                  </a:moveTo>
                  <a:cubicBezTo>
                    <a:pt x="285" y="20"/>
                    <a:pt x="229" y="33"/>
                    <a:pt x="164" y="33"/>
                  </a:cubicBezTo>
                  <a:cubicBezTo>
                    <a:pt x="100" y="33"/>
                    <a:pt x="44" y="20"/>
                    <a:pt x="17" y="0"/>
                  </a:cubicBezTo>
                  <a:cubicBezTo>
                    <a:pt x="6" y="8"/>
                    <a:pt x="0" y="17"/>
                    <a:pt x="0" y="27"/>
                  </a:cubicBezTo>
                  <a:cubicBezTo>
                    <a:pt x="0" y="60"/>
                    <a:pt x="74" y="87"/>
                    <a:pt x="164" y="87"/>
                  </a:cubicBezTo>
                  <a:cubicBezTo>
                    <a:pt x="255" y="87"/>
                    <a:pt x="329" y="60"/>
                    <a:pt x="329" y="27"/>
                  </a:cubicBezTo>
                  <a:cubicBezTo>
                    <a:pt x="329" y="17"/>
                    <a:pt x="323" y="8"/>
                    <a:pt x="312" y="0"/>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36"/>
            <p:cNvSpPr>
              <a:spLocks noChangeArrowheads="1"/>
            </p:cNvSpPr>
            <p:nvPr/>
          </p:nvSpPr>
          <p:spPr bwMode="auto">
            <a:xfrm>
              <a:off x="7717194" y="5325012"/>
              <a:ext cx="475563" cy="175658"/>
            </a:xfrm>
            <a:prstGeom prst="ellipse">
              <a:avLst/>
            </a:pr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7"/>
            <p:cNvSpPr>
              <a:spLocks noEditPoints="1"/>
            </p:cNvSpPr>
            <p:nvPr/>
          </p:nvSpPr>
          <p:spPr bwMode="auto">
            <a:xfrm>
              <a:off x="7521338" y="5094882"/>
              <a:ext cx="867275"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8"/>
            <p:cNvSpPr>
              <a:spLocks noEditPoints="1"/>
            </p:cNvSpPr>
            <p:nvPr/>
          </p:nvSpPr>
          <p:spPr bwMode="auto">
            <a:xfrm>
              <a:off x="8870297" y="5094882"/>
              <a:ext cx="866663" cy="867275"/>
            </a:xfrm>
            <a:custGeom>
              <a:avLst/>
              <a:gdLst>
                <a:gd name="T0" fmla="*/ 299 w 599"/>
                <a:gd name="T1" fmla="*/ 599 h 599"/>
                <a:gd name="T2" fmla="*/ 0 w 599"/>
                <a:gd name="T3" fmla="*/ 300 h 599"/>
                <a:gd name="T4" fmla="*/ 299 w 599"/>
                <a:gd name="T5" fmla="*/ 0 h 599"/>
                <a:gd name="T6" fmla="*/ 599 w 599"/>
                <a:gd name="T7" fmla="*/ 300 h 599"/>
                <a:gd name="T8" fmla="*/ 299 w 599"/>
                <a:gd name="T9" fmla="*/ 599 h 599"/>
                <a:gd name="T10" fmla="*/ 299 w 599"/>
                <a:gd name="T11" fmla="*/ 18 h 599"/>
                <a:gd name="T12" fmla="*/ 18 w 599"/>
                <a:gd name="T13" fmla="*/ 300 h 599"/>
                <a:gd name="T14" fmla="*/ 299 w 599"/>
                <a:gd name="T15" fmla="*/ 581 h 599"/>
                <a:gd name="T16" fmla="*/ 581 w 599"/>
                <a:gd name="T17" fmla="*/ 300 h 599"/>
                <a:gd name="T18" fmla="*/ 299 w 599"/>
                <a:gd name="T19" fmla="*/ 18 h 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9" h="599">
                  <a:moveTo>
                    <a:pt x="299" y="599"/>
                  </a:moveTo>
                  <a:cubicBezTo>
                    <a:pt x="134" y="599"/>
                    <a:pt x="0" y="465"/>
                    <a:pt x="0" y="300"/>
                  </a:cubicBezTo>
                  <a:cubicBezTo>
                    <a:pt x="0" y="134"/>
                    <a:pt x="134" y="0"/>
                    <a:pt x="299" y="0"/>
                  </a:cubicBezTo>
                  <a:cubicBezTo>
                    <a:pt x="465" y="0"/>
                    <a:pt x="599" y="134"/>
                    <a:pt x="599" y="300"/>
                  </a:cubicBezTo>
                  <a:cubicBezTo>
                    <a:pt x="599" y="465"/>
                    <a:pt x="465" y="599"/>
                    <a:pt x="299" y="599"/>
                  </a:cubicBezTo>
                  <a:close/>
                  <a:moveTo>
                    <a:pt x="299" y="18"/>
                  </a:moveTo>
                  <a:cubicBezTo>
                    <a:pt x="144" y="18"/>
                    <a:pt x="18" y="144"/>
                    <a:pt x="18" y="300"/>
                  </a:cubicBezTo>
                  <a:cubicBezTo>
                    <a:pt x="18" y="455"/>
                    <a:pt x="144" y="581"/>
                    <a:pt x="299" y="581"/>
                  </a:cubicBezTo>
                  <a:cubicBezTo>
                    <a:pt x="455" y="581"/>
                    <a:pt x="581" y="455"/>
                    <a:pt x="581" y="300"/>
                  </a:cubicBezTo>
                  <a:cubicBezTo>
                    <a:pt x="581" y="144"/>
                    <a:pt x="455" y="18"/>
                    <a:pt x="299" y="1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9"/>
            <p:cNvSpPr>
              <a:spLocks noEditPoints="1"/>
            </p:cNvSpPr>
            <p:nvPr/>
          </p:nvSpPr>
          <p:spPr bwMode="auto">
            <a:xfrm>
              <a:off x="10071139" y="4953498"/>
              <a:ext cx="1028856" cy="1028856"/>
            </a:xfrm>
            <a:custGeom>
              <a:avLst/>
              <a:gdLst>
                <a:gd name="T0" fmla="*/ 355 w 711"/>
                <a:gd name="T1" fmla="*/ 711 h 711"/>
                <a:gd name="T2" fmla="*/ 0 w 711"/>
                <a:gd name="T3" fmla="*/ 356 h 711"/>
                <a:gd name="T4" fmla="*/ 355 w 711"/>
                <a:gd name="T5" fmla="*/ 0 h 711"/>
                <a:gd name="T6" fmla="*/ 711 w 711"/>
                <a:gd name="T7" fmla="*/ 356 h 711"/>
                <a:gd name="T8" fmla="*/ 355 w 711"/>
                <a:gd name="T9" fmla="*/ 711 h 711"/>
                <a:gd name="T10" fmla="*/ 355 w 711"/>
                <a:gd name="T11" fmla="*/ 22 h 711"/>
                <a:gd name="T12" fmla="*/ 21 w 711"/>
                <a:gd name="T13" fmla="*/ 356 h 711"/>
                <a:gd name="T14" fmla="*/ 355 w 711"/>
                <a:gd name="T15" fmla="*/ 690 h 711"/>
                <a:gd name="T16" fmla="*/ 689 w 711"/>
                <a:gd name="T17" fmla="*/ 356 h 711"/>
                <a:gd name="T18" fmla="*/ 355 w 711"/>
                <a:gd name="T19" fmla="*/ 2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1" h="711">
                  <a:moveTo>
                    <a:pt x="355" y="711"/>
                  </a:moveTo>
                  <a:cubicBezTo>
                    <a:pt x="159" y="711"/>
                    <a:pt x="0" y="552"/>
                    <a:pt x="0" y="356"/>
                  </a:cubicBezTo>
                  <a:cubicBezTo>
                    <a:pt x="0" y="160"/>
                    <a:pt x="159" y="0"/>
                    <a:pt x="355" y="0"/>
                  </a:cubicBezTo>
                  <a:cubicBezTo>
                    <a:pt x="551" y="0"/>
                    <a:pt x="711" y="160"/>
                    <a:pt x="711" y="356"/>
                  </a:cubicBezTo>
                  <a:cubicBezTo>
                    <a:pt x="711" y="552"/>
                    <a:pt x="551" y="711"/>
                    <a:pt x="355" y="711"/>
                  </a:cubicBezTo>
                  <a:close/>
                  <a:moveTo>
                    <a:pt x="355" y="22"/>
                  </a:moveTo>
                  <a:cubicBezTo>
                    <a:pt x="171" y="22"/>
                    <a:pt x="21" y="171"/>
                    <a:pt x="21" y="356"/>
                  </a:cubicBezTo>
                  <a:cubicBezTo>
                    <a:pt x="21" y="540"/>
                    <a:pt x="171" y="690"/>
                    <a:pt x="355" y="690"/>
                  </a:cubicBezTo>
                  <a:cubicBezTo>
                    <a:pt x="540" y="690"/>
                    <a:pt x="689" y="540"/>
                    <a:pt x="689" y="356"/>
                  </a:cubicBezTo>
                  <a:cubicBezTo>
                    <a:pt x="689" y="171"/>
                    <a:pt x="540" y="22"/>
                    <a:pt x="355" y="22"/>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40"/>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 name="T16" fmla="*/ 24 w 807"/>
                <a:gd name="T17" fmla="*/ 567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574">
                  <a:moveTo>
                    <a:pt x="24" y="567"/>
                  </a:moveTo>
                  <a:lnTo>
                    <a:pt x="0" y="452"/>
                  </a:lnTo>
                  <a:lnTo>
                    <a:pt x="22" y="23"/>
                  </a:lnTo>
                  <a:lnTo>
                    <a:pt x="104" y="5"/>
                  </a:lnTo>
                  <a:lnTo>
                    <a:pt x="766" y="0"/>
                  </a:lnTo>
                  <a:lnTo>
                    <a:pt x="807" y="66"/>
                  </a:lnTo>
                  <a:lnTo>
                    <a:pt x="797" y="522"/>
                  </a:lnTo>
                  <a:lnTo>
                    <a:pt x="755" y="574"/>
                  </a:lnTo>
                  <a:lnTo>
                    <a:pt x="24" y="567"/>
                  </a:lnTo>
                  <a:close/>
                </a:path>
              </a:pathLst>
            </a:custGeom>
            <a:solidFill>
              <a:schemeClr val="accent2">
                <a:lumMod val="60000"/>
                <a:lumOff val="4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41"/>
            <p:cNvSpPr>
              <a:spLocks/>
            </p:cNvSpPr>
            <p:nvPr/>
          </p:nvSpPr>
          <p:spPr bwMode="auto">
            <a:xfrm>
              <a:off x="10266383" y="5176284"/>
              <a:ext cx="493924" cy="351317"/>
            </a:xfrm>
            <a:custGeom>
              <a:avLst/>
              <a:gdLst>
                <a:gd name="T0" fmla="*/ 24 w 807"/>
                <a:gd name="T1" fmla="*/ 567 h 574"/>
                <a:gd name="T2" fmla="*/ 0 w 807"/>
                <a:gd name="T3" fmla="*/ 452 h 574"/>
                <a:gd name="T4" fmla="*/ 22 w 807"/>
                <a:gd name="T5" fmla="*/ 23 h 574"/>
                <a:gd name="T6" fmla="*/ 104 w 807"/>
                <a:gd name="T7" fmla="*/ 5 h 574"/>
                <a:gd name="T8" fmla="*/ 766 w 807"/>
                <a:gd name="T9" fmla="*/ 0 h 574"/>
                <a:gd name="T10" fmla="*/ 807 w 807"/>
                <a:gd name="T11" fmla="*/ 66 h 574"/>
                <a:gd name="T12" fmla="*/ 797 w 807"/>
                <a:gd name="T13" fmla="*/ 522 h 574"/>
                <a:gd name="T14" fmla="*/ 755 w 807"/>
                <a:gd name="T15" fmla="*/ 574 h 5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7" h="574">
                  <a:moveTo>
                    <a:pt x="24" y="567"/>
                  </a:moveTo>
                  <a:lnTo>
                    <a:pt x="0" y="452"/>
                  </a:lnTo>
                  <a:lnTo>
                    <a:pt x="22" y="23"/>
                  </a:lnTo>
                  <a:lnTo>
                    <a:pt x="104" y="5"/>
                  </a:lnTo>
                  <a:lnTo>
                    <a:pt x="766" y="0"/>
                  </a:lnTo>
                  <a:lnTo>
                    <a:pt x="807" y="66"/>
                  </a:lnTo>
                  <a:lnTo>
                    <a:pt x="797" y="522"/>
                  </a:lnTo>
                  <a:lnTo>
                    <a:pt x="755" y="57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2"/>
            <p:cNvSpPr>
              <a:spLocks noEditPoints="1"/>
            </p:cNvSpPr>
            <p:nvPr/>
          </p:nvSpPr>
          <p:spPr bwMode="auto">
            <a:xfrm>
              <a:off x="10254754" y="5163431"/>
              <a:ext cx="519630" cy="422314"/>
            </a:xfrm>
            <a:custGeom>
              <a:avLst/>
              <a:gdLst>
                <a:gd name="T0" fmla="*/ 332 w 359"/>
                <a:gd name="T1" fmla="*/ 0 h 292"/>
                <a:gd name="T2" fmla="*/ 27 w 359"/>
                <a:gd name="T3" fmla="*/ 0 h 292"/>
                <a:gd name="T4" fmla="*/ 0 w 359"/>
                <a:gd name="T5" fmla="*/ 27 h 292"/>
                <a:gd name="T6" fmla="*/ 0 w 359"/>
                <a:gd name="T7" fmla="*/ 234 h 292"/>
                <a:gd name="T8" fmla="*/ 27 w 359"/>
                <a:gd name="T9" fmla="*/ 261 h 292"/>
                <a:gd name="T10" fmla="*/ 147 w 359"/>
                <a:gd name="T11" fmla="*/ 261 h 292"/>
                <a:gd name="T12" fmla="*/ 147 w 359"/>
                <a:gd name="T13" fmla="*/ 279 h 292"/>
                <a:gd name="T14" fmla="*/ 33 w 359"/>
                <a:gd name="T15" fmla="*/ 279 h 292"/>
                <a:gd name="T16" fmla="*/ 27 w 359"/>
                <a:gd name="T17" fmla="*/ 286 h 292"/>
                <a:gd name="T18" fmla="*/ 33 w 359"/>
                <a:gd name="T19" fmla="*/ 292 h 292"/>
                <a:gd name="T20" fmla="*/ 327 w 359"/>
                <a:gd name="T21" fmla="*/ 292 h 292"/>
                <a:gd name="T22" fmla="*/ 333 w 359"/>
                <a:gd name="T23" fmla="*/ 286 h 292"/>
                <a:gd name="T24" fmla="*/ 327 w 359"/>
                <a:gd name="T25" fmla="*/ 279 h 292"/>
                <a:gd name="T26" fmla="*/ 226 w 359"/>
                <a:gd name="T27" fmla="*/ 279 h 292"/>
                <a:gd name="T28" fmla="*/ 226 w 359"/>
                <a:gd name="T29" fmla="*/ 261 h 292"/>
                <a:gd name="T30" fmla="*/ 332 w 359"/>
                <a:gd name="T31" fmla="*/ 261 h 292"/>
                <a:gd name="T32" fmla="*/ 359 w 359"/>
                <a:gd name="T33" fmla="*/ 234 h 292"/>
                <a:gd name="T34" fmla="*/ 359 w 359"/>
                <a:gd name="T35" fmla="*/ 27 h 292"/>
                <a:gd name="T36" fmla="*/ 332 w 359"/>
                <a:gd name="T37" fmla="*/ 0 h 292"/>
                <a:gd name="T38" fmla="*/ 340 w 359"/>
                <a:gd name="T39" fmla="*/ 215 h 292"/>
                <a:gd name="T40" fmla="*/ 316 w 359"/>
                <a:gd name="T41" fmla="*/ 238 h 292"/>
                <a:gd name="T42" fmla="*/ 45 w 359"/>
                <a:gd name="T43" fmla="*/ 238 h 292"/>
                <a:gd name="T44" fmla="*/ 21 w 359"/>
                <a:gd name="T45" fmla="*/ 215 h 292"/>
                <a:gd name="T46" fmla="*/ 21 w 359"/>
                <a:gd name="T47" fmla="*/ 40 h 292"/>
                <a:gd name="T48" fmla="*/ 45 w 359"/>
                <a:gd name="T49" fmla="*/ 17 h 292"/>
                <a:gd name="T50" fmla="*/ 316 w 359"/>
                <a:gd name="T51" fmla="*/ 17 h 292"/>
                <a:gd name="T52" fmla="*/ 340 w 359"/>
                <a:gd name="T53" fmla="*/ 40 h 292"/>
                <a:gd name="T54" fmla="*/ 340 w 359"/>
                <a:gd name="T55" fmla="*/ 2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 h="292">
                  <a:moveTo>
                    <a:pt x="332" y="0"/>
                  </a:moveTo>
                  <a:cubicBezTo>
                    <a:pt x="27" y="0"/>
                    <a:pt x="27" y="0"/>
                    <a:pt x="27" y="0"/>
                  </a:cubicBezTo>
                  <a:cubicBezTo>
                    <a:pt x="12" y="0"/>
                    <a:pt x="0" y="12"/>
                    <a:pt x="0" y="27"/>
                  </a:cubicBezTo>
                  <a:cubicBezTo>
                    <a:pt x="0" y="234"/>
                    <a:pt x="0" y="234"/>
                    <a:pt x="0" y="234"/>
                  </a:cubicBezTo>
                  <a:cubicBezTo>
                    <a:pt x="0" y="249"/>
                    <a:pt x="12" y="261"/>
                    <a:pt x="27" y="261"/>
                  </a:cubicBezTo>
                  <a:cubicBezTo>
                    <a:pt x="147" y="261"/>
                    <a:pt x="147" y="261"/>
                    <a:pt x="147" y="261"/>
                  </a:cubicBezTo>
                  <a:cubicBezTo>
                    <a:pt x="147" y="279"/>
                    <a:pt x="147" y="279"/>
                    <a:pt x="147" y="279"/>
                  </a:cubicBezTo>
                  <a:cubicBezTo>
                    <a:pt x="33" y="279"/>
                    <a:pt x="33" y="279"/>
                    <a:pt x="33" y="279"/>
                  </a:cubicBezTo>
                  <a:cubicBezTo>
                    <a:pt x="30" y="279"/>
                    <a:pt x="27" y="282"/>
                    <a:pt x="27" y="286"/>
                  </a:cubicBezTo>
                  <a:cubicBezTo>
                    <a:pt x="27" y="289"/>
                    <a:pt x="30" y="292"/>
                    <a:pt x="33" y="292"/>
                  </a:cubicBezTo>
                  <a:cubicBezTo>
                    <a:pt x="327" y="292"/>
                    <a:pt x="327" y="292"/>
                    <a:pt x="327" y="292"/>
                  </a:cubicBezTo>
                  <a:cubicBezTo>
                    <a:pt x="330" y="292"/>
                    <a:pt x="333" y="289"/>
                    <a:pt x="333" y="286"/>
                  </a:cubicBezTo>
                  <a:cubicBezTo>
                    <a:pt x="333" y="282"/>
                    <a:pt x="330" y="279"/>
                    <a:pt x="327" y="279"/>
                  </a:cubicBezTo>
                  <a:cubicBezTo>
                    <a:pt x="226" y="279"/>
                    <a:pt x="226" y="279"/>
                    <a:pt x="226" y="279"/>
                  </a:cubicBezTo>
                  <a:cubicBezTo>
                    <a:pt x="226" y="261"/>
                    <a:pt x="226" y="261"/>
                    <a:pt x="226" y="261"/>
                  </a:cubicBezTo>
                  <a:cubicBezTo>
                    <a:pt x="332" y="261"/>
                    <a:pt x="332" y="261"/>
                    <a:pt x="332" y="261"/>
                  </a:cubicBezTo>
                  <a:cubicBezTo>
                    <a:pt x="347" y="261"/>
                    <a:pt x="359" y="249"/>
                    <a:pt x="359" y="234"/>
                  </a:cubicBezTo>
                  <a:cubicBezTo>
                    <a:pt x="359" y="27"/>
                    <a:pt x="359" y="27"/>
                    <a:pt x="359" y="27"/>
                  </a:cubicBezTo>
                  <a:cubicBezTo>
                    <a:pt x="359" y="12"/>
                    <a:pt x="347" y="0"/>
                    <a:pt x="332" y="0"/>
                  </a:cubicBezTo>
                  <a:close/>
                  <a:moveTo>
                    <a:pt x="340" y="215"/>
                  </a:moveTo>
                  <a:cubicBezTo>
                    <a:pt x="340" y="228"/>
                    <a:pt x="329" y="238"/>
                    <a:pt x="316" y="238"/>
                  </a:cubicBezTo>
                  <a:cubicBezTo>
                    <a:pt x="45" y="238"/>
                    <a:pt x="45" y="238"/>
                    <a:pt x="45" y="238"/>
                  </a:cubicBezTo>
                  <a:cubicBezTo>
                    <a:pt x="31" y="238"/>
                    <a:pt x="21" y="228"/>
                    <a:pt x="21" y="215"/>
                  </a:cubicBezTo>
                  <a:cubicBezTo>
                    <a:pt x="21" y="40"/>
                    <a:pt x="21" y="40"/>
                    <a:pt x="21" y="40"/>
                  </a:cubicBezTo>
                  <a:cubicBezTo>
                    <a:pt x="21" y="27"/>
                    <a:pt x="31" y="17"/>
                    <a:pt x="45" y="17"/>
                  </a:cubicBezTo>
                  <a:cubicBezTo>
                    <a:pt x="316" y="17"/>
                    <a:pt x="316" y="17"/>
                    <a:pt x="316" y="17"/>
                  </a:cubicBezTo>
                  <a:cubicBezTo>
                    <a:pt x="329" y="17"/>
                    <a:pt x="340" y="27"/>
                    <a:pt x="340" y="40"/>
                  </a:cubicBezTo>
                  <a:lnTo>
                    <a:pt x="340" y="215"/>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43"/>
            <p:cNvSpPr>
              <a:spLocks noChangeArrowheads="1"/>
            </p:cNvSpPr>
            <p:nvPr/>
          </p:nvSpPr>
          <p:spPr bwMode="auto">
            <a:xfrm>
              <a:off x="10762755" y="5612064"/>
              <a:ext cx="101600" cy="97928"/>
            </a:xfrm>
            <a:prstGeom prst="ellipse">
              <a:avLst/>
            </a:pr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44"/>
            <p:cNvSpPr>
              <a:spLocks/>
            </p:cNvSpPr>
            <p:nvPr/>
          </p:nvSpPr>
          <p:spPr bwMode="auto">
            <a:xfrm>
              <a:off x="10712567" y="5372752"/>
              <a:ext cx="181779" cy="145056"/>
            </a:xfrm>
            <a:custGeom>
              <a:avLst/>
              <a:gdLst>
                <a:gd name="T0" fmla="*/ 4 w 297"/>
                <a:gd name="T1" fmla="*/ 237 h 237"/>
                <a:gd name="T2" fmla="*/ 0 w 297"/>
                <a:gd name="T3" fmla="*/ 0 h 237"/>
                <a:gd name="T4" fmla="*/ 295 w 297"/>
                <a:gd name="T5" fmla="*/ 8 h 237"/>
                <a:gd name="T6" fmla="*/ 297 w 297"/>
                <a:gd name="T7" fmla="*/ 237 h 237"/>
                <a:gd name="T8" fmla="*/ 4 w 297"/>
                <a:gd name="T9" fmla="*/ 237 h 237"/>
              </a:gdLst>
              <a:ahLst/>
              <a:cxnLst>
                <a:cxn ang="0">
                  <a:pos x="T0" y="T1"/>
                </a:cxn>
                <a:cxn ang="0">
                  <a:pos x="T2" y="T3"/>
                </a:cxn>
                <a:cxn ang="0">
                  <a:pos x="T4" y="T5"/>
                </a:cxn>
                <a:cxn ang="0">
                  <a:pos x="T6" y="T7"/>
                </a:cxn>
                <a:cxn ang="0">
                  <a:pos x="T8" y="T9"/>
                </a:cxn>
              </a:cxnLst>
              <a:rect l="0" t="0" r="r" b="b"/>
              <a:pathLst>
                <a:path w="297" h="237">
                  <a:moveTo>
                    <a:pt x="4" y="237"/>
                  </a:moveTo>
                  <a:lnTo>
                    <a:pt x="0" y="0"/>
                  </a:lnTo>
                  <a:lnTo>
                    <a:pt x="295" y="8"/>
                  </a:lnTo>
                  <a:lnTo>
                    <a:pt x="297" y="237"/>
                  </a:lnTo>
                  <a:lnTo>
                    <a:pt x="4" y="237"/>
                  </a:lnTo>
                  <a:close/>
                </a:path>
              </a:pathLst>
            </a:custGeom>
            <a:solidFill>
              <a:srgbClr val="B5E3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45"/>
            <p:cNvSpPr>
              <a:spLocks noEditPoints="1"/>
            </p:cNvSpPr>
            <p:nvPr/>
          </p:nvSpPr>
          <p:spPr bwMode="auto">
            <a:xfrm>
              <a:off x="10686249" y="5307875"/>
              <a:ext cx="238700" cy="440064"/>
            </a:xfrm>
            <a:custGeom>
              <a:avLst/>
              <a:gdLst>
                <a:gd name="T0" fmla="*/ 83 w 165"/>
                <a:gd name="T1" fmla="*/ 0 h 304"/>
                <a:gd name="T2" fmla="*/ 0 w 165"/>
                <a:gd name="T3" fmla="*/ 69 h 304"/>
                <a:gd name="T4" fmla="*/ 0 w 165"/>
                <a:gd name="T5" fmla="*/ 236 h 304"/>
                <a:gd name="T6" fmla="*/ 83 w 165"/>
                <a:gd name="T7" fmla="*/ 304 h 304"/>
                <a:gd name="T8" fmla="*/ 165 w 165"/>
                <a:gd name="T9" fmla="*/ 236 h 304"/>
                <a:gd name="T10" fmla="*/ 165 w 165"/>
                <a:gd name="T11" fmla="*/ 69 h 304"/>
                <a:gd name="T12" fmla="*/ 83 w 165"/>
                <a:gd name="T13" fmla="*/ 0 h 304"/>
                <a:gd name="T14" fmla="*/ 85 w 165"/>
                <a:gd name="T15" fmla="*/ 265 h 304"/>
                <a:gd name="T16" fmla="*/ 65 w 165"/>
                <a:gd name="T17" fmla="*/ 245 h 304"/>
                <a:gd name="T18" fmla="*/ 85 w 165"/>
                <a:gd name="T19" fmla="*/ 225 h 304"/>
                <a:gd name="T20" fmla="*/ 105 w 165"/>
                <a:gd name="T21" fmla="*/ 245 h 304"/>
                <a:gd name="T22" fmla="*/ 85 w 165"/>
                <a:gd name="T23" fmla="*/ 265 h 304"/>
                <a:gd name="T24" fmla="*/ 129 w 165"/>
                <a:gd name="T25" fmla="*/ 124 h 304"/>
                <a:gd name="T26" fmla="*/ 38 w 165"/>
                <a:gd name="T27" fmla="*/ 124 h 304"/>
                <a:gd name="T28" fmla="*/ 31 w 165"/>
                <a:gd name="T29" fmla="*/ 117 h 304"/>
                <a:gd name="T30" fmla="*/ 38 w 165"/>
                <a:gd name="T31" fmla="*/ 110 h 304"/>
                <a:gd name="T32" fmla="*/ 129 w 165"/>
                <a:gd name="T33" fmla="*/ 110 h 304"/>
                <a:gd name="T34" fmla="*/ 136 w 165"/>
                <a:gd name="T35" fmla="*/ 117 h 304"/>
                <a:gd name="T36" fmla="*/ 129 w 165"/>
                <a:gd name="T37" fmla="*/ 124 h 304"/>
                <a:gd name="T38" fmla="*/ 129 w 165"/>
                <a:gd name="T39" fmla="*/ 75 h 304"/>
                <a:gd name="T40" fmla="*/ 38 w 165"/>
                <a:gd name="T41" fmla="*/ 75 h 304"/>
                <a:gd name="T42" fmla="*/ 31 w 165"/>
                <a:gd name="T43" fmla="*/ 68 h 304"/>
                <a:gd name="T44" fmla="*/ 38 w 165"/>
                <a:gd name="T45" fmla="*/ 61 h 304"/>
                <a:gd name="T46" fmla="*/ 129 w 165"/>
                <a:gd name="T47" fmla="*/ 61 h 304"/>
                <a:gd name="T48" fmla="*/ 136 w 165"/>
                <a:gd name="T49" fmla="*/ 68 h 304"/>
                <a:gd name="T50" fmla="*/ 129 w 165"/>
                <a:gd name="T51" fmla="*/ 7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5" h="304">
                  <a:moveTo>
                    <a:pt x="83" y="0"/>
                  </a:moveTo>
                  <a:cubicBezTo>
                    <a:pt x="37" y="0"/>
                    <a:pt x="3" y="8"/>
                    <a:pt x="0" y="69"/>
                  </a:cubicBezTo>
                  <a:cubicBezTo>
                    <a:pt x="0" y="236"/>
                    <a:pt x="0" y="236"/>
                    <a:pt x="0" y="236"/>
                  </a:cubicBezTo>
                  <a:cubicBezTo>
                    <a:pt x="2" y="299"/>
                    <a:pt x="37" y="304"/>
                    <a:pt x="83" y="304"/>
                  </a:cubicBezTo>
                  <a:cubicBezTo>
                    <a:pt x="128" y="304"/>
                    <a:pt x="165" y="296"/>
                    <a:pt x="165" y="236"/>
                  </a:cubicBezTo>
                  <a:cubicBezTo>
                    <a:pt x="165" y="69"/>
                    <a:pt x="165" y="69"/>
                    <a:pt x="165" y="69"/>
                  </a:cubicBezTo>
                  <a:cubicBezTo>
                    <a:pt x="164" y="15"/>
                    <a:pt x="128" y="0"/>
                    <a:pt x="83" y="0"/>
                  </a:cubicBezTo>
                  <a:close/>
                  <a:moveTo>
                    <a:pt x="85" y="265"/>
                  </a:moveTo>
                  <a:cubicBezTo>
                    <a:pt x="74" y="265"/>
                    <a:pt x="65" y="256"/>
                    <a:pt x="65" y="245"/>
                  </a:cubicBezTo>
                  <a:cubicBezTo>
                    <a:pt x="65" y="234"/>
                    <a:pt x="74" y="225"/>
                    <a:pt x="85" y="225"/>
                  </a:cubicBezTo>
                  <a:cubicBezTo>
                    <a:pt x="96" y="225"/>
                    <a:pt x="105" y="234"/>
                    <a:pt x="105" y="245"/>
                  </a:cubicBezTo>
                  <a:cubicBezTo>
                    <a:pt x="105" y="256"/>
                    <a:pt x="96" y="265"/>
                    <a:pt x="85" y="265"/>
                  </a:cubicBezTo>
                  <a:close/>
                  <a:moveTo>
                    <a:pt x="129" y="124"/>
                  </a:moveTo>
                  <a:cubicBezTo>
                    <a:pt x="38" y="124"/>
                    <a:pt x="38" y="124"/>
                    <a:pt x="38" y="124"/>
                  </a:cubicBezTo>
                  <a:cubicBezTo>
                    <a:pt x="34" y="124"/>
                    <a:pt x="31" y="121"/>
                    <a:pt x="31" y="117"/>
                  </a:cubicBezTo>
                  <a:cubicBezTo>
                    <a:pt x="31" y="113"/>
                    <a:pt x="34" y="110"/>
                    <a:pt x="38" y="110"/>
                  </a:cubicBezTo>
                  <a:cubicBezTo>
                    <a:pt x="129" y="110"/>
                    <a:pt x="129" y="110"/>
                    <a:pt x="129" y="110"/>
                  </a:cubicBezTo>
                  <a:cubicBezTo>
                    <a:pt x="133" y="110"/>
                    <a:pt x="136" y="113"/>
                    <a:pt x="136" y="117"/>
                  </a:cubicBezTo>
                  <a:cubicBezTo>
                    <a:pt x="136" y="121"/>
                    <a:pt x="133" y="124"/>
                    <a:pt x="129" y="124"/>
                  </a:cubicBezTo>
                  <a:close/>
                  <a:moveTo>
                    <a:pt x="129" y="75"/>
                  </a:moveTo>
                  <a:cubicBezTo>
                    <a:pt x="38" y="75"/>
                    <a:pt x="38" y="75"/>
                    <a:pt x="38" y="75"/>
                  </a:cubicBezTo>
                  <a:cubicBezTo>
                    <a:pt x="34" y="75"/>
                    <a:pt x="31" y="72"/>
                    <a:pt x="31" y="68"/>
                  </a:cubicBezTo>
                  <a:cubicBezTo>
                    <a:pt x="31" y="64"/>
                    <a:pt x="34" y="61"/>
                    <a:pt x="38" y="61"/>
                  </a:cubicBezTo>
                  <a:cubicBezTo>
                    <a:pt x="129" y="61"/>
                    <a:pt x="129" y="61"/>
                    <a:pt x="129" y="61"/>
                  </a:cubicBezTo>
                  <a:cubicBezTo>
                    <a:pt x="133" y="61"/>
                    <a:pt x="136" y="64"/>
                    <a:pt x="136" y="68"/>
                  </a:cubicBezTo>
                  <a:cubicBezTo>
                    <a:pt x="136" y="72"/>
                    <a:pt x="133" y="75"/>
                    <a:pt x="129" y="7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46"/>
            <p:cNvSpPr>
              <a:spLocks/>
            </p:cNvSpPr>
            <p:nvPr/>
          </p:nvSpPr>
          <p:spPr bwMode="auto">
            <a:xfrm>
              <a:off x="8761964" y="3117960"/>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8"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7"/>
            <p:cNvSpPr>
              <a:spLocks/>
            </p:cNvSpPr>
            <p:nvPr/>
          </p:nvSpPr>
          <p:spPr bwMode="auto">
            <a:xfrm>
              <a:off x="8671992" y="3077565"/>
              <a:ext cx="60593" cy="60593"/>
            </a:xfrm>
            <a:custGeom>
              <a:avLst/>
              <a:gdLst>
                <a:gd name="T0" fmla="*/ 38 w 42"/>
                <a:gd name="T1" fmla="*/ 29 h 42"/>
                <a:gd name="T2" fmla="*/ 28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8" y="4"/>
                  </a:cubicBezTo>
                  <a:cubicBezTo>
                    <a:pt x="19" y="0"/>
                    <a:pt x="8" y="4"/>
                    <a:pt x="4" y="13"/>
                  </a:cubicBezTo>
                  <a:cubicBezTo>
                    <a:pt x="0" y="23"/>
                    <a:pt x="4" y="34"/>
                    <a:pt x="13" y="38"/>
                  </a:cubicBezTo>
                  <a:cubicBezTo>
                    <a:pt x="22"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8"/>
            <p:cNvSpPr>
              <a:spLocks/>
            </p:cNvSpPr>
            <p:nvPr/>
          </p:nvSpPr>
          <p:spPr bwMode="auto">
            <a:xfrm>
              <a:off x="8580797" y="3035333"/>
              <a:ext cx="60593" cy="62429"/>
            </a:xfrm>
            <a:custGeom>
              <a:avLst/>
              <a:gdLst>
                <a:gd name="T0" fmla="*/ 38 w 42"/>
                <a:gd name="T1" fmla="*/ 29 h 43"/>
                <a:gd name="T2" fmla="*/ 29 w 42"/>
                <a:gd name="T3" fmla="*/ 5 h 43"/>
                <a:gd name="T4" fmla="*/ 4 w 42"/>
                <a:gd name="T5" fmla="*/ 14 h 43"/>
                <a:gd name="T6" fmla="*/ 14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20" y="0"/>
                    <a:pt x="9" y="5"/>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9"/>
            <p:cNvSpPr>
              <a:spLocks/>
            </p:cNvSpPr>
            <p:nvPr/>
          </p:nvSpPr>
          <p:spPr bwMode="auto">
            <a:xfrm>
              <a:off x="8489602" y="2994938"/>
              <a:ext cx="62429" cy="60593"/>
            </a:xfrm>
            <a:custGeom>
              <a:avLst/>
              <a:gdLst>
                <a:gd name="T0" fmla="*/ 39 w 43"/>
                <a:gd name="T1" fmla="*/ 29 h 42"/>
                <a:gd name="T2" fmla="*/ 29 w 43"/>
                <a:gd name="T3" fmla="*/ 4 h 42"/>
                <a:gd name="T4" fmla="*/ 5 w 43"/>
                <a:gd name="T5" fmla="*/ 14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20"/>
                    <a:pt x="39" y="9"/>
                    <a:pt x="29" y="4"/>
                  </a:cubicBezTo>
                  <a:cubicBezTo>
                    <a:pt x="20" y="0"/>
                    <a:pt x="9" y="4"/>
                    <a:pt x="5" y="14"/>
                  </a:cubicBezTo>
                  <a:cubicBezTo>
                    <a:pt x="0" y="23"/>
                    <a:pt x="5"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0"/>
            <p:cNvSpPr>
              <a:spLocks/>
            </p:cNvSpPr>
            <p:nvPr/>
          </p:nvSpPr>
          <p:spPr bwMode="auto">
            <a:xfrm>
              <a:off x="8400242" y="2954543"/>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51"/>
            <p:cNvSpPr>
              <a:spLocks/>
            </p:cNvSpPr>
            <p:nvPr/>
          </p:nvSpPr>
          <p:spPr bwMode="auto">
            <a:xfrm>
              <a:off x="8309047" y="2912311"/>
              <a:ext cx="61817" cy="62429"/>
            </a:xfrm>
            <a:custGeom>
              <a:avLst/>
              <a:gdLst>
                <a:gd name="T0" fmla="*/ 39 w 43"/>
                <a:gd name="T1" fmla="*/ 29 h 43"/>
                <a:gd name="T2" fmla="*/ 29 w 43"/>
                <a:gd name="T3" fmla="*/ 5 h 43"/>
                <a:gd name="T4" fmla="*/ 5 w 43"/>
                <a:gd name="T5" fmla="*/ 14 h 43"/>
                <a:gd name="T6" fmla="*/ 14 w 43"/>
                <a:gd name="T7" fmla="*/ 39 h 43"/>
                <a:gd name="T8" fmla="*/ 39 w 43"/>
                <a:gd name="T9" fmla="*/ 29 h 43"/>
              </a:gdLst>
              <a:ahLst/>
              <a:cxnLst>
                <a:cxn ang="0">
                  <a:pos x="T0" y="T1"/>
                </a:cxn>
                <a:cxn ang="0">
                  <a:pos x="T2" y="T3"/>
                </a:cxn>
                <a:cxn ang="0">
                  <a:pos x="T4" y="T5"/>
                </a:cxn>
                <a:cxn ang="0">
                  <a:pos x="T6" y="T7"/>
                </a:cxn>
                <a:cxn ang="0">
                  <a:pos x="T8" y="T9"/>
                </a:cxn>
              </a:cxnLst>
              <a:rect l="0" t="0" r="r" b="b"/>
              <a:pathLst>
                <a:path w="43" h="43">
                  <a:moveTo>
                    <a:pt x="39" y="29"/>
                  </a:moveTo>
                  <a:cubicBezTo>
                    <a:pt x="43" y="20"/>
                    <a:pt x="39" y="9"/>
                    <a:pt x="29" y="5"/>
                  </a:cubicBezTo>
                  <a:cubicBezTo>
                    <a:pt x="20" y="0"/>
                    <a:pt x="9" y="5"/>
                    <a:pt x="5" y="14"/>
                  </a:cubicBezTo>
                  <a:cubicBezTo>
                    <a:pt x="0" y="23"/>
                    <a:pt x="5" y="34"/>
                    <a:pt x="14" y="39"/>
                  </a:cubicBezTo>
                  <a:cubicBezTo>
                    <a:pt x="23" y="43"/>
                    <a:pt x="34" y="39"/>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52"/>
            <p:cNvSpPr>
              <a:spLocks/>
            </p:cNvSpPr>
            <p:nvPr/>
          </p:nvSpPr>
          <p:spPr bwMode="auto">
            <a:xfrm>
              <a:off x="8219075" y="2871916"/>
              <a:ext cx="60593"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9"/>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53"/>
            <p:cNvSpPr>
              <a:spLocks/>
            </p:cNvSpPr>
            <p:nvPr/>
          </p:nvSpPr>
          <p:spPr bwMode="auto">
            <a:xfrm>
              <a:off x="8127880" y="2831521"/>
              <a:ext cx="62429" cy="60593"/>
            </a:xfrm>
            <a:custGeom>
              <a:avLst/>
              <a:gdLst>
                <a:gd name="T0" fmla="*/ 39 w 43"/>
                <a:gd name="T1" fmla="*/ 29 h 42"/>
                <a:gd name="T2" fmla="*/ 29 w 43"/>
                <a:gd name="T3" fmla="*/ 4 h 42"/>
                <a:gd name="T4" fmla="*/ 5 w 43"/>
                <a:gd name="T5" fmla="*/ 13 h 42"/>
                <a:gd name="T6" fmla="*/ 14 w 43"/>
                <a:gd name="T7" fmla="*/ 38 h 42"/>
                <a:gd name="T8" fmla="*/ 39 w 43"/>
                <a:gd name="T9" fmla="*/ 29 h 42"/>
              </a:gdLst>
              <a:ahLst/>
              <a:cxnLst>
                <a:cxn ang="0">
                  <a:pos x="T0" y="T1"/>
                </a:cxn>
                <a:cxn ang="0">
                  <a:pos x="T2" y="T3"/>
                </a:cxn>
                <a:cxn ang="0">
                  <a:pos x="T4" y="T5"/>
                </a:cxn>
                <a:cxn ang="0">
                  <a:pos x="T6" y="T7"/>
                </a:cxn>
                <a:cxn ang="0">
                  <a:pos x="T8" y="T9"/>
                </a:cxn>
              </a:cxnLst>
              <a:rect l="0" t="0" r="r" b="b"/>
              <a:pathLst>
                <a:path w="43" h="42">
                  <a:moveTo>
                    <a:pt x="39" y="29"/>
                  </a:moveTo>
                  <a:cubicBezTo>
                    <a:pt x="43" y="19"/>
                    <a:pt x="39" y="8"/>
                    <a:pt x="29" y="4"/>
                  </a:cubicBezTo>
                  <a:cubicBezTo>
                    <a:pt x="20" y="0"/>
                    <a:pt x="9" y="4"/>
                    <a:pt x="5" y="13"/>
                  </a:cubicBezTo>
                  <a:cubicBezTo>
                    <a:pt x="0" y="23"/>
                    <a:pt x="4" y="34"/>
                    <a:pt x="14" y="38"/>
                  </a:cubicBezTo>
                  <a:cubicBezTo>
                    <a:pt x="23" y="42"/>
                    <a:pt x="34" y="38"/>
                    <a:pt x="39"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4"/>
            <p:cNvSpPr>
              <a:spLocks/>
            </p:cNvSpPr>
            <p:nvPr/>
          </p:nvSpPr>
          <p:spPr bwMode="auto">
            <a:xfrm>
              <a:off x="8037909" y="2789289"/>
              <a:ext cx="61205" cy="62429"/>
            </a:xfrm>
            <a:custGeom>
              <a:avLst/>
              <a:gdLst>
                <a:gd name="T0" fmla="*/ 38 w 42"/>
                <a:gd name="T1" fmla="*/ 29 h 43"/>
                <a:gd name="T2" fmla="*/ 29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9" y="5"/>
                  </a:cubicBezTo>
                  <a:cubicBezTo>
                    <a:pt x="19" y="0"/>
                    <a:pt x="8" y="5"/>
                    <a:pt x="4" y="14"/>
                  </a:cubicBezTo>
                  <a:cubicBezTo>
                    <a:pt x="0" y="23"/>
                    <a:pt x="4" y="34"/>
                    <a:pt x="13"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5"/>
            <p:cNvSpPr>
              <a:spLocks/>
            </p:cNvSpPr>
            <p:nvPr/>
          </p:nvSpPr>
          <p:spPr bwMode="auto">
            <a:xfrm>
              <a:off x="7947325" y="2748894"/>
              <a:ext cx="61817" cy="60593"/>
            </a:xfrm>
            <a:custGeom>
              <a:avLst/>
              <a:gdLst>
                <a:gd name="T0" fmla="*/ 38 w 43"/>
                <a:gd name="T1" fmla="*/ 29 h 42"/>
                <a:gd name="T2" fmla="*/ 29 w 43"/>
                <a:gd name="T3" fmla="*/ 4 h 42"/>
                <a:gd name="T4" fmla="*/ 4 w 43"/>
                <a:gd name="T5" fmla="*/ 14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20"/>
                    <a:pt x="39" y="9"/>
                    <a:pt x="29" y="4"/>
                  </a:cubicBezTo>
                  <a:cubicBezTo>
                    <a:pt x="20" y="0"/>
                    <a:pt x="9" y="4"/>
                    <a:pt x="4" y="14"/>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6"/>
            <p:cNvSpPr>
              <a:spLocks/>
            </p:cNvSpPr>
            <p:nvPr/>
          </p:nvSpPr>
          <p:spPr bwMode="auto">
            <a:xfrm>
              <a:off x="7857354" y="2708499"/>
              <a:ext cx="60593" cy="60593"/>
            </a:xfrm>
            <a:custGeom>
              <a:avLst/>
              <a:gdLst>
                <a:gd name="T0" fmla="*/ 38 w 42"/>
                <a:gd name="T1" fmla="*/ 29 h 42"/>
                <a:gd name="T2" fmla="*/ 29 w 42"/>
                <a:gd name="T3" fmla="*/ 4 h 42"/>
                <a:gd name="T4" fmla="*/ 4 w 42"/>
                <a:gd name="T5" fmla="*/ 13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19"/>
                    <a:pt x="38" y="8"/>
                    <a:pt x="29" y="4"/>
                  </a:cubicBezTo>
                  <a:cubicBezTo>
                    <a:pt x="19" y="0"/>
                    <a:pt x="8" y="4"/>
                    <a:pt x="4" y="13"/>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7"/>
            <p:cNvSpPr>
              <a:spLocks/>
            </p:cNvSpPr>
            <p:nvPr/>
          </p:nvSpPr>
          <p:spPr bwMode="auto">
            <a:xfrm>
              <a:off x="7766158" y="2666267"/>
              <a:ext cx="62429" cy="62429"/>
            </a:xfrm>
            <a:custGeom>
              <a:avLst/>
              <a:gdLst>
                <a:gd name="T0" fmla="*/ 38 w 43"/>
                <a:gd name="T1" fmla="*/ 29 h 43"/>
                <a:gd name="T2" fmla="*/ 29 w 43"/>
                <a:gd name="T3" fmla="*/ 5 h 43"/>
                <a:gd name="T4" fmla="*/ 4 w 43"/>
                <a:gd name="T5" fmla="*/ 14 h 43"/>
                <a:gd name="T6" fmla="*/ 14 w 43"/>
                <a:gd name="T7" fmla="*/ 39 h 43"/>
                <a:gd name="T8" fmla="*/ 38 w 43"/>
                <a:gd name="T9" fmla="*/ 29 h 43"/>
              </a:gdLst>
              <a:ahLst/>
              <a:cxnLst>
                <a:cxn ang="0">
                  <a:pos x="T0" y="T1"/>
                </a:cxn>
                <a:cxn ang="0">
                  <a:pos x="T2" y="T3"/>
                </a:cxn>
                <a:cxn ang="0">
                  <a:pos x="T4" y="T5"/>
                </a:cxn>
                <a:cxn ang="0">
                  <a:pos x="T6" y="T7"/>
                </a:cxn>
                <a:cxn ang="0">
                  <a:pos x="T8" y="T9"/>
                </a:cxn>
              </a:cxnLst>
              <a:rect l="0" t="0" r="r" b="b"/>
              <a:pathLst>
                <a:path w="43" h="43">
                  <a:moveTo>
                    <a:pt x="38" y="29"/>
                  </a:moveTo>
                  <a:cubicBezTo>
                    <a:pt x="43" y="20"/>
                    <a:pt x="38" y="9"/>
                    <a:pt x="29" y="5"/>
                  </a:cubicBezTo>
                  <a:cubicBezTo>
                    <a:pt x="20" y="0"/>
                    <a:pt x="9" y="4"/>
                    <a:pt x="4" y="14"/>
                  </a:cubicBezTo>
                  <a:cubicBezTo>
                    <a:pt x="0" y="23"/>
                    <a:pt x="4" y="34"/>
                    <a:pt x="14" y="39"/>
                  </a:cubicBezTo>
                  <a:cubicBezTo>
                    <a:pt x="23" y="43"/>
                    <a:pt x="34"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8"/>
            <p:cNvSpPr>
              <a:spLocks/>
            </p:cNvSpPr>
            <p:nvPr/>
          </p:nvSpPr>
          <p:spPr bwMode="auto">
            <a:xfrm>
              <a:off x="7676187" y="2625872"/>
              <a:ext cx="61205" cy="60593"/>
            </a:xfrm>
            <a:custGeom>
              <a:avLst/>
              <a:gdLst>
                <a:gd name="T0" fmla="*/ 38 w 42"/>
                <a:gd name="T1" fmla="*/ 29 h 42"/>
                <a:gd name="T2" fmla="*/ 29 w 42"/>
                <a:gd name="T3" fmla="*/ 4 h 42"/>
                <a:gd name="T4" fmla="*/ 4 w 42"/>
                <a:gd name="T5" fmla="*/ 14 h 42"/>
                <a:gd name="T6" fmla="*/ 13 w 42"/>
                <a:gd name="T7" fmla="*/ 38 h 42"/>
                <a:gd name="T8" fmla="*/ 38 w 42"/>
                <a:gd name="T9" fmla="*/ 29 h 42"/>
              </a:gdLst>
              <a:ahLst/>
              <a:cxnLst>
                <a:cxn ang="0">
                  <a:pos x="T0" y="T1"/>
                </a:cxn>
                <a:cxn ang="0">
                  <a:pos x="T2" y="T3"/>
                </a:cxn>
                <a:cxn ang="0">
                  <a:pos x="T4" y="T5"/>
                </a:cxn>
                <a:cxn ang="0">
                  <a:pos x="T6" y="T7"/>
                </a:cxn>
                <a:cxn ang="0">
                  <a:pos x="T8" y="T9"/>
                </a:cxn>
              </a:cxnLst>
              <a:rect l="0" t="0" r="r" b="b"/>
              <a:pathLst>
                <a:path w="42" h="42">
                  <a:moveTo>
                    <a:pt x="38" y="29"/>
                  </a:moveTo>
                  <a:cubicBezTo>
                    <a:pt x="42" y="20"/>
                    <a:pt x="38" y="8"/>
                    <a:pt x="29" y="4"/>
                  </a:cubicBezTo>
                  <a:cubicBezTo>
                    <a:pt x="19" y="0"/>
                    <a:pt x="8" y="4"/>
                    <a:pt x="4" y="14"/>
                  </a:cubicBezTo>
                  <a:cubicBezTo>
                    <a:pt x="0" y="23"/>
                    <a:pt x="4" y="34"/>
                    <a:pt x="13"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9"/>
            <p:cNvSpPr>
              <a:spLocks/>
            </p:cNvSpPr>
            <p:nvPr/>
          </p:nvSpPr>
          <p:spPr bwMode="auto">
            <a:xfrm>
              <a:off x="7584992" y="2585476"/>
              <a:ext cx="62429" cy="60593"/>
            </a:xfrm>
            <a:custGeom>
              <a:avLst/>
              <a:gdLst>
                <a:gd name="T0" fmla="*/ 38 w 43"/>
                <a:gd name="T1" fmla="*/ 29 h 42"/>
                <a:gd name="T2" fmla="*/ 29 w 43"/>
                <a:gd name="T3" fmla="*/ 4 h 42"/>
                <a:gd name="T4" fmla="*/ 4 w 43"/>
                <a:gd name="T5" fmla="*/ 13 h 42"/>
                <a:gd name="T6" fmla="*/ 14 w 43"/>
                <a:gd name="T7" fmla="*/ 38 h 42"/>
                <a:gd name="T8" fmla="*/ 38 w 43"/>
                <a:gd name="T9" fmla="*/ 29 h 42"/>
              </a:gdLst>
              <a:ahLst/>
              <a:cxnLst>
                <a:cxn ang="0">
                  <a:pos x="T0" y="T1"/>
                </a:cxn>
                <a:cxn ang="0">
                  <a:pos x="T2" y="T3"/>
                </a:cxn>
                <a:cxn ang="0">
                  <a:pos x="T4" y="T5"/>
                </a:cxn>
                <a:cxn ang="0">
                  <a:pos x="T6" y="T7"/>
                </a:cxn>
                <a:cxn ang="0">
                  <a:pos x="T8" y="T9"/>
                </a:cxn>
              </a:cxnLst>
              <a:rect l="0" t="0" r="r" b="b"/>
              <a:pathLst>
                <a:path w="43" h="42">
                  <a:moveTo>
                    <a:pt x="38" y="29"/>
                  </a:moveTo>
                  <a:cubicBezTo>
                    <a:pt x="43" y="19"/>
                    <a:pt x="38" y="8"/>
                    <a:pt x="29" y="4"/>
                  </a:cubicBezTo>
                  <a:cubicBezTo>
                    <a:pt x="20" y="0"/>
                    <a:pt x="9" y="4"/>
                    <a:pt x="4" y="13"/>
                  </a:cubicBezTo>
                  <a:cubicBezTo>
                    <a:pt x="0" y="23"/>
                    <a:pt x="4" y="34"/>
                    <a:pt x="14" y="38"/>
                  </a:cubicBezTo>
                  <a:cubicBezTo>
                    <a:pt x="23" y="42"/>
                    <a:pt x="34" y="38"/>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0"/>
            <p:cNvSpPr>
              <a:spLocks/>
            </p:cNvSpPr>
            <p:nvPr/>
          </p:nvSpPr>
          <p:spPr bwMode="auto">
            <a:xfrm>
              <a:off x="7495632" y="2543245"/>
              <a:ext cx="60593" cy="62429"/>
            </a:xfrm>
            <a:custGeom>
              <a:avLst/>
              <a:gdLst>
                <a:gd name="T0" fmla="*/ 38 w 42"/>
                <a:gd name="T1" fmla="*/ 29 h 43"/>
                <a:gd name="T2" fmla="*/ 28 w 42"/>
                <a:gd name="T3" fmla="*/ 5 h 43"/>
                <a:gd name="T4" fmla="*/ 4 w 42"/>
                <a:gd name="T5" fmla="*/ 14 h 43"/>
                <a:gd name="T6" fmla="*/ 13 w 42"/>
                <a:gd name="T7" fmla="*/ 39 h 43"/>
                <a:gd name="T8" fmla="*/ 38 w 42"/>
                <a:gd name="T9" fmla="*/ 29 h 43"/>
              </a:gdLst>
              <a:ahLst/>
              <a:cxnLst>
                <a:cxn ang="0">
                  <a:pos x="T0" y="T1"/>
                </a:cxn>
                <a:cxn ang="0">
                  <a:pos x="T2" y="T3"/>
                </a:cxn>
                <a:cxn ang="0">
                  <a:pos x="T4" y="T5"/>
                </a:cxn>
                <a:cxn ang="0">
                  <a:pos x="T6" y="T7"/>
                </a:cxn>
                <a:cxn ang="0">
                  <a:pos x="T8" y="T9"/>
                </a:cxn>
              </a:cxnLst>
              <a:rect l="0" t="0" r="r" b="b"/>
              <a:pathLst>
                <a:path w="42" h="43">
                  <a:moveTo>
                    <a:pt x="38" y="29"/>
                  </a:moveTo>
                  <a:cubicBezTo>
                    <a:pt x="42" y="20"/>
                    <a:pt x="38" y="9"/>
                    <a:pt x="28" y="5"/>
                  </a:cubicBezTo>
                  <a:cubicBezTo>
                    <a:pt x="19" y="0"/>
                    <a:pt x="8" y="4"/>
                    <a:pt x="4" y="14"/>
                  </a:cubicBezTo>
                  <a:cubicBezTo>
                    <a:pt x="0" y="23"/>
                    <a:pt x="4" y="34"/>
                    <a:pt x="13" y="39"/>
                  </a:cubicBezTo>
                  <a:cubicBezTo>
                    <a:pt x="22" y="43"/>
                    <a:pt x="33" y="39"/>
                    <a:pt x="38" y="2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61"/>
            <p:cNvSpPr>
              <a:spLocks/>
            </p:cNvSpPr>
            <p:nvPr/>
          </p:nvSpPr>
          <p:spPr bwMode="auto">
            <a:xfrm>
              <a:off x="7999350" y="3610048"/>
              <a:ext cx="54472" cy="53248"/>
            </a:xfrm>
            <a:custGeom>
              <a:avLst/>
              <a:gdLst>
                <a:gd name="T0" fmla="*/ 38 w 38"/>
                <a:gd name="T1" fmla="*/ 19 h 37"/>
                <a:gd name="T2" fmla="*/ 19 w 38"/>
                <a:gd name="T3" fmla="*/ 0 h 37"/>
                <a:gd name="T4" fmla="*/ 0 w 38"/>
                <a:gd name="T5" fmla="*/ 19 h 37"/>
                <a:gd name="T6" fmla="*/ 19 w 38"/>
                <a:gd name="T7" fmla="*/ 37 h 37"/>
                <a:gd name="T8" fmla="*/ 38 w 38"/>
                <a:gd name="T9" fmla="*/ 19 h 37"/>
              </a:gdLst>
              <a:ahLst/>
              <a:cxnLst>
                <a:cxn ang="0">
                  <a:pos x="T0" y="T1"/>
                </a:cxn>
                <a:cxn ang="0">
                  <a:pos x="T2" y="T3"/>
                </a:cxn>
                <a:cxn ang="0">
                  <a:pos x="T4" y="T5"/>
                </a:cxn>
                <a:cxn ang="0">
                  <a:pos x="T6" y="T7"/>
                </a:cxn>
                <a:cxn ang="0">
                  <a:pos x="T8" y="T9"/>
                </a:cxn>
              </a:cxnLst>
              <a:rect l="0" t="0" r="r" b="b"/>
              <a:pathLst>
                <a:path w="38" h="37">
                  <a:moveTo>
                    <a:pt x="38" y="19"/>
                  </a:moveTo>
                  <a:cubicBezTo>
                    <a:pt x="38" y="8"/>
                    <a:pt x="29" y="0"/>
                    <a:pt x="19" y="0"/>
                  </a:cubicBezTo>
                  <a:cubicBezTo>
                    <a:pt x="9" y="0"/>
                    <a:pt x="0" y="9"/>
                    <a:pt x="0" y="19"/>
                  </a:cubicBezTo>
                  <a:cubicBezTo>
                    <a:pt x="0" y="29"/>
                    <a:pt x="9" y="37"/>
                    <a:pt x="19" y="37"/>
                  </a:cubicBezTo>
                  <a:cubicBezTo>
                    <a:pt x="29" y="37"/>
                    <a:pt x="38" y="29"/>
                    <a:pt x="38"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Oval 62"/>
            <p:cNvSpPr>
              <a:spLocks noChangeArrowheads="1"/>
            </p:cNvSpPr>
            <p:nvPr/>
          </p:nvSpPr>
          <p:spPr bwMode="auto">
            <a:xfrm>
              <a:off x="7900809" y="3610048"/>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63"/>
            <p:cNvSpPr>
              <a:spLocks noChangeArrowheads="1"/>
            </p:cNvSpPr>
            <p:nvPr/>
          </p:nvSpPr>
          <p:spPr bwMode="auto">
            <a:xfrm>
              <a:off x="7801045" y="3611272"/>
              <a:ext cx="53248" cy="53860"/>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64"/>
            <p:cNvSpPr>
              <a:spLocks/>
            </p:cNvSpPr>
            <p:nvPr/>
          </p:nvSpPr>
          <p:spPr bwMode="auto">
            <a:xfrm>
              <a:off x="7701281" y="3611272"/>
              <a:ext cx="54472" cy="53860"/>
            </a:xfrm>
            <a:custGeom>
              <a:avLst/>
              <a:gdLst>
                <a:gd name="T0" fmla="*/ 38 w 38"/>
                <a:gd name="T1" fmla="*/ 18 h 37"/>
                <a:gd name="T2" fmla="*/ 19 w 38"/>
                <a:gd name="T3" fmla="*/ 0 h 37"/>
                <a:gd name="T4" fmla="*/ 0 w 38"/>
                <a:gd name="T5" fmla="*/ 19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9"/>
                  </a:cubicBezTo>
                  <a:cubicBezTo>
                    <a:pt x="0" y="29"/>
                    <a:pt x="9" y="37"/>
                    <a:pt x="19" y="37"/>
                  </a:cubicBezTo>
                  <a:cubicBezTo>
                    <a:pt x="29" y="37"/>
                    <a:pt x="38" y="29"/>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65"/>
            <p:cNvSpPr>
              <a:spLocks/>
            </p:cNvSpPr>
            <p:nvPr/>
          </p:nvSpPr>
          <p:spPr bwMode="auto">
            <a:xfrm>
              <a:off x="7602741" y="3611272"/>
              <a:ext cx="53248" cy="53860"/>
            </a:xfrm>
            <a:custGeom>
              <a:avLst/>
              <a:gdLst>
                <a:gd name="T0" fmla="*/ 37 w 37"/>
                <a:gd name="T1" fmla="*/ 19 h 37"/>
                <a:gd name="T2" fmla="*/ 18 w 37"/>
                <a:gd name="T3" fmla="*/ 0 h 37"/>
                <a:gd name="T4" fmla="*/ 0 w 37"/>
                <a:gd name="T5" fmla="*/ 19 h 37"/>
                <a:gd name="T6" fmla="*/ 18 w 37"/>
                <a:gd name="T7" fmla="*/ 37 h 37"/>
                <a:gd name="T8" fmla="*/ 37 w 37"/>
                <a:gd name="T9" fmla="*/ 19 h 37"/>
              </a:gdLst>
              <a:ahLst/>
              <a:cxnLst>
                <a:cxn ang="0">
                  <a:pos x="T0" y="T1"/>
                </a:cxn>
                <a:cxn ang="0">
                  <a:pos x="T2" y="T3"/>
                </a:cxn>
                <a:cxn ang="0">
                  <a:pos x="T4" y="T5"/>
                </a:cxn>
                <a:cxn ang="0">
                  <a:pos x="T6" y="T7"/>
                </a:cxn>
                <a:cxn ang="0">
                  <a:pos x="T8" y="T9"/>
                </a:cxn>
              </a:cxnLst>
              <a:rect l="0" t="0" r="r" b="b"/>
              <a:pathLst>
                <a:path w="37" h="37">
                  <a:moveTo>
                    <a:pt x="37" y="19"/>
                  </a:moveTo>
                  <a:cubicBezTo>
                    <a:pt x="37" y="8"/>
                    <a:pt x="29" y="0"/>
                    <a:pt x="18" y="0"/>
                  </a:cubicBezTo>
                  <a:cubicBezTo>
                    <a:pt x="8" y="0"/>
                    <a:pt x="0" y="9"/>
                    <a:pt x="0" y="19"/>
                  </a:cubicBezTo>
                  <a:cubicBezTo>
                    <a:pt x="0" y="29"/>
                    <a:pt x="8" y="37"/>
                    <a:pt x="18" y="37"/>
                  </a:cubicBezTo>
                  <a:cubicBezTo>
                    <a:pt x="29" y="37"/>
                    <a:pt x="37" y="29"/>
                    <a:pt x="37" y="19"/>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66"/>
            <p:cNvSpPr>
              <a:spLocks noChangeArrowheads="1"/>
            </p:cNvSpPr>
            <p:nvPr/>
          </p:nvSpPr>
          <p:spPr bwMode="auto">
            <a:xfrm>
              <a:off x="7502977" y="3611272"/>
              <a:ext cx="53248" cy="55084"/>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67"/>
            <p:cNvSpPr>
              <a:spLocks/>
            </p:cNvSpPr>
            <p:nvPr/>
          </p:nvSpPr>
          <p:spPr bwMode="auto">
            <a:xfrm>
              <a:off x="7403213" y="3613108"/>
              <a:ext cx="54472" cy="53248"/>
            </a:xfrm>
            <a:custGeom>
              <a:avLst/>
              <a:gdLst>
                <a:gd name="T0" fmla="*/ 38 w 38"/>
                <a:gd name="T1" fmla="*/ 18 h 37"/>
                <a:gd name="T2" fmla="*/ 19 w 38"/>
                <a:gd name="T3" fmla="*/ 0 h 37"/>
                <a:gd name="T4" fmla="*/ 0 w 38"/>
                <a:gd name="T5" fmla="*/ 18 h 37"/>
                <a:gd name="T6" fmla="*/ 19 w 38"/>
                <a:gd name="T7" fmla="*/ 37 h 37"/>
                <a:gd name="T8" fmla="*/ 38 w 38"/>
                <a:gd name="T9" fmla="*/ 18 h 37"/>
              </a:gdLst>
              <a:ahLst/>
              <a:cxnLst>
                <a:cxn ang="0">
                  <a:pos x="T0" y="T1"/>
                </a:cxn>
                <a:cxn ang="0">
                  <a:pos x="T2" y="T3"/>
                </a:cxn>
                <a:cxn ang="0">
                  <a:pos x="T4" y="T5"/>
                </a:cxn>
                <a:cxn ang="0">
                  <a:pos x="T6" y="T7"/>
                </a:cxn>
                <a:cxn ang="0">
                  <a:pos x="T8" y="T9"/>
                </a:cxn>
              </a:cxnLst>
              <a:rect l="0" t="0" r="r" b="b"/>
              <a:pathLst>
                <a:path w="38" h="37">
                  <a:moveTo>
                    <a:pt x="38" y="18"/>
                  </a:moveTo>
                  <a:cubicBezTo>
                    <a:pt x="38" y="8"/>
                    <a:pt x="29" y="0"/>
                    <a:pt x="19" y="0"/>
                  </a:cubicBezTo>
                  <a:cubicBezTo>
                    <a:pt x="9" y="0"/>
                    <a:pt x="0" y="8"/>
                    <a:pt x="0" y="18"/>
                  </a:cubicBezTo>
                  <a:cubicBezTo>
                    <a:pt x="0" y="29"/>
                    <a:pt x="9" y="37"/>
                    <a:pt x="19" y="37"/>
                  </a:cubicBezTo>
                  <a:cubicBezTo>
                    <a:pt x="29" y="37"/>
                    <a:pt x="38" y="28"/>
                    <a:pt x="38"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68"/>
            <p:cNvSpPr>
              <a:spLocks/>
            </p:cNvSpPr>
            <p:nvPr/>
          </p:nvSpPr>
          <p:spPr bwMode="auto">
            <a:xfrm>
              <a:off x="7304673" y="3613108"/>
              <a:ext cx="53248" cy="53248"/>
            </a:xfrm>
            <a:custGeom>
              <a:avLst/>
              <a:gdLst>
                <a:gd name="T0" fmla="*/ 37 w 37"/>
                <a:gd name="T1" fmla="*/ 18 h 37"/>
                <a:gd name="T2" fmla="*/ 18 w 37"/>
                <a:gd name="T3" fmla="*/ 0 h 37"/>
                <a:gd name="T4" fmla="*/ 0 w 37"/>
                <a:gd name="T5" fmla="*/ 19 h 37"/>
                <a:gd name="T6" fmla="*/ 18 w 37"/>
                <a:gd name="T7" fmla="*/ 37 h 37"/>
                <a:gd name="T8" fmla="*/ 37 w 37"/>
                <a:gd name="T9" fmla="*/ 18 h 37"/>
              </a:gdLst>
              <a:ahLst/>
              <a:cxnLst>
                <a:cxn ang="0">
                  <a:pos x="T0" y="T1"/>
                </a:cxn>
                <a:cxn ang="0">
                  <a:pos x="T2" y="T3"/>
                </a:cxn>
                <a:cxn ang="0">
                  <a:pos x="T4" y="T5"/>
                </a:cxn>
                <a:cxn ang="0">
                  <a:pos x="T6" y="T7"/>
                </a:cxn>
                <a:cxn ang="0">
                  <a:pos x="T8" y="T9"/>
                </a:cxn>
              </a:cxnLst>
              <a:rect l="0" t="0" r="r" b="b"/>
              <a:pathLst>
                <a:path w="37" h="37">
                  <a:moveTo>
                    <a:pt x="37" y="18"/>
                  </a:moveTo>
                  <a:cubicBezTo>
                    <a:pt x="37" y="8"/>
                    <a:pt x="29" y="0"/>
                    <a:pt x="18" y="0"/>
                  </a:cubicBezTo>
                  <a:cubicBezTo>
                    <a:pt x="8" y="0"/>
                    <a:pt x="0" y="8"/>
                    <a:pt x="0" y="19"/>
                  </a:cubicBezTo>
                  <a:cubicBezTo>
                    <a:pt x="0" y="29"/>
                    <a:pt x="8" y="37"/>
                    <a:pt x="18" y="37"/>
                  </a:cubicBezTo>
                  <a:cubicBezTo>
                    <a:pt x="29" y="37"/>
                    <a:pt x="37" y="29"/>
                    <a:pt x="37" y="18"/>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Oval 69"/>
            <p:cNvSpPr>
              <a:spLocks noChangeArrowheads="1"/>
            </p:cNvSpPr>
            <p:nvPr/>
          </p:nvSpPr>
          <p:spPr bwMode="auto">
            <a:xfrm>
              <a:off x="7204909" y="3613108"/>
              <a:ext cx="53248" cy="53248"/>
            </a:xfrm>
            <a:prstGeom prst="ellipse">
              <a:avLst/>
            </a:pr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70"/>
            <p:cNvSpPr>
              <a:spLocks/>
            </p:cNvSpPr>
            <p:nvPr/>
          </p:nvSpPr>
          <p:spPr bwMode="auto">
            <a:xfrm>
              <a:off x="7850009" y="4424687"/>
              <a:ext cx="60593" cy="61205"/>
            </a:xfrm>
            <a:custGeom>
              <a:avLst/>
              <a:gdLst>
                <a:gd name="T0" fmla="*/ 37 w 42"/>
                <a:gd name="T1" fmla="*/ 12 h 42"/>
                <a:gd name="T2" fmla="*/ 12 w 42"/>
                <a:gd name="T3" fmla="*/ 4 h 42"/>
                <a:gd name="T4" fmla="*/ 4 w 42"/>
                <a:gd name="T5" fmla="*/ 30 h 42"/>
                <a:gd name="T6" fmla="*/ 30 w 42"/>
                <a:gd name="T7" fmla="*/ 37 h 42"/>
                <a:gd name="T8" fmla="*/ 37 w 42"/>
                <a:gd name="T9" fmla="*/ 12 h 42"/>
              </a:gdLst>
              <a:ahLst/>
              <a:cxnLst>
                <a:cxn ang="0">
                  <a:pos x="T0" y="T1"/>
                </a:cxn>
                <a:cxn ang="0">
                  <a:pos x="T2" y="T3"/>
                </a:cxn>
                <a:cxn ang="0">
                  <a:pos x="T4" y="T5"/>
                </a:cxn>
                <a:cxn ang="0">
                  <a:pos x="T6" y="T7"/>
                </a:cxn>
                <a:cxn ang="0">
                  <a:pos x="T8" y="T9"/>
                </a:cxn>
              </a:cxnLst>
              <a:rect l="0" t="0" r="r" b="b"/>
              <a:pathLst>
                <a:path w="42" h="42">
                  <a:moveTo>
                    <a:pt x="37" y="12"/>
                  </a:moveTo>
                  <a:cubicBezTo>
                    <a:pt x="33" y="3"/>
                    <a:pt x="21" y="0"/>
                    <a:pt x="12" y="4"/>
                  </a:cubicBezTo>
                  <a:cubicBezTo>
                    <a:pt x="3" y="9"/>
                    <a:pt x="0" y="21"/>
                    <a:pt x="4" y="30"/>
                  </a:cubicBezTo>
                  <a:cubicBezTo>
                    <a:pt x="9" y="39"/>
                    <a:pt x="21" y="42"/>
                    <a:pt x="30" y="37"/>
                  </a:cubicBezTo>
                  <a:cubicBezTo>
                    <a:pt x="39" y="32"/>
                    <a:pt x="42" y="21"/>
                    <a:pt x="37"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71"/>
            <p:cNvSpPr>
              <a:spLocks/>
            </p:cNvSpPr>
            <p:nvPr/>
          </p:nvSpPr>
          <p:spPr bwMode="auto">
            <a:xfrm>
              <a:off x="7761874" y="4471203"/>
              <a:ext cx="62429" cy="62429"/>
            </a:xfrm>
            <a:custGeom>
              <a:avLst/>
              <a:gdLst>
                <a:gd name="T0" fmla="*/ 38 w 43"/>
                <a:gd name="T1" fmla="*/ 12 h 43"/>
                <a:gd name="T2" fmla="*/ 13 w 43"/>
                <a:gd name="T3" fmla="*/ 5 h 43"/>
                <a:gd name="T4" fmla="*/ 5 w 43"/>
                <a:gd name="T5" fmla="*/ 30 h 43"/>
                <a:gd name="T6" fmla="*/ 30 w 43"/>
                <a:gd name="T7" fmla="*/ 38 h 43"/>
                <a:gd name="T8" fmla="*/ 38 w 43"/>
                <a:gd name="T9" fmla="*/ 12 h 43"/>
              </a:gdLst>
              <a:ahLst/>
              <a:cxnLst>
                <a:cxn ang="0">
                  <a:pos x="T0" y="T1"/>
                </a:cxn>
                <a:cxn ang="0">
                  <a:pos x="T2" y="T3"/>
                </a:cxn>
                <a:cxn ang="0">
                  <a:pos x="T4" y="T5"/>
                </a:cxn>
                <a:cxn ang="0">
                  <a:pos x="T6" y="T7"/>
                </a:cxn>
                <a:cxn ang="0">
                  <a:pos x="T8" y="T9"/>
                </a:cxn>
              </a:cxnLst>
              <a:rect l="0" t="0" r="r" b="b"/>
              <a:pathLst>
                <a:path w="43" h="43">
                  <a:moveTo>
                    <a:pt x="38" y="12"/>
                  </a:moveTo>
                  <a:cubicBezTo>
                    <a:pt x="33" y="3"/>
                    <a:pt x="22" y="0"/>
                    <a:pt x="13" y="5"/>
                  </a:cubicBezTo>
                  <a:cubicBezTo>
                    <a:pt x="4" y="10"/>
                    <a:pt x="0" y="21"/>
                    <a:pt x="5" y="30"/>
                  </a:cubicBezTo>
                  <a:cubicBezTo>
                    <a:pt x="10" y="39"/>
                    <a:pt x="21" y="43"/>
                    <a:pt x="30" y="38"/>
                  </a:cubicBezTo>
                  <a:cubicBezTo>
                    <a:pt x="39" y="33"/>
                    <a:pt x="43" y="22"/>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72"/>
            <p:cNvSpPr>
              <a:spLocks/>
            </p:cNvSpPr>
            <p:nvPr/>
          </p:nvSpPr>
          <p:spPr bwMode="auto">
            <a:xfrm>
              <a:off x="7674963" y="4517718"/>
              <a:ext cx="60593" cy="61817"/>
            </a:xfrm>
            <a:custGeom>
              <a:avLst/>
              <a:gdLst>
                <a:gd name="T0" fmla="*/ 37 w 42"/>
                <a:gd name="T1" fmla="*/ 13 h 43"/>
                <a:gd name="T2" fmla="*/ 12 w 42"/>
                <a:gd name="T3" fmla="*/ 5 h 43"/>
                <a:gd name="T4" fmla="*/ 4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2" y="4"/>
                    <a:pt x="21" y="0"/>
                    <a:pt x="12" y="5"/>
                  </a:cubicBezTo>
                  <a:cubicBezTo>
                    <a:pt x="3" y="10"/>
                    <a:pt x="0" y="21"/>
                    <a:pt x="4"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73"/>
            <p:cNvSpPr>
              <a:spLocks/>
            </p:cNvSpPr>
            <p:nvPr/>
          </p:nvSpPr>
          <p:spPr bwMode="auto">
            <a:xfrm>
              <a:off x="7586828" y="4565458"/>
              <a:ext cx="62429" cy="60593"/>
            </a:xfrm>
            <a:custGeom>
              <a:avLst/>
              <a:gdLst>
                <a:gd name="T0" fmla="*/ 38 w 43"/>
                <a:gd name="T1" fmla="*/ 12 h 42"/>
                <a:gd name="T2" fmla="*/ 12 w 43"/>
                <a:gd name="T3" fmla="*/ 5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2" y="5"/>
                  </a:cubicBezTo>
                  <a:cubicBezTo>
                    <a:pt x="3" y="9"/>
                    <a:pt x="0" y="21"/>
                    <a:pt x="5" y="30"/>
                  </a:cubicBezTo>
                  <a:cubicBezTo>
                    <a:pt x="10" y="39"/>
                    <a:pt x="21" y="42"/>
                    <a:pt x="30" y="37"/>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74"/>
            <p:cNvSpPr>
              <a:spLocks/>
            </p:cNvSpPr>
            <p:nvPr/>
          </p:nvSpPr>
          <p:spPr bwMode="auto">
            <a:xfrm>
              <a:off x="7498693" y="4611974"/>
              <a:ext cx="61817" cy="61817"/>
            </a:xfrm>
            <a:custGeom>
              <a:avLst/>
              <a:gdLst>
                <a:gd name="T0" fmla="*/ 38 w 43"/>
                <a:gd name="T1" fmla="*/ 13 h 43"/>
                <a:gd name="T2" fmla="*/ 13 w 43"/>
                <a:gd name="T3" fmla="*/ 5 h 43"/>
                <a:gd name="T4" fmla="*/ 5 w 43"/>
                <a:gd name="T5" fmla="*/ 30 h 43"/>
                <a:gd name="T6" fmla="*/ 30 w 43"/>
                <a:gd name="T7" fmla="*/ 38 h 43"/>
                <a:gd name="T8" fmla="*/ 38 w 43"/>
                <a:gd name="T9" fmla="*/ 13 h 43"/>
              </a:gdLst>
              <a:ahLst/>
              <a:cxnLst>
                <a:cxn ang="0">
                  <a:pos x="T0" y="T1"/>
                </a:cxn>
                <a:cxn ang="0">
                  <a:pos x="T2" y="T3"/>
                </a:cxn>
                <a:cxn ang="0">
                  <a:pos x="T4" y="T5"/>
                </a:cxn>
                <a:cxn ang="0">
                  <a:pos x="T6" y="T7"/>
                </a:cxn>
                <a:cxn ang="0">
                  <a:pos x="T8" y="T9"/>
                </a:cxn>
              </a:cxnLst>
              <a:rect l="0" t="0" r="r" b="b"/>
              <a:pathLst>
                <a:path w="43" h="43">
                  <a:moveTo>
                    <a:pt x="38" y="13"/>
                  </a:moveTo>
                  <a:cubicBezTo>
                    <a:pt x="33" y="3"/>
                    <a:pt x="22" y="0"/>
                    <a:pt x="13" y="5"/>
                  </a:cubicBezTo>
                  <a:cubicBezTo>
                    <a:pt x="4" y="10"/>
                    <a:pt x="0" y="21"/>
                    <a:pt x="5" y="30"/>
                  </a:cubicBezTo>
                  <a:cubicBezTo>
                    <a:pt x="10" y="39"/>
                    <a:pt x="21" y="43"/>
                    <a:pt x="30" y="38"/>
                  </a:cubicBezTo>
                  <a:cubicBezTo>
                    <a:pt x="40" y="33"/>
                    <a:pt x="43"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75"/>
            <p:cNvSpPr>
              <a:spLocks/>
            </p:cNvSpPr>
            <p:nvPr/>
          </p:nvSpPr>
          <p:spPr bwMode="auto">
            <a:xfrm>
              <a:off x="7411781" y="4657878"/>
              <a:ext cx="60593" cy="62429"/>
            </a:xfrm>
            <a:custGeom>
              <a:avLst/>
              <a:gdLst>
                <a:gd name="T0" fmla="*/ 38 w 42"/>
                <a:gd name="T1" fmla="*/ 13 h 43"/>
                <a:gd name="T2" fmla="*/ 12 w 42"/>
                <a:gd name="T3" fmla="*/ 5 h 43"/>
                <a:gd name="T4" fmla="*/ 5 w 42"/>
                <a:gd name="T5" fmla="*/ 31 h 43"/>
                <a:gd name="T6" fmla="*/ 30 w 42"/>
                <a:gd name="T7" fmla="*/ 38 h 43"/>
                <a:gd name="T8" fmla="*/ 38 w 42"/>
                <a:gd name="T9" fmla="*/ 13 h 43"/>
              </a:gdLst>
              <a:ahLst/>
              <a:cxnLst>
                <a:cxn ang="0">
                  <a:pos x="T0" y="T1"/>
                </a:cxn>
                <a:cxn ang="0">
                  <a:pos x="T2" y="T3"/>
                </a:cxn>
                <a:cxn ang="0">
                  <a:pos x="T4" y="T5"/>
                </a:cxn>
                <a:cxn ang="0">
                  <a:pos x="T6" y="T7"/>
                </a:cxn>
                <a:cxn ang="0">
                  <a:pos x="T8" y="T9"/>
                </a:cxn>
              </a:cxnLst>
              <a:rect l="0" t="0" r="r" b="b"/>
              <a:pathLst>
                <a:path w="42" h="43">
                  <a:moveTo>
                    <a:pt x="38" y="13"/>
                  </a:moveTo>
                  <a:cubicBezTo>
                    <a:pt x="33" y="4"/>
                    <a:pt x="21" y="0"/>
                    <a:pt x="12" y="5"/>
                  </a:cubicBezTo>
                  <a:cubicBezTo>
                    <a:pt x="3" y="10"/>
                    <a:pt x="0" y="21"/>
                    <a:pt x="5" y="31"/>
                  </a:cubicBezTo>
                  <a:cubicBezTo>
                    <a:pt x="10" y="40"/>
                    <a:pt x="21" y="43"/>
                    <a:pt x="30" y="38"/>
                  </a:cubicBezTo>
                  <a:cubicBezTo>
                    <a:pt x="39" y="33"/>
                    <a:pt x="42" y="22"/>
                    <a:pt x="38"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76"/>
            <p:cNvSpPr>
              <a:spLocks/>
            </p:cNvSpPr>
            <p:nvPr/>
          </p:nvSpPr>
          <p:spPr bwMode="auto">
            <a:xfrm>
              <a:off x="7323646" y="4705618"/>
              <a:ext cx="61817" cy="61205"/>
            </a:xfrm>
            <a:custGeom>
              <a:avLst/>
              <a:gdLst>
                <a:gd name="T0" fmla="*/ 38 w 43"/>
                <a:gd name="T1" fmla="*/ 12 h 42"/>
                <a:gd name="T2" fmla="*/ 13 w 43"/>
                <a:gd name="T3" fmla="*/ 5 h 42"/>
                <a:gd name="T4" fmla="*/ 5 w 43"/>
                <a:gd name="T5" fmla="*/ 30 h 42"/>
                <a:gd name="T6" fmla="*/ 30 w 43"/>
                <a:gd name="T7" fmla="*/ 38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5"/>
                  </a:cubicBezTo>
                  <a:cubicBezTo>
                    <a:pt x="4" y="10"/>
                    <a:pt x="0" y="21"/>
                    <a:pt x="5" y="30"/>
                  </a:cubicBezTo>
                  <a:cubicBezTo>
                    <a:pt x="10" y="39"/>
                    <a:pt x="21" y="42"/>
                    <a:pt x="30" y="38"/>
                  </a:cubicBezTo>
                  <a:cubicBezTo>
                    <a:pt x="39" y="33"/>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7"/>
            <p:cNvSpPr>
              <a:spLocks/>
            </p:cNvSpPr>
            <p:nvPr/>
          </p:nvSpPr>
          <p:spPr bwMode="auto">
            <a:xfrm>
              <a:off x="7236735" y="4752134"/>
              <a:ext cx="60593" cy="62429"/>
            </a:xfrm>
            <a:custGeom>
              <a:avLst/>
              <a:gdLst>
                <a:gd name="T0" fmla="*/ 37 w 42"/>
                <a:gd name="T1" fmla="*/ 13 h 43"/>
                <a:gd name="T2" fmla="*/ 12 w 42"/>
                <a:gd name="T3" fmla="*/ 5 h 43"/>
                <a:gd name="T4" fmla="*/ 5 w 42"/>
                <a:gd name="T5" fmla="*/ 30 h 43"/>
                <a:gd name="T6" fmla="*/ 30 w 42"/>
                <a:gd name="T7" fmla="*/ 38 h 43"/>
                <a:gd name="T8" fmla="*/ 37 w 42"/>
                <a:gd name="T9" fmla="*/ 13 h 43"/>
              </a:gdLst>
              <a:ahLst/>
              <a:cxnLst>
                <a:cxn ang="0">
                  <a:pos x="T0" y="T1"/>
                </a:cxn>
                <a:cxn ang="0">
                  <a:pos x="T2" y="T3"/>
                </a:cxn>
                <a:cxn ang="0">
                  <a:pos x="T4" y="T5"/>
                </a:cxn>
                <a:cxn ang="0">
                  <a:pos x="T6" y="T7"/>
                </a:cxn>
                <a:cxn ang="0">
                  <a:pos x="T8" y="T9"/>
                </a:cxn>
              </a:cxnLst>
              <a:rect l="0" t="0" r="r" b="b"/>
              <a:pathLst>
                <a:path w="42" h="43">
                  <a:moveTo>
                    <a:pt x="37" y="13"/>
                  </a:moveTo>
                  <a:cubicBezTo>
                    <a:pt x="33" y="4"/>
                    <a:pt x="21" y="0"/>
                    <a:pt x="12" y="5"/>
                  </a:cubicBezTo>
                  <a:cubicBezTo>
                    <a:pt x="3" y="10"/>
                    <a:pt x="0" y="21"/>
                    <a:pt x="5" y="30"/>
                  </a:cubicBezTo>
                  <a:cubicBezTo>
                    <a:pt x="9" y="39"/>
                    <a:pt x="21" y="43"/>
                    <a:pt x="30" y="38"/>
                  </a:cubicBezTo>
                  <a:cubicBezTo>
                    <a:pt x="39" y="33"/>
                    <a:pt x="42" y="22"/>
                    <a:pt x="37" y="1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Freeform 78"/>
            <p:cNvSpPr>
              <a:spLocks/>
            </p:cNvSpPr>
            <p:nvPr/>
          </p:nvSpPr>
          <p:spPr bwMode="auto">
            <a:xfrm>
              <a:off x="7147988" y="4799873"/>
              <a:ext cx="62429" cy="60593"/>
            </a:xfrm>
            <a:custGeom>
              <a:avLst/>
              <a:gdLst>
                <a:gd name="T0" fmla="*/ 38 w 43"/>
                <a:gd name="T1" fmla="*/ 12 h 42"/>
                <a:gd name="T2" fmla="*/ 13 w 43"/>
                <a:gd name="T3" fmla="*/ 4 h 42"/>
                <a:gd name="T4" fmla="*/ 5 w 43"/>
                <a:gd name="T5" fmla="*/ 30 h 42"/>
                <a:gd name="T6" fmla="*/ 30 w 43"/>
                <a:gd name="T7" fmla="*/ 37 h 42"/>
                <a:gd name="T8" fmla="*/ 38 w 43"/>
                <a:gd name="T9" fmla="*/ 12 h 42"/>
              </a:gdLst>
              <a:ahLst/>
              <a:cxnLst>
                <a:cxn ang="0">
                  <a:pos x="T0" y="T1"/>
                </a:cxn>
                <a:cxn ang="0">
                  <a:pos x="T2" y="T3"/>
                </a:cxn>
                <a:cxn ang="0">
                  <a:pos x="T4" y="T5"/>
                </a:cxn>
                <a:cxn ang="0">
                  <a:pos x="T6" y="T7"/>
                </a:cxn>
                <a:cxn ang="0">
                  <a:pos x="T8" y="T9"/>
                </a:cxn>
              </a:cxnLst>
              <a:rect l="0" t="0" r="r" b="b"/>
              <a:pathLst>
                <a:path w="43" h="42">
                  <a:moveTo>
                    <a:pt x="38" y="12"/>
                  </a:moveTo>
                  <a:cubicBezTo>
                    <a:pt x="33" y="3"/>
                    <a:pt x="22" y="0"/>
                    <a:pt x="13" y="4"/>
                  </a:cubicBezTo>
                  <a:cubicBezTo>
                    <a:pt x="4" y="9"/>
                    <a:pt x="0" y="21"/>
                    <a:pt x="5" y="30"/>
                  </a:cubicBezTo>
                  <a:cubicBezTo>
                    <a:pt x="10" y="39"/>
                    <a:pt x="21" y="42"/>
                    <a:pt x="30" y="37"/>
                  </a:cubicBezTo>
                  <a:cubicBezTo>
                    <a:pt x="39" y="32"/>
                    <a:pt x="43" y="21"/>
                    <a:pt x="38" y="1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9"/>
            <p:cNvSpPr>
              <a:spLocks/>
            </p:cNvSpPr>
            <p:nvPr/>
          </p:nvSpPr>
          <p:spPr bwMode="auto">
            <a:xfrm>
              <a:off x="8528773" y="4584432"/>
              <a:ext cx="62429" cy="60593"/>
            </a:xfrm>
            <a:custGeom>
              <a:avLst/>
              <a:gdLst>
                <a:gd name="T0" fmla="*/ 31 w 43"/>
                <a:gd name="T1" fmla="*/ 6 h 42"/>
                <a:gd name="T2" fmla="*/ 6 w 43"/>
                <a:gd name="T3" fmla="*/ 11 h 42"/>
                <a:gd name="T4" fmla="*/ 11 w 43"/>
                <a:gd name="T5" fmla="*/ 37 h 42"/>
                <a:gd name="T6" fmla="*/ 37 w 43"/>
                <a:gd name="T7" fmla="*/ 31 h 42"/>
                <a:gd name="T8" fmla="*/ 31 w 43"/>
                <a:gd name="T9" fmla="*/ 6 h 42"/>
              </a:gdLst>
              <a:ahLst/>
              <a:cxnLst>
                <a:cxn ang="0">
                  <a:pos x="T0" y="T1"/>
                </a:cxn>
                <a:cxn ang="0">
                  <a:pos x="T2" y="T3"/>
                </a:cxn>
                <a:cxn ang="0">
                  <a:pos x="T4" y="T5"/>
                </a:cxn>
                <a:cxn ang="0">
                  <a:pos x="T6" y="T7"/>
                </a:cxn>
                <a:cxn ang="0">
                  <a:pos x="T8" y="T9"/>
                </a:cxn>
              </a:cxnLst>
              <a:rect l="0" t="0" r="r" b="b"/>
              <a:pathLst>
                <a:path w="43" h="42">
                  <a:moveTo>
                    <a:pt x="31" y="6"/>
                  </a:moveTo>
                  <a:cubicBezTo>
                    <a:pt x="23" y="0"/>
                    <a:pt x="11" y="3"/>
                    <a:pt x="6" y="11"/>
                  </a:cubicBezTo>
                  <a:cubicBezTo>
                    <a:pt x="0" y="20"/>
                    <a:pt x="3" y="31"/>
                    <a:pt x="11" y="37"/>
                  </a:cubicBezTo>
                  <a:cubicBezTo>
                    <a:pt x="20" y="42"/>
                    <a:pt x="32" y="40"/>
                    <a:pt x="37" y="31"/>
                  </a:cubicBezTo>
                  <a:cubicBezTo>
                    <a:pt x="43"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80"/>
            <p:cNvSpPr>
              <a:spLocks/>
            </p:cNvSpPr>
            <p:nvPr/>
          </p:nvSpPr>
          <p:spPr bwMode="auto">
            <a:xfrm>
              <a:off x="8474912" y="4668283"/>
              <a:ext cx="62429" cy="60593"/>
            </a:xfrm>
            <a:custGeom>
              <a:avLst/>
              <a:gdLst>
                <a:gd name="T0" fmla="*/ 31 w 43"/>
                <a:gd name="T1" fmla="*/ 5 h 42"/>
                <a:gd name="T2" fmla="*/ 6 w 43"/>
                <a:gd name="T3" fmla="*/ 11 h 42"/>
                <a:gd name="T4" fmla="*/ 11 w 43"/>
                <a:gd name="T5" fmla="*/ 37 h 42"/>
                <a:gd name="T6" fmla="*/ 37 w 43"/>
                <a:gd name="T7" fmla="*/ 31 h 42"/>
                <a:gd name="T8" fmla="*/ 31 w 43"/>
                <a:gd name="T9" fmla="*/ 5 h 42"/>
              </a:gdLst>
              <a:ahLst/>
              <a:cxnLst>
                <a:cxn ang="0">
                  <a:pos x="T0" y="T1"/>
                </a:cxn>
                <a:cxn ang="0">
                  <a:pos x="T2" y="T3"/>
                </a:cxn>
                <a:cxn ang="0">
                  <a:pos x="T4" y="T5"/>
                </a:cxn>
                <a:cxn ang="0">
                  <a:pos x="T6" y="T7"/>
                </a:cxn>
                <a:cxn ang="0">
                  <a:pos x="T8" y="T9"/>
                </a:cxn>
              </a:cxnLst>
              <a:rect l="0" t="0" r="r" b="b"/>
              <a:pathLst>
                <a:path w="43" h="42">
                  <a:moveTo>
                    <a:pt x="31" y="5"/>
                  </a:moveTo>
                  <a:cubicBezTo>
                    <a:pt x="23" y="0"/>
                    <a:pt x="11" y="2"/>
                    <a:pt x="6" y="11"/>
                  </a:cubicBezTo>
                  <a:cubicBezTo>
                    <a:pt x="0" y="20"/>
                    <a:pt x="3" y="31"/>
                    <a:pt x="11" y="37"/>
                  </a:cubicBezTo>
                  <a:cubicBezTo>
                    <a:pt x="20" y="42"/>
                    <a:pt x="32" y="40"/>
                    <a:pt x="37" y="31"/>
                  </a:cubicBezTo>
                  <a:cubicBezTo>
                    <a:pt x="43" y="22"/>
                    <a:pt x="40" y="11"/>
                    <a:pt x="31"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81"/>
            <p:cNvSpPr>
              <a:spLocks/>
            </p:cNvSpPr>
            <p:nvPr/>
          </p:nvSpPr>
          <p:spPr bwMode="auto">
            <a:xfrm>
              <a:off x="8421664" y="4752134"/>
              <a:ext cx="62429" cy="60593"/>
            </a:xfrm>
            <a:custGeom>
              <a:avLst/>
              <a:gdLst>
                <a:gd name="T0" fmla="*/ 32 w 43"/>
                <a:gd name="T1" fmla="*/ 5 h 42"/>
                <a:gd name="T2" fmla="*/ 6 w 43"/>
                <a:gd name="T3" fmla="*/ 11 h 42"/>
                <a:gd name="T4" fmla="*/ 11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1"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82"/>
            <p:cNvSpPr>
              <a:spLocks/>
            </p:cNvSpPr>
            <p:nvPr/>
          </p:nvSpPr>
          <p:spPr bwMode="auto">
            <a:xfrm>
              <a:off x="8368416" y="4835984"/>
              <a:ext cx="61817" cy="60593"/>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20"/>
                    <a:pt x="3" y="31"/>
                    <a:pt x="12" y="37"/>
                  </a:cubicBezTo>
                  <a:cubicBezTo>
                    <a:pt x="20" y="42"/>
                    <a:pt x="32" y="40"/>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83"/>
            <p:cNvSpPr>
              <a:spLocks/>
            </p:cNvSpPr>
            <p:nvPr/>
          </p:nvSpPr>
          <p:spPr bwMode="auto">
            <a:xfrm>
              <a:off x="8314555" y="4919835"/>
              <a:ext cx="62429" cy="61205"/>
            </a:xfrm>
            <a:custGeom>
              <a:avLst/>
              <a:gdLst>
                <a:gd name="T0" fmla="*/ 32 w 43"/>
                <a:gd name="T1" fmla="*/ 5 h 42"/>
                <a:gd name="T2" fmla="*/ 6 w 43"/>
                <a:gd name="T3" fmla="*/ 11 h 42"/>
                <a:gd name="T4" fmla="*/ 12 w 43"/>
                <a:gd name="T5" fmla="*/ 37 h 42"/>
                <a:gd name="T6" fmla="*/ 37 w 43"/>
                <a:gd name="T7" fmla="*/ 31 h 42"/>
                <a:gd name="T8" fmla="*/ 32 w 43"/>
                <a:gd name="T9" fmla="*/ 5 h 42"/>
              </a:gdLst>
              <a:ahLst/>
              <a:cxnLst>
                <a:cxn ang="0">
                  <a:pos x="T0" y="T1"/>
                </a:cxn>
                <a:cxn ang="0">
                  <a:pos x="T2" y="T3"/>
                </a:cxn>
                <a:cxn ang="0">
                  <a:pos x="T4" y="T5"/>
                </a:cxn>
                <a:cxn ang="0">
                  <a:pos x="T6" y="T7"/>
                </a:cxn>
                <a:cxn ang="0">
                  <a:pos x="T8" y="T9"/>
                </a:cxn>
              </a:cxnLst>
              <a:rect l="0" t="0" r="r" b="b"/>
              <a:pathLst>
                <a:path w="43" h="42">
                  <a:moveTo>
                    <a:pt x="32" y="5"/>
                  </a:moveTo>
                  <a:cubicBezTo>
                    <a:pt x="23" y="0"/>
                    <a:pt x="11" y="2"/>
                    <a:pt x="6" y="11"/>
                  </a:cubicBezTo>
                  <a:cubicBezTo>
                    <a:pt x="0" y="19"/>
                    <a:pt x="3" y="31"/>
                    <a:pt x="12" y="37"/>
                  </a:cubicBezTo>
                  <a:cubicBezTo>
                    <a:pt x="20" y="42"/>
                    <a:pt x="32" y="39"/>
                    <a:pt x="37" y="31"/>
                  </a:cubicBezTo>
                  <a:cubicBezTo>
                    <a:pt x="43" y="22"/>
                    <a:pt x="40" y="11"/>
                    <a:pt x="32" y="5"/>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84"/>
            <p:cNvSpPr>
              <a:spLocks/>
            </p:cNvSpPr>
            <p:nvPr/>
          </p:nvSpPr>
          <p:spPr bwMode="auto">
            <a:xfrm>
              <a:off x="8261307" y="5002462"/>
              <a:ext cx="61817" cy="62429"/>
            </a:xfrm>
            <a:custGeom>
              <a:avLst/>
              <a:gdLst>
                <a:gd name="T0" fmla="*/ 32 w 43"/>
                <a:gd name="T1" fmla="*/ 6 h 43"/>
                <a:gd name="T2" fmla="*/ 6 w 43"/>
                <a:gd name="T3" fmla="*/ 12 h 43"/>
                <a:gd name="T4" fmla="*/ 12 w 43"/>
                <a:gd name="T5" fmla="*/ 37 h 43"/>
                <a:gd name="T6" fmla="*/ 37 w 43"/>
                <a:gd name="T7" fmla="*/ 32 h 43"/>
                <a:gd name="T8" fmla="*/ 32 w 43"/>
                <a:gd name="T9" fmla="*/ 6 h 43"/>
              </a:gdLst>
              <a:ahLst/>
              <a:cxnLst>
                <a:cxn ang="0">
                  <a:pos x="T0" y="T1"/>
                </a:cxn>
                <a:cxn ang="0">
                  <a:pos x="T2" y="T3"/>
                </a:cxn>
                <a:cxn ang="0">
                  <a:pos x="T4" y="T5"/>
                </a:cxn>
                <a:cxn ang="0">
                  <a:pos x="T6" y="T7"/>
                </a:cxn>
                <a:cxn ang="0">
                  <a:pos x="T8" y="T9"/>
                </a:cxn>
              </a:cxnLst>
              <a:rect l="0" t="0" r="r" b="b"/>
              <a:pathLst>
                <a:path w="43" h="43">
                  <a:moveTo>
                    <a:pt x="32" y="6"/>
                  </a:moveTo>
                  <a:cubicBezTo>
                    <a:pt x="23" y="0"/>
                    <a:pt x="12" y="3"/>
                    <a:pt x="6" y="12"/>
                  </a:cubicBezTo>
                  <a:cubicBezTo>
                    <a:pt x="0" y="20"/>
                    <a:pt x="3" y="32"/>
                    <a:pt x="12" y="37"/>
                  </a:cubicBezTo>
                  <a:cubicBezTo>
                    <a:pt x="20" y="43"/>
                    <a:pt x="32" y="40"/>
                    <a:pt x="37" y="32"/>
                  </a:cubicBezTo>
                  <a:cubicBezTo>
                    <a:pt x="43" y="23"/>
                    <a:pt x="40" y="12"/>
                    <a:pt x="32"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85"/>
            <p:cNvSpPr>
              <a:spLocks/>
            </p:cNvSpPr>
            <p:nvPr/>
          </p:nvSpPr>
          <p:spPr bwMode="auto">
            <a:xfrm>
              <a:off x="8208671" y="5086313"/>
              <a:ext cx="61205" cy="62429"/>
            </a:xfrm>
            <a:custGeom>
              <a:avLst/>
              <a:gdLst>
                <a:gd name="T0" fmla="*/ 31 w 42"/>
                <a:gd name="T1" fmla="*/ 6 h 43"/>
                <a:gd name="T2" fmla="*/ 5 w 42"/>
                <a:gd name="T3" fmla="*/ 12 h 43"/>
                <a:gd name="T4" fmla="*/ 11 w 42"/>
                <a:gd name="T5" fmla="*/ 37 h 43"/>
                <a:gd name="T6" fmla="*/ 37 w 42"/>
                <a:gd name="T7" fmla="*/ 32 h 43"/>
                <a:gd name="T8" fmla="*/ 31 w 42"/>
                <a:gd name="T9" fmla="*/ 6 h 43"/>
              </a:gdLst>
              <a:ahLst/>
              <a:cxnLst>
                <a:cxn ang="0">
                  <a:pos x="T0" y="T1"/>
                </a:cxn>
                <a:cxn ang="0">
                  <a:pos x="T2" y="T3"/>
                </a:cxn>
                <a:cxn ang="0">
                  <a:pos x="T4" y="T5"/>
                </a:cxn>
                <a:cxn ang="0">
                  <a:pos x="T6" y="T7"/>
                </a:cxn>
                <a:cxn ang="0">
                  <a:pos x="T8" y="T9"/>
                </a:cxn>
              </a:cxnLst>
              <a:rect l="0" t="0" r="r" b="b"/>
              <a:pathLst>
                <a:path w="42" h="43">
                  <a:moveTo>
                    <a:pt x="31" y="6"/>
                  </a:moveTo>
                  <a:cubicBezTo>
                    <a:pt x="22" y="0"/>
                    <a:pt x="11" y="3"/>
                    <a:pt x="5" y="12"/>
                  </a:cubicBezTo>
                  <a:cubicBezTo>
                    <a:pt x="0" y="20"/>
                    <a:pt x="2" y="32"/>
                    <a:pt x="11" y="37"/>
                  </a:cubicBezTo>
                  <a:cubicBezTo>
                    <a:pt x="19" y="43"/>
                    <a:pt x="31" y="40"/>
                    <a:pt x="37" y="32"/>
                  </a:cubicBezTo>
                  <a:cubicBezTo>
                    <a:pt x="42" y="23"/>
                    <a:pt x="40" y="11"/>
                    <a:pt x="31" y="6"/>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Freeform 86"/>
            <p:cNvSpPr>
              <a:spLocks/>
            </p:cNvSpPr>
            <p:nvPr/>
          </p:nvSpPr>
          <p:spPr bwMode="auto">
            <a:xfrm>
              <a:off x="9346472" y="4782736"/>
              <a:ext cx="57533" cy="57533"/>
            </a:xfrm>
            <a:custGeom>
              <a:avLst/>
              <a:gdLst>
                <a:gd name="T0" fmla="*/ 22 w 40"/>
                <a:gd name="T1" fmla="*/ 1 h 40"/>
                <a:gd name="T2" fmla="*/ 1 w 40"/>
                <a:gd name="T3" fmla="*/ 17 h 40"/>
                <a:gd name="T4" fmla="*/ 17 w 40"/>
                <a:gd name="T5" fmla="*/ 38 h 40"/>
                <a:gd name="T6" fmla="*/ 38 w 40"/>
                <a:gd name="T7" fmla="*/ 22 h 40"/>
                <a:gd name="T8" fmla="*/ 22 w 40"/>
                <a:gd name="T9" fmla="*/ 1 h 40"/>
              </a:gdLst>
              <a:ahLst/>
              <a:cxnLst>
                <a:cxn ang="0">
                  <a:pos x="T0" y="T1"/>
                </a:cxn>
                <a:cxn ang="0">
                  <a:pos x="T2" y="T3"/>
                </a:cxn>
                <a:cxn ang="0">
                  <a:pos x="T4" y="T5"/>
                </a:cxn>
                <a:cxn ang="0">
                  <a:pos x="T6" y="T7"/>
                </a:cxn>
                <a:cxn ang="0">
                  <a:pos x="T8" y="T9"/>
                </a:cxn>
              </a:cxnLst>
              <a:rect l="0" t="0" r="r" b="b"/>
              <a:pathLst>
                <a:path w="40" h="40">
                  <a:moveTo>
                    <a:pt x="22" y="1"/>
                  </a:moveTo>
                  <a:cubicBezTo>
                    <a:pt x="12" y="0"/>
                    <a:pt x="3" y="7"/>
                    <a:pt x="1" y="17"/>
                  </a:cubicBezTo>
                  <a:cubicBezTo>
                    <a:pt x="0" y="27"/>
                    <a:pt x="7" y="36"/>
                    <a:pt x="17" y="38"/>
                  </a:cubicBezTo>
                  <a:cubicBezTo>
                    <a:pt x="27" y="40"/>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7"/>
            <p:cNvSpPr>
              <a:spLocks/>
            </p:cNvSpPr>
            <p:nvPr/>
          </p:nvSpPr>
          <p:spPr bwMode="auto">
            <a:xfrm>
              <a:off x="9331782" y="4880664"/>
              <a:ext cx="58145" cy="56921"/>
            </a:xfrm>
            <a:custGeom>
              <a:avLst/>
              <a:gdLst>
                <a:gd name="T0" fmla="*/ 22 w 40"/>
                <a:gd name="T1" fmla="*/ 1 h 39"/>
                <a:gd name="T2" fmla="*/ 1 w 40"/>
                <a:gd name="T3" fmla="*/ 17 h 39"/>
                <a:gd name="T4" fmla="*/ 17 w 40"/>
                <a:gd name="T5" fmla="*/ 38 h 39"/>
                <a:gd name="T6" fmla="*/ 38 w 40"/>
                <a:gd name="T7" fmla="*/ 22 h 39"/>
                <a:gd name="T8" fmla="*/ 22 w 40"/>
                <a:gd name="T9" fmla="*/ 1 h 39"/>
              </a:gdLst>
              <a:ahLst/>
              <a:cxnLst>
                <a:cxn ang="0">
                  <a:pos x="T0" y="T1"/>
                </a:cxn>
                <a:cxn ang="0">
                  <a:pos x="T2" y="T3"/>
                </a:cxn>
                <a:cxn ang="0">
                  <a:pos x="T4" y="T5"/>
                </a:cxn>
                <a:cxn ang="0">
                  <a:pos x="T6" y="T7"/>
                </a:cxn>
                <a:cxn ang="0">
                  <a:pos x="T8" y="T9"/>
                </a:cxn>
              </a:cxnLst>
              <a:rect l="0" t="0" r="r" b="b"/>
              <a:pathLst>
                <a:path w="40" h="39">
                  <a:moveTo>
                    <a:pt x="22" y="1"/>
                  </a:moveTo>
                  <a:cubicBezTo>
                    <a:pt x="12" y="0"/>
                    <a:pt x="3" y="7"/>
                    <a:pt x="1" y="17"/>
                  </a:cubicBezTo>
                  <a:cubicBezTo>
                    <a:pt x="0" y="27"/>
                    <a:pt x="7" y="36"/>
                    <a:pt x="17" y="38"/>
                  </a:cubicBezTo>
                  <a:cubicBezTo>
                    <a:pt x="27" y="39"/>
                    <a:pt x="37" y="32"/>
                    <a:pt x="38" y="22"/>
                  </a:cubicBezTo>
                  <a:cubicBezTo>
                    <a:pt x="40" y="12"/>
                    <a:pt x="33" y="3"/>
                    <a:pt x="22" y="1"/>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8"/>
            <p:cNvSpPr>
              <a:spLocks/>
            </p:cNvSpPr>
            <p:nvPr/>
          </p:nvSpPr>
          <p:spPr bwMode="auto">
            <a:xfrm>
              <a:off x="9317093" y="4977980"/>
              <a:ext cx="58145" cy="57533"/>
            </a:xfrm>
            <a:custGeom>
              <a:avLst/>
              <a:gdLst>
                <a:gd name="T0" fmla="*/ 22 w 40"/>
                <a:gd name="T1" fmla="*/ 2 h 40"/>
                <a:gd name="T2" fmla="*/ 1 w 40"/>
                <a:gd name="T3" fmla="*/ 18 h 40"/>
                <a:gd name="T4" fmla="*/ 17 w 40"/>
                <a:gd name="T5" fmla="*/ 39 h 40"/>
                <a:gd name="T6" fmla="*/ 38 w 40"/>
                <a:gd name="T7" fmla="*/ 23 h 40"/>
                <a:gd name="T8" fmla="*/ 22 w 40"/>
                <a:gd name="T9" fmla="*/ 2 h 40"/>
              </a:gdLst>
              <a:ahLst/>
              <a:cxnLst>
                <a:cxn ang="0">
                  <a:pos x="T0" y="T1"/>
                </a:cxn>
                <a:cxn ang="0">
                  <a:pos x="T2" y="T3"/>
                </a:cxn>
                <a:cxn ang="0">
                  <a:pos x="T4" y="T5"/>
                </a:cxn>
                <a:cxn ang="0">
                  <a:pos x="T6" y="T7"/>
                </a:cxn>
                <a:cxn ang="0">
                  <a:pos x="T8" y="T9"/>
                </a:cxn>
              </a:cxnLst>
              <a:rect l="0" t="0" r="r" b="b"/>
              <a:pathLst>
                <a:path w="40" h="40">
                  <a:moveTo>
                    <a:pt x="22" y="2"/>
                  </a:moveTo>
                  <a:cubicBezTo>
                    <a:pt x="12" y="0"/>
                    <a:pt x="3" y="7"/>
                    <a:pt x="1" y="18"/>
                  </a:cubicBezTo>
                  <a:cubicBezTo>
                    <a:pt x="0" y="28"/>
                    <a:pt x="7" y="37"/>
                    <a:pt x="17" y="39"/>
                  </a:cubicBezTo>
                  <a:cubicBezTo>
                    <a:pt x="27" y="40"/>
                    <a:pt x="36" y="33"/>
                    <a:pt x="38" y="23"/>
                  </a:cubicBezTo>
                  <a:cubicBezTo>
                    <a:pt x="40" y="13"/>
                    <a:pt x="32" y="3"/>
                    <a:pt x="22" y="2"/>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9"/>
            <p:cNvSpPr>
              <a:spLocks/>
            </p:cNvSpPr>
            <p:nvPr/>
          </p:nvSpPr>
          <p:spPr bwMode="auto">
            <a:xfrm>
              <a:off x="10301270" y="4574027"/>
              <a:ext cx="60593" cy="60593"/>
            </a:xfrm>
            <a:custGeom>
              <a:avLst/>
              <a:gdLst>
                <a:gd name="T0" fmla="*/ 16 w 42"/>
                <a:gd name="T1" fmla="*/ 3 h 42"/>
                <a:gd name="T2" fmla="*/ 3 w 42"/>
                <a:gd name="T3" fmla="*/ 26 h 42"/>
                <a:gd name="T4" fmla="*/ 27 w 42"/>
                <a:gd name="T5" fmla="*/ 39 h 42"/>
                <a:gd name="T6" fmla="*/ 39 w 42"/>
                <a:gd name="T7" fmla="*/ 15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6"/>
                    <a:pt x="0" y="17"/>
                    <a:pt x="3" y="26"/>
                  </a:cubicBezTo>
                  <a:cubicBezTo>
                    <a:pt x="7" y="36"/>
                    <a:pt x="17" y="42"/>
                    <a:pt x="27" y="39"/>
                  </a:cubicBezTo>
                  <a:cubicBezTo>
                    <a:pt x="37" y="35"/>
                    <a:pt x="42" y="25"/>
                    <a:pt x="39" y="15"/>
                  </a:cubicBezTo>
                  <a:cubicBezTo>
                    <a:pt x="36" y="5"/>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90"/>
            <p:cNvSpPr>
              <a:spLocks/>
            </p:cNvSpPr>
            <p:nvPr/>
          </p:nvSpPr>
          <p:spPr bwMode="auto">
            <a:xfrm>
              <a:off x="10331872" y="4668283"/>
              <a:ext cx="60593" cy="60593"/>
            </a:xfrm>
            <a:custGeom>
              <a:avLst/>
              <a:gdLst>
                <a:gd name="T0" fmla="*/ 15 w 42"/>
                <a:gd name="T1" fmla="*/ 4 h 42"/>
                <a:gd name="T2" fmla="*/ 3 w 42"/>
                <a:gd name="T3" fmla="*/ 27 h 42"/>
                <a:gd name="T4" fmla="*/ 27 w 42"/>
                <a:gd name="T5" fmla="*/ 39 h 42"/>
                <a:gd name="T6" fmla="*/ 39 w 42"/>
                <a:gd name="T7" fmla="*/ 16 h 42"/>
                <a:gd name="T8" fmla="*/ 15 w 42"/>
                <a:gd name="T9" fmla="*/ 4 h 42"/>
              </a:gdLst>
              <a:ahLst/>
              <a:cxnLst>
                <a:cxn ang="0">
                  <a:pos x="T0" y="T1"/>
                </a:cxn>
                <a:cxn ang="0">
                  <a:pos x="T2" y="T3"/>
                </a:cxn>
                <a:cxn ang="0">
                  <a:pos x="T4" y="T5"/>
                </a:cxn>
                <a:cxn ang="0">
                  <a:pos x="T6" y="T7"/>
                </a:cxn>
                <a:cxn ang="0">
                  <a:pos x="T8" y="T9"/>
                </a:cxn>
              </a:cxnLst>
              <a:rect l="0" t="0" r="r" b="b"/>
              <a:pathLst>
                <a:path w="42" h="42">
                  <a:moveTo>
                    <a:pt x="15" y="4"/>
                  </a:moveTo>
                  <a:cubicBezTo>
                    <a:pt x="5" y="7"/>
                    <a:pt x="0" y="17"/>
                    <a:pt x="3" y="27"/>
                  </a:cubicBezTo>
                  <a:cubicBezTo>
                    <a:pt x="6" y="37"/>
                    <a:pt x="17" y="42"/>
                    <a:pt x="27" y="39"/>
                  </a:cubicBezTo>
                  <a:cubicBezTo>
                    <a:pt x="36" y="36"/>
                    <a:pt x="42" y="25"/>
                    <a:pt x="39" y="16"/>
                  </a:cubicBezTo>
                  <a:cubicBezTo>
                    <a:pt x="36" y="6"/>
                    <a:pt x="25" y="0"/>
                    <a:pt x="15" y="4"/>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91"/>
            <p:cNvSpPr>
              <a:spLocks/>
            </p:cNvSpPr>
            <p:nvPr/>
          </p:nvSpPr>
          <p:spPr bwMode="auto">
            <a:xfrm>
              <a:off x="10361863" y="4763762"/>
              <a:ext cx="59369" cy="60593"/>
            </a:xfrm>
            <a:custGeom>
              <a:avLst/>
              <a:gdLst>
                <a:gd name="T0" fmla="*/ 15 w 41"/>
                <a:gd name="T1" fmla="*/ 3 h 42"/>
                <a:gd name="T2" fmla="*/ 3 w 41"/>
                <a:gd name="T3" fmla="*/ 26 h 42"/>
                <a:gd name="T4" fmla="*/ 26 w 41"/>
                <a:gd name="T5" fmla="*/ 39 h 42"/>
                <a:gd name="T6" fmla="*/ 38 w 41"/>
                <a:gd name="T7" fmla="*/ 15 h 42"/>
                <a:gd name="T8" fmla="*/ 15 w 41"/>
                <a:gd name="T9" fmla="*/ 3 h 42"/>
              </a:gdLst>
              <a:ahLst/>
              <a:cxnLst>
                <a:cxn ang="0">
                  <a:pos x="T0" y="T1"/>
                </a:cxn>
                <a:cxn ang="0">
                  <a:pos x="T2" y="T3"/>
                </a:cxn>
                <a:cxn ang="0">
                  <a:pos x="T4" y="T5"/>
                </a:cxn>
                <a:cxn ang="0">
                  <a:pos x="T6" y="T7"/>
                </a:cxn>
                <a:cxn ang="0">
                  <a:pos x="T8" y="T9"/>
                </a:cxn>
              </a:cxnLst>
              <a:rect l="0" t="0" r="r" b="b"/>
              <a:pathLst>
                <a:path w="41" h="42">
                  <a:moveTo>
                    <a:pt x="15" y="3"/>
                  </a:moveTo>
                  <a:cubicBezTo>
                    <a:pt x="5" y="6"/>
                    <a:pt x="0" y="17"/>
                    <a:pt x="3" y="26"/>
                  </a:cubicBezTo>
                  <a:cubicBezTo>
                    <a:pt x="6" y="36"/>
                    <a:pt x="16" y="42"/>
                    <a:pt x="26" y="39"/>
                  </a:cubicBezTo>
                  <a:cubicBezTo>
                    <a:pt x="36" y="35"/>
                    <a:pt x="41" y="25"/>
                    <a:pt x="38" y="15"/>
                  </a:cubicBezTo>
                  <a:cubicBezTo>
                    <a:pt x="35" y="5"/>
                    <a:pt x="25" y="0"/>
                    <a:pt x="15"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92"/>
            <p:cNvSpPr>
              <a:spLocks/>
            </p:cNvSpPr>
            <p:nvPr/>
          </p:nvSpPr>
          <p:spPr bwMode="auto">
            <a:xfrm>
              <a:off x="10391241" y="4858018"/>
              <a:ext cx="60593" cy="60593"/>
            </a:xfrm>
            <a:custGeom>
              <a:avLst/>
              <a:gdLst>
                <a:gd name="T0" fmla="*/ 16 w 42"/>
                <a:gd name="T1" fmla="*/ 3 h 42"/>
                <a:gd name="T2" fmla="*/ 4 w 42"/>
                <a:gd name="T3" fmla="*/ 27 h 42"/>
                <a:gd name="T4" fmla="*/ 27 w 42"/>
                <a:gd name="T5" fmla="*/ 39 h 42"/>
                <a:gd name="T6" fmla="*/ 39 w 42"/>
                <a:gd name="T7" fmla="*/ 16 h 42"/>
                <a:gd name="T8" fmla="*/ 16 w 42"/>
                <a:gd name="T9" fmla="*/ 3 h 42"/>
              </a:gdLst>
              <a:ahLst/>
              <a:cxnLst>
                <a:cxn ang="0">
                  <a:pos x="T0" y="T1"/>
                </a:cxn>
                <a:cxn ang="0">
                  <a:pos x="T2" y="T3"/>
                </a:cxn>
                <a:cxn ang="0">
                  <a:pos x="T4" y="T5"/>
                </a:cxn>
                <a:cxn ang="0">
                  <a:pos x="T6" y="T7"/>
                </a:cxn>
                <a:cxn ang="0">
                  <a:pos x="T8" y="T9"/>
                </a:cxn>
              </a:cxnLst>
              <a:rect l="0" t="0" r="r" b="b"/>
              <a:pathLst>
                <a:path w="42" h="42">
                  <a:moveTo>
                    <a:pt x="16" y="3"/>
                  </a:moveTo>
                  <a:cubicBezTo>
                    <a:pt x="6" y="7"/>
                    <a:pt x="0" y="17"/>
                    <a:pt x="4" y="27"/>
                  </a:cubicBezTo>
                  <a:cubicBezTo>
                    <a:pt x="7" y="37"/>
                    <a:pt x="17" y="42"/>
                    <a:pt x="27" y="39"/>
                  </a:cubicBezTo>
                  <a:cubicBezTo>
                    <a:pt x="37" y="36"/>
                    <a:pt x="42" y="25"/>
                    <a:pt x="39" y="16"/>
                  </a:cubicBezTo>
                  <a:cubicBezTo>
                    <a:pt x="36" y="6"/>
                    <a:pt x="25" y="0"/>
                    <a:pt x="16" y="3"/>
                  </a:cubicBezTo>
                  <a:close/>
                </a:path>
              </a:pathLst>
            </a:custGeom>
            <a:solidFill>
              <a:schemeClr val="tx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Rectangle 93"/>
            <p:cNvSpPr>
              <a:spLocks noChangeArrowheads="1"/>
            </p:cNvSpPr>
            <p:nvPr/>
          </p:nvSpPr>
          <p:spPr bwMode="auto">
            <a:xfrm>
              <a:off x="9071661" y="5771197"/>
              <a:ext cx="441288" cy="18974"/>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Rectangle 94"/>
            <p:cNvSpPr>
              <a:spLocks noChangeArrowheads="1"/>
            </p:cNvSpPr>
            <p:nvPr/>
          </p:nvSpPr>
          <p:spPr bwMode="auto">
            <a:xfrm>
              <a:off x="9290163" y="5636546"/>
              <a:ext cx="18362" cy="143220"/>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95"/>
            <p:cNvSpPr>
              <a:spLocks/>
            </p:cNvSpPr>
            <p:nvPr/>
          </p:nvSpPr>
          <p:spPr bwMode="auto">
            <a:xfrm>
              <a:off x="9046567" y="5293186"/>
              <a:ext cx="504941" cy="97316"/>
            </a:xfrm>
            <a:custGeom>
              <a:avLst/>
              <a:gdLst>
                <a:gd name="T0" fmla="*/ 349 w 349"/>
                <a:gd name="T1" fmla="*/ 33 h 67"/>
                <a:gd name="T2" fmla="*/ 316 w 349"/>
                <a:gd name="T3" fmla="*/ 67 h 67"/>
                <a:gd name="T4" fmla="*/ 33 w 349"/>
                <a:gd name="T5" fmla="*/ 67 h 67"/>
                <a:gd name="T6" fmla="*/ 0 w 349"/>
                <a:gd name="T7" fmla="*/ 33 h 67"/>
                <a:gd name="T8" fmla="*/ 33 w 349"/>
                <a:gd name="T9" fmla="*/ 0 h 67"/>
                <a:gd name="T10" fmla="*/ 316 w 349"/>
                <a:gd name="T11" fmla="*/ 0 h 67"/>
                <a:gd name="T12" fmla="*/ 349 w 349"/>
                <a:gd name="T13" fmla="*/ 33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3"/>
                  </a:moveTo>
                  <a:cubicBezTo>
                    <a:pt x="349" y="52"/>
                    <a:pt x="334" y="67"/>
                    <a:pt x="316" y="67"/>
                  </a:cubicBezTo>
                  <a:cubicBezTo>
                    <a:pt x="33" y="67"/>
                    <a:pt x="33" y="67"/>
                    <a:pt x="33" y="67"/>
                  </a:cubicBezTo>
                  <a:cubicBezTo>
                    <a:pt x="15" y="67"/>
                    <a:pt x="0" y="52"/>
                    <a:pt x="0" y="33"/>
                  </a:cubicBezTo>
                  <a:cubicBezTo>
                    <a:pt x="0" y="15"/>
                    <a:pt x="15" y="0"/>
                    <a:pt x="33" y="0"/>
                  </a:cubicBezTo>
                  <a:cubicBezTo>
                    <a:pt x="316" y="0"/>
                    <a:pt x="316" y="0"/>
                    <a:pt x="316" y="0"/>
                  </a:cubicBezTo>
                  <a:cubicBezTo>
                    <a:pt x="334" y="0"/>
                    <a:pt x="349" y="15"/>
                    <a:pt x="349" y="3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96"/>
            <p:cNvSpPr>
              <a:spLocks/>
            </p:cNvSpPr>
            <p:nvPr/>
          </p:nvSpPr>
          <p:spPr bwMode="auto">
            <a:xfrm>
              <a:off x="9046567" y="5420492"/>
              <a:ext cx="504941" cy="97316"/>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97"/>
            <p:cNvSpPr>
              <a:spLocks/>
            </p:cNvSpPr>
            <p:nvPr/>
          </p:nvSpPr>
          <p:spPr bwMode="auto">
            <a:xfrm>
              <a:off x="9046567" y="5549635"/>
              <a:ext cx="504941" cy="96704"/>
            </a:xfrm>
            <a:custGeom>
              <a:avLst/>
              <a:gdLst>
                <a:gd name="T0" fmla="*/ 349 w 349"/>
                <a:gd name="T1" fmla="*/ 34 h 67"/>
                <a:gd name="T2" fmla="*/ 316 w 349"/>
                <a:gd name="T3" fmla="*/ 67 h 67"/>
                <a:gd name="T4" fmla="*/ 33 w 349"/>
                <a:gd name="T5" fmla="*/ 67 h 67"/>
                <a:gd name="T6" fmla="*/ 0 w 349"/>
                <a:gd name="T7" fmla="*/ 34 h 67"/>
                <a:gd name="T8" fmla="*/ 33 w 349"/>
                <a:gd name="T9" fmla="*/ 0 h 67"/>
                <a:gd name="T10" fmla="*/ 316 w 349"/>
                <a:gd name="T11" fmla="*/ 0 h 67"/>
                <a:gd name="T12" fmla="*/ 349 w 349"/>
                <a:gd name="T13" fmla="*/ 34 h 67"/>
              </a:gdLst>
              <a:ahLst/>
              <a:cxnLst>
                <a:cxn ang="0">
                  <a:pos x="T0" y="T1"/>
                </a:cxn>
                <a:cxn ang="0">
                  <a:pos x="T2" y="T3"/>
                </a:cxn>
                <a:cxn ang="0">
                  <a:pos x="T4" y="T5"/>
                </a:cxn>
                <a:cxn ang="0">
                  <a:pos x="T6" y="T7"/>
                </a:cxn>
                <a:cxn ang="0">
                  <a:pos x="T8" y="T9"/>
                </a:cxn>
                <a:cxn ang="0">
                  <a:pos x="T10" y="T11"/>
                </a:cxn>
                <a:cxn ang="0">
                  <a:pos x="T12" y="T13"/>
                </a:cxn>
              </a:cxnLst>
              <a:rect l="0" t="0" r="r" b="b"/>
              <a:pathLst>
                <a:path w="349" h="67">
                  <a:moveTo>
                    <a:pt x="349" y="34"/>
                  </a:moveTo>
                  <a:cubicBezTo>
                    <a:pt x="349" y="52"/>
                    <a:pt x="334" y="67"/>
                    <a:pt x="316" y="67"/>
                  </a:cubicBezTo>
                  <a:cubicBezTo>
                    <a:pt x="33" y="67"/>
                    <a:pt x="33" y="67"/>
                    <a:pt x="33" y="67"/>
                  </a:cubicBezTo>
                  <a:cubicBezTo>
                    <a:pt x="15" y="67"/>
                    <a:pt x="0" y="52"/>
                    <a:pt x="0" y="34"/>
                  </a:cubicBezTo>
                  <a:cubicBezTo>
                    <a:pt x="0" y="15"/>
                    <a:pt x="15" y="0"/>
                    <a:pt x="33" y="0"/>
                  </a:cubicBezTo>
                  <a:cubicBezTo>
                    <a:pt x="316" y="0"/>
                    <a:pt x="316" y="0"/>
                    <a:pt x="316" y="0"/>
                  </a:cubicBezTo>
                  <a:cubicBezTo>
                    <a:pt x="334" y="0"/>
                    <a:pt x="349" y="15"/>
                    <a:pt x="349" y="34"/>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98"/>
            <p:cNvSpPr>
              <a:spLocks noChangeArrowheads="1"/>
            </p:cNvSpPr>
            <p:nvPr/>
          </p:nvSpPr>
          <p:spPr bwMode="auto">
            <a:xfrm>
              <a:off x="9120625"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99"/>
            <p:cNvSpPr>
              <a:spLocks noChangeArrowheads="1"/>
            </p:cNvSpPr>
            <p:nvPr/>
          </p:nvSpPr>
          <p:spPr bwMode="auto">
            <a:xfrm>
              <a:off x="9175710"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100"/>
            <p:cNvSpPr>
              <a:spLocks noChangeArrowheads="1"/>
            </p:cNvSpPr>
            <p:nvPr/>
          </p:nvSpPr>
          <p:spPr bwMode="auto">
            <a:xfrm>
              <a:off x="9228958" y="5322564"/>
              <a:ext cx="33663"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Rectangle 101"/>
            <p:cNvSpPr>
              <a:spLocks noChangeArrowheads="1"/>
            </p:cNvSpPr>
            <p:nvPr/>
          </p:nvSpPr>
          <p:spPr bwMode="auto">
            <a:xfrm>
              <a:off x="9282818" y="5322564"/>
              <a:ext cx="33051"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Rectangle 102"/>
            <p:cNvSpPr>
              <a:spLocks noChangeArrowheads="1"/>
            </p:cNvSpPr>
            <p:nvPr/>
          </p:nvSpPr>
          <p:spPr bwMode="auto">
            <a:xfrm>
              <a:off x="9336067"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Rectangle 103"/>
            <p:cNvSpPr>
              <a:spLocks noChangeArrowheads="1"/>
            </p:cNvSpPr>
            <p:nvPr/>
          </p:nvSpPr>
          <p:spPr bwMode="auto">
            <a:xfrm>
              <a:off x="9389927" y="5322564"/>
              <a:ext cx="34275"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Rectangle 104"/>
            <p:cNvSpPr>
              <a:spLocks noChangeArrowheads="1"/>
            </p:cNvSpPr>
            <p:nvPr/>
          </p:nvSpPr>
          <p:spPr bwMode="auto">
            <a:xfrm>
              <a:off x="9443176" y="5322564"/>
              <a:ext cx="34887" cy="34275"/>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105"/>
            <p:cNvSpPr>
              <a:spLocks noChangeArrowheads="1"/>
            </p:cNvSpPr>
            <p:nvPr/>
          </p:nvSpPr>
          <p:spPr bwMode="auto">
            <a:xfrm>
              <a:off x="9120625"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Rectangle 106"/>
            <p:cNvSpPr>
              <a:spLocks noChangeArrowheads="1"/>
            </p:cNvSpPr>
            <p:nvPr/>
          </p:nvSpPr>
          <p:spPr bwMode="auto">
            <a:xfrm>
              <a:off x="9175710" y="5582685"/>
              <a:ext cx="33051"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7"/>
            <p:cNvSpPr>
              <a:spLocks noChangeArrowheads="1"/>
            </p:cNvSpPr>
            <p:nvPr/>
          </p:nvSpPr>
          <p:spPr bwMode="auto">
            <a:xfrm>
              <a:off x="9228958" y="5582685"/>
              <a:ext cx="33663"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8"/>
            <p:cNvSpPr>
              <a:spLocks noChangeArrowheads="1"/>
            </p:cNvSpPr>
            <p:nvPr/>
          </p:nvSpPr>
          <p:spPr bwMode="auto">
            <a:xfrm>
              <a:off x="9336067"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Rectangle 109"/>
            <p:cNvSpPr>
              <a:spLocks noChangeArrowheads="1"/>
            </p:cNvSpPr>
            <p:nvPr/>
          </p:nvSpPr>
          <p:spPr bwMode="auto">
            <a:xfrm>
              <a:off x="9443176" y="5582685"/>
              <a:ext cx="34887" cy="33663"/>
            </a:xfrm>
            <a:prstGeom prst="rect">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Oval 110"/>
            <p:cNvSpPr>
              <a:spLocks noChangeArrowheads="1"/>
            </p:cNvSpPr>
            <p:nvPr/>
          </p:nvSpPr>
          <p:spPr bwMode="auto">
            <a:xfrm>
              <a:off x="9237527"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Oval 111"/>
            <p:cNvSpPr>
              <a:spLocks noChangeArrowheads="1"/>
            </p:cNvSpPr>
            <p:nvPr/>
          </p:nvSpPr>
          <p:spPr bwMode="auto">
            <a:xfrm>
              <a:off x="9172649" y="5448034"/>
              <a:ext cx="40395"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Oval 112"/>
            <p:cNvSpPr>
              <a:spLocks noChangeArrowheads="1"/>
            </p:cNvSpPr>
            <p:nvPr/>
          </p:nvSpPr>
          <p:spPr bwMode="auto">
            <a:xfrm>
              <a:off x="9108996" y="5448034"/>
              <a:ext cx="39171" cy="39171"/>
            </a:xfrm>
            <a:prstGeom prst="ellipse">
              <a:avLst/>
            </a:pr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7" name="TextBox 62"/>
          <p:cNvSpPr txBox="1"/>
          <p:nvPr/>
        </p:nvSpPr>
        <p:spPr>
          <a:xfrm>
            <a:off x="1287217" y="181852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Rectangle 64"/>
          <p:cNvSpPr/>
          <p:nvPr/>
        </p:nvSpPr>
        <p:spPr>
          <a:xfrm>
            <a:off x="1282292" y="2083075"/>
            <a:ext cx="4744767"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Donut 65"/>
          <p:cNvSpPr/>
          <p:nvPr/>
        </p:nvSpPr>
        <p:spPr>
          <a:xfrm>
            <a:off x="1370341" y="3519677"/>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Freeform 66"/>
          <p:cNvSpPr>
            <a:spLocks noEditPoints="1"/>
          </p:cNvSpPr>
          <p:nvPr/>
        </p:nvSpPr>
        <p:spPr bwMode="auto">
          <a:xfrm>
            <a:off x="1576097" y="3717118"/>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4" name="Freeform 67"/>
          <p:cNvSpPr>
            <a:spLocks noEditPoints="1"/>
          </p:cNvSpPr>
          <p:nvPr/>
        </p:nvSpPr>
        <p:spPr bwMode="auto">
          <a:xfrm>
            <a:off x="1547746" y="5242261"/>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Freeform 68"/>
          <p:cNvSpPr>
            <a:spLocks noEditPoints="1"/>
          </p:cNvSpPr>
          <p:nvPr/>
        </p:nvSpPr>
        <p:spPr bwMode="auto">
          <a:xfrm>
            <a:off x="4287300" y="5239740"/>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6" name="Freeform 69"/>
          <p:cNvSpPr>
            <a:spLocks noEditPoints="1"/>
          </p:cNvSpPr>
          <p:nvPr/>
        </p:nvSpPr>
        <p:spPr bwMode="auto">
          <a:xfrm>
            <a:off x="4277168" y="3729971"/>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7" name="Donut 70"/>
          <p:cNvSpPr/>
          <p:nvPr/>
        </p:nvSpPr>
        <p:spPr>
          <a:xfrm>
            <a:off x="4043745" y="5036716"/>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Donut 71"/>
          <p:cNvSpPr/>
          <p:nvPr/>
        </p:nvSpPr>
        <p:spPr>
          <a:xfrm>
            <a:off x="1364921" y="50368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9" name="Donut 72"/>
          <p:cNvSpPr/>
          <p:nvPr/>
        </p:nvSpPr>
        <p:spPr>
          <a:xfrm>
            <a:off x="4038039" y="3519677"/>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0" name="TextBox 73"/>
          <p:cNvSpPr txBox="1"/>
          <p:nvPr/>
        </p:nvSpPr>
        <p:spPr>
          <a:xfrm>
            <a:off x="2112994" y="382768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74"/>
          <p:cNvSpPr txBox="1"/>
          <p:nvPr/>
        </p:nvSpPr>
        <p:spPr>
          <a:xfrm>
            <a:off x="2112994"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2" name="TextBox 75"/>
          <p:cNvSpPr txBox="1"/>
          <p:nvPr/>
        </p:nvSpPr>
        <p:spPr>
          <a:xfrm>
            <a:off x="4810998" y="3827681"/>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3" name="TextBox 76"/>
          <p:cNvSpPr txBox="1"/>
          <p:nvPr/>
        </p:nvSpPr>
        <p:spPr>
          <a:xfrm>
            <a:off x="4810998" y="355845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77"/>
          <p:cNvSpPr txBox="1"/>
          <p:nvPr/>
        </p:nvSpPr>
        <p:spPr>
          <a:xfrm>
            <a:off x="2112994"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5" name="TextBox 78"/>
          <p:cNvSpPr txBox="1"/>
          <p:nvPr/>
        </p:nvSpPr>
        <p:spPr>
          <a:xfrm>
            <a:off x="2112994"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6" name="TextBox 79"/>
          <p:cNvSpPr txBox="1"/>
          <p:nvPr/>
        </p:nvSpPr>
        <p:spPr>
          <a:xfrm>
            <a:off x="4810998" y="5353627"/>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80"/>
          <p:cNvSpPr txBox="1"/>
          <p:nvPr/>
        </p:nvSpPr>
        <p:spPr>
          <a:xfrm>
            <a:off x="4810998" y="5067827"/>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ectangle 81"/>
          <p:cNvSpPr/>
          <p:nvPr/>
        </p:nvSpPr>
        <p:spPr>
          <a:xfrm>
            <a:off x="1317222"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Rectangle 82"/>
          <p:cNvSpPr/>
          <p:nvPr/>
        </p:nvSpPr>
        <p:spPr>
          <a:xfrm>
            <a:off x="1317222"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Rectangle 83"/>
          <p:cNvSpPr/>
          <p:nvPr/>
        </p:nvSpPr>
        <p:spPr>
          <a:xfrm>
            <a:off x="3981534" y="425448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ectangle 84"/>
          <p:cNvSpPr/>
          <p:nvPr/>
        </p:nvSpPr>
        <p:spPr>
          <a:xfrm>
            <a:off x="3975405" y="577802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7" name="组合 136"/>
          <p:cNvGrpSpPr/>
          <p:nvPr/>
        </p:nvGrpSpPr>
        <p:grpSpPr>
          <a:xfrm>
            <a:off x="539014" y="726011"/>
            <a:ext cx="11780723" cy="0"/>
            <a:chOff x="503625" y="726011"/>
            <a:chExt cx="11780723" cy="0"/>
          </a:xfrm>
        </p:grpSpPr>
        <p:cxnSp>
          <p:nvCxnSpPr>
            <p:cNvPr id="138" name="直接连接符 137"/>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39220763"/>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27"/>
                                        </p:tgtEl>
                                        <p:attrNameLst>
                                          <p:attrName>style.visibility</p:attrName>
                                        </p:attrNameLst>
                                      </p:cBhvr>
                                      <p:to>
                                        <p:strVal val="visible"/>
                                      </p:to>
                                    </p:set>
                                    <p:anim calcmode="lin" valueType="num">
                                      <p:cBhvr>
                                        <p:cTn id="13" dur="500" fill="hold"/>
                                        <p:tgtEl>
                                          <p:spTgt spid="127"/>
                                        </p:tgtEl>
                                        <p:attrNameLst>
                                          <p:attrName>ppt_w</p:attrName>
                                        </p:attrNameLst>
                                      </p:cBhvr>
                                      <p:tavLst>
                                        <p:tav tm="0">
                                          <p:val>
                                            <p:fltVal val="0"/>
                                          </p:val>
                                        </p:tav>
                                        <p:tav tm="100000">
                                          <p:val>
                                            <p:strVal val="#ppt_w"/>
                                          </p:val>
                                        </p:tav>
                                      </p:tavLst>
                                    </p:anim>
                                    <p:anim calcmode="lin" valueType="num">
                                      <p:cBhvr>
                                        <p:cTn id="14" dur="500" fill="hold"/>
                                        <p:tgtEl>
                                          <p:spTgt spid="127"/>
                                        </p:tgtEl>
                                        <p:attrNameLst>
                                          <p:attrName>ppt_h</p:attrName>
                                        </p:attrNameLst>
                                      </p:cBhvr>
                                      <p:tavLst>
                                        <p:tav tm="0">
                                          <p:val>
                                            <p:fltVal val="0"/>
                                          </p:val>
                                        </p:tav>
                                        <p:tav tm="100000">
                                          <p:val>
                                            <p:strVal val="#ppt_h"/>
                                          </p:val>
                                        </p:tav>
                                      </p:tavLst>
                                    </p:anim>
                                    <p:animEffect transition="in" filter="fade">
                                      <p:cBhvr>
                                        <p:cTn id="15" dur="500"/>
                                        <p:tgtEl>
                                          <p:spTgt spid="12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8"/>
                                        </p:tgtEl>
                                        <p:attrNameLst>
                                          <p:attrName>style.visibility</p:attrName>
                                        </p:attrNameLst>
                                      </p:cBhvr>
                                      <p:to>
                                        <p:strVal val="visible"/>
                                      </p:to>
                                    </p:set>
                                    <p:animEffect transition="in" filter="wipe(left)">
                                      <p:cBhvr>
                                        <p:cTn id="19" dur="500"/>
                                        <p:tgtEl>
                                          <p:spTgt spid="128"/>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129"/>
                                        </p:tgtEl>
                                        <p:attrNameLst>
                                          <p:attrName>style.visibility</p:attrName>
                                        </p:attrNameLst>
                                      </p:cBhvr>
                                      <p:to>
                                        <p:strVal val="visible"/>
                                      </p:to>
                                    </p:set>
                                    <p:anim calcmode="lin" valueType="num">
                                      <p:cBhvr>
                                        <p:cTn id="23" dur="500" fill="hold"/>
                                        <p:tgtEl>
                                          <p:spTgt spid="129"/>
                                        </p:tgtEl>
                                        <p:attrNameLst>
                                          <p:attrName>ppt_w</p:attrName>
                                        </p:attrNameLst>
                                      </p:cBhvr>
                                      <p:tavLst>
                                        <p:tav tm="0">
                                          <p:val>
                                            <p:fltVal val="0"/>
                                          </p:val>
                                        </p:tav>
                                        <p:tav tm="100000">
                                          <p:val>
                                            <p:strVal val="#ppt_w"/>
                                          </p:val>
                                        </p:tav>
                                      </p:tavLst>
                                    </p:anim>
                                    <p:anim calcmode="lin" valueType="num">
                                      <p:cBhvr>
                                        <p:cTn id="24" dur="500" fill="hold"/>
                                        <p:tgtEl>
                                          <p:spTgt spid="129"/>
                                        </p:tgtEl>
                                        <p:attrNameLst>
                                          <p:attrName>ppt_h</p:attrName>
                                        </p:attrNameLst>
                                      </p:cBhvr>
                                      <p:tavLst>
                                        <p:tav tm="0">
                                          <p:val>
                                            <p:fltVal val="0"/>
                                          </p:val>
                                        </p:tav>
                                        <p:tav tm="100000">
                                          <p:val>
                                            <p:strVal val="#ppt_h"/>
                                          </p:val>
                                        </p:tav>
                                      </p:tavLst>
                                    </p:anim>
                                    <p:anim calcmode="lin" valueType="num">
                                      <p:cBhvr>
                                        <p:cTn id="25" dur="500" fill="hold"/>
                                        <p:tgtEl>
                                          <p:spTgt spid="129"/>
                                        </p:tgtEl>
                                        <p:attrNameLst>
                                          <p:attrName>style.rotation</p:attrName>
                                        </p:attrNameLst>
                                      </p:cBhvr>
                                      <p:tavLst>
                                        <p:tav tm="0">
                                          <p:val>
                                            <p:fltVal val="360"/>
                                          </p:val>
                                        </p:tav>
                                        <p:tav tm="100000">
                                          <p:val>
                                            <p:fltVal val="0"/>
                                          </p:val>
                                        </p:tav>
                                      </p:tavLst>
                                    </p:anim>
                                    <p:animEffect transition="in" filter="fade">
                                      <p:cBhvr>
                                        <p:cTn id="26" dur="500"/>
                                        <p:tgtEl>
                                          <p:spTgt spid="129"/>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 calcmode="lin" valueType="num">
                                      <p:cBhvr>
                                        <p:cTn id="30" dur="500" fill="hold"/>
                                        <p:tgtEl>
                                          <p:spTgt spid="130"/>
                                        </p:tgtEl>
                                        <p:attrNameLst>
                                          <p:attrName>ppt_w</p:attrName>
                                        </p:attrNameLst>
                                      </p:cBhvr>
                                      <p:tavLst>
                                        <p:tav tm="0">
                                          <p:val>
                                            <p:fltVal val="0"/>
                                          </p:val>
                                        </p:tav>
                                        <p:tav tm="100000">
                                          <p:val>
                                            <p:strVal val="#ppt_w"/>
                                          </p:val>
                                        </p:tav>
                                      </p:tavLst>
                                    </p:anim>
                                    <p:anim calcmode="lin" valueType="num">
                                      <p:cBhvr>
                                        <p:cTn id="31" dur="500" fill="hold"/>
                                        <p:tgtEl>
                                          <p:spTgt spid="130"/>
                                        </p:tgtEl>
                                        <p:attrNameLst>
                                          <p:attrName>ppt_h</p:attrName>
                                        </p:attrNameLst>
                                      </p:cBhvr>
                                      <p:tavLst>
                                        <p:tav tm="0">
                                          <p:val>
                                            <p:fltVal val="0"/>
                                          </p:val>
                                        </p:tav>
                                        <p:tav tm="100000">
                                          <p:val>
                                            <p:strVal val="#ppt_h"/>
                                          </p:val>
                                        </p:tav>
                                      </p:tavLst>
                                    </p:anim>
                                    <p:anim calcmode="lin" valueType="num">
                                      <p:cBhvr>
                                        <p:cTn id="32" dur="500" fill="hold"/>
                                        <p:tgtEl>
                                          <p:spTgt spid="130"/>
                                        </p:tgtEl>
                                        <p:attrNameLst>
                                          <p:attrName>style.rotation</p:attrName>
                                        </p:attrNameLst>
                                      </p:cBhvr>
                                      <p:tavLst>
                                        <p:tav tm="0">
                                          <p:val>
                                            <p:fltVal val="360"/>
                                          </p:val>
                                        </p:tav>
                                        <p:tav tm="100000">
                                          <p:val>
                                            <p:fltVal val="0"/>
                                          </p:val>
                                        </p:tav>
                                      </p:tavLst>
                                    </p:anim>
                                    <p:animEffect transition="in" filter="fade">
                                      <p:cBhvr>
                                        <p:cTn id="33" dur="500"/>
                                        <p:tgtEl>
                                          <p:spTgt spid="130"/>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61"/>
                                        </p:tgtEl>
                                        <p:attrNameLst>
                                          <p:attrName>style.visibility</p:attrName>
                                        </p:attrNameLst>
                                      </p:cBhvr>
                                      <p:to>
                                        <p:strVal val="visible"/>
                                      </p:to>
                                    </p:set>
                                    <p:animEffect transition="in" filter="fade">
                                      <p:cBhvr>
                                        <p:cTn id="37" dur="500"/>
                                        <p:tgtEl>
                                          <p:spTgt spid="16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168"/>
                                        </p:tgtEl>
                                        <p:attrNameLst>
                                          <p:attrName>style.visibility</p:attrName>
                                        </p:attrNameLst>
                                      </p:cBhvr>
                                      <p:to>
                                        <p:strVal val="visible"/>
                                      </p:to>
                                    </p:set>
                                    <p:anim calcmode="lin" valueType="num">
                                      <p:cBhvr>
                                        <p:cTn id="45" dur="500" fill="hold"/>
                                        <p:tgtEl>
                                          <p:spTgt spid="168"/>
                                        </p:tgtEl>
                                        <p:attrNameLst>
                                          <p:attrName>ppt_w</p:attrName>
                                        </p:attrNameLst>
                                      </p:cBhvr>
                                      <p:tavLst>
                                        <p:tav tm="0">
                                          <p:val>
                                            <p:fltVal val="0"/>
                                          </p:val>
                                        </p:tav>
                                        <p:tav tm="100000">
                                          <p:val>
                                            <p:strVal val="#ppt_w"/>
                                          </p:val>
                                        </p:tav>
                                      </p:tavLst>
                                    </p:anim>
                                    <p:anim calcmode="lin" valueType="num">
                                      <p:cBhvr>
                                        <p:cTn id="46" dur="500" fill="hold"/>
                                        <p:tgtEl>
                                          <p:spTgt spid="168"/>
                                        </p:tgtEl>
                                        <p:attrNameLst>
                                          <p:attrName>ppt_h</p:attrName>
                                        </p:attrNameLst>
                                      </p:cBhvr>
                                      <p:tavLst>
                                        <p:tav tm="0">
                                          <p:val>
                                            <p:fltVal val="0"/>
                                          </p:val>
                                        </p:tav>
                                        <p:tav tm="100000">
                                          <p:val>
                                            <p:strVal val="#ppt_h"/>
                                          </p:val>
                                        </p:tav>
                                      </p:tavLst>
                                    </p:anim>
                                    <p:animEffect transition="in" filter="fade">
                                      <p:cBhvr>
                                        <p:cTn id="47" dur="500"/>
                                        <p:tgtEl>
                                          <p:spTgt spid="168"/>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159"/>
                                        </p:tgtEl>
                                        <p:attrNameLst>
                                          <p:attrName>style.visibility</p:attrName>
                                        </p:attrNameLst>
                                      </p:cBhvr>
                                      <p:to>
                                        <p:strVal val="visible"/>
                                      </p:to>
                                    </p:set>
                                    <p:anim calcmode="lin" valueType="num">
                                      <p:cBhvr>
                                        <p:cTn id="51" dur="500" fill="hold"/>
                                        <p:tgtEl>
                                          <p:spTgt spid="159"/>
                                        </p:tgtEl>
                                        <p:attrNameLst>
                                          <p:attrName>ppt_w</p:attrName>
                                        </p:attrNameLst>
                                      </p:cBhvr>
                                      <p:tavLst>
                                        <p:tav tm="0">
                                          <p:val>
                                            <p:fltVal val="0"/>
                                          </p:val>
                                        </p:tav>
                                        <p:tav tm="100000">
                                          <p:val>
                                            <p:strVal val="#ppt_w"/>
                                          </p:val>
                                        </p:tav>
                                      </p:tavLst>
                                    </p:anim>
                                    <p:anim calcmode="lin" valueType="num">
                                      <p:cBhvr>
                                        <p:cTn id="52" dur="500" fill="hold"/>
                                        <p:tgtEl>
                                          <p:spTgt spid="159"/>
                                        </p:tgtEl>
                                        <p:attrNameLst>
                                          <p:attrName>ppt_h</p:attrName>
                                        </p:attrNameLst>
                                      </p:cBhvr>
                                      <p:tavLst>
                                        <p:tav tm="0">
                                          <p:val>
                                            <p:fltVal val="0"/>
                                          </p:val>
                                        </p:tav>
                                        <p:tav tm="100000">
                                          <p:val>
                                            <p:strVal val="#ppt_h"/>
                                          </p:val>
                                        </p:tav>
                                      </p:tavLst>
                                    </p:anim>
                                    <p:anim calcmode="lin" valueType="num">
                                      <p:cBhvr>
                                        <p:cTn id="53" dur="500" fill="hold"/>
                                        <p:tgtEl>
                                          <p:spTgt spid="159"/>
                                        </p:tgtEl>
                                        <p:attrNameLst>
                                          <p:attrName>style.rotation</p:attrName>
                                        </p:attrNameLst>
                                      </p:cBhvr>
                                      <p:tavLst>
                                        <p:tav tm="0">
                                          <p:val>
                                            <p:fltVal val="360"/>
                                          </p:val>
                                        </p:tav>
                                        <p:tav tm="100000">
                                          <p:val>
                                            <p:fltVal val="0"/>
                                          </p:val>
                                        </p:tav>
                                      </p:tavLst>
                                    </p:anim>
                                    <p:animEffect transition="in" filter="fade">
                                      <p:cBhvr>
                                        <p:cTn id="54" dur="500"/>
                                        <p:tgtEl>
                                          <p:spTgt spid="159"/>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156"/>
                                        </p:tgtEl>
                                        <p:attrNameLst>
                                          <p:attrName>style.visibility</p:attrName>
                                        </p:attrNameLst>
                                      </p:cBhvr>
                                      <p:to>
                                        <p:strVal val="visible"/>
                                      </p:to>
                                    </p:set>
                                    <p:anim calcmode="lin" valueType="num">
                                      <p:cBhvr>
                                        <p:cTn id="58" dur="500" fill="hold"/>
                                        <p:tgtEl>
                                          <p:spTgt spid="156"/>
                                        </p:tgtEl>
                                        <p:attrNameLst>
                                          <p:attrName>ppt_w</p:attrName>
                                        </p:attrNameLst>
                                      </p:cBhvr>
                                      <p:tavLst>
                                        <p:tav tm="0">
                                          <p:val>
                                            <p:fltVal val="0"/>
                                          </p:val>
                                        </p:tav>
                                        <p:tav tm="100000">
                                          <p:val>
                                            <p:strVal val="#ppt_w"/>
                                          </p:val>
                                        </p:tav>
                                      </p:tavLst>
                                    </p:anim>
                                    <p:anim calcmode="lin" valueType="num">
                                      <p:cBhvr>
                                        <p:cTn id="59" dur="500" fill="hold"/>
                                        <p:tgtEl>
                                          <p:spTgt spid="156"/>
                                        </p:tgtEl>
                                        <p:attrNameLst>
                                          <p:attrName>ppt_h</p:attrName>
                                        </p:attrNameLst>
                                      </p:cBhvr>
                                      <p:tavLst>
                                        <p:tav tm="0">
                                          <p:val>
                                            <p:fltVal val="0"/>
                                          </p:val>
                                        </p:tav>
                                        <p:tav tm="100000">
                                          <p:val>
                                            <p:strVal val="#ppt_h"/>
                                          </p:val>
                                        </p:tav>
                                      </p:tavLst>
                                    </p:anim>
                                    <p:anim calcmode="lin" valueType="num">
                                      <p:cBhvr>
                                        <p:cTn id="60" dur="500" fill="hold"/>
                                        <p:tgtEl>
                                          <p:spTgt spid="156"/>
                                        </p:tgtEl>
                                        <p:attrNameLst>
                                          <p:attrName>style.rotation</p:attrName>
                                        </p:attrNameLst>
                                      </p:cBhvr>
                                      <p:tavLst>
                                        <p:tav tm="0">
                                          <p:val>
                                            <p:fltVal val="360"/>
                                          </p:val>
                                        </p:tav>
                                        <p:tav tm="100000">
                                          <p:val>
                                            <p:fltVal val="0"/>
                                          </p:val>
                                        </p:tav>
                                      </p:tavLst>
                                    </p:anim>
                                    <p:animEffect transition="in" filter="fade">
                                      <p:cBhvr>
                                        <p:cTn id="61" dur="500"/>
                                        <p:tgtEl>
                                          <p:spTgt spid="156"/>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163"/>
                                        </p:tgtEl>
                                        <p:attrNameLst>
                                          <p:attrName>style.visibility</p:attrName>
                                        </p:attrNameLst>
                                      </p:cBhvr>
                                      <p:to>
                                        <p:strVal val="visible"/>
                                      </p:to>
                                    </p:set>
                                    <p:animEffect transition="in" filter="fade">
                                      <p:cBhvr>
                                        <p:cTn id="65" dur="500"/>
                                        <p:tgtEl>
                                          <p:spTgt spid="163"/>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162"/>
                                        </p:tgtEl>
                                        <p:attrNameLst>
                                          <p:attrName>style.visibility</p:attrName>
                                        </p:attrNameLst>
                                      </p:cBhvr>
                                      <p:to>
                                        <p:strVal val="visible"/>
                                      </p:to>
                                    </p:set>
                                    <p:animEffect transition="in" filter="fade">
                                      <p:cBhvr>
                                        <p:cTn id="69" dur="500"/>
                                        <p:tgtEl>
                                          <p:spTgt spid="162"/>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170"/>
                                        </p:tgtEl>
                                        <p:attrNameLst>
                                          <p:attrName>style.visibility</p:attrName>
                                        </p:attrNameLst>
                                      </p:cBhvr>
                                      <p:to>
                                        <p:strVal val="visible"/>
                                      </p:to>
                                    </p:set>
                                    <p:anim calcmode="lin" valueType="num">
                                      <p:cBhvr>
                                        <p:cTn id="73" dur="500" fill="hold"/>
                                        <p:tgtEl>
                                          <p:spTgt spid="170"/>
                                        </p:tgtEl>
                                        <p:attrNameLst>
                                          <p:attrName>ppt_w</p:attrName>
                                        </p:attrNameLst>
                                      </p:cBhvr>
                                      <p:tavLst>
                                        <p:tav tm="0">
                                          <p:val>
                                            <p:fltVal val="0"/>
                                          </p:val>
                                        </p:tav>
                                        <p:tav tm="100000">
                                          <p:val>
                                            <p:strVal val="#ppt_w"/>
                                          </p:val>
                                        </p:tav>
                                      </p:tavLst>
                                    </p:anim>
                                    <p:anim calcmode="lin" valueType="num">
                                      <p:cBhvr>
                                        <p:cTn id="74" dur="500" fill="hold"/>
                                        <p:tgtEl>
                                          <p:spTgt spid="170"/>
                                        </p:tgtEl>
                                        <p:attrNameLst>
                                          <p:attrName>ppt_h</p:attrName>
                                        </p:attrNameLst>
                                      </p:cBhvr>
                                      <p:tavLst>
                                        <p:tav tm="0">
                                          <p:val>
                                            <p:fltVal val="0"/>
                                          </p:val>
                                        </p:tav>
                                        <p:tav tm="100000">
                                          <p:val>
                                            <p:strVal val="#ppt_h"/>
                                          </p:val>
                                        </p:tav>
                                      </p:tavLst>
                                    </p:anim>
                                    <p:animEffect transition="in" filter="fade">
                                      <p:cBhvr>
                                        <p:cTn id="75" dur="500"/>
                                        <p:tgtEl>
                                          <p:spTgt spid="170"/>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158"/>
                                        </p:tgtEl>
                                        <p:attrNameLst>
                                          <p:attrName>style.visibility</p:attrName>
                                        </p:attrNameLst>
                                      </p:cBhvr>
                                      <p:to>
                                        <p:strVal val="visible"/>
                                      </p:to>
                                    </p:set>
                                    <p:anim calcmode="lin" valueType="num">
                                      <p:cBhvr>
                                        <p:cTn id="79" dur="500" fill="hold"/>
                                        <p:tgtEl>
                                          <p:spTgt spid="158"/>
                                        </p:tgtEl>
                                        <p:attrNameLst>
                                          <p:attrName>ppt_w</p:attrName>
                                        </p:attrNameLst>
                                      </p:cBhvr>
                                      <p:tavLst>
                                        <p:tav tm="0">
                                          <p:val>
                                            <p:fltVal val="0"/>
                                          </p:val>
                                        </p:tav>
                                        <p:tav tm="100000">
                                          <p:val>
                                            <p:strVal val="#ppt_w"/>
                                          </p:val>
                                        </p:tav>
                                      </p:tavLst>
                                    </p:anim>
                                    <p:anim calcmode="lin" valueType="num">
                                      <p:cBhvr>
                                        <p:cTn id="80" dur="500" fill="hold"/>
                                        <p:tgtEl>
                                          <p:spTgt spid="158"/>
                                        </p:tgtEl>
                                        <p:attrNameLst>
                                          <p:attrName>ppt_h</p:attrName>
                                        </p:attrNameLst>
                                      </p:cBhvr>
                                      <p:tavLst>
                                        <p:tav tm="0">
                                          <p:val>
                                            <p:fltVal val="0"/>
                                          </p:val>
                                        </p:tav>
                                        <p:tav tm="100000">
                                          <p:val>
                                            <p:strVal val="#ppt_h"/>
                                          </p:val>
                                        </p:tav>
                                      </p:tavLst>
                                    </p:anim>
                                    <p:anim calcmode="lin" valueType="num">
                                      <p:cBhvr>
                                        <p:cTn id="81" dur="500" fill="hold"/>
                                        <p:tgtEl>
                                          <p:spTgt spid="158"/>
                                        </p:tgtEl>
                                        <p:attrNameLst>
                                          <p:attrName>style.rotation</p:attrName>
                                        </p:attrNameLst>
                                      </p:cBhvr>
                                      <p:tavLst>
                                        <p:tav tm="0">
                                          <p:val>
                                            <p:fltVal val="360"/>
                                          </p:val>
                                        </p:tav>
                                        <p:tav tm="100000">
                                          <p:val>
                                            <p:fltVal val="0"/>
                                          </p:val>
                                        </p:tav>
                                      </p:tavLst>
                                    </p:anim>
                                    <p:animEffect transition="in" filter="fade">
                                      <p:cBhvr>
                                        <p:cTn id="82" dur="500"/>
                                        <p:tgtEl>
                                          <p:spTgt spid="158"/>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154"/>
                                        </p:tgtEl>
                                        <p:attrNameLst>
                                          <p:attrName>style.visibility</p:attrName>
                                        </p:attrNameLst>
                                      </p:cBhvr>
                                      <p:to>
                                        <p:strVal val="visible"/>
                                      </p:to>
                                    </p:set>
                                    <p:anim calcmode="lin" valueType="num">
                                      <p:cBhvr>
                                        <p:cTn id="86" dur="500" fill="hold"/>
                                        <p:tgtEl>
                                          <p:spTgt spid="154"/>
                                        </p:tgtEl>
                                        <p:attrNameLst>
                                          <p:attrName>ppt_w</p:attrName>
                                        </p:attrNameLst>
                                      </p:cBhvr>
                                      <p:tavLst>
                                        <p:tav tm="0">
                                          <p:val>
                                            <p:fltVal val="0"/>
                                          </p:val>
                                        </p:tav>
                                        <p:tav tm="100000">
                                          <p:val>
                                            <p:strVal val="#ppt_w"/>
                                          </p:val>
                                        </p:tav>
                                      </p:tavLst>
                                    </p:anim>
                                    <p:anim calcmode="lin" valueType="num">
                                      <p:cBhvr>
                                        <p:cTn id="87" dur="500" fill="hold"/>
                                        <p:tgtEl>
                                          <p:spTgt spid="154"/>
                                        </p:tgtEl>
                                        <p:attrNameLst>
                                          <p:attrName>ppt_h</p:attrName>
                                        </p:attrNameLst>
                                      </p:cBhvr>
                                      <p:tavLst>
                                        <p:tav tm="0">
                                          <p:val>
                                            <p:fltVal val="0"/>
                                          </p:val>
                                        </p:tav>
                                        <p:tav tm="100000">
                                          <p:val>
                                            <p:strVal val="#ppt_h"/>
                                          </p:val>
                                        </p:tav>
                                      </p:tavLst>
                                    </p:anim>
                                    <p:anim calcmode="lin" valueType="num">
                                      <p:cBhvr>
                                        <p:cTn id="88" dur="500" fill="hold"/>
                                        <p:tgtEl>
                                          <p:spTgt spid="154"/>
                                        </p:tgtEl>
                                        <p:attrNameLst>
                                          <p:attrName>style.rotation</p:attrName>
                                        </p:attrNameLst>
                                      </p:cBhvr>
                                      <p:tavLst>
                                        <p:tav tm="0">
                                          <p:val>
                                            <p:fltVal val="360"/>
                                          </p:val>
                                        </p:tav>
                                        <p:tav tm="100000">
                                          <p:val>
                                            <p:fltVal val="0"/>
                                          </p:val>
                                        </p:tav>
                                      </p:tavLst>
                                    </p:anim>
                                    <p:animEffect transition="in" filter="fade">
                                      <p:cBhvr>
                                        <p:cTn id="89" dur="500"/>
                                        <p:tgtEl>
                                          <p:spTgt spid="154"/>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165"/>
                                        </p:tgtEl>
                                        <p:attrNameLst>
                                          <p:attrName>style.visibility</p:attrName>
                                        </p:attrNameLst>
                                      </p:cBhvr>
                                      <p:to>
                                        <p:strVal val="visible"/>
                                      </p:to>
                                    </p:set>
                                    <p:animEffect transition="in" filter="fade">
                                      <p:cBhvr>
                                        <p:cTn id="93" dur="500"/>
                                        <p:tgtEl>
                                          <p:spTgt spid="165"/>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164"/>
                                        </p:tgtEl>
                                        <p:attrNameLst>
                                          <p:attrName>style.visibility</p:attrName>
                                        </p:attrNameLst>
                                      </p:cBhvr>
                                      <p:to>
                                        <p:strVal val="visible"/>
                                      </p:to>
                                    </p:set>
                                    <p:animEffect transition="in" filter="fade">
                                      <p:cBhvr>
                                        <p:cTn id="97" dur="500"/>
                                        <p:tgtEl>
                                          <p:spTgt spid="164"/>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169"/>
                                        </p:tgtEl>
                                        <p:attrNameLst>
                                          <p:attrName>style.visibility</p:attrName>
                                        </p:attrNameLst>
                                      </p:cBhvr>
                                      <p:to>
                                        <p:strVal val="visible"/>
                                      </p:to>
                                    </p:set>
                                    <p:anim calcmode="lin" valueType="num">
                                      <p:cBhvr>
                                        <p:cTn id="101" dur="500" fill="hold"/>
                                        <p:tgtEl>
                                          <p:spTgt spid="169"/>
                                        </p:tgtEl>
                                        <p:attrNameLst>
                                          <p:attrName>ppt_w</p:attrName>
                                        </p:attrNameLst>
                                      </p:cBhvr>
                                      <p:tavLst>
                                        <p:tav tm="0">
                                          <p:val>
                                            <p:fltVal val="0"/>
                                          </p:val>
                                        </p:tav>
                                        <p:tav tm="100000">
                                          <p:val>
                                            <p:strVal val="#ppt_w"/>
                                          </p:val>
                                        </p:tav>
                                      </p:tavLst>
                                    </p:anim>
                                    <p:anim calcmode="lin" valueType="num">
                                      <p:cBhvr>
                                        <p:cTn id="102" dur="500" fill="hold"/>
                                        <p:tgtEl>
                                          <p:spTgt spid="169"/>
                                        </p:tgtEl>
                                        <p:attrNameLst>
                                          <p:attrName>ppt_h</p:attrName>
                                        </p:attrNameLst>
                                      </p:cBhvr>
                                      <p:tavLst>
                                        <p:tav tm="0">
                                          <p:val>
                                            <p:fltVal val="0"/>
                                          </p:val>
                                        </p:tav>
                                        <p:tav tm="100000">
                                          <p:val>
                                            <p:strVal val="#ppt_h"/>
                                          </p:val>
                                        </p:tav>
                                      </p:tavLst>
                                    </p:anim>
                                    <p:animEffect transition="in" filter="fade">
                                      <p:cBhvr>
                                        <p:cTn id="103" dur="500"/>
                                        <p:tgtEl>
                                          <p:spTgt spid="169"/>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157"/>
                                        </p:tgtEl>
                                        <p:attrNameLst>
                                          <p:attrName>style.visibility</p:attrName>
                                        </p:attrNameLst>
                                      </p:cBhvr>
                                      <p:to>
                                        <p:strVal val="visible"/>
                                      </p:to>
                                    </p:set>
                                    <p:anim calcmode="lin" valueType="num">
                                      <p:cBhvr>
                                        <p:cTn id="107" dur="500" fill="hold"/>
                                        <p:tgtEl>
                                          <p:spTgt spid="157"/>
                                        </p:tgtEl>
                                        <p:attrNameLst>
                                          <p:attrName>ppt_w</p:attrName>
                                        </p:attrNameLst>
                                      </p:cBhvr>
                                      <p:tavLst>
                                        <p:tav tm="0">
                                          <p:val>
                                            <p:fltVal val="0"/>
                                          </p:val>
                                        </p:tav>
                                        <p:tav tm="100000">
                                          <p:val>
                                            <p:strVal val="#ppt_w"/>
                                          </p:val>
                                        </p:tav>
                                      </p:tavLst>
                                    </p:anim>
                                    <p:anim calcmode="lin" valueType="num">
                                      <p:cBhvr>
                                        <p:cTn id="108" dur="500" fill="hold"/>
                                        <p:tgtEl>
                                          <p:spTgt spid="157"/>
                                        </p:tgtEl>
                                        <p:attrNameLst>
                                          <p:attrName>ppt_h</p:attrName>
                                        </p:attrNameLst>
                                      </p:cBhvr>
                                      <p:tavLst>
                                        <p:tav tm="0">
                                          <p:val>
                                            <p:fltVal val="0"/>
                                          </p:val>
                                        </p:tav>
                                        <p:tav tm="100000">
                                          <p:val>
                                            <p:strVal val="#ppt_h"/>
                                          </p:val>
                                        </p:tav>
                                      </p:tavLst>
                                    </p:anim>
                                    <p:anim calcmode="lin" valueType="num">
                                      <p:cBhvr>
                                        <p:cTn id="109" dur="500" fill="hold"/>
                                        <p:tgtEl>
                                          <p:spTgt spid="157"/>
                                        </p:tgtEl>
                                        <p:attrNameLst>
                                          <p:attrName>style.rotation</p:attrName>
                                        </p:attrNameLst>
                                      </p:cBhvr>
                                      <p:tavLst>
                                        <p:tav tm="0">
                                          <p:val>
                                            <p:fltVal val="360"/>
                                          </p:val>
                                        </p:tav>
                                        <p:tav tm="100000">
                                          <p:val>
                                            <p:fltVal val="0"/>
                                          </p:val>
                                        </p:tav>
                                      </p:tavLst>
                                    </p:anim>
                                    <p:animEffect transition="in" filter="fade">
                                      <p:cBhvr>
                                        <p:cTn id="110" dur="500"/>
                                        <p:tgtEl>
                                          <p:spTgt spid="157"/>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155"/>
                                        </p:tgtEl>
                                        <p:attrNameLst>
                                          <p:attrName>style.visibility</p:attrName>
                                        </p:attrNameLst>
                                      </p:cBhvr>
                                      <p:to>
                                        <p:strVal val="visible"/>
                                      </p:to>
                                    </p:set>
                                    <p:anim calcmode="lin" valueType="num">
                                      <p:cBhvr>
                                        <p:cTn id="114" dur="500" fill="hold"/>
                                        <p:tgtEl>
                                          <p:spTgt spid="155"/>
                                        </p:tgtEl>
                                        <p:attrNameLst>
                                          <p:attrName>ppt_w</p:attrName>
                                        </p:attrNameLst>
                                      </p:cBhvr>
                                      <p:tavLst>
                                        <p:tav tm="0">
                                          <p:val>
                                            <p:fltVal val="0"/>
                                          </p:val>
                                        </p:tav>
                                        <p:tav tm="100000">
                                          <p:val>
                                            <p:strVal val="#ppt_w"/>
                                          </p:val>
                                        </p:tav>
                                      </p:tavLst>
                                    </p:anim>
                                    <p:anim calcmode="lin" valueType="num">
                                      <p:cBhvr>
                                        <p:cTn id="115" dur="500" fill="hold"/>
                                        <p:tgtEl>
                                          <p:spTgt spid="155"/>
                                        </p:tgtEl>
                                        <p:attrNameLst>
                                          <p:attrName>ppt_h</p:attrName>
                                        </p:attrNameLst>
                                      </p:cBhvr>
                                      <p:tavLst>
                                        <p:tav tm="0">
                                          <p:val>
                                            <p:fltVal val="0"/>
                                          </p:val>
                                        </p:tav>
                                        <p:tav tm="100000">
                                          <p:val>
                                            <p:strVal val="#ppt_h"/>
                                          </p:val>
                                        </p:tav>
                                      </p:tavLst>
                                    </p:anim>
                                    <p:anim calcmode="lin" valueType="num">
                                      <p:cBhvr>
                                        <p:cTn id="116" dur="500" fill="hold"/>
                                        <p:tgtEl>
                                          <p:spTgt spid="155"/>
                                        </p:tgtEl>
                                        <p:attrNameLst>
                                          <p:attrName>style.rotation</p:attrName>
                                        </p:attrNameLst>
                                      </p:cBhvr>
                                      <p:tavLst>
                                        <p:tav tm="0">
                                          <p:val>
                                            <p:fltVal val="360"/>
                                          </p:val>
                                        </p:tav>
                                        <p:tav tm="100000">
                                          <p:val>
                                            <p:fltVal val="0"/>
                                          </p:val>
                                        </p:tav>
                                      </p:tavLst>
                                    </p:anim>
                                    <p:animEffect transition="in" filter="fade">
                                      <p:cBhvr>
                                        <p:cTn id="117" dur="500"/>
                                        <p:tgtEl>
                                          <p:spTgt spid="155"/>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167"/>
                                        </p:tgtEl>
                                        <p:attrNameLst>
                                          <p:attrName>style.visibility</p:attrName>
                                        </p:attrNameLst>
                                      </p:cBhvr>
                                      <p:to>
                                        <p:strVal val="visible"/>
                                      </p:to>
                                    </p:set>
                                    <p:animEffect transition="in" filter="fade">
                                      <p:cBhvr>
                                        <p:cTn id="121" dur="500"/>
                                        <p:tgtEl>
                                          <p:spTgt spid="167"/>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166"/>
                                        </p:tgtEl>
                                        <p:attrNameLst>
                                          <p:attrName>style.visibility</p:attrName>
                                        </p:attrNameLst>
                                      </p:cBhvr>
                                      <p:to>
                                        <p:strVal val="visible"/>
                                      </p:to>
                                    </p:set>
                                    <p:animEffect transition="in" filter="fade">
                                      <p:cBhvr>
                                        <p:cTn id="125" dur="500"/>
                                        <p:tgtEl>
                                          <p:spTgt spid="166"/>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171"/>
                                        </p:tgtEl>
                                        <p:attrNameLst>
                                          <p:attrName>style.visibility</p:attrName>
                                        </p:attrNameLst>
                                      </p:cBhvr>
                                      <p:to>
                                        <p:strVal val="visible"/>
                                      </p:to>
                                    </p:set>
                                    <p:anim calcmode="lin" valueType="num">
                                      <p:cBhvr>
                                        <p:cTn id="129" dur="500" fill="hold"/>
                                        <p:tgtEl>
                                          <p:spTgt spid="171"/>
                                        </p:tgtEl>
                                        <p:attrNameLst>
                                          <p:attrName>ppt_w</p:attrName>
                                        </p:attrNameLst>
                                      </p:cBhvr>
                                      <p:tavLst>
                                        <p:tav tm="0">
                                          <p:val>
                                            <p:fltVal val="0"/>
                                          </p:val>
                                        </p:tav>
                                        <p:tav tm="100000">
                                          <p:val>
                                            <p:strVal val="#ppt_w"/>
                                          </p:val>
                                        </p:tav>
                                      </p:tavLst>
                                    </p:anim>
                                    <p:anim calcmode="lin" valueType="num">
                                      <p:cBhvr>
                                        <p:cTn id="130" dur="500" fill="hold"/>
                                        <p:tgtEl>
                                          <p:spTgt spid="171"/>
                                        </p:tgtEl>
                                        <p:attrNameLst>
                                          <p:attrName>ppt_h</p:attrName>
                                        </p:attrNameLst>
                                      </p:cBhvr>
                                      <p:tavLst>
                                        <p:tav tm="0">
                                          <p:val>
                                            <p:fltVal val="0"/>
                                          </p:val>
                                        </p:tav>
                                        <p:tav tm="100000">
                                          <p:val>
                                            <p:strVal val="#ppt_h"/>
                                          </p:val>
                                        </p:tav>
                                      </p:tavLst>
                                    </p:anim>
                                    <p:animEffect transition="in" filter="fade">
                                      <p:cBhvr>
                                        <p:cTn id="131"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p:bldP spid="129" grpId="0" animBg="1"/>
      <p:bldP spid="130" grpId="0" animBg="1"/>
      <p:bldP spid="154" grpId="0" animBg="1"/>
      <p:bldP spid="155" grpId="0" animBg="1"/>
      <p:bldP spid="156" grpId="0" animBg="1"/>
      <p:bldP spid="157" grpId="0" animBg="1"/>
      <p:bldP spid="158" grpId="0" animBg="1"/>
      <p:bldP spid="159" grpId="0" animBg="1"/>
      <p:bldP spid="160" grpId="0"/>
      <p:bldP spid="161" grpId="0"/>
      <p:bldP spid="162" grpId="0"/>
      <p:bldP spid="163" grpId="0"/>
      <p:bldP spid="164" grpId="0"/>
      <p:bldP spid="165" grpId="0"/>
      <p:bldP spid="166" grpId="0"/>
      <p:bldP spid="167" grpId="0"/>
      <p:bldP spid="168" grpId="0"/>
      <p:bldP spid="169" grpId="0"/>
      <p:bldP spid="170" grpId="0"/>
      <p:bldP spid="1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p:cNvSpPr txBox="1">
            <a:spLocks/>
          </p:cNvSpPr>
          <p:nvPr/>
        </p:nvSpPr>
        <p:spPr>
          <a:xfrm>
            <a:off x="1578065" y="3465652"/>
            <a:ext cx="2106786"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Content Placeholder 2"/>
          <p:cNvSpPr txBox="1">
            <a:spLocks/>
          </p:cNvSpPr>
          <p:nvPr/>
        </p:nvSpPr>
        <p:spPr>
          <a:xfrm>
            <a:off x="3807397" y="3976882"/>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Content Placeholder 2"/>
          <p:cNvSpPr txBox="1">
            <a:spLocks/>
          </p:cNvSpPr>
          <p:nvPr/>
        </p:nvSpPr>
        <p:spPr>
          <a:xfrm>
            <a:off x="6029602" y="4366390"/>
            <a:ext cx="2099520"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Content Placeholder 2"/>
          <p:cNvSpPr txBox="1">
            <a:spLocks/>
          </p:cNvSpPr>
          <p:nvPr/>
        </p:nvSpPr>
        <p:spPr>
          <a:xfrm>
            <a:off x="8250555" y="4877620"/>
            <a:ext cx="2165014" cy="527880"/>
          </a:xfrm>
          <a:prstGeom prst="rect">
            <a:avLst/>
          </a:prstGeom>
        </p:spPr>
        <p:txBody>
          <a:bodyPr vert="horz" wrap="square" lIns="96435" tIns="48218" rIns="96435" bIns="48218"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spcAft>
                <a:spcPts val="0"/>
              </a:spcAft>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任意多边形 4"/>
          <p:cNvSpPr/>
          <p:nvPr/>
        </p:nvSpPr>
        <p:spPr>
          <a:xfrm>
            <a:off x="1653379" y="2295997"/>
            <a:ext cx="9581341" cy="1394942"/>
          </a:xfrm>
          <a:custGeom>
            <a:avLst/>
            <a:gdLst>
              <a:gd name="connsiteX0" fmla="*/ 0 w 9581341"/>
              <a:gd name="connsiteY0" fmla="*/ 348736 h 1394942"/>
              <a:gd name="connsiteX1" fmla="*/ 8883870 w 9581341"/>
              <a:gd name="connsiteY1" fmla="*/ 348736 h 1394942"/>
              <a:gd name="connsiteX2" fmla="*/ 8883870 w 9581341"/>
              <a:gd name="connsiteY2" fmla="*/ 0 h 1394942"/>
              <a:gd name="connsiteX3" fmla="*/ 9581341 w 9581341"/>
              <a:gd name="connsiteY3" fmla="*/ 697471 h 1394942"/>
              <a:gd name="connsiteX4" fmla="*/ 8883870 w 9581341"/>
              <a:gd name="connsiteY4" fmla="*/ 1394942 h 1394942"/>
              <a:gd name="connsiteX5" fmla="*/ 8883870 w 9581341"/>
              <a:gd name="connsiteY5" fmla="*/ 1046207 h 1394942"/>
              <a:gd name="connsiteX6" fmla="*/ 0 w 9581341"/>
              <a:gd name="connsiteY6" fmla="*/ 1046207 h 1394942"/>
              <a:gd name="connsiteX7" fmla="*/ 0 w 95813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81341" h="1394942">
                <a:moveTo>
                  <a:pt x="0" y="348736"/>
                </a:moveTo>
                <a:lnTo>
                  <a:pt x="8883870" y="348736"/>
                </a:lnTo>
                <a:lnTo>
                  <a:pt x="8883870" y="0"/>
                </a:lnTo>
                <a:lnTo>
                  <a:pt x="9581341" y="697471"/>
                </a:lnTo>
                <a:lnTo>
                  <a:pt x="8883870" y="1394942"/>
                </a:lnTo>
                <a:lnTo>
                  <a:pt x="8883870" y="1046207"/>
                </a:lnTo>
                <a:lnTo>
                  <a:pt x="0" y="1046207"/>
                </a:lnTo>
                <a:lnTo>
                  <a:pt x="0" y="348736"/>
                </a:lnTo>
                <a:close/>
              </a:path>
            </a:pathLst>
          </a:custGeom>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任意多边形 6"/>
          <p:cNvSpPr/>
          <p:nvPr/>
        </p:nvSpPr>
        <p:spPr>
          <a:xfrm>
            <a:off x="3861878" y="2852514"/>
            <a:ext cx="7372841" cy="1394942"/>
          </a:xfrm>
          <a:custGeom>
            <a:avLst/>
            <a:gdLst>
              <a:gd name="connsiteX0" fmla="*/ 0 w 7372841"/>
              <a:gd name="connsiteY0" fmla="*/ 348736 h 1394942"/>
              <a:gd name="connsiteX1" fmla="*/ 6675370 w 7372841"/>
              <a:gd name="connsiteY1" fmla="*/ 348736 h 1394942"/>
              <a:gd name="connsiteX2" fmla="*/ 6675370 w 7372841"/>
              <a:gd name="connsiteY2" fmla="*/ 0 h 1394942"/>
              <a:gd name="connsiteX3" fmla="*/ 7372841 w 7372841"/>
              <a:gd name="connsiteY3" fmla="*/ 697471 h 1394942"/>
              <a:gd name="connsiteX4" fmla="*/ 6675370 w 7372841"/>
              <a:gd name="connsiteY4" fmla="*/ 1394942 h 1394942"/>
              <a:gd name="connsiteX5" fmla="*/ 6675370 w 7372841"/>
              <a:gd name="connsiteY5" fmla="*/ 1046207 h 1394942"/>
              <a:gd name="connsiteX6" fmla="*/ 0 w 7372841"/>
              <a:gd name="connsiteY6" fmla="*/ 1046207 h 1394942"/>
              <a:gd name="connsiteX7" fmla="*/ 0 w 7372841"/>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72841" h="1394942">
                <a:moveTo>
                  <a:pt x="0" y="348736"/>
                </a:moveTo>
                <a:lnTo>
                  <a:pt x="6675370" y="348736"/>
                </a:lnTo>
                <a:lnTo>
                  <a:pt x="6675370" y="0"/>
                </a:lnTo>
                <a:lnTo>
                  <a:pt x="7372841" y="697471"/>
                </a:lnTo>
                <a:lnTo>
                  <a:pt x="6675370" y="1394942"/>
                </a:lnTo>
                <a:lnTo>
                  <a:pt x="6675370" y="1046207"/>
                </a:lnTo>
                <a:lnTo>
                  <a:pt x="0" y="1046207"/>
                </a:lnTo>
                <a:lnTo>
                  <a:pt x="0" y="348736"/>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任意多边形 7"/>
          <p:cNvSpPr/>
          <p:nvPr/>
        </p:nvSpPr>
        <p:spPr>
          <a:xfrm>
            <a:off x="6070377" y="3256285"/>
            <a:ext cx="5164342" cy="1394942"/>
          </a:xfrm>
          <a:custGeom>
            <a:avLst/>
            <a:gdLst>
              <a:gd name="connsiteX0" fmla="*/ 0 w 5164342"/>
              <a:gd name="connsiteY0" fmla="*/ 348736 h 1394942"/>
              <a:gd name="connsiteX1" fmla="*/ 4466871 w 5164342"/>
              <a:gd name="connsiteY1" fmla="*/ 348736 h 1394942"/>
              <a:gd name="connsiteX2" fmla="*/ 4466871 w 5164342"/>
              <a:gd name="connsiteY2" fmla="*/ 0 h 1394942"/>
              <a:gd name="connsiteX3" fmla="*/ 5164342 w 5164342"/>
              <a:gd name="connsiteY3" fmla="*/ 697471 h 1394942"/>
              <a:gd name="connsiteX4" fmla="*/ 4466871 w 5164342"/>
              <a:gd name="connsiteY4" fmla="*/ 1394942 h 1394942"/>
              <a:gd name="connsiteX5" fmla="*/ 4466871 w 5164342"/>
              <a:gd name="connsiteY5" fmla="*/ 1046207 h 1394942"/>
              <a:gd name="connsiteX6" fmla="*/ 0 w 5164342"/>
              <a:gd name="connsiteY6" fmla="*/ 1046207 h 1394942"/>
              <a:gd name="connsiteX7" fmla="*/ 0 w 5164342"/>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64342" h="1394942">
                <a:moveTo>
                  <a:pt x="0" y="348736"/>
                </a:moveTo>
                <a:lnTo>
                  <a:pt x="4466871" y="348736"/>
                </a:lnTo>
                <a:lnTo>
                  <a:pt x="4466871" y="0"/>
                </a:lnTo>
                <a:lnTo>
                  <a:pt x="5164342" y="697471"/>
                </a:lnTo>
                <a:lnTo>
                  <a:pt x="4466871" y="1394942"/>
                </a:lnTo>
                <a:lnTo>
                  <a:pt x="4466871" y="1046207"/>
                </a:lnTo>
                <a:lnTo>
                  <a:pt x="0" y="1046207"/>
                </a:lnTo>
                <a:lnTo>
                  <a:pt x="0" y="348736"/>
                </a:lnTo>
                <a:close/>
              </a:path>
            </a:pathLst>
          </a:custGeom>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任意多边形 8"/>
          <p:cNvSpPr/>
          <p:nvPr/>
        </p:nvSpPr>
        <p:spPr>
          <a:xfrm>
            <a:off x="8278876" y="3720987"/>
            <a:ext cx="2955843" cy="1394942"/>
          </a:xfrm>
          <a:custGeom>
            <a:avLst/>
            <a:gdLst>
              <a:gd name="connsiteX0" fmla="*/ 0 w 2955843"/>
              <a:gd name="connsiteY0" fmla="*/ 348736 h 1394942"/>
              <a:gd name="connsiteX1" fmla="*/ 2258372 w 2955843"/>
              <a:gd name="connsiteY1" fmla="*/ 348736 h 1394942"/>
              <a:gd name="connsiteX2" fmla="*/ 2258372 w 2955843"/>
              <a:gd name="connsiteY2" fmla="*/ 0 h 1394942"/>
              <a:gd name="connsiteX3" fmla="*/ 2955843 w 2955843"/>
              <a:gd name="connsiteY3" fmla="*/ 697471 h 1394942"/>
              <a:gd name="connsiteX4" fmla="*/ 2258372 w 2955843"/>
              <a:gd name="connsiteY4" fmla="*/ 1394942 h 1394942"/>
              <a:gd name="connsiteX5" fmla="*/ 2258372 w 2955843"/>
              <a:gd name="connsiteY5" fmla="*/ 1046207 h 1394942"/>
              <a:gd name="connsiteX6" fmla="*/ 0 w 2955843"/>
              <a:gd name="connsiteY6" fmla="*/ 1046207 h 1394942"/>
              <a:gd name="connsiteX7" fmla="*/ 0 w 2955843"/>
              <a:gd name="connsiteY7" fmla="*/ 348736 h 139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5843" h="1394942">
                <a:moveTo>
                  <a:pt x="0" y="348736"/>
                </a:moveTo>
                <a:lnTo>
                  <a:pt x="2258372" y="348736"/>
                </a:lnTo>
                <a:lnTo>
                  <a:pt x="2258372" y="0"/>
                </a:lnTo>
                <a:lnTo>
                  <a:pt x="2955843" y="697471"/>
                </a:lnTo>
                <a:lnTo>
                  <a:pt x="2258372" y="1394942"/>
                </a:lnTo>
                <a:lnTo>
                  <a:pt x="2258372" y="1046207"/>
                </a:lnTo>
                <a:lnTo>
                  <a:pt x="0" y="1046207"/>
                </a:lnTo>
                <a:lnTo>
                  <a:pt x="0" y="348736"/>
                </a:lnTo>
                <a:close/>
              </a:path>
            </a:pathLst>
          </a:custGeom>
          <a:ln>
            <a:no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540000" tIns="379216" rIns="602735" bIns="570182" numCol="1" spcCol="1270" anchor="ctr" anchorCtr="0">
            <a:noAutofit/>
          </a:bodyPr>
          <a:lstStyle/>
          <a:p>
            <a:pPr lvl="0" algn="ctr" defTabSz="355600">
              <a:lnSpc>
                <a:spcPct val="120000"/>
              </a:lnSpc>
              <a:spcAft>
                <a:spcPts val="0"/>
              </a:spcAft>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kern="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26"/>
          <p:cNvSpPr>
            <a:spLocks/>
          </p:cNvSpPr>
          <p:nvPr/>
        </p:nvSpPr>
        <p:spPr bwMode="auto">
          <a:xfrm>
            <a:off x="8374712" y="4204507"/>
            <a:ext cx="379667" cy="37966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7" name="Group 16"/>
          <p:cNvGrpSpPr/>
          <p:nvPr/>
        </p:nvGrpSpPr>
        <p:grpSpPr>
          <a:xfrm>
            <a:off x="6212289" y="3773072"/>
            <a:ext cx="379667" cy="379667"/>
            <a:chOff x="3526798" y="4057329"/>
            <a:chExt cx="284519" cy="359394"/>
          </a:xfrm>
          <a:solidFill>
            <a:schemeClr val="bg1"/>
          </a:solidFill>
        </p:grpSpPr>
        <p:sp>
          <p:nvSpPr>
            <p:cNvPr id="18"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0"/>
          <p:cNvGrpSpPr/>
          <p:nvPr/>
        </p:nvGrpSpPr>
        <p:grpSpPr>
          <a:xfrm>
            <a:off x="1804660" y="2787842"/>
            <a:ext cx="379667" cy="379667"/>
            <a:chOff x="4669866" y="3800264"/>
            <a:chExt cx="279527" cy="416797"/>
          </a:xfrm>
          <a:solidFill>
            <a:schemeClr val="bg1"/>
          </a:solidFill>
        </p:grpSpPr>
        <p:sp>
          <p:nvSpPr>
            <p:cNvPr id="22"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5"/>
          <p:cNvGrpSpPr/>
          <p:nvPr/>
        </p:nvGrpSpPr>
        <p:grpSpPr>
          <a:xfrm>
            <a:off x="4030296" y="3349692"/>
            <a:ext cx="379667" cy="379667"/>
            <a:chOff x="3440113" y="1050925"/>
            <a:chExt cx="390525" cy="333376"/>
          </a:xfrm>
          <a:solidFill>
            <a:schemeClr val="bg1"/>
          </a:solidFill>
        </p:grpSpPr>
        <p:sp>
          <p:nvSpPr>
            <p:cNvPr id="27"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8"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组合 39"/>
          <p:cNvGrpSpPr/>
          <p:nvPr/>
        </p:nvGrpSpPr>
        <p:grpSpPr>
          <a:xfrm>
            <a:off x="539014" y="726011"/>
            <a:ext cx="11780723" cy="0"/>
            <a:chOff x="503625" y="726011"/>
            <a:chExt cx="11780723" cy="0"/>
          </a:xfrm>
        </p:grpSpPr>
        <p:cxnSp>
          <p:nvCxnSpPr>
            <p:cNvPr id="41" name="直接连接符 40"/>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83184910"/>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ppt_w</p:attrName>
                                        </p:attrNameLst>
                                      </p:cBhvr>
                                      <p:tavLst>
                                        <p:tav tm="0">
                                          <p:val>
                                            <p:fltVal val="0"/>
                                          </p:val>
                                        </p:tav>
                                        <p:tav tm="100000">
                                          <p:val>
                                            <p:strVal val="#ppt_w"/>
                                          </p:val>
                                        </p:tav>
                                      </p:tavLst>
                                    </p:anim>
                                    <p:anim calcmode="lin" valueType="num">
                                      <p:cBhvr>
                                        <p:cTn id="35" dur="500" fill="hold"/>
                                        <p:tgtEl>
                                          <p:spTgt spid="26"/>
                                        </p:tgtEl>
                                        <p:attrNameLst>
                                          <p:attrName>ppt_h</p:attrName>
                                        </p:attrNameLst>
                                      </p:cBhvr>
                                      <p:tavLst>
                                        <p:tav tm="0">
                                          <p:val>
                                            <p:fltVal val="0"/>
                                          </p:val>
                                        </p:tav>
                                        <p:tav tm="100000">
                                          <p:val>
                                            <p:strVal val="#ppt_h"/>
                                          </p:val>
                                        </p:tav>
                                      </p:tavLst>
                                    </p:anim>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14"/>
                                        </p:tgtEl>
                                        <p:attrNameLst>
                                          <p:attrName>style.visibility</p:attrName>
                                        </p:attrNameLst>
                                      </p:cBhvr>
                                      <p:to>
                                        <p:strVal val="visible"/>
                                      </p:to>
                                    </p:set>
                                    <p:animEffect transition="in" filter="fade">
                                      <p:cBhvr>
                                        <p:cTn id="65" dur="500"/>
                                        <p:tgtEl>
                                          <p:spTgt spid="14"/>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5" grpId="0" animBg="1"/>
      <p:bldP spid="7" grpId="0" animBg="1"/>
      <p:bldP spid="8" grpId="0" animBg="1"/>
      <p:bldP spid="9"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p:nvPr/>
        </p:nvGrpSpPr>
        <p:grpSpPr>
          <a:xfrm>
            <a:off x="353" y="3025603"/>
            <a:ext cx="6192039" cy="162011"/>
            <a:chOff x="0" y="2341322"/>
            <a:chExt cx="4403469" cy="115214"/>
          </a:xfrm>
          <a:solidFill>
            <a:schemeClr val="accent1"/>
          </a:solidFill>
        </p:grpSpPr>
        <p:sp>
          <p:nvSpPr>
            <p:cNvPr id="13" name="Rectangle 12"/>
            <p:cNvSpPr/>
            <p:nvPr/>
          </p:nvSpPr>
          <p:spPr>
            <a:xfrm>
              <a:off x="0" y="2341322"/>
              <a:ext cx="4403469"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14"/>
            <p:cNvSpPr/>
            <p:nvPr/>
          </p:nvSpPr>
          <p:spPr>
            <a:xfrm>
              <a:off x="3535074" y="2387041"/>
              <a:ext cx="868395" cy="694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450672">
                <a:defRPr/>
              </a:pPr>
              <a:endParaRPr lang="en-US" sz="266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 name="矩形 7"/>
          <p:cNvSpPr/>
          <p:nvPr/>
        </p:nvSpPr>
        <p:spPr>
          <a:xfrm>
            <a:off x="4845199" y="3421633"/>
            <a:ext cx="4392488" cy="738664"/>
          </a:xfrm>
          <a:prstGeom prst="rect">
            <a:avLst/>
          </a:prstGeom>
        </p:spPr>
        <p:txBody>
          <a:bodyPr wrap="square" lIns="0" tIns="0" rIns="0" bIns="0">
            <a:spAutoFit/>
          </a:bodyPr>
          <a:lstStyle/>
          <a:p>
            <a:r>
              <a:rPr lang="en-US" altLang="zh-CN" sz="4800" dirty="0" smtClean="0">
                <a:solidFill>
                  <a:schemeClr val="accent1"/>
                </a:solidFill>
                <a:ea typeface="微软雅黑" panose="020B0503020204020204" pitchFamily="34" charset="-122"/>
                <a:cs typeface="+mn-ea"/>
                <a:sym typeface="+mn-lt"/>
              </a:rPr>
              <a:t>02</a:t>
            </a:r>
            <a:r>
              <a:rPr lang="zh-CN" altLang="en-US" sz="4800" dirty="0" smtClean="0">
                <a:solidFill>
                  <a:schemeClr val="accent1"/>
                </a:solidFill>
                <a:ea typeface="微软雅黑" panose="020B0503020204020204" pitchFamily="34" charset="-122"/>
                <a:cs typeface="+mn-ea"/>
                <a:sym typeface="+mn-lt"/>
              </a:rPr>
              <a:t>年度</a:t>
            </a:r>
            <a:r>
              <a:rPr lang="zh-CN" altLang="en-US" sz="4800" dirty="0">
                <a:solidFill>
                  <a:schemeClr val="accent1"/>
                </a:solidFill>
                <a:ea typeface="微软雅黑" panose="020B0503020204020204" pitchFamily="34" charset="-122"/>
                <a:cs typeface="+mn-ea"/>
                <a:sym typeface="+mn-lt"/>
              </a:rPr>
              <a:t>工作概述</a:t>
            </a:r>
          </a:p>
        </p:txBody>
      </p:sp>
      <p:sp>
        <p:nvSpPr>
          <p:cNvPr id="9" name="TextBox 11"/>
          <p:cNvSpPr txBox="1"/>
          <p:nvPr/>
        </p:nvSpPr>
        <p:spPr>
          <a:xfrm>
            <a:off x="4739063"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6718356" y="4280784"/>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1" name="TextBox 11"/>
          <p:cNvSpPr txBox="1"/>
          <p:nvPr/>
        </p:nvSpPr>
        <p:spPr>
          <a:xfrm>
            <a:off x="4739063"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718356" y="4648865"/>
            <a:ext cx="2474708" cy="307777"/>
          </a:xfrm>
          <a:prstGeom prst="rect">
            <a:avLst/>
          </a:prstGeom>
          <a:noFill/>
        </p:spPr>
        <p:txBody>
          <a:bodyPr wrap="square" rtlCol="0">
            <a:spAutoFit/>
          </a:bodyPr>
          <a:lstStyle/>
          <a:p>
            <a:pPr marL="171450" lvl="1" indent="-171450">
              <a:buFont typeface="Arial" panose="020B0604020202020204" pitchFamily="34" charset="0"/>
              <a:buChar char="•"/>
            </a:pPr>
            <a:r>
              <a:rPr lang="zh-CN" altLang="en-US" sz="1400" dirty="0" smtClean="0">
                <a:solidFill>
                  <a:schemeClr val="accent1"/>
                </a:solidFill>
                <a:latin typeface="微软雅黑" panose="020B0503020204020204" pitchFamily="34" charset="-122"/>
                <a:ea typeface="微软雅黑" panose="020B0503020204020204" pitchFamily="34" charset="-122"/>
                <a:cs typeface="+mn-ea"/>
                <a:sym typeface="+mn-lt"/>
              </a:rPr>
              <a:t>添加</a:t>
            </a:r>
            <a:r>
              <a:rPr lang="zh-CN" altLang="en-US" sz="1400" dirty="0">
                <a:solidFill>
                  <a:schemeClr val="accent1"/>
                </a:solidFill>
                <a:latin typeface="微软雅黑" panose="020B0503020204020204" pitchFamily="34" charset="-122"/>
                <a:ea typeface="微软雅黑" panose="020B0503020204020204" pitchFamily="34" charset="-122"/>
                <a:cs typeface="+mn-ea"/>
                <a:sym typeface="+mn-lt"/>
              </a:rPr>
              <a:t>相关标题文字</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67864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ppt_w"/>
                                          </p:val>
                                        </p:tav>
                                        <p:tav tm="100000">
                                          <p:val>
                                            <p:strVal val="#ppt_w"/>
                                          </p:val>
                                        </p:tav>
                                      </p:tavLst>
                                    </p:anim>
                                    <p:anim calcmode="lin" valueType="num">
                                      <p:cBhvr>
                                        <p:cTn id="14" dur="500" fill="hold"/>
                                        <p:tgtEl>
                                          <p:spTgt spid="8"/>
                                        </p:tgtEl>
                                        <p:attrNameLst>
                                          <p:attrName>ppt_h</p:attrName>
                                        </p:attrNameLst>
                                      </p:cBhvr>
                                      <p:tavLst>
                                        <p:tav tm="0">
                                          <p:val>
                                            <p:strVal val="4*#ppt_h"/>
                                          </p:val>
                                        </p:tav>
                                        <p:tav tm="100000">
                                          <p:val>
                                            <p:strVal val="#ppt_h"/>
                                          </p:val>
                                        </p:tav>
                                      </p:tavLst>
                                    </p:anim>
                                  </p:childTnLst>
                                </p:cTn>
                              </p:par>
                            </p:childTnLst>
                          </p:cTn>
                        </p:par>
                        <p:par>
                          <p:cTn id="15" fill="hold">
                            <p:stCondLst>
                              <p:cond delay="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1000"/>
                            </p:stCondLst>
                            <p:childTnLst>
                              <p:par>
                                <p:cTn id="21" presetID="1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p:tgtEl>
                                          <p:spTgt spid="10"/>
                                        </p:tgtEl>
                                        <p:attrNameLst>
                                          <p:attrName>ppt_x</p:attrName>
                                        </p:attrNameLst>
                                      </p:cBhvr>
                                      <p:tavLst>
                                        <p:tav tm="0">
                                          <p:val>
                                            <p:strVal val="#ppt_x-#ppt_w*1.125000"/>
                                          </p:val>
                                        </p:tav>
                                        <p:tav tm="100000">
                                          <p:val>
                                            <p:strVal val="#ppt_x"/>
                                          </p:val>
                                        </p:tav>
                                      </p:tavLst>
                                    </p:anim>
                                    <p:animEffect transition="in" filter="wipe(right)">
                                      <p:cBhvr>
                                        <p:cTn id="24" dur="500"/>
                                        <p:tgtEl>
                                          <p:spTgt spid="10"/>
                                        </p:tgtEl>
                                      </p:cBhvr>
                                    </p:animEffect>
                                  </p:childTnLst>
                                </p:cTn>
                              </p:par>
                            </p:childTnLst>
                          </p:cTn>
                        </p:par>
                        <p:par>
                          <p:cTn id="25" fill="hold">
                            <p:stCondLst>
                              <p:cond delay="1500"/>
                            </p:stCondLst>
                            <p:childTnLst>
                              <p:par>
                                <p:cTn id="26" presetID="1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right)">
                                      <p:cBhvr>
                                        <p:cTn id="29" dur="500"/>
                                        <p:tgtEl>
                                          <p:spTgt spid="11"/>
                                        </p:tgtEl>
                                      </p:cBhvr>
                                    </p:animEffect>
                                  </p:childTnLst>
                                </p:cTn>
                              </p:par>
                            </p:childTnLst>
                          </p:cTn>
                        </p:par>
                        <p:par>
                          <p:cTn id="30" fill="hold">
                            <p:stCondLst>
                              <p:cond delay="2000"/>
                            </p:stCondLst>
                            <p:childTnLst>
                              <p:par>
                                <p:cTn id="31" presetID="12" presetClass="entr" presetSubtype="8"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p:tgtEl>
                                          <p:spTgt spid="12"/>
                                        </p:tgtEl>
                                        <p:attrNameLst>
                                          <p:attrName>ppt_x</p:attrName>
                                        </p:attrNameLst>
                                      </p:cBhvr>
                                      <p:tavLst>
                                        <p:tav tm="0">
                                          <p:val>
                                            <p:strVal val="#ppt_x-#ppt_w*1.125000"/>
                                          </p:val>
                                        </p:tav>
                                        <p:tav tm="100000">
                                          <p:val>
                                            <p:strVal val="#ppt_x"/>
                                          </p:val>
                                        </p:tav>
                                      </p:tavLst>
                                    </p:anim>
                                    <p:animEffect transition="in" filter="wipe(right)">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923273" y="4927190"/>
            <a:ext cx="724534" cy="72453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Group 4"/>
          <p:cNvGrpSpPr/>
          <p:nvPr/>
        </p:nvGrpSpPr>
        <p:grpSpPr>
          <a:xfrm>
            <a:off x="923273" y="1828206"/>
            <a:ext cx="724534" cy="72453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5"/>
          <p:cNvGrpSpPr/>
          <p:nvPr/>
        </p:nvGrpSpPr>
        <p:grpSpPr>
          <a:xfrm>
            <a:off x="923273" y="2861201"/>
            <a:ext cx="724534" cy="72453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0"/>
          <p:cNvGrpSpPr/>
          <p:nvPr/>
        </p:nvGrpSpPr>
        <p:grpSpPr>
          <a:xfrm>
            <a:off x="923273" y="3894196"/>
            <a:ext cx="724534" cy="72453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898">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5"/>
          <p:cNvGrpSpPr/>
          <p:nvPr/>
        </p:nvGrpSpPr>
        <p:grpSpPr>
          <a:xfrm>
            <a:off x="1827937" y="1786815"/>
            <a:ext cx="4411347" cy="865305"/>
            <a:chOff x="7855640" y="3619632"/>
            <a:chExt cx="4182840" cy="820481"/>
          </a:xfrm>
        </p:grpSpPr>
        <p:sp>
          <p:nvSpPr>
            <p:cNvPr id="17" name="TextBox 16"/>
            <p:cNvSpPr txBox="1"/>
            <p:nvPr/>
          </p:nvSpPr>
          <p:spPr>
            <a:xfrm>
              <a:off x="7855640" y="3619632"/>
              <a:ext cx="1191654" cy="20428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7855640" y="3914813"/>
              <a:ext cx="4182840" cy="525300"/>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Group 18"/>
          <p:cNvGrpSpPr/>
          <p:nvPr/>
        </p:nvGrpSpPr>
        <p:grpSpPr>
          <a:xfrm>
            <a:off x="1827937" y="2810513"/>
            <a:ext cx="4411347" cy="843376"/>
            <a:chOff x="7855640" y="3619632"/>
            <a:chExt cx="4182840" cy="799688"/>
          </a:xfrm>
        </p:grpSpPr>
        <p:sp>
          <p:nvSpPr>
            <p:cNvPr id="20" name="TextBox 19"/>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0"/>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Group 21"/>
          <p:cNvGrpSpPr/>
          <p:nvPr/>
        </p:nvGrpSpPr>
        <p:grpSpPr>
          <a:xfrm>
            <a:off x="1827937" y="3834210"/>
            <a:ext cx="4411347" cy="843376"/>
            <a:chOff x="7855640" y="3619632"/>
            <a:chExt cx="4182840" cy="799688"/>
          </a:xfrm>
        </p:grpSpPr>
        <p:sp>
          <p:nvSpPr>
            <p:cNvPr id="23" name="TextBox 22"/>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23"/>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24"/>
          <p:cNvGrpSpPr/>
          <p:nvPr/>
        </p:nvGrpSpPr>
        <p:grpSpPr>
          <a:xfrm>
            <a:off x="1827937" y="4857906"/>
            <a:ext cx="4411347" cy="843376"/>
            <a:chOff x="7855640" y="3619632"/>
            <a:chExt cx="4182840" cy="799688"/>
          </a:xfrm>
        </p:grpSpPr>
        <p:sp>
          <p:nvSpPr>
            <p:cNvPr id="26" name="TextBox 25"/>
            <p:cNvSpPr txBox="1"/>
            <p:nvPr/>
          </p:nvSpPr>
          <p:spPr>
            <a:xfrm>
              <a:off x="7855640" y="3619632"/>
              <a:ext cx="1191654" cy="204284"/>
            </a:xfrm>
            <a:prstGeom prst="rect">
              <a:avLst/>
            </a:prstGeom>
            <a:noFill/>
          </p:spPr>
          <p:txBody>
            <a:bodyPr wrap="none" lIns="0" tIns="0" rIns="0" bIns="0" rtlCol="0">
              <a:spAutoFit/>
            </a:body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26"/>
            <p:cNvSpPr/>
            <p:nvPr/>
          </p:nvSpPr>
          <p:spPr>
            <a:xfrm>
              <a:off x="7855640" y="3914813"/>
              <a:ext cx="4182840" cy="504507"/>
            </a:xfrm>
            <a:prstGeom prst="rect">
              <a:avLst/>
            </a:prstGeom>
          </p:spPr>
          <p:txBody>
            <a:bodyPr wrap="square" lIns="0" tIns="0" rIns="0" bIns="0">
              <a:spAutoFit/>
            </a:bodyPr>
            <a:lstStyle/>
            <a:p>
              <a:pP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ectangle 33"/>
          <p:cNvSpPr/>
          <p:nvPr/>
        </p:nvSpPr>
        <p:spPr>
          <a:xfrm>
            <a:off x="6751179" y="1828206"/>
            <a:ext cx="6107571" cy="387307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4454798" y="233568"/>
            <a:ext cx="3949155" cy="492443"/>
          </a:xfrm>
          <a:prstGeom prst="rect">
            <a:avLst/>
          </a:prstGeom>
          <a:noFill/>
        </p:spPr>
        <p:txBody>
          <a:bodyPr wrap="square" lIns="0" tIns="0" rIns="0" bIns="0" rtlCol="0" anchor="ctr">
            <a:spAutoFit/>
          </a:bodyPr>
          <a:lstStyle/>
          <a:p>
            <a:pPr algn="ctr"/>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5025515" y="743527"/>
            <a:ext cx="2807720" cy="215444"/>
          </a:xfrm>
          <a:prstGeom prst="rect">
            <a:avLst/>
          </a:prstGeom>
          <a:noFill/>
        </p:spPr>
        <p:txBody>
          <a:bodyPr wrap="square" lIns="0" tIns="0" rIns="0" bIns="0" rtlCol="0" anchor="ctr">
            <a:spAutoFit/>
          </a:bodyPr>
          <a:lstStyle/>
          <a:p>
            <a:pPr algn="ct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3" name="组合 32"/>
          <p:cNvGrpSpPr/>
          <p:nvPr/>
        </p:nvGrpSpPr>
        <p:grpSpPr>
          <a:xfrm>
            <a:off x="539014" y="726011"/>
            <a:ext cx="11780723" cy="0"/>
            <a:chOff x="503625" y="726011"/>
            <a:chExt cx="11780723" cy="0"/>
          </a:xfrm>
        </p:grpSpPr>
        <p:cxnSp>
          <p:nvCxnSpPr>
            <p:cNvPr id="35" name="直接连接符 34"/>
            <p:cNvCxnSpPr/>
            <p:nvPr/>
          </p:nvCxnSpPr>
          <p:spPr>
            <a:xfrm>
              <a:off x="50362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333175" y="726011"/>
              <a:ext cx="3951173"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0492172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4500"/>
                            </p:stCondLst>
                            <p:childTnLst>
                              <p:par>
                                <p:cTn id="17" presetID="3"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7000"/>
                            </p:stCondLst>
                            <p:childTnLst>
                              <p:par>
                                <p:cTn id="25" presetID="3" presetClass="entr" presetSubtype="1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7500"/>
                            </p:stCondLst>
                            <p:childTnLst>
                              <p:par>
                                <p:cTn id="29" presetID="21"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heel(1)">
                                      <p:cBhvr>
                                        <p:cTn id="31" dur="2000"/>
                                        <p:tgtEl>
                                          <p:spTgt spid="28"/>
                                        </p:tgtEl>
                                      </p:cBhvr>
                                    </p:animEffect>
                                  </p:childTnLst>
                                </p:cTn>
                              </p:par>
                            </p:childTnLst>
                          </p:cTn>
                        </p:par>
                        <p:par>
                          <p:cTn id="32" fill="hold">
                            <p:stCondLst>
                              <p:cond delay="9500"/>
                            </p:stCondLst>
                            <p:childTnLst>
                              <p:par>
                                <p:cTn id="33" presetID="3" presetClass="entr" presetSubtype="1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PRESENTATION_TITLE" val="bt620"/>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Theme">
  <a:themeElements>
    <a:clrScheme name="自定义 208">
      <a:dk1>
        <a:sysClr val="windowText" lastClr="000000"/>
      </a:dk1>
      <a:lt1>
        <a:sysClr val="window" lastClr="FFFFFF"/>
      </a:lt1>
      <a:dk2>
        <a:srgbClr val="9AC343"/>
      </a:dk2>
      <a:lt2>
        <a:srgbClr val="E7E6E6"/>
      </a:lt2>
      <a:accent1>
        <a:srgbClr val="285301"/>
      </a:accent1>
      <a:accent2>
        <a:srgbClr val="9AC343"/>
      </a:accent2>
      <a:accent3>
        <a:srgbClr val="285301"/>
      </a:accent3>
      <a:accent4>
        <a:srgbClr val="9AC343"/>
      </a:accent4>
      <a:accent5>
        <a:srgbClr val="285301"/>
      </a:accent5>
      <a:accent6>
        <a:srgbClr val="9AC343"/>
      </a:accent6>
      <a:hlink>
        <a:srgbClr val="285301"/>
      </a:hlink>
      <a:folHlink>
        <a:srgbClr val="9AC343"/>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3156</Words>
  <Application>Microsoft Office PowerPoint</Application>
  <PresentationFormat>自定义</PresentationFormat>
  <Paragraphs>244</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宋体</vt:lpstr>
      <vt:lpstr>微软雅黑</vt:lpstr>
      <vt:lpstr>Arial</vt:lpstr>
      <vt:lpstr>Calibri</vt:lpstr>
      <vt:lpstr>Calibri 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bt620</dc:title>
  <dc:creator/>
  <cp:lastModifiedBy/>
  <cp:revision>1</cp:revision>
  <dcterms:created xsi:type="dcterms:W3CDTF">2017-01-03T11:50:47Z</dcterms:created>
  <dcterms:modified xsi:type="dcterms:W3CDTF">2017-05-30T08:48:38Z</dcterms:modified>
</cp:coreProperties>
</file>