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8.xml" ContentType="application/vnd.openxmlformats-officedocument.presentationml.tags+xml"/>
  <Override PartName="/ppt/notesSlides/notesSlide24.xml" ContentType="application/vnd.openxmlformats-officedocument.presentationml.notesSlide+xml"/>
  <Override PartName="/ppt/tags/tag9.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9" r:id="rId24"/>
    <p:sldId id="280" r:id="rId25"/>
    <p:sldId id="281"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5424"/>
    <a:srgbClr val="CBDAC7"/>
    <a:srgbClr val="EAEEDD"/>
    <a:srgbClr val="D3DCBA"/>
    <a:srgbClr val="C8CE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6" d="100"/>
          <a:sy n="66" d="100"/>
        </p:scale>
        <p:origin x="2256" y="118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81AE4AC4-3F26-48FF-BE28-14B57D71E126}" type="datetimeFigureOut">
              <a:rPr lang="zh-CN" altLang="en-US" smtClean="0"/>
              <a:t>2017/5/20</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5A04FA34-DDC2-4732-BEE3-5530C8E6A384}" type="slidenum">
              <a:rPr lang="zh-CN" altLang="en-US" smtClean="0"/>
              <a:t>‹#›</a:t>
            </a:fld>
            <a:endParaRPr lang="zh-CN" altLang="en-US"/>
          </a:p>
        </p:txBody>
      </p:sp>
    </p:spTree>
    <p:extLst>
      <p:ext uri="{BB962C8B-B14F-4D97-AF65-F5344CB8AC3E}">
        <p14:creationId xmlns:p14="http://schemas.microsoft.com/office/powerpoint/2010/main" val="3181208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a:t>
            </a:fld>
            <a:endParaRPr lang="zh-CN" altLang="en-US"/>
          </a:p>
        </p:txBody>
      </p:sp>
    </p:spTree>
    <p:extLst>
      <p:ext uri="{BB962C8B-B14F-4D97-AF65-F5344CB8AC3E}">
        <p14:creationId xmlns:p14="http://schemas.microsoft.com/office/powerpoint/2010/main" val="2843765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10</a:t>
            </a:fld>
            <a:endParaRPr lang="zh-CN" altLang="en-US"/>
          </a:p>
        </p:txBody>
      </p:sp>
    </p:spTree>
    <p:extLst>
      <p:ext uri="{BB962C8B-B14F-4D97-AF65-F5344CB8AC3E}">
        <p14:creationId xmlns:p14="http://schemas.microsoft.com/office/powerpoint/2010/main" val="1131972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11</a:t>
            </a:fld>
            <a:endParaRPr lang="zh-CN" altLang="en-US"/>
          </a:p>
        </p:txBody>
      </p:sp>
    </p:spTree>
    <p:extLst>
      <p:ext uri="{BB962C8B-B14F-4D97-AF65-F5344CB8AC3E}">
        <p14:creationId xmlns:p14="http://schemas.microsoft.com/office/powerpoint/2010/main" val="251828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12</a:t>
            </a:fld>
            <a:endParaRPr lang="zh-CN" altLang="en-US"/>
          </a:p>
        </p:txBody>
      </p:sp>
    </p:spTree>
    <p:extLst>
      <p:ext uri="{BB962C8B-B14F-4D97-AF65-F5344CB8AC3E}">
        <p14:creationId xmlns:p14="http://schemas.microsoft.com/office/powerpoint/2010/main" val="2729831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13</a:t>
            </a:fld>
            <a:endParaRPr lang="zh-CN" altLang="en-US"/>
          </a:p>
        </p:txBody>
      </p:sp>
    </p:spTree>
    <p:extLst>
      <p:ext uri="{BB962C8B-B14F-4D97-AF65-F5344CB8AC3E}">
        <p14:creationId xmlns:p14="http://schemas.microsoft.com/office/powerpoint/2010/main" val="880699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14</a:t>
            </a:fld>
            <a:endParaRPr lang="zh-CN" altLang="en-US"/>
          </a:p>
        </p:txBody>
      </p:sp>
    </p:spTree>
    <p:extLst>
      <p:ext uri="{BB962C8B-B14F-4D97-AF65-F5344CB8AC3E}">
        <p14:creationId xmlns:p14="http://schemas.microsoft.com/office/powerpoint/2010/main" val="4197885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15</a:t>
            </a:fld>
            <a:endParaRPr lang="zh-CN" altLang="en-US"/>
          </a:p>
        </p:txBody>
      </p:sp>
    </p:spTree>
    <p:extLst>
      <p:ext uri="{BB962C8B-B14F-4D97-AF65-F5344CB8AC3E}">
        <p14:creationId xmlns:p14="http://schemas.microsoft.com/office/powerpoint/2010/main" val="5573691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16</a:t>
            </a:fld>
            <a:endParaRPr lang="zh-CN" altLang="en-US"/>
          </a:p>
        </p:txBody>
      </p:sp>
    </p:spTree>
    <p:extLst>
      <p:ext uri="{BB962C8B-B14F-4D97-AF65-F5344CB8AC3E}">
        <p14:creationId xmlns:p14="http://schemas.microsoft.com/office/powerpoint/2010/main" val="3995296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17</a:t>
            </a:fld>
            <a:endParaRPr lang="zh-CN" altLang="en-US"/>
          </a:p>
        </p:txBody>
      </p:sp>
    </p:spTree>
    <p:extLst>
      <p:ext uri="{BB962C8B-B14F-4D97-AF65-F5344CB8AC3E}">
        <p14:creationId xmlns:p14="http://schemas.microsoft.com/office/powerpoint/2010/main" val="3481192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18</a:t>
            </a:fld>
            <a:endParaRPr lang="zh-CN" altLang="en-US"/>
          </a:p>
        </p:txBody>
      </p:sp>
    </p:spTree>
    <p:extLst>
      <p:ext uri="{BB962C8B-B14F-4D97-AF65-F5344CB8AC3E}">
        <p14:creationId xmlns:p14="http://schemas.microsoft.com/office/powerpoint/2010/main" val="2866361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19</a:t>
            </a:fld>
            <a:endParaRPr lang="zh-CN" altLang="en-US"/>
          </a:p>
        </p:txBody>
      </p:sp>
    </p:spTree>
    <p:extLst>
      <p:ext uri="{BB962C8B-B14F-4D97-AF65-F5344CB8AC3E}">
        <p14:creationId xmlns:p14="http://schemas.microsoft.com/office/powerpoint/2010/main" val="3006368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a:t>
            </a:fld>
            <a:endParaRPr lang="zh-CN" altLang="en-US"/>
          </a:p>
        </p:txBody>
      </p:sp>
    </p:spTree>
    <p:extLst>
      <p:ext uri="{BB962C8B-B14F-4D97-AF65-F5344CB8AC3E}">
        <p14:creationId xmlns:p14="http://schemas.microsoft.com/office/powerpoint/2010/main" val="1994623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20</a:t>
            </a:fld>
            <a:endParaRPr lang="zh-CN" altLang="en-US"/>
          </a:p>
        </p:txBody>
      </p:sp>
    </p:spTree>
    <p:extLst>
      <p:ext uri="{BB962C8B-B14F-4D97-AF65-F5344CB8AC3E}">
        <p14:creationId xmlns:p14="http://schemas.microsoft.com/office/powerpoint/2010/main" val="2429585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21</a:t>
            </a:fld>
            <a:endParaRPr lang="zh-CN" altLang="en-US"/>
          </a:p>
        </p:txBody>
      </p:sp>
    </p:spTree>
    <p:extLst>
      <p:ext uri="{BB962C8B-B14F-4D97-AF65-F5344CB8AC3E}">
        <p14:creationId xmlns:p14="http://schemas.microsoft.com/office/powerpoint/2010/main" val="3477952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22</a:t>
            </a:fld>
            <a:endParaRPr lang="zh-CN" altLang="en-US"/>
          </a:p>
        </p:txBody>
      </p:sp>
    </p:spTree>
    <p:extLst>
      <p:ext uri="{BB962C8B-B14F-4D97-AF65-F5344CB8AC3E}">
        <p14:creationId xmlns:p14="http://schemas.microsoft.com/office/powerpoint/2010/main" val="192375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23</a:t>
            </a:fld>
            <a:endParaRPr lang="zh-CN" altLang="en-US"/>
          </a:p>
        </p:txBody>
      </p:sp>
    </p:spTree>
    <p:extLst>
      <p:ext uri="{BB962C8B-B14F-4D97-AF65-F5344CB8AC3E}">
        <p14:creationId xmlns:p14="http://schemas.microsoft.com/office/powerpoint/2010/main" val="42877182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24</a:t>
            </a:fld>
            <a:endParaRPr lang="zh-CN" altLang="en-US"/>
          </a:p>
        </p:txBody>
      </p:sp>
    </p:spTree>
    <p:extLst>
      <p:ext uri="{BB962C8B-B14F-4D97-AF65-F5344CB8AC3E}">
        <p14:creationId xmlns:p14="http://schemas.microsoft.com/office/powerpoint/2010/main" val="3652192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25</a:t>
            </a:fld>
            <a:endParaRPr lang="zh-CN" altLang="en-US"/>
          </a:p>
        </p:txBody>
      </p:sp>
    </p:spTree>
    <p:extLst>
      <p:ext uri="{BB962C8B-B14F-4D97-AF65-F5344CB8AC3E}">
        <p14:creationId xmlns:p14="http://schemas.microsoft.com/office/powerpoint/2010/main" val="1926607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3</a:t>
            </a:fld>
            <a:endParaRPr lang="zh-CN" altLang="en-US"/>
          </a:p>
        </p:txBody>
      </p:sp>
    </p:spTree>
    <p:extLst>
      <p:ext uri="{BB962C8B-B14F-4D97-AF65-F5344CB8AC3E}">
        <p14:creationId xmlns:p14="http://schemas.microsoft.com/office/powerpoint/2010/main" val="752083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4</a:t>
            </a:fld>
            <a:endParaRPr lang="zh-CN" altLang="en-US"/>
          </a:p>
        </p:txBody>
      </p:sp>
    </p:spTree>
    <p:extLst>
      <p:ext uri="{BB962C8B-B14F-4D97-AF65-F5344CB8AC3E}">
        <p14:creationId xmlns:p14="http://schemas.microsoft.com/office/powerpoint/2010/main" val="3457259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5</a:t>
            </a:fld>
            <a:endParaRPr lang="zh-CN" altLang="en-US"/>
          </a:p>
        </p:txBody>
      </p:sp>
    </p:spTree>
    <p:extLst>
      <p:ext uri="{BB962C8B-B14F-4D97-AF65-F5344CB8AC3E}">
        <p14:creationId xmlns:p14="http://schemas.microsoft.com/office/powerpoint/2010/main" val="4294077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6</a:t>
            </a:fld>
            <a:endParaRPr lang="zh-CN" altLang="en-US"/>
          </a:p>
        </p:txBody>
      </p:sp>
    </p:spTree>
    <p:extLst>
      <p:ext uri="{BB962C8B-B14F-4D97-AF65-F5344CB8AC3E}">
        <p14:creationId xmlns:p14="http://schemas.microsoft.com/office/powerpoint/2010/main" val="2684886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7</a:t>
            </a:fld>
            <a:endParaRPr lang="zh-CN" altLang="en-US"/>
          </a:p>
        </p:txBody>
      </p:sp>
    </p:spTree>
    <p:extLst>
      <p:ext uri="{BB962C8B-B14F-4D97-AF65-F5344CB8AC3E}">
        <p14:creationId xmlns:p14="http://schemas.microsoft.com/office/powerpoint/2010/main" val="1649929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8</a:t>
            </a:fld>
            <a:endParaRPr lang="zh-CN" altLang="en-US"/>
          </a:p>
        </p:txBody>
      </p:sp>
    </p:spTree>
    <p:extLst>
      <p:ext uri="{BB962C8B-B14F-4D97-AF65-F5344CB8AC3E}">
        <p14:creationId xmlns:p14="http://schemas.microsoft.com/office/powerpoint/2010/main" val="1457835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9</a:t>
            </a:fld>
            <a:endParaRPr lang="zh-CN" altLang="en-US"/>
          </a:p>
        </p:txBody>
      </p:sp>
    </p:spTree>
    <p:extLst>
      <p:ext uri="{BB962C8B-B14F-4D97-AF65-F5344CB8AC3E}">
        <p14:creationId xmlns:p14="http://schemas.microsoft.com/office/powerpoint/2010/main" val="1811151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E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2017/5/20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697585" y="3049270"/>
            <a:ext cx="5104765" cy="895985"/>
            <a:chOff x="5580" y="4379"/>
            <a:chExt cx="8039" cy="1411"/>
          </a:xfrm>
        </p:grpSpPr>
        <p:sp>
          <p:nvSpPr>
            <p:cNvPr id="17" name="TextBox 12"/>
            <p:cNvSpPr txBox="1"/>
            <p:nvPr/>
          </p:nvSpPr>
          <p:spPr>
            <a:xfrm>
              <a:off x="5580" y="4379"/>
              <a:ext cx="8039" cy="909"/>
            </a:xfrm>
            <a:prstGeom prst="rect">
              <a:avLst/>
            </a:prstGeom>
            <a:noFill/>
          </p:spPr>
          <p:txBody>
            <a:bodyPr wrap="none" lIns="68589" tIns="34295" rIns="68589" bIns="34295" rtlCol="0">
              <a:spAutoFit/>
            </a:bodyPr>
            <a:lstStyle/>
            <a:p>
              <a:pPr algn="ctr"/>
              <a:r>
                <a:rPr lang="en-US" sz="3300" b="1" dirty="0">
                  <a:solidFill>
                    <a:srgbClr val="385424"/>
                  </a:solidFill>
                  <a:cs typeface="+mn-ea"/>
                  <a:sym typeface="+mn-lt"/>
                </a:rPr>
                <a:t>MOMODA POWERPOINT</a:t>
              </a: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mn-ea"/>
                  <a:sym typeface="+mn-lt"/>
                </a:rPr>
                <a:t>Lorem ipsum dolor sit amet, consectetur adipiscing elit. Fusce id urna blandit, eleifend nulla ac, fringilla purus. Nulla iaculis tempor felis ut cursus. </a:t>
              </a:r>
              <a:endParaRPr lang="en-US" sz="900" i="1" dirty="0">
                <a:solidFill>
                  <a:srgbClr val="385424"/>
                </a:solidFill>
                <a:cs typeface="+mn-ea"/>
                <a:sym typeface="+mn-lt"/>
              </a:endParaRPr>
            </a:p>
          </p:txBody>
        </p:sp>
      </p:grpSp>
      <p:sp>
        <p:nvSpPr>
          <p:cNvPr id="5" name="TextBox 12"/>
          <p:cNvSpPr txBox="1"/>
          <p:nvPr/>
        </p:nvSpPr>
        <p:spPr>
          <a:xfrm>
            <a:off x="2468472" y="2249472"/>
            <a:ext cx="7563627" cy="807924"/>
          </a:xfrm>
          <a:prstGeom prst="rect">
            <a:avLst/>
          </a:prstGeom>
          <a:noFill/>
        </p:spPr>
        <p:txBody>
          <a:bodyPr wrap="none" lIns="68589" tIns="34295" rIns="68589" bIns="34295" rtlCol="0">
            <a:spAutoFit/>
          </a:bodyPr>
          <a:lstStyle/>
          <a:p>
            <a:pPr algn="ctr"/>
            <a:r>
              <a:rPr lang="zh-CN" altLang="en-US" sz="4800" b="1" dirty="0">
                <a:solidFill>
                  <a:srgbClr val="385424"/>
                </a:solidFill>
                <a:cs typeface="+mn-ea"/>
                <a:sym typeface="+mn-lt"/>
              </a:rPr>
              <a:t>淡雅唯美工作汇报总结模板</a:t>
            </a:r>
          </a:p>
        </p:txBody>
      </p:sp>
      <p:sp>
        <p:nvSpPr>
          <p:cNvPr id="219" name=" 219"/>
          <p:cNvSpPr/>
          <p:nvPr/>
        </p:nvSpPr>
        <p:spPr>
          <a:xfrm>
            <a:off x="5373350" y="4050665"/>
            <a:ext cx="1753870"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7" name="TextBox 13"/>
          <p:cNvSpPr txBox="1"/>
          <p:nvPr/>
        </p:nvSpPr>
        <p:spPr>
          <a:xfrm>
            <a:off x="5436870" y="4029075"/>
            <a:ext cx="1627505" cy="315481"/>
          </a:xfrm>
          <a:prstGeom prst="rect">
            <a:avLst/>
          </a:prstGeom>
          <a:noFill/>
        </p:spPr>
        <p:txBody>
          <a:bodyPr wrap="square" lIns="68589" tIns="34295" rIns="68589" bIns="34295" rtlCol="0">
            <a:spAutoFit/>
          </a:bodyPr>
          <a:lstStyle/>
          <a:p>
            <a:pPr algn="l"/>
            <a:r>
              <a:rPr lang="zh-CN" altLang="en-US" sz="1600" dirty="0">
                <a:solidFill>
                  <a:schemeClr val="bg1"/>
                </a:solidFill>
                <a:cs typeface="+mn-ea"/>
                <a:sym typeface="+mn-lt"/>
              </a:rPr>
              <a:t>汇报人：代用名</a:t>
            </a:r>
          </a:p>
        </p:txBody>
      </p:sp>
    </p:spTree>
    <p:custDataLst>
      <p:tags r:id="rId1"/>
    </p:custDataLst>
  </p:cSld>
  <p:clrMapOvr>
    <a:masterClrMapping/>
  </p:clrMapOvr>
  <p:transition advTm="4041">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19"/>
                                        </p:tgtEl>
                                        <p:attrNameLst>
                                          <p:attrName>style.visibility</p:attrName>
                                        </p:attrNameLst>
                                      </p:cBhvr>
                                      <p:to>
                                        <p:strVal val="visible"/>
                                      </p:to>
                                    </p:set>
                                    <p:anim calcmode="lin" valueType="num">
                                      <p:cBhvr>
                                        <p:cTn id="18" dur="500" fill="hold"/>
                                        <p:tgtEl>
                                          <p:spTgt spid="219"/>
                                        </p:tgtEl>
                                        <p:attrNameLst>
                                          <p:attrName>ppt_w</p:attrName>
                                        </p:attrNameLst>
                                      </p:cBhvr>
                                      <p:tavLst>
                                        <p:tav tm="0">
                                          <p:val>
                                            <p:fltVal val="0"/>
                                          </p:val>
                                        </p:tav>
                                        <p:tav tm="100000">
                                          <p:val>
                                            <p:strVal val="#ppt_w"/>
                                          </p:val>
                                        </p:tav>
                                      </p:tavLst>
                                    </p:anim>
                                    <p:anim calcmode="lin" valueType="num">
                                      <p:cBhvr>
                                        <p:cTn id="19" dur="500" fill="hold"/>
                                        <p:tgtEl>
                                          <p:spTgt spid="219"/>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44039" y="2082019"/>
            <a:ext cx="534573" cy="21418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Rectangle 4"/>
          <p:cNvSpPr/>
          <p:nvPr/>
        </p:nvSpPr>
        <p:spPr>
          <a:xfrm>
            <a:off x="2645897" y="2996418"/>
            <a:ext cx="534573" cy="12274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6" name="Rectangle 5"/>
          <p:cNvSpPr/>
          <p:nvPr/>
        </p:nvSpPr>
        <p:spPr>
          <a:xfrm>
            <a:off x="3447755" y="2363373"/>
            <a:ext cx="534573" cy="186045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7" name="Rectangle 6"/>
          <p:cNvSpPr/>
          <p:nvPr/>
        </p:nvSpPr>
        <p:spPr>
          <a:xfrm>
            <a:off x="4249613" y="2634175"/>
            <a:ext cx="534573" cy="1589649"/>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8" name="TextBox 7"/>
          <p:cNvSpPr txBox="1"/>
          <p:nvPr/>
        </p:nvSpPr>
        <p:spPr>
          <a:xfrm>
            <a:off x="1820219" y="4262508"/>
            <a:ext cx="582212" cy="369332"/>
          </a:xfrm>
          <a:prstGeom prst="rect">
            <a:avLst/>
          </a:prstGeom>
          <a:noFill/>
        </p:spPr>
        <p:txBody>
          <a:bodyPr wrap="none" rtlCol="0">
            <a:spAutoFit/>
          </a:bodyPr>
          <a:lstStyle/>
          <a:p>
            <a:pPr algn="ctr"/>
            <a:r>
              <a:rPr lang="en-US" b="1" smtClean="0">
                <a:cs typeface="+mn-ea"/>
                <a:sym typeface="+mn-lt"/>
              </a:rPr>
              <a:t>Jan</a:t>
            </a:r>
            <a:endParaRPr lang="en-GB" b="1">
              <a:cs typeface="+mn-ea"/>
              <a:sym typeface="+mn-lt"/>
            </a:endParaRPr>
          </a:p>
        </p:txBody>
      </p:sp>
      <p:sp>
        <p:nvSpPr>
          <p:cNvPr id="9" name="TextBox 8"/>
          <p:cNvSpPr txBox="1"/>
          <p:nvPr/>
        </p:nvSpPr>
        <p:spPr>
          <a:xfrm>
            <a:off x="2615665" y="4262508"/>
            <a:ext cx="595036" cy="369332"/>
          </a:xfrm>
          <a:prstGeom prst="rect">
            <a:avLst/>
          </a:prstGeom>
          <a:noFill/>
        </p:spPr>
        <p:txBody>
          <a:bodyPr wrap="none" rtlCol="0">
            <a:spAutoFit/>
          </a:bodyPr>
          <a:lstStyle/>
          <a:p>
            <a:pPr algn="ctr"/>
            <a:r>
              <a:rPr lang="en-US" b="1" smtClean="0">
                <a:cs typeface="+mn-ea"/>
                <a:sym typeface="+mn-lt"/>
              </a:rPr>
              <a:t>Feb</a:t>
            </a:r>
            <a:endParaRPr lang="en-GB" b="1">
              <a:cs typeface="+mn-ea"/>
              <a:sym typeface="+mn-lt"/>
            </a:endParaRPr>
          </a:p>
        </p:txBody>
      </p:sp>
      <p:sp>
        <p:nvSpPr>
          <p:cNvPr id="10" name="TextBox 9"/>
          <p:cNvSpPr txBox="1"/>
          <p:nvPr/>
        </p:nvSpPr>
        <p:spPr>
          <a:xfrm>
            <a:off x="3417521" y="4262508"/>
            <a:ext cx="595036" cy="369332"/>
          </a:xfrm>
          <a:prstGeom prst="rect">
            <a:avLst/>
          </a:prstGeom>
          <a:noFill/>
        </p:spPr>
        <p:txBody>
          <a:bodyPr wrap="none" rtlCol="0">
            <a:spAutoFit/>
          </a:bodyPr>
          <a:lstStyle/>
          <a:p>
            <a:pPr algn="ctr"/>
            <a:r>
              <a:rPr lang="en-US" b="1" smtClean="0">
                <a:cs typeface="+mn-ea"/>
                <a:sym typeface="+mn-lt"/>
              </a:rPr>
              <a:t>Mar</a:t>
            </a:r>
            <a:endParaRPr lang="en-GB" b="1">
              <a:cs typeface="+mn-ea"/>
              <a:sym typeface="+mn-lt"/>
            </a:endParaRPr>
          </a:p>
        </p:txBody>
      </p:sp>
      <p:sp>
        <p:nvSpPr>
          <p:cNvPr id="11" name="TextBox 10"/>
          <p:cNvSpPr txBox="1"/>
          <p:nvPr/>
        </p:nvSpPr>
        <p:spPr>
          <a:xfrm>
            <a:off x="4225792" y="4262508"/>
            <a:ext cx="582212" cy="369332"/>
          </a:xfrm>
          <a:prstGeom prst="rect">
            <a:avLst/>
          </a:prstGeom>
          <a:noFill/>
        </p:spPr>
        <p:txBody>
          <a:bodyPr wrap="none" rtlCol="0">
            <a:spAutoFit/>
          </a:bodyPr>
          <a:lstStyle/>
          <a:p>
            <a:pPr algn="ctr"/>
            <a:r>
              <a:rPr lang="en-US" b="1" smtClean="0">
                <a:cs typeface="+mn-ea"/>
                <a:sym typeface="+mn-lt"/>
              </a:rPr>
              <a:t>Apr</a:t>
            </a:r>
            <a:endParaRPr lang="en-GB" b="1">
              <a:cs typeface="+mn-ea"/>
              <a:sym typeface="+mn-lt"/>
            </a:endParaRPr>
          </a:p>
        </p:txBody>
      </p:sp>
      <p:sp>
        <p:nvSpPr>
          <p:cNvPr id="12" name="TextBox 11"/>
          <p:cNvSpPr txBox="1"/>
          <p:nvPr/>
        </p:nvSpPr>
        <p:spPr>
          <a:xfrm>
            <a:off x="1813806" y="1704782"/>
            <a:ext cx="595035" cy="338554"/>
          </a:xfrm>
          <a:prstGeom prst="rect">
            <a:avLst/>
          </a:prstGeom>
          <a:noFill/>
        </p:spPr>
        <p:txBody>
          <a:bodyPr wrap="none" rtlCol="0">
            <a:spAutoFit/>
          </a:bodyPr>
          <a:lstStyle/>
          <a:p>
            <a:pPr algn="ctr"/>
            <a:r>
              <a:rPr lang="en-US" sz="1600" b="1" smtClean="0">
                <a:cs typeface="+mn-ea"/>
                <a:sym typeface="+mn-lt"/>
              </a:rPr>
              <a:t>86%</a:t>
            </a:r>
            <a:endParaRPr lang="en-GB" sz="1600" b="1">
              <a:cs typeface="+mn-ea"/>
              <a:sym typeface="+mn-lt"/>
            </a:endParaRPr>
          </a:p>
        </p:txBody>
      </p:sp>
      <p:sp>
        <p:nvSpPr>
          <p:cNvPr id="13" name="TextBox 12"/>
          <p:cNvSpPr txBox="1"/>
          <p:nvPr/>
        </p:nvSpPr>
        <p:spPr>
          <a:xfrm>
            <a:off x="2616695" y="2619180"/>
            <a:ext cx="595035" cy="338554"/>
          </a:xfrm>
          <a:prstGeom prst="rect">
            <a:avLst/>
          </a:prstGeom>
          <a:noFill/>
        </p:spPr>
        <p:txBody>
          <a:bodyPr wrap="none" rtlCol="0">
            <a:spAutoFit/>
          </a:bodyPr>
          <a:lstStyle/>
          <a:p>
            <a:pPr algn="ctr"/>
            <a:r>
              <a:rPr lang="en-US" sz="1600" b="1" smtClean="0">
                <a:cs typeface="+mn-ea"/>
                <a:sym typeface="+mn-lt"/>
              </a:rPr>
              <a:t>54%</a:t>
            </a:r>
            <a:endParaRPr lang="en-GB" sz="1600" b="1">
              <a:cs typeface="+mn-ea"/>
              <a:sym typeface="+mn-lt"/>
            </a:endParaRPr>
          </a:p>
        </p:txBody>
      </p:sp>
      <p:sp>
        <p:nvSpPr>
          <p:cNvPr id="14" name="TextBox 13"/>
          <p:cNvSpPr txBox="1"/>
          <p:nvPr/>
        </p:nvSpPr>
        <p:spPr>
          <a:xfrm>
            <a:off x="3415467" y="2024819"/>
            <a:ext cx="595035" cy="338554"/>
          </a:xfrm>
          <a:prstGeom prst="rect">
            <a:avLst/>
          </a:prstGeom>
          <a:noFill/>
        </p:spPr>
        <p:txBody>
          <a:bodyPr wrap="none" rtlCol="0">
            <a:spAutoFit/>
          </a:bodyPr>
          <a:lstStyle/>
          <a:p>
            <a:pPr algn="ctr"/>
            <a:r>
              <a:rPr lang="en-US" sz="1600" b="1" smtClean="0">
                <a:cs typeface="+mn-ea"/>
                <a:sym typeface="+mn-lt"/>
              </a:rPr>
              <a:t>78%</a:t>
            </a:r>
            <a:endParaRPr lang="en-GB" sz="1600" b="1">
              <a:cs typeface="+mn-ea"/>
              <a:sym typeface="+mn-lt"/>
            </a:endParaRPr>
          </a:p>
        </p:txBody>
      </p:sp>
      <p:sp>
        <p:nvSpPr>
          <p:cNvPr id="15" name="TextBox 14"/>
          <p:cNvSpPr txBox="1"/>
          <p:nvPr/>
        </p:nvSpPr>
        <p:spPr>
          <a:xfrm>
            <a:off x="4215268" y="2280626"/>
            <a:ext cx="595035" cy="338554"/>
          </a:xfrm>
          <a:prstGeom prst="rect">
            <a:avLst/>
          </a:prstGeom>
          <a:noFill/>
        </p:spPr>
        <p:txBody>
          <a:bodyPr wrap="none" rtlCol="0">
            <a:spAutoFit/>
          </a:bodyPr>
          <a:lstStyle/>
          <a:p>
            <a:pPr algn="ctr"/>
            <a:r>
              <a:rPr lang="en-US" sz="1600" b="1" smtClean="0">
                <a:cs typeface="+mn-ea"/>
                <a:sym typeface="+mn-lt"/>
              </a:rPr>
              <a:t>69%</a:t>
            </a:r>
            <a:endParaRPr lang="en-GB" sz="1600" b="1">
              <a:cs typeface="+mn-ea"/>
              <a:sym typeface="+mn-lt"/>
            </a:endParaRPr>
          </a:p>
        </p:txBody>
      </p:sp>
      <p:sp>
        <p:nvSpPr>
          <p:cNvPr id="16" name="Rectangle 15"/>
          <p:cNvSpPr/>
          <p:nvPr/>
        </p:nvSpPr>
        <p:spPr>
          <a:xfrm>
            <a:off x="7407815" y="2082019"/>
            <a:ext cx="534573" cy="21418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7" name="Rectangle 16"/>
          <p:cNvSpPr/>
          <p:nvPr/>
        </p:nvSpPr>
        <p:spPr>
          <a:xfrm>
            <a:off x="8209673" y="2996418"/>
            <a:ext cx="534573" cy="12274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8" name="Rectangle 17"/>
          <p:cNvSpPr/>
          <p:nvPr/>
        </p:nvSpPr>
        <p:spPr>
          <a:xfrm>
            <a:off x="9011531" y="2363373"/>
            <a:ext cx="534573" cy="186045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9" name="Rectangle 18"/>
          <p:cNvSpPr/>
          <p:nvPr/>
        </p:nvSpPr>
        <p:spPr>
          <a:xfrm>
            <a:off x="9813389" y="2634175"/>
            <a:ext cx="534573" cy="1589649"/>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0" name="TextBox 19"/>
          <p:cNvSpPr txBox="1"/>
          <p:nvPr/>
        </p:nvSpPr>
        <p:spPr>
          <a:xfrm>
            <a:off x="7383995" y="4262508"/>
            <a:ext cx="582212" cy="369332"/>
          </a:xfrm>
          <a:prstGeom prst="rect">
            <a:avLst/>
          </a:prstGeom>
          <a:noFill/>
        </p:spPr>
        <p:txBody>
          <a:bodyPr wrap="none" rtlCol="0">
            <a:spAutoFit/>
          </a:bodyPr>
          <a:lstStyle/>
          <a:p>
            <a:pPr algn="ctr"/>
            <a:r>
              <a:rPr lang="en-US" b="1" smtClean="0">
                <a:cs typeface="+mn-ea"/>
                <a:sym typeface="+mn-lt"/>
              </a:rPr>
              <a:t>Jan</a:t>
            </a:r>
            <a:endParaRPr lang="en-GB" b="1">
              <a:cs typeface="+mn-ea"/>
              <a:sym typeface="+mn-lt"/>
            </a:endParaRPr>
          </a:p>
        </p:txBody>
      </p:sp>
      <p:sp>
        <p:nvSpPr>
          <p:cNvPr id="21" name="TextBox 20"/>
          <p:cNvSpPr txBox="1"/>
          <p:nvPr/>
        </p:nvSpPr>
        <p:spPr>
          <a:xfrm>
            <a:off x="8179441" y="4262508"/>
            <a:ext cx="595036" cy="369332"/>
          </a:xfrm>
          <a:prstGeom prst="rect">
            <a:avLst/>
          </a:prstGeom>
          <a:noFill/>
        </p:spPr>
        <p:txBody>
          <a:bodyPr wrap="none" rtlCol="0">
            <a:spAutoFit/>
          </a:bodyPr>
          <a:lstStyle/>
          <a:p>
            <a:pPr algn="ctr"/>
            <a:r>
              <a:rPr lang="en-US" b="1" smtClean="0">
                <a:cs typeface="+mn-ea"/>
                <a:sym typeface="+mn-lt"/>
              </a:rPr>
              <a:t>Feb</a:t>
            </a:r>
            <a:endParaRPr lang="en-GB" b="1">
              <a:cs typeface="+mn-ea"/>
              <a:sym typeface="+mn-lt"/>
            </a:endParaRPr>
          </a:p>
        </p:txBody>
      </p:sp>
      <p:sp>
        <p:nvSpPr>
          <p:cNvPr id="22" name="TextBox 21"/>
          <p:cNvSpPr txBox="1"/>
          <p:nvPr/>
        </p:nvSpPr>
        <p:spPr>
          <a:xfrm>
            <a:off x="8981298" y="4262508"/>
            <a:ext cx="595036" cy="369332"/>
          </a:xfrm>
          <a:prstGeom prst="rect">
            <a:avLst/>
          </a:prstGeom>
          <a:noFill/>
        </p:spPr>
        <p:txBody>
          <a:bodyPr wrap="none" rtlCol="0">
            <a:spAutoFit/>
          </a:bodyPr>
          <a:lstStyle/>
          <a:p>
            <a:pPr algn="ctr"/>
            <a:r>
              <a:rPr lang="en-US" b="1" smtClean="0">
                <a:cs typeface="+mn-ea"/>
                <a:sym typeface="+mn-lt"/>
              </a:rPr>
              <a:t>Mar</a:t>
            </a:r>
            <a:endParaRPr lang="en-GB" b="1">
              <a:cs typeface="+mn-ea"/>
              <a:sym typeface="+mn-lt"/>
            </a:endParaRPr>
          </a:p>
        </p:txBody>
      </p:sp>
      <p:sp>
        <p:nvSpPr>
          <p:cNvPr id="23" name="TextBox 22"/>
          <p:cNvSpPr txBox="1"/>
          <p:nvPr/>
        </p:nvSpPr>
        <p:spPr>
          <a:xfrm>
            <a:off x="9789568" y="4262508"/>
            <a:ext cx="582212" cy="369332"/>
          </a:xfrm>
          <a:prstGeom prst="rect">
            <a:avLst/>
          </a:prstGeom>
          <a:noFill/>
        </p:spPr>
        <p:txBody>
          <a:bodyPr wrap="none" rtlCol="0">
            <a:spAutoFit/>
          </a:bodyPr>
          <a:lstStyle/>
          <a:p>
            <a:pPr algn="ctr"/>
            <a:r>
              <a:rPr lang="en-US" b="1" smtClean="0">
                <a:cs typeface="+mn-ea"/>
                <a:sym typeface="+mn-lt"/>
              </a:rPr>
              <a:t>Apr</a:t>
            </a:r>
            <a:endParaRPr lang="en-GB" b="1">
              <a:cs typeface="+mn-ea"/>
              <a:sym typeface="+mn-lt"/>
            </a:endParaRPr>
          </a:p>
        </p:txBody>
      </p:sp>
      <p:sp>
        <p:nvSpPr>
          <p:cNvPr id="24" name="TextBox 23"/>
          <p:cNvSpPr txBox="1"/>
          <p:nvPr/>
        </p:nvSpPr>
        <p:spPr>
          <a:xfrm>
            <a:off x="7377582" y="1704782"/>
            <a:ext cx="595035" cy="338554"/>
          </a:xfrm>
          <a:prstGeom prst="rect">
            <a:avLst/>
          </a:prstGeom>
          <a:noFill/>
        </p:spPr>
        <p:txBody>
          <a:bodyPr wrap="none" rtlCol="0">
            <a:spAutoFit/>
          </a:bodyPr>
          <a:lstStyle/>
          <a:p>
            <a:pPr algn="ctr"/>
            <a:r>
              <a:rPr lang="en-US" sz="1600" b="1" smtClean="0">
                <a:cs typeface="+mn-ea"/>
                <a:sym typeface="+mn-lt"/>
              </a:rPr>
              <a:t>86%</a:t>
            </a:r>
            <a:endParaRPr lang="en-GB" sz="1600" b="1">
              <a:cs typeface="+mn-ea"/>
              <a:sym typeface="+mn-lt"/>
            </a:endParaRPr>
          </a:p>
        </p:txBody>
      </p:sp>
      <p:sp>
        <p:nvSpPr>
          <p:cNvPr id="25" name="TextBox 24"/>
          <p:cNvSpPr txBox="1"/>
          <p:nvPr/>
        </p:nvSpPr>
        <p:spPr>
          <a:xfrm>
            <a:off x="8180471" y="2619180"/>
            <a:ext cx="595035" cy="338554"/>
          </a:xfrm>
          <a:prstGeom prst="rect">
            <a:avLst/>
          </a:prstGeom>
          <a:noFill/>
        </p:spPr>
        <p:txBody>
          <a:bodyPr wrap="none" rtlCol="0">
            <a:spAutoFit/>
          </a:bodyPr>
          <a:lstStyle/>
          <a:p>
            <a:pPr algn="ctr"/>
            <a:r>
              <a:rPr lang="en-US" sz="1600" b="1" smtClean="0">
                <a:cs typeface="+mn-ea"/>
                <a:sym typeface="+mn-lt"/>
              </a:rPr>
              <a:t>54%</a:t>
            </a:r>
            <a:endParaRPr lang="en-GB" sz="1600" b="1">
              <a:cs typeface="+mn-ea"/>
              <a:sym typeface="+mn-lt"/>
            </a:endParaRPr>
          </a:p>
        </p:txBody>
      </p:sp>
      <p:sp>
        <p:nvSpPr>
          <p:cNvPr id="26" name="TextBox 25"/>
          <p:cNvSpPr txBox="1"/>
          <p:nvPr/>
        </p:nvSpPr>
        <p:spPr>
          <a:xfrm>
            <a:off x="8979243" y="2024819"/>
            <a:ext cx="595035" cy="338554"/>
          </a:xfrm>
          <a:prstGeom prst="rect">
            <a:avLst/>
          </a:prstGeom>
          <a:noFill/>
        </p:spPr>
        <p:txBody>
          <a:bodyPr wrap="none" rtlCol="0">
            <a:spAutoFit/>
          </a:bodyPr>
          <a:lstStyle/>
          <a:p>
            <a:pPr algn="ctr"/>
            <a:r>
              <a:rPr lang="en-US" sz="1600" b="1" smtClean="0">
                <a:cs typeface="+mn-ea"/>
                <a:sym typeface="+mn-lt"/>
              </a:rPr>
              <a:t>78%</a:t>
            </a:r>
            <a:endParaRPr lang="en-GB" sz="1600" b="1">
              <a:cs typeface="+mn-ea"/>
              <a:sym typeface="+mn-lt"/>
            </a:endParaRPr>
          </a:p>
        </p:txBody>
      </p:sp>
      <p:sp>
        <p:nvSpPr>
          <p:cNvPr id="27" name="TextBox 26"/>
          <p:cNvSpPr txBox="1"/>
          <p:nvPr/>
        </p:nvSpPr>
        <p:spPr>
          <a:xfrm>
            <a:off x="9779044" y="2280626"/>
            <a:ext cx="595035" cy="338554"/>
          </a:xfrm>
          <a:prstGeom prst="rect">
            <a:avLst/>
          </a:prstGeom>
          <a:noFill/>
        </p:spPr>
        <p:txBody>
          <a:bodyPr wrap="none" rtlCol="0">
            <a:spAutoFit/>
          </a:bodyPr>
          <a:lstStyle/>
          <a:p>
            <a:pPr algn="ctr"/>
            <a:r>
              <a:rPr lang="en-US" sz="1600" b="1" smtClean="0">
                <a:cs typeface="+mn-ea"/>
                <a:sym typeface="+mn-lt"/>
              </a:rPr>
              <a:t>69%</a:t>
            </a:r>
            <a:endParaRPr lang="en-GB" sz="1600" b="1">
              <a:cs typeface="+mn-ea"/>
              <a:sym typeface="+mn-lt"/>
            </a:endParaRPr>
          </a:p>
        </p:txBody>
      </p:sp>
      <p:cxnSp>
        <p:nvCxnSpPr>
          <p:cNvPr id="30" name="Straight Connector 29"/>
          <p:cNvCxnSpPr/>
          <p:nvPr/>
        </p:nvCxnSpPr>
        <p:spPr>
          <a:xfrm>
            <a:off x="5223803" y="3429000"/>
            <a:ext cx="1744394" cy="0"/>
          </a:xfrm>
          <a:prstGeom prst="line">
            <a:avLst/>
          </a:prstGeom>
          <a:ln w="2222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40908" y="4807965"/>
            <a:ext cx="1344151" cy="400110"/>
          </a:xfrm>
          <a:prstGeom prst="rect">
            <a:avLst/>
          </a:prstGeom>
          <a:noFill/>
        </p:spPr>
        <p:txBody>
          <a:bodyPr wrap="none" rtlCol="0">
            <a:spAutoFit/>
          </a:bodyPr>
          <a:lstStyle/>
          <a:p>
            <a:r>
              <a:rPr lang="en-US" sz="2000" smtClean="0">
                <a:solidFill>
                  <a:srgbClr val="385424"/>
                </a:solidFill>
                <a:cs typeface="+mn-ea"/>
                <a:sym typeface="+mn-lt"/>
              </a:rPr>
              <a:t>Year 2018</a:t>
            </a:r>
          </a:p>
        </p:txBody>
      </p:sp>
      <p:sp>
        <p:nvSpPr>
          <p:cNvPr id="32" name="Rectangle 31"/>
          <p:cNvSpPr/>
          <p:nvPr/>
        </p:nvSpPr>
        <p:spPr>
          <a:xfrm>
            <a:off x="1740909" y="5189522"/>
            <a:ext cx="4012778" cy="1200329"/>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r>
              <a:rPr lang="en-GB" sz="1200" smtClean="0">
                <a:cs typeface="+mn-ea"/>
                <a:sym typeface="+mn-lt"/>
              </a:rPr>
              <a:t>.</a:t>
            </a:r>
          </a:p>
          <a:p>
            <a:endParaRPr lang="en-GB" sz="1200">
              <a:cs typeface="+mn-ea"/>
              <a:sym typeface="+mn-lt"/>
            </a:endParaRPr>
          </a:p>
          <a:p>
            <a:r>
              <a:rPr lang="en-GB" sz="1200" smtClean="0">
                <a:cs typeface="+mn-ea"/>
                <a:sym typeface="+mn-lt"/>
              </a:rPr>
              <a:t> </a:t>
            </a:r>
            <a:r>
              <a:rPr lang="en-GB" sz="1200">
                <a:cs typeface="+mn-ea"/>
                <a:sym typeface="+mn-lt"/>
              </a:rPr>
              <a:t>Nullam porttitor consectetur nunc in tempor. Cras vitae venenatis sem at pretium arcu. </a:t>
            </a:r>
          </a:p>
        </p:txBody>
      </p:sp>
      <p:sp>
        <p:nvSpPr>
          <p:cNvPr id="33" name="TextBox 32"/>
          <p:cNvSpPr txBox="1"/>
          <p:nvPr/>
        </p:nvSpPr>
        <p:spPr>
          <a:xfrm>
            <a:off x="7267135" y="4807965"/>
            <a:ext cx="1344151" cy="400110"/>
          </a:xfrm>
          <a:prstGeom prst="rect">
            <a:avLst/>
          </a:prstGeom>
          <a:noFill/>
        </p:spPr>
        <p:txBody>
          <a:bodyPr wrap="none" rtlCol="0">
            <a:spAutoFit/>
          </a:bodyPr>
          <a:lstStyle/>
          <a:p>
            <a:r>
              <a:rPr lang="en-US" sz="2000" smtClean="0">
                <a:solidFill>
                  <a:srgbClr val="385424"/>
                </a:solidFill>
                <a:cs typeface="+mn-ea"/>
                <a:sym typeface="+mn-lt"/>
              </a:rPr>
              <a:t>Year 2019</a:t>
            </a:r>
          </a:p>
        </p:txBody>
      </p:sp>
      <p:sp>
        <p:nvSpPr>
          <p:cNvPr id="34" name="Rectangle 33"/>
          <p:cNvSpPr/>
          <p:nvPr/>
        </p:nvSpPr>
        <p:spPr>
          <a:xfrm>
            <a:off x="7267136" y="5189522"/>
            <a:ext cx="4012778" cy="1200329"/>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r>
              <a:rPr lang="en-GB" sz="1200" smtClean="0">
                <a:cs typeface="+mn-ea"/>
                <a:sym typeface="+mn-lt"/>
              </a:rPr>
              <a:t>.</a:t>
            </a:r>
          </a:p>
          <a:p>
            <a:endParaRPr lang="en-GB" sz="1200">
              <a:cs typeface="+mn-ea"/>
              <a:sym typeface="+mn-lt"/>
            </a:endParaRPr>
          </a:p>
          <a:p>
            <a:r>
              <a:rPr lang="en-GB" sz="1200" smtClean="0">
                <a:cs typeface="+mn-ea"/>
                <a:sym typeface="+mn-lt"/>
              </a:rPr>
              <a:t> </a:t>
            </a:r>
            <a:r>
              <a:rPr lang="en-GB" sz="1200">
                <a:cs typeface="+mn-ea"/>
                <a:sym typeface="+mn-lt"/>
              </a:rPr>
              <a:t>Nullam porttitor consectetur nunc in tempor. Cras vitae venenatis sem at pretium arcu.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4632">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6500"/>
                            </p:stCondLst>
                            <p:childTnLst>
                              <p:par>
                                <p:cTn id="75" presetID="22" presetClass="entr" presetSubtype="4"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down)">
                                      <p:cBhvr>
                                        <p:cTn id="77" dur="500"/>
                                        <p:tgtEl>
                                          <p:spTgt spid="16"/>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Effect transition="in" filter="fade">
                                      <p:cBhvr>
                                        <p:cTn id="83" dur="500"/>
                                        <p:tgtEl>
                                          <p:spTgt spid="24"/>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ppt_w</p:attrName>
                                        </p:attrNameLst>
                                      </p:cBhvr>
                                      <p:tavLst>
                                        <p:tav tm="0">
                                          <p:val>
                                            <p:fltVal val="0"/>
                                          </p:val>
                                        </p:tav>
                                        <p:tav tm="100000">
                                          <p:val>
                                            <p:strVal val="#ppt_w"/>
                                          </p:val>
                                        </p:tav>
                                      </p:tavLst>
                                    </p:anim>
                                    <p:anim calcmode="lin" valueType="num">
                                      <p:cBhvr>
                                        <p:cTn id="88" dur="500" fill="hold"/>
                                        <p:tgtEl>
                                          <p:spTgt spid="21"/>
                                        </p:tgtEl>
                                        <p:attrNameLst>
                                          <p:attrName>ppt_h</p:attrName>
                                        </p:attrNameLst>
                                      </p:cBhvr>
                                      <p:tavLst>
                                        <p:tav tm="0">
                                          <p:val>
                                            <p:fltVal val="0"/>
                                          </p:val>
                                        </p:tav>
                                        <p:tav tm="100000">
                                          <p:val>
                                            <p:strVal val="#ppt_h"/>
                                          </p:val>
                                        </p:tav>
                                      </p:tavLst>
                                    </p:anim>
                                    <p:animEffect transition="in" filter="fade">
                                      <p:cBhvr>
                                        <p:cTn id="89" dur="500"/>
                                        <p:tgtEl>
                                          <p:spTgt spid="21"/>
                                        </p:tgtEl>
                                      </p:cBhvr>
                                    </p:animEffect>
                                  </p:childTnLst>
                                </p:cTn>
                              </p:par>
                            </p:childTnLst>
                          </p:cTn>
                        </p:par>
                        <p:par>
                          <p:cTn id="90" fill="hold">
                            <p:stCondLst>
                              <p:cond delay="8000"/>
                            </p:stCondLst>
                            <p:childTnLst>
                              <p:par>
                                <p:cTn id="91" presetID="22" presetClass="entr" presetSubtype="4"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down)">
                                      <p:cBhvr>
                                        <p:cTn id="93" dur="500"/>
                                        <p:tgtEl>
                                          <p:spTgt spid="17"/>
                                        </p:tgtEl>
                                      </p:cBhvr>
                                    </p:animEffect>
                                  </p:childTnLst>
                                </p:cTn>
                              </p:par>
                            </p:childTnLst>
                          </p:cTn>
                        </p:par>
                        <p:par>
                          <p:cTn id="94" fill="hold">
                            <p:stCondLst>
                              <p:cond delay="8500"/>
                            </p:stCondLst>
                            <p:childTnLst>
                              <p:par>
                                <p:cTn id="95" presetID="53" presetClass="entr" presetSubtype="16"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Effect transition="in" filter="fade">
                                      <p:cBhvr>
                                        <p:cTn id="99" dur="500"/>
                                        <p:tgtEl>
                                          <p:spTgt spid="25"/>
                                        </p:tgtEl>
                                      </p:cBhvr>
                                    </p:animEffect>
                                  </p:childTnLst>
                                </p:cTn>
                              </p:par>
                            </p:childTnLst>
                          </p:cTn>
                        </p:par>
                        <p:par>
                          <p:cTn id="100" fill="hold">
                            <p:stCondLst>
                              <p:cond delay="9000"/>
                            </p:stCondLst>
                            <p:childTnLst>
                              <p:par>
                                <p:cTn id="101" presetID="53" presetClass="entr" presetSubtype="16"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Effect transition="in" filter="fade">
                                      <p:cBhvr>
                                        <p:cTn id="105" dur="500"/>
                                        <p:tgtEl>
                                          <p:spTgt spid="22"/>
                                        </p:tgtEl>
                                      </p:cBhvr>
                                    </p:animEffect>
                                  </p:childTnLst>
                                </p:cTn>
                              </p:par>
                            </p:childTnLst>
                          </p:cTn>
                        </p:par>
                        <p:par>
                          <p:cTn id="106" fill="hold">
                            <p:stCondLst>
                              <p:cond delay="9500"/>
                            </p:stCondLst>
                            <p:childTnLst>
                              <p:par>
                                <p:cTn id="107" presetID="22" presetClass="entr" presetSubtype="4" fill="hold" grpId="0"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down)">
                                      <p:cBhvr>
                                        <p:cTn id="109" dur="500"/>
                                        <p:tgtEl>
                                          <p:spTgt spid="18"/>
                                        </p:tgtEl>
                                      </p:cBhvr>
                                    </p:animEffect>
                                  </p:childTnLst>
                                </p:cTn>
                              </p:par>
                            </p:childTnLst>
                          </p:cTn>
                        </p:par>
                        <p:par>
                          <p:cTn id="110" fill="hold">
                            <p:stCondLst>
                              <p:cond delay="10000"/>
                            </p:stCondLst>
                            <p:childTnLst>
                              <p:par>
                                <p:cTn id="111" presetID="53" presetClass="entr" presetSubtype="16"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p:cTn id="113" dur="500" fill="hold"/>
                                        <p:tgtEl>
                                          <p:spTgt spid="26"/>
                                        </p:tgtEl>
                                        <p:attrNameLst>
                                          <p:attrName>ppt_w</p:attrName>
                                        </p:attrNameLst>
                                      </p:cBhvr>
                                      <p:tavLst>
                                        <p:tav tm="0">
                                          <p:val>
                                            <p:fltVal val="0"/>
                                          </p:val>
                                        </p:tav>
                                        <p:tav tm="100000">
                                          <p:val>
                                            <p:strVal val="#ppt_w"/>
                                          </p:val>
                                        </p:tav>
                                      </p:tavLst>
                                    </p:anim>
                                    <p:anim calcmode="lin" valueType="num">
                                      <p:cBhvr>
                                        <p:cTn id="114" dur="500" fill="hold"/>
                                        <p:tgtEl>
                                          <p:spTgt spid="26"/>
                                        </p:tgtEl>
                                        <p:attrNameLst>
                                          <p:attrName>ppt_h</p:attrName>
                                        </p:attrNameLst>
                                      </p:cBhvr>
                                      <p:tavLst>
                                        <p:tav tm="0">
                                          <p:val>
                                            <p:fltVal val="0"/>
                                          </p:val>
                                        </p:tav>
                                        <p:tav tm="100000">
                                          <p:val>
                                            <p:strVal val="#ppt_h"/>
                                          </p:val>
                                        </p:tav>
                                      </p:tavLst>
                                    </p:anim>
                                    <p:animEffect transition="in" filter="fade">
                                      <p:cBhvr>
                                        <p:cTn id="115" dur="500"/>
                                        <p:tgtEl>
                                          <p:spTgt spid="26"/>
                                        </p:tgtEl>
                                      </p:cBhvr>
                                    </p:animEffect>
                                  </p:childTnLst>
                                </p:cTn>
                              </p:par>
                            </p:childTnLst>
                          </p:cTn>
                        </p:par>
                        <p:par>
                          <p:cTn id="116" fill="hold">
                            <p:stCondLst>
                              <p:cond delay="10500"/>
                            </p:stCondLst>
                            <p:childTnLst>
                              <p:par>
                                <p:cTn id="117" presetID="53" presetClass="entr" presetSubtype="16" fill="hold" grpId="0" nodeType="afterEffect">
                                  <p:stCondLst>
                                    <p:cond delay="0"/>
                                  </p:stCondLst>
                                  <p:childTnLst>
                                    <p:set>
                                      <p:cBhvr>
                                        <p:cTn id="118" dur="1" fill="hold">
                                          <p:stCondLst>
                                            <p:cond delay="0"/>
                                          </p:stCondLst>
                                        </p:cTn>
                                        <p:tgtEl>
                                          <p:spTgt spid="23"/>
                                        </p:tgtEl>
                                        <p:attrNameLst>
                                          <p:attrName>style.visibility</p:attrName>
                                        </p:attrNameLst>
                                      </p:cBhvr>
                                      <p:to>
                                        <p:strVal val="visible"/>
                                      </p:to>
                                    </p:set>
                                    <p:anim calcmode="lin" valueType="num">
                                      <p:cBhvr>
                                        <p:cTn id="119" dur="500" fill="hold"/>
                                        <p:tgtEl>
                                          <p:spTgt spid="23"/>
                                        </p:tgtEl>
                                        <p:attrNameLst>
                                          <p:attrName>ppt_w</p:attrName>
                                        </p:attrNameLst>
                                      </p:cBhvr>
                                      <p:tavLst>
                                        <p:tav tm="0">
                                          <p:val>
                                            <p:fltVal val="0"/>
                                          </p:val>
                                        </p:tav>
                                        <p:tav tm="100000">
                                          <p:val>
                                            <p:strVal val="#ppt_w"/>
                                          </p:val>
                                        </p:tav>
                                      </p:tavLst>
                                    </p:anim>
                                    <p:anim calcmode="lin" valueType="num">
                                      <p:cBhvr>
                                        <p:cTn id="120" dur="500" fill="hold"/>
                                        <p:tgtEl>
                                          <p:spTgt spid="23"/>
                                        </p:tgtEl>
                                        <p:attrNameLst>
                                          <p:attrName>ppt_h</p:attrName>
                                        </p:attrNameLst>
                                      </p:cBhvr>
                                      <p:tavLst>
                                        <p:tav tm="0">
                                          <p:val>
                                            <p:fltVal val="0"/>
                                          </p:val>
                                        </p:tav>
                                        <p:tav tm="100000">
                                          <p:val>
                                            <p:strVal val="#ppt_h"/>
                                          </p:val>
                                        </p:tav>
                                      </p:tavLst>
                                    </p:anim>
                                    <p:animEffect transition="in" filter="fade">
                                      <p:cBhvr>
                                        <p:cTn id="121" dur="500"/>
                                        <p:tgtEl>
                                          <p:spTgt spid="23"/>
                                        </p:tgtEl>
                                      </p:cBhvr>
                                    </p:animEffect>
                                  </p:childTnLst>
                                </p:cTn>
                              </p:par>
                            </p:childTnLst>
                          </p:cTn>
                        </p:par>
                        <p:par>
                          <p:cTn id="122" fill="hold">
                            <p:stCondLst>
                              <p:cond delay="11000"/>
                            </p:stCondLst>
                            <p:childTnLst>
                              <p:par>
                                <p:cTn id="123" presetID="22" presetClass="entr" presetSubtype="4" fill="hold" grpId="0" nodeType="afterEffect">
                                  <p:stCondLst>
                                    <p:cond delay="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p:cTn id="129" dur="500" fill="hold"/>
                                        <p:tgtEl>
                                          <p:spTgt spid="27"/>
                                        </p:tgtEl>
                                        <p:attrNameLst>
                                          <p:attrName>ppt_w</p:attrName>
                                        </p:attrNameLst>
                                      </p:cBhvr>
                                      <p:tavLst>
                                        <p:tav tm="0">
                                          <p:val>
                                            <p:fltVal val="0"/>
                                          </p:val>
                                        </p:tav>
                                        <p:tav tm="100000">
                                          <p:val>
                                            <p:strVal val="#ppt_w"/>
                                          </p:val>
                                        </p:tav>
                                      </p:tavLst>
                                    </p:anim>
                                    <p:anim calcmode="lin" valueType="num">
                                      <p:cBhvr>
                                        <p:cTn id="130" dur="500" fill="hold"/>
                                        <p:tgtEl>
                                          <p:spTgt spid="27"/>
                                        </p:tgtEl>
                                        <p:attrNameLst>
                                          <p:attrName>ppt_h</p:attrName>
                                        </p:attrNameLst>
                                      </p:cBhvr>
                                      <p:tavLst>
                                        <p:tav tm="0">
                                          <p:val>
                                            <p:fltVal val="0"/>
                                          </p:val>
                                        </p:tav>
                                        <p:tav tm="100000">
                                          <p:val>
                                            <p:strVal val="#ppt_h"/>
                                          </p:val>
                                        </p:tav>
                                      </p:tavLst>
                                    </p:anim>
                                    <p:animEffect transition="in" filter="fade">
                                      <p:cBhvr>
                                        <p:cTn id="131" dur="500"/>
                                        <p:tgtEl>
                                          <p:spTgt spid="27"/>
                                        </p:tgtEl>
                                      </p:cBhvr>
                                    </p:animEffect>
                                  </p:childTnLst>
                                </p:cTn>
                              </p:par>
                            </p:childTnLst>
                          </p:cTn>
                        </p:par>
                        <p:par>
                          <p:cTn id="132" fill="hold">
                            <p:stCondLst>
                              <p:cond delay="12000"/>
                            </p:stCondLst>
                            <p:childTnLst>
                              <p:par>
                                <p:cTn id="133" presetID="22" presetClass="entr" presetSubtype="8" fill="hold" grpId="0" nodeType="after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wipe(left)">
                                      <p:cBhvr>
                                        <p:cTn id="135" dur="500"/>
                                        <p:tgtEl>
                                          <p:spTgt spid="31"/>
                                        </p:tgtEl>
                                      </p:cBhvr>
                                    </p:animEffect>
                                  </p:childTnLst>
                                </p:cTn>
                              </p:par>
                            </p:childTnLst>
                          </p:cTn>
                        </p:par>
                        <p:par>
                          <p:cTn id="136" fill="hold">
                            <p:stCondLst>
                              <p:cond delay="12500"/>
                            </p:stCondLst>
                            <p:childTnLst>
                              <p:par>
                                <p:cTn id="137" presetID="22" presetClass="entr" presetSubtype="8" fill="hold" grpId="0"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left)">
                                      <p:cBhvr>
                                        <p:cTn id="139" dur="500"/>
                                        <p:tgtEl>
                                          <p:spTgt spid="32"/>
                                        </p:tgtEl>
                                      </p:cBhvr>
                                    </p:animEffect>
                                  </p:childTnLst>
                                </p:cTn>
                              </p:par>
                            </p:childTnLst>
                          </p:cTn>
                        </p:par>
                        <p:par>
                          <p:cTn id="140" fill="hold">
                            <p:stCondLst>
                              <p:cond delay="13000"/>
                            </p:stCondLst>
                            <p:childTnLst>
                              <p:par>
                                <p:cTn id="141" presetID="22" presetClass="entr" presetSubtype="8" fill="hold" grpId="0" nodeType="after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wipe(left)">
                                      <p:cBhvr>
                                        <p:cTn id="143" dur="500"/>
                                        <p:tgtEl>
                                          <p:spTgt spid="33"/>
                                        </p:tgtEl>
                                      </p:cBhvr>
                                    </p:animEffect>
                                  </p:childTnLst>
                                </p:cTn>
                              </p:par>
                            </p:childTnLst>
                          </p:cTn>
                        </p:par>
                        <p:par>
                          <p:cTn id="144" fill="hold">
                            <p:stCondLst>
                              <p:cond delay="13500"/>
                            </p:stCondLst>
                            <p:childTnLst>
                              <p:par>
                                <p:cTn id="145" presetID="22" presetClass="entr" presetSubtype="8" fill="hold" grpId="0" nodeType="afterEffect">
                                  <p:stCondLst>
                                    <p:cond delay="0"/>
                                  </p:stCondLst>
                                  <p:childTnLst>
                                    <p:set>
                                      <p:cBhvr>
                                        <p:cTn id="146" dur="1" fill="hold">
                                          <p:stCondLst>
                                            <p:cond delay="0"/>
                                          </p:stCondLst>
                                        </p:cTn>
                                        <p:tgtEl>
                                          <p:spTgt spid="34"/>
                                        </p:tgtEl>
                                        <p:attrNameLst>
                                          <p:attrName>style.visibility</p:attrName>
                                        </p:attrNameLst>
                                      </p:cBhvr>
                                      <p:to>
                                        <p:strVal val="visible"/>
                                      </p:to>
                                    </p:set>
                                    <p:animEffect transition="in" filter="wipe(left)">
                                      <p:cBhvr>
                                        <p:cTn id="1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p:bldP spid="9" grpId="0"/>
      <p:bldP spid="10" grpId="0"/>
      <p:bldP spid="11" grpId="0"/>
      <p:bldP spid="12" grpId="0"/>
      <p:bldP spid="13" grpId="0"/>
      <p:bldP spid="14" grpId="0"/>
      <p:bldP spid="15" grpId="0"/>
      <p:bldP spid="16" grpId="0" bldLvl="0" animBg="1"/>
      <p:bldP spid="17" grpId="0" bldLvl="0" animBg="1"/>
      <p:bldP spid="18" grpId="0" bldLvl="0" animBg="1"/>
      <p:bldP spid="19" grpId="0" bldLvl="0" animBg="1"/>
      <p:bldP spid="20" grpId="0"/>
      <p:bldP spid="21" grpId="0"/>
      <p:bldP spid="22" grpId="0"/>
      <p:bldP spid="23" grpId="0"/>
      <p:bldP spid="24" grpId="0"/>
      <p:bldP spid="25" grpId="0"/>
      <p:bldP spid="26" grpId="0"/>
      <p:bldP spid="27"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Freeform 124"/>
          <p:cNvSpPr>
            <a:spLocks noEditPoints="1"/>
          </p:cNvSpPr>
          <p:nvPr/>
        </p:nvSpPr>
        <p:spPr bwMode="auto">
          <a:xfrm>
            <a:off x="1553171" y="3825617"/>
            <a:ext cx="379941" cy="434520"/>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26" name="Freeform 125"/>
          <p:cNvSpPr>
            <a:spLocks noEditPoints="1"/>
          </p:cNvSpPr>
          <p:nvPr/>
        </p:nvSpPr>
        <p:spPr bwMode="auto">
          <a:xfrm>
            <a:off x="1574162" y="2776188"/>
            <a:ext cx="304372" cy="4807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27" name="Freeform 126"/>
          <p:cNvSpPr>
            <a:spLocks noEditPoints="1"/>
          </p:cNvSpPr>
          <p:nvPr/>
        </p:nvSpPr>
        <p:spPr bwMode="auto">
          <a:xfrm>
            <a:off x="1519585" y="1785534"/>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28" name="Freeform 127"/>
          <p:cNvSpPr>
            <a:spLocks noEditPoints="1"/>
          </p:cNvSpPr>
          <p:nvPr/>
        </p:nvSpPr>
        <p:spPr bwMode="auto">
          <a:xfrm>
            <a:off x="1457660" y="4828866"/>
            <a:ext cx="537376" cy="249797"/>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29" name="Freeform 128"/>
          <p:cNvSpPr>
            <a:spLocks noEditPoints="1"/>
          </p:cNvSpPr>
          <p:nvPr/>
        </p:nvSpPr>
        <p:spPr bwMode="auto">
          <a:xfrm>
            <a:off x="1514533" y="5647392"/>
            <a:ext cx="418579" cy="48741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nvGrpSpPr>
          <p:cNvPr id="164" name="Group 163"/>
          <p:cNvGrpSpPr/>
          <p:nvPr/>
        </p:nvGrpSpPr>
        <p:grpSpPr>
          <a:xfrm>
            <a:off x="2100869" y="1597905"/>
            <a:ext cx="2389621" cy="981848"/>
            <a:chOff x="2668905" y="5001638"/>
            <a:chExt cx="2389621" cy="981848"/>
          </a:xfrm>
        </p:grpSpPr>
        <p:sp>
          <p:nvSpPr>
            <p:cNvPr id="149" name="TextBox 148"/>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1</a:t>
              </a:r>
              <a:endParaRPr lang="en-GB" b="1">
                <a:cs typeface="+mn-ea"/>
                <a:sym typeface="+mn-lt"/>
              </a:endParaRPr>
            </a:p>
          </p:txBody>
        </p:sp>
        <p:sp>
          <p:nvSpPr>
            <p:cNvPr id="163" name="Rectangle 162"/>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165" name="Group 164"/>
          <p:cNvGrpSpPr/>
          <p:nvPr/>
        </p:nvGrpSpPr>
        <p:grpSpPr>
          <a:xfrm>
            <a:off x="2100869" y="2617947"/>
            <a:ext cx="2389621" cy="981848"/>
            <a:chOff x="2668905" y="5001638"/>
            <a:chExt cx="2389621" cy="981848"/>
          </a:xfrm>
        </p:grpSpPr>
        <p:sp>
          <p:nvSpPr>
            <p:cNvPr id="166" name="TextBox 165"/>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2</a:t>
              </a:r>
              <a:endParaRPr lang="en-GB" b="1">
                <a:cs typeface="+mn-ea"/>
                <a:sym typeface="+mn-lt"/>
              </a:endParaRPr>
            </a:p>
          </p:txBody>
        </p:sp>
        <p:sp>
          <p:nvSpPr>
            <p:cNvPr id="167" name="Rectangle 166"/>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168" name="Group 167"/>
          <p:cNvGrpSpPr/>
          <p:nvPr/>
        </p:nvGrpSpPr>
        <p:grpSpPr>
          <a:xfrm>
            <a:off x="2100869" y="3644286"/>
            <a:ext cx="2389621" cy="981848"/>
            <a:chOff x="2668905" y="5001638"/>
            <a:chExt cx="2389621" cy="981848"/>
          </a:xfrm>
        </p:grpSpPr>
        <p:sp>
          <p:nvSpPr>
            <p:cNvPr id="169" name="TextBox 168"/>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3</a:t>
              </a:r>
              <a:endParaRPr lang="en-GB" b="1">
                <a:cs typeface="+mn-ea"/>
                <a:sym typeface="+mn-lt"/>
              </a:endParaRPr>
            </a:p>
          </p:txBody>
        </p:sp>
        <p:sp>
          <p:nvSpPr>
            <p:cNvPr id="170" name="Rectangle 169"/>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171" name="Group 170"/>
          <p:cNvGrpSpPr/>
          <p:nvPr/>
        </p:nvGrpSpPr>
        <p:grpSpPr>
          <a:xfrm>
            <a:off x="2100869" y="4555173"/>
            <a:ext cx="2389621" cy="981848"/>
            <a:chOff x="2668905" y="5001638"/>
            <a:chExt cx="2389621" cy="981848"/>
          </a:xfrm>
        </p:grpSpPr>
        <p:sp>
          <p:nvSpPr>
            <p:cNvPr id="172" name="TextBox 171"/>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4</a:t>
              </a:r>
              <a:endParaRPr lang="en-GB" b="1">
                <a:cs typeface="+mn-ea"/>
                <a:sym typeface="+mn-lt"/>
              </a:endParaRPr>
            </a:p>
          </p:txBody>
        </p:sp>
        <p:sp>
          <p:nvSpPr>
            <p:cNvPr id="173" name="Rectangle 172"/>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174" name="Group 173"/>
          <p:cNvGrpSpPr/>
          <p:nvPr/>
        </p:nvGrpSpPr>
        <p:grpSpPr>
          <a:xfrm>
            <a:off x="2100869" y="5492507"/>
            <a:ext cx="2389621" cy="981848"/>
            <a:chOff x="2668905" y="5001638"/>
            <a:chExt cx="2389621" cy="981848"/>
          </a:xfrm>
        </p:grpSpPr>
        <p:sp>
          <p:nvSpPr>
            <p:cNvPr id="175" name="TextBox 174"/>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5</a:t>
              </a:r>
              <a:endParaRPr lang="en-GB" b="1">
                <a:cs typeface="+mn-ea"/>
                <a:sym typeface="+mn-lt"/>
              </a:endParaRPr>
            </a:p>
          </p:txBody>
        </p:sp>
        <p:sp>
          <p:nvSpPr>
            <p:cNvPr id="176" name="Rectangle 175"/>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4" name="Group 3"/>
          <p:cNvGrpSpPr/>
          <p:nvPr/>
        </p:nvGrpSpPr>
        <p:grpSpPr>
          <a:xfrm>
            <a:off x="5219709" y="1650283"/>
            <a:ext cx="6046898" cy="4935733"/>
            <a:chOff x="5219709" y="1650283"/>
            <a:chExt cx="6046898" cy="4935733"/>
          </a:xfrm>
        </p:grpSpPr>
        <p:sp>
          <p:nvSpPr>
            <p:cNvPr id="177" name="Freeform 5"/>
            <p:cNvSpPr/>
            <p:nvPr/>
          </p:nvSpPr>
          <p:spPr bwMode="auto">
            <a:xfrm>
              <a:off x="6016344" y="4895070"/>
              <a:ext cx="1470504" cy="1167622"/>
            </a:xfrm>
            <a:custGeom>
              <a:avLst/>
              <a:gdLst>
                <a:gd name="T0" fmla="*/ 818 w 1641"/>
                <a:gd name="T1" fmla="*/ 0 h 1303"/>
                <a:gd name="T2" fmla="*/ 0 w 1641"/>
                <a:gd name="T3" fmla="*/ 1303 h 1303"/>
                <a:gd name="T4" fmla="*/ 1641 w 1641"/>
                <a:gd name="T5" fmla="*/ 1007 h 1303"/>
              </a:gdLst>
              <a:ahLst/>
              <a:cxnLst>
                <a:cxn ang="0">
                  <a:pos x="T0" y="T1"/>
                </a:cxn>
                <a:cxn ang="0">
                  <a:pos x="T2" y="T3"/>
                </a:cxn>
                <a:cxn ang="0">
                  <a:pos x="T4" y="T5"/>
                </a:cxn>
              </a:cxnLst>
              <a:rect l="0" t="0" r="r" b="b"/>
              <a:pathLst>
                <a:path w="1641" h="1303">
                  <a:moveTo>
                    <a:pt x="818" y="0"/>
                  </a:moveTo>
                  <a:lnTo>
                    <a:pt x="0" y="1303"/>
                  </a:lnTo>
                  <a:lnTo>
                    <a:pt x="1641" y="100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78" name="Freeform 6"/>
            <p:cNvSpPr/>
            <p:nvPr/>
          </p:nvSpPr>
          <p:spPr bwMode="auto">
            <a:xfrm>
              <a:off x="8280794" y="5797446"/>
              <a:ext cx="733908" cy="633545"/>
            </a:xfrm>
            <a:custGeom>
              <a:avLst/>
              <a:gdLst>
                <a:gd name="T0" fmla="*/ 0 w 819"/>
                <a:gd name="T1" fmla="*/ 707 h 707"/>
                <a:gd name="T2" fmla="*/ 819 w 819"/>
                <a:gd name="T3" fmla="*/ 0 h 707"/>
                <a:gd name="T4" fmla="*/ 819 w 819"/>
                <a:gd name="T5" fmla="*/ 0 h 707"/>
              </a:gdLst>
              <a:ahLst/>
              <a:cxnLst>
                <a:cxn ang="0">
                  <a:pos x="T0" y="T1"/>
                </a:cxn>
                <a:cxn ang="0">
                  <a:pos x="T2" y="T3"/>
                </a:cxn>
                <a:cxn ang="0">
                  <a:pos x="T4" y="T5"/>
                </a:cxn>
              </a:cxnLst>
              <a:rect l="0" t="0" r="r" b="b"/>
              <a:pathLst>
                <a:path w="819" h="707">
                  <a:moveTo>
                    <a:pt x="0" y="707"/>
                  </a:moveTo>
                  <a:lnTo>
                    <a:pt x="819" y="0"/>
                  </a:lnTo>
                  <a:lnTo>
                    <a:pt x="81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79" name="Freeform 7"/>
            <p:cNvSpPr/>
            <p:nvPr/>
          </p:nvSpPr>
          <p:spPr bwMode="auto">
            <a:xfrm>
              <a:off x="9294286" y="1863555"/>
              <a:ext cx="1790412" cy="1106687"/>
            </a:xfrm>
            <a:custGeom>
              <a:avLst/>
              <a:gdLst>
                <a:gd name="T0" fmla="*/ 0 w 1998"/>
                <a:gd name="T1" fmla="*/ 949 h 1235"/>
                <a:gd name="T2" fmla="*/ 551 w 1998"/>
                <a:gd name="T3" fmla="*/ 0 h 1235"/>
                <a:gd name="T4" fmla="*/ 804 w 1998"/>
                <a:gd name="T5" fmla="*/ 795 h 1235"/>
                <a:gd name="T6" fmla="*/ 1998 w 1998"/>
                <a:gd name="T7" fmla="*/ 542 h 1235"/>
                <a:gd name="T8" fmla="*/ 1998 w 1998"/>
                <a:gd name="T9" fmla="*/ 1235 h 1235"/>
                <a:gd name="T10" fmla="*/ 804 w 1998"/>
                <a:gd name="T11" fmla="*/ 795 h 1235"/>
              </a:gdLst>
              <a:ahLst/>
              <a:cxnLst>
                <a:cxn ang="0">
                  <a:pos x="T0" y="T1"/>
                </a:cxn>
                <a:cxn ang="0">
                  <a:pos x="T2" y="T3"/>
                </a:cxn>
                <a:cxn ang="0">
                  <a:pos x="T4" y="T5"/>
                </a:cxn>
                <a:cxn ang="0">
                  <a:pos x="T6" y="T7"/>
                </a:cxn>
                <a:cxn ang="0">
                  <a:pos x="T8" y="T9"/>
                </a:cxn>
                <a:cxn ang="0">
                  <a:pos x="T10" y="T11"/>
                </a:cxn>
              </a:cxnLst>
              <a:rect l="0" t="0" r="r" b="b"/>
              <a:pathLst>
                <a:path w="1998" h="1235">
                  <a:moveTo>
                    <a:pt x="0" y="949"/>
                  </a:moveTo>
                  <a:lnTo>
                    <a:pt x="551" y="0"/>
                  </a:lnTo>
                  <a:lnTo>
                    <a:pt x="804" y="795"/>
                  </a:lnTo>
                  <a:lnTo>
                    <a:pt x="1998" y="542"/>
                  </a:lnTo>
                  <a:lnTo>
                    <a:pt x="1998" y="1235"/>
                  </a:lnTo>
                  <a:lnTo>
                    <a:pt x="804" y="79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0" name="Freeform 8"/>
            <p:cNvSpPr/>
            <p:nvPr/>
          </p:nvSpPr>
          <p:spPr bwMode="auto">
            <a:xfrm>
              <a:off x="5873864" y="1756023"/>
              <a:ext cx="1894360" cy="919401"/>
            </a:xfrm>
            <a:custGeom>
              <a:avLst/>
              <a:gdLst>
                <a:gd name="T0" fmla="*/ 0 w 2114"/>
                <a:gd name="T1" fmla="*/ 0 h 1026"/>
                <a:gd name="T2" fmla="*/ 327 w 2114"/>
                <a:gd name="T3" fmla="*/ 1026 h 1026"/>
                <a:gd name="T4" fmla="*/ 2114 w 2114"/>
                <a:gd name="T5" fmla="*/ 563 h 1026"/>
                <a:gd name="T6" fmla="*/ 0 w 2114"/>
                <a:gd name="T7" fmla="*/ 0 h 1026"/>
              </a:gdLst>
              <a:ahLst/>
              <a:cxnLst>
                <a:cxn ang="0">
                  <a:pos x="T0" y="T1"/>
                </a:cxn>
                <a:cxn ang="0">
                  <a:pos x="T2" y="T3"/>
                </a:cxn>
                <a:cxn ang="0">
                  <a:pos x="T4" y="T5"/>
                </a:cxn>
                <a:cxn ang="0">
                  <a:pos x="T6" y="T7"/>
                </a:cxn>
              </a:cxnLst>
              <a:rect l="0" t="0" r="r" b="b"/>
              <a:pathLst>
                <a:path w="2114" h="1026">
                  <a:moveTo>
                    <a:pt x="0" y="0"/>
                  </a:moveTo>
                  <a:lnTo>
                    <a:pt x="327" y="1026"/>
                  </a:lnTo>
                  <a:lnTo>
                    <a:pt x="2114" y="563"/>
                  </a:lnTo>
                  <a:lnTo>
                    <a:pt x="0" y="0"/>
                  </a:lnTo>
                  <a:close/>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1" name="Freeform 9"/>
            <p:cNvSpPr/>
            <p:nvPr/>
          </p:nvSpPr>
          <p:spPr bwMode="auto">
            <a:xfrm>
              <a:off x="8976170" y="5500836"/>
              <a:ext cx="1220491" cy="1002739"/>
            </a:xfrm>
            <a:custGeom>
              <a:avLst/>
              <a:gdLst>
                <a:gd name="T0" fmla="*/ 0 w 1362"/>
                <a:gd name="T1" fmla="*/ 331 h 1119"/>
                <a:gd name="T2" fmla="*/ 1362 w 1362"/>
                <a:gd name="T3" fmla="*/ 1119 h 1119"/>
                <a:gd name="T4" fmla="*/ 906 w 1362"/>
                <a:gd name="T5" fmla="*/ 0 h 1119"/>
              </a:gdLst>
              <a:ahLst/>
              <a:cxnLst>
                <a:cxn ang="0">
                  <a:pos x="T0" y="T1"/>
                </a:cxn>
                <a:cxn ang="0">
                  <a:pos x="T2" y="T3"/>
                </a:cxn>
                <a:cxn ang="0">
                  <a:pos x="T4" y="T5"/>
                </a:cxn>
              </a:cxnLst>
              <a:rect l="0" t="0" r="r" b="b"/>
              <a:pathLst>
                <a:path w="1362" h="1119">
                  <a:moveTo>
                    <a:pt x="0" y="331"/>
                  </a:moveTo>
                  <a:lnTo>
                    <a:pt x="1362" y="1119"/>
                  </a:lnTo>
                  <a:lnTo>
                    <a:pt x="906"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2" name="Line 10"/>
            <p:cNvSpPr>
              <a:spLocks noChangeShapeType="1"/>
            </p:cNvSpPr>
            <p:nvPr/>
          </p:nvSpPr>
          <p:spPr bwMode="auto">
            <a:xfrm flipH="1" flipV="1">
              <a:off x="7457276" y="5797446"/>
              <a:ext cx="823518" cy="63354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83" name="Line 11"/>
            <p:cNvSpPr>
              <a:spLocks noChangeShapeType="1"/>
            </p:cNvSpPr>
            <p:nvPr/>
          </p:nvSpPr>
          <p:spPr bwMode="auto">
            <a:xfrm>
              <a:off x="7446523" y="1669101"/>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84" name="Freeform 12"/>
            <p:cNvSpPr/>
            <p:nvPr/>
          </p:nvSpPr>
          <p:spPr bwMode="auto">
            <a:xfrm>
              <a:off x="7567497" y="2338490"/>
              <a:ext cx="2574502" cy="2628269"/>
            </a:xfrm>
            <a:custGeom>
              <a:avLst/>
              <a:gdLst>
                <a:gd name="T0" fmla="*/ 2440 w 2873"/>
                <a:gd name="T1" fmla="*/ 878 h 2933"/>
                <a:gd name="T2" fmla="*/ 1314 w 2873"/>
                <a:gd name="T3" fmla="*/ 1580 h 2933"/>
                <a:gd name="T4" fmla="*/ 1158 w 2873"/>
                <a:gd name="T5" fmla="*/ 2143 h 2933"/>
                <a:gd name="T6" fmla="*/ 1165 w 2873"/>
                <a:gd name="T7" fmla="*/ 2933 h 2933"/>
                <a:gd name="T8" fmla="*/ 2374 w 2873"/>
                <a:gd name="T9" fmla="*/ 2500 h 2933"/>
                <a:gd name="T10" fmla="*/ 640 w 2873"/>
                <a:gd name="T11" fmla="*/ 1989 h 2933"/>
                <a:gd name="T12" fmla="*/ 0 w 2873"/>
                <a:gd name="T13" fmla="*/ 852 h 2933"/>
                <a:gd name="T14" fmla="*/ 484 w 2873"/>
                <a:gd name="T15" fmla="*/ 334 h 2933"/>
                <a:gd name="T16" fmla="*/ 1241 w 2873"/>
                <a:gd name="T17" fmla="*/ 0 h 2933"/>
                <a:gd name="T18" fmla="*/ 1927 w 2873"/>
                <a:gd name="T19" fmla="*/ 419 h 2933"/>
                <a:gd name="T20" fmla="*/ 2873 w 2873"/>
                <a:gd name="T21" fmla="*/ 197 h 2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3" h="2933">
                  <a:moveTo>
                    <a:pt x="2440" y="878"/>
                  </a:moveTo>
                  <a:lnTo>
                    <a:pt x="1314" y="1580"/>
                  </a:lnTo>
                  <a:lnTo>
                    <a:pt x="1158" y="2143"/>
                  </a:lnTo>
                  <a:lnTo>
                    <a:pt x="1165" y="2933"/>
                  </a:lnTo>
                  <a:lnTo>
                    <a:pt x="2374" y="2500"/>
                  </a:lnTo>
                  <a:lnTo>
                    <a:pt x="640" y="1989"/>
                  </a:lnTo>
                  <a:lnTo>
                    <a:pt x="0" y="852"/>
                  </a:lnTo>
                  <a:lnTo>
                    <a:pt x="484" y="334"/>
                  </a:lnTo>
                  <a:lnTo>
                    <a:pt x="1241" y="0"/>
                  </a:lnTo>
                  <a:lnTo>
                    <a:pt x="1927" y="419"/>
                  </a:lnTo>
                  <a:lnTo>
                    <a:pt x="2873" y="19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5" name="Freeform 13"/>
            <p:cNvSpPr/>
            <p:nvPr/>
          </p:nvSpPr>
          <p:spPr bwMode="auto">
            <a:xfrm>
              <a:off x="5440150" y="2260529"/>
              <a:ext cx="5250263" cy="3536917"/>
            </a:xfrm>
            <a:custGeom>
              <a:avLst/>
              <a:gdLst>
                <a:gd name="T0" fmla="*/ 5859 w 5859"/>
                <a:gd name="T1" fmla="*/ 2239 h 3947"/>
                <a:gd name="T2" fmla="*/ 4738 w 5859"/>
                <a:gd name="T3" fmla="*/ 2469 h 3947"/>
                <a:gd name="T4" fmla="*/ 4599 w 5859"/>
                <a:gd name="T5" fmla="*/ 2507 h 3947"/>
                <a:gd name="T6" fmla="*/ 4852 w 5859"/>
                <a:gd name="T7" fmla="*/ 3566 h 3947"/>
                <a:gd name="T8" fmla="*/ 3989 w 5859"/>
                <a:gd name="T9" fmla="*/ 3947 h 3947"/>
                <a:gd name="T10" fmla="*/ 3390 w 5859"/>
                <a:gd name="T11" fmla="*/ 3183 h 3947"/>
                <a:gd name="T12" fmla="*/ 2891 w 5859"/>
                <a:gd name="T13" fmla="*/ 2128 h 3947"/>
                <a:gd name="T14" fmla="*/ 3471 w 5859"/>
                <a:gd name="T15" fmla="*/ 749 h 3947"/>
                <a:gd name="T16" fmla="*/ 3615 w 5859"/>
                <a:gd name="T17" fmla="*/ 87 h 3947"/>
                <a:gd name="T18" fmla="*/ 2617 w 5859"/>
                <a:gd name="T19" fmla="*/ 0 h 3947"/>
                <a:gd name="T20" fmla="*/ 2374 w 5859"/>
                <a:gd name="T21" fmla="*/ 939 h 3947"/>
                <a:gd name="T22" fmla="*/ 858 w 5859"/>
                <a:gd name="T23" fmla="*/ 511 h 3947"/>
                <a:gd name="T24" fmla="*/ 0 w 5859"/>
                <a:gd name="T25" fmla="*/ 1859 h 3947"/>
                <a:gd name="T26" fmla="*/ 950 w 5859"/>
                <a:gd name="T27" fmla="*/ 2015 h 3947"/>
                <a:gd name="T28" fmla="*/ 1596 w 5859"/>
                <a:gd name="T29" fmla="*/ 1693 h 3947"/>
                <a:gd name="T30" fmla="*/ 1366 w 5859"/>
                <a:gd name="T31" fmla="*/ 2892 h 3947"/>
                <a:gd name="T32" fmla="*/ 2043 w 5859"/>
                <a:gd name="T33" fmla="*/ 2112 h 3947"/>
                <a:gd name="T34" fmla="*/ 2426 w 5859"/>
                <a:gd name="T35" fmla="*/ 939 h 3947"/>
                <a:gd name="T36" fmla="*/ 3563 w 5859"/>
                <a:gd name="T37" fmla="*/ 894 h 3947"/>
                <a:gd name="T38" fmla="*/ 4447 w 5859"/>
                <a:gd name="T39" fmla="*/ 1140 h 3947"/>
                <a:gd name="T40" fmla="*/ 5859 w 5859"/>
                <a:gd name="T41" fmla="*/ 2239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59" h="3947">
                  <a:moveTo>
                    <a:pt x="5859" y="2239"/>
                  </a:moveTo>
                  <a:lnTo>
                    <a:pt x="4738" y="2469"/>
                  </a:lnTo>
                  <a:lnTo>
                    <a:pt x="4599" y="2507"/>
                  </a:lnTo>
                  <a:lnTo>
                    <a:pt x="4852" y="3566"/>
                  </a:lnTo>
                  <a:lnTo>
                    <a:pt x="3989" y="3947"/>
                  </a:lnTo>
                  <a:lnTo>
                    <a:pt x="3390" y="3183"/>
                  </a:lnTo>
                  <a:lnTo>
                    <a:pt x="2891" y="2128"/>
                  </a:lnTo>
                  <a:lnTo>
                    <a:pt x="3471" y="749"/>
                  </a:lnTo>
                  <a:lnTo>
                    <a:pt x="3615" y="87"/>
                  </a:lnTo>
                  <a:lnTo>
                    <a:pt x="2617" y="0"/>
                  </a:lnTo>
                  <a:lnTo>
                    <a:pt x="2374" y="939"/>
                  </a:lnTo>
                  <a:lnTo>
                    <a:pt x="858" y="511"/>
                  </a:lnTo>
                  <a:lnTo>
                    <a:pt x="0" y="1859"/>
                  </a:lnTo>
                  <a:lnTo>
                    <a:pt x="950" y="2015"/>
                  </a:lnTo>
                  <a:lnTo>
                    <a:pt x="1596" y="1693"/>
                  </a:lnTo>
                  <a:lnTo>
                    <a:pt x="1366" y="2892"/>
                  </a:lnTo>
                  <a:lnTo>
                    <a:pt x="2043" y="2112"/>
                  </a:lnTo>
                  <a:lnTo>
                    <a:pt x="2426" y="939"/>
                  </a:lnTo>
                  <a:lnTo>
                    <a:pt x="3563" y="894"/>
                  </a:lnTo>
                  <a:lnTo>
                    <a:pt x="4447" y="1140"/>
                  </a:lnTo>
                  <a:lnTo>
                    <a:pt x="5859" y="223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6" name="Freeform 14"/>
            <p:cNvSpPr/>
            <p:nvPr/>
          </p:nvSpPr>
          <p:spPr bwMode="auto">
            <a:xfrm>
              <a:off x="9614194" y="2550866"/>
              <a:ext cx="1076219" cy="1716036"/>
            </a:xfrm>
            <a:custGeom>
              <a:avLst/>
              <a:gdLst>
                <a:gd name="T0" fmla="*/ 0 w 1201"/>
                <a:gd name="T1" fmla="*/ 842 h 1915"/>
                <a:gd name="T2" fmla="*/ 447 w 1201"/>
                <a:gd name="T3" fmla="*/ 0 h 1915"/>
                <a:gd name="T4" fmla="*/ 1201 w 1201"/>
                <a:gd name="T5" fmla="*/ 1915 h 1915"/>
              </a:gdLst>
              <a:ahLst/>
              <a:cxnLst>
                <a:cxn ang="0">
                  <a:pos x="T0" y="T1"/>
                </a:cxn>
                <a:cxn ang="0">
                  <a:pos x="T2" y="T3"/>
                </a:cxn>
                <a:cxn ang="0">
                  <a:pos x="T4" y="T5"/>
                </a:cxn>
              </a:cxnLst>
              <a:rect l="0" t="0" r="r" b="b"/>
              <a:pathLst>
                <a:path w="1201" h="1915">
                  <a:moveTo>
                    <a:pt x="0" y="842"/>
                  </a:moveTo>
                  <a:lnTo>
                    <a:pt x="447" y="0"/>
                  </a:lnTo>
                  <a:lnTo>
                    <a:pt x="1201" y="191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7" name="Line 15"/>
            <p:cNvSpPr>
              <a:spLocks noChangeShapeType="1"/>
            </p:cNvSpPr>
            <p:nvPr/>
          </p:nvSpPr>
          <p:spPr bwMode="auto">
            <a:xfrm>
              <a:off x="9614194" y="3305384"/>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88" name="Line 16"/>
            <p:cNvSpPr>
              <a:spLocks noChangeShapeType="1"/>
            </p:cNvSpPr>
            <p:nvPr/>
          </p:nvSpPr>
          <p:spPr bwMode="auto">
            <a:xfrm>
              <a:off x="8047808" y="4076929"/>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89" name="Freeform 17"/>
            <p:cNvSpPr/>
            <p:nvPr/>
          </p:nvSpPr>
          <p:spPr bwMode="auto">
            <a:xfrm>
              <a:off x="6749356" y="4076929"/>
              <a:ext cx="1298452" cy="1720517"/>
            </a:xfrm>
            <a:custGeom>
              <a:avLst/>
              <a:gdLst>
                <a:gd name="T0" fmla="*/ 832 w 1449"/>
                <a:gd name="T1" fmla="*/ 1920 h 1920"/>
                <a:gd name="T2" fmla="*/ 0 w 1449"/>
                <a:gd name="T3" fmla="*/ 913 h 1920"/>
                <a:gd name="T4" fmla="*/ 1449 w 1449"/>
                <a:gd name="T5" fmla="*/ 0 h 1920"/>
              </a:gdLst>
              <a:ahLst/>
              <a:cxnLst>
                <a:cxn ang="0">
                  <a:pos x="T0" y="T1"/>
                </a:cxn>
                <a:cxn ang="0">
                  <a:pos x="T2" y="T3"/>
                </a:cxn>
                <a:cxn ang="0">
                  <a:pos x="T4" y="T5"/>
                </a:cxn>
              </a:cxnLst>
              <a:rect l="0" t="0" r="r" b="b"/>
              <a:pathLst>
                <a:path w="1449" h="1920">
                  <a:moveTo>
                    <a:pt x="832" y="1920"/>
                  </a:moveTo>
                  <a:lnTo>
                    <a:pt x="0" y="913"/>
                  </a:lnTo>
                  <a:lnTo>
                    <a:pt x="144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0" name="Freeform 18"/>
            <p:cNvSpPr/>
            <p:nvPr/>
          </p:nvSpPr>
          <p:spPr bwMode="auto">
            <a:xfrm>
              <a:off x="9874960" y="2970242"/>
              <a:ext cx="1209738" cy="2505503"/>
            </a:xfrm>
            <a:custGeom>
              <a:avLst/>
              <a:gdLst>
                <a:gd name="T0" fmla="*/ 1350 w 1350"/>
                <a:gd name="T1" fmla="*/ 0 h 2796"/>
                <a:gd name="T2" fmla="*/ 796 w 1350"/>
                <a:gd name="T3" fmla="*/ 1492 h 2796"/>
                <a:gd name="T4" fmla="*/ 0 w 1350"/>
                <a:gd name="T5" fmla="*/ 2796 h 2796"/>
              </a:gdLst>
              <a:ahLst/>
              <a:cxnLst>
                <a:cxn ang="0">
                  <a:pos x="T0" y="T1"/>
                </a:cxn>
                <a:cxn ang="0">
                  <a:pos x="T2" y="T3"/>
                </a:cxn>
                <a:cxn ang="0">
                  <a:pos x="T4" y="T5"/>
                </a:cxn>
              </a:cxnLst>
              <a:rect l="0" t="0" r="r" b="b"/>
              <a:pathLst>
                <a:path w="1350" h="2796">
                  <a:moveTo>
                    <a:pt x="1350" y="0"/>
                  </a:moveTo>
                  <a:lnTo>
                    <a:pt x="796" y="1492"/>
                  </a:lnTo>
                  <a:lnTo>
                    <a:pt x="0" y="2796"/>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1" name="Freeform 19"/>
            <p:cNvSpPr/>
            <p:nvPr/>
          </p:nvSpPr>
          <p:spPr bwMode="auto">
            <a:xfrm>
              <a:off x="6190188" y="2751593"/>
              <a:ext cx="1440932" cy="1026037"/>
            </a:xfrm>
            <a:custGeom>
              <a:avLst/>
              <a:gdLst>
                <a:gd name="T0" fmla="*/ 0 w 1608"/>
                <a:gd name="T1" fmla="*/ 0 h 1145"/>
                <a:gd name="T2" fmla="*/ 759 w 1608"/>
                <a:gd name="T3" fmla="*/ 1145 h 1145"/>
                <a:gd name="T4" fmla="*/ 1608 w 1608"/>
                <a:gd name="T5" fmla="*/ 258 h 1145"/>
              </a:gdLst>
              <a:ahLst/>
              <a:cxnLst>
                <a:cxn ang="0">
                  <a:pos x="T0" y="T1"/>
                </a:cxn>
                <a:cxn ang="0">
                  <a:pos x="T2" y="T3"/>
                </a:cxn>
                <a:cxn ang="0">
                  <a:pos x="T4" y="T5"/>
                </a:cxn>
              </a:cxnLst>
              <a:rect l="0" t="0" r="r" b="b"/>
              <a:pathLst>
                <a:path w="1608" h="1145">
                  <a:moveTo>
                    <a:pt x="0" y="0"/>
                  </a:moveTo>
                  <a:lnTo>
                    <a:pt x="759" y="1145"/>
                  </a:lnTo>
                  <a:lnTo>
                    <a:pt x="1608" y="25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2" name="Freeform 20"/>
            <p:cNvSpPr/>
            <p:nvPr/>
          </p:nvSpPr>
          <p:spPr bwMode="auto">
            <a:xfrm>
              <a:off x="5440150" y="3120787"/>
              <a:ext cx="2127347" cy="809181"/>
            </a:xfrm>
            <a:custGeom>
              <a:avLst/>
              <a:gdLst>
                <a:gd name="T0" fmla="*/ 0 w 2374"/>
                <a:gd name="T1" fmla="*/ 903 h 903"/>
                <a:gd name="T2" fmla="*/ 659 w 2374"/>
                <a:gd name="T3" fmla="*/ 525 h 903"/>
                <a:gd name="T4" fmla="*/ 2374 w 2374"/>
                <a:gd name="T5" fmla="*/ 0 h 903"/>
              </a:gdLst>
              <a:ahLst/>
              <a:cxnLst>
                <a:cxn ang="0">
                  <a:pos x="T0" y="T1"/>
                </a:cxn>
                <a:cxn ang="0">
                  <a:pos x="T2" y="T3"/>
                </a:cxn>
                <a:cxn ang="0">
                  <a:pos x="T4" y="T5"/>
                </a:cxn>
              </a:cxnLst>
              <a:rect l="0" t="0" r="r" b="b"/>
              <a:pathLst>
                <a:path w="2374" h="903">
                  <a:moveTo>
                    <a:pt x="0" y="903"/>
                  </a:moveTo>
                  <a:lnTo>
                    <a:pt x="659" y="525"/>
                  </a:lnTo>
                  <a:lnTo>
                    <a:pt x="2374"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3" name="Line 21"/>
            <p:cNvSpPr>
              <a:spLocks noChangeShapeType="1"/>
            </p:cNvSpPr>
            <p:nvPr/>
          </p:nvSpPr>
          <p:spPr bwMode="auto">
            <a:xfrm flipH="1">
              <a:off x="9493221" y="2970242"/>
              <a:ext cx="1591478" cy="39876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4" name="Line 22"/>
            <p:cNvSpPr>
              <a:spLocks noChangeShapeType="1"/>
            </p:cNvSpPr>
            <p:nvPr/>
          </p:nvSpPr>
          <p:spPr bwMode="auto">
            <a:xfrm flipH="1">
              <a:off x="7494913" y="4106500"/>
              <a:ext cx="557376" cy="169094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5" name="Freeform 23"/>
            <p:cNvSpPr/>
            <p:nvPr/>
          </p:nvSpPr>
          <p:spPr bwMode="auto">
            <a:xfrm>
              <a:off x="6030682" y="2675424"/>
              <a:ext cx="2447255" cy="2437399"/>
            </a:xfrm>
            <a:custGeom>
              <a:avLst/>
              <a:gdLst>
                <a:gd name="T0" fmla="*/ 152 w 2731"/>
                <a:gd name="T1" fmla="*/ 0 h 2720"/>
                <a:gd name="T2" fmla="*/ 0 w 2731"/>
                <a:gd name="T3" fmla="*/ 1022 h 2720"/>
                <a:gd name="T4" fmla="*/ 802 w 2731"/>
                <a:gd name="T5" fmla="*/ 2477 h 2720"/>
                <a:gd name="T6" fmla="*/ 2731 w 2731"/>
                <a:gd name="T7" fmla="*/ 2720 h 2720"/>
              </a:gdLst>
              <a:ahLst/>
              <a:cxnLst>
                <a:cxn ang="0">
                  <a:pos x="T0" y="T1"/>
                </a:cxn>
                <a:cxn ang="0">
                  <a:pos x="T2" y="T3"/>
                </a:cxn>
                <a:cxn ang="0">
                  <a:pos x="T4" y="T5"/>
                </a:cxn>
                <a:cxn ang="0">
                  <a:pos x="T6" y="T7"/>
                </a:cxn>
              </a:cxnLst>
              <a:rect l="0" t="0" r="r" b="b"/>
              <a:pathLst>
                <a:path w="2731" h="2720">
                  <a:moveTo>
                    <a:pt x="152" y="0"/>
                  </a:moveTo>
                  <a:lnTo>
                    <a:pt x="0" y="1022"/>
                  </a:lnTo>
                  <a:lnTo>
                    <a:pt x="802" y="2477"/>
                  </a:lnTo>
                  <a:lnTo>
                    <a:pt x="2731" y="272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6" name="Line 24"/>
            <p:cNvSpPr>
              <a:spLocks noChangeShapeType="1"/>
            </p:cNvSpPr>
            <p:nvPr/>
          </p:nvSpPr>
          <p:spPr bwMode="auto">
            <a:xfrm flipV="1">
              <a:off x="9561324" y="2970242"/>
              <a:ext cx="1523374" cy="153681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7" name="Line 25"/>
            <p:cNvSpPr>
              <a:spLocks noChangeShapeType="1"/>
            </p:cNvSpPr>
            <p:nvPr/>
          </p:nvSpPr>
          <p:spPr bwMode="auto">
            <a:xfrm>
              <a:off x="6821044" y="3794656"/>
              <a:ext cx="1656893" cy="131816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8" name="Line 26"/>
            <p:cNvSpPr>
              <a:spLocks noChangeShapeType="1"/>
            </p:cNvSpPr>
            <p:nvPr/>
          </p:nvSpPr>
          <p:spPr bwMode="auto">
            <a:xfrm>
              <a:off x="5440150" y="3926384"/>
              <a:ext cx="1309205" cy="96868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9" name="Freeform 27"/>
            <p:cNvSpPr/>
            <p:nvPr/>
          </p:nvSpPr>
          <p:spPr bwMode="auto">
            <a:xfrm>
              <a:off x="7567497" y="3101969"/>
              <a:ext cx="1993828" cy="1405089"/>
            </a:xfrm>
            <a:custGeom>
              <a:avLst/>
              <a:gdLst>
                <a:gd name="T0" fmla="*/ 0 w 2225"/>
                <a:gd name="T1" fmla="*/ 0 h 1568"/>
                <a:gd name="T2" fmla="*/ 1314 w 2225"/>
                <a:gd name="T3" fmla="*/ 728 h 1568"/>
                <a:gd name="T4" fmla="*/ 2225 w 2225"/>
                <a:gd name="T5" fmla="*/ 1568 h 1568"/>
              </a:gdLst>
              <a:ahLst/>
              <a:cxnLst>
                <a:cxn ang="0">
                  <a:pos x="T0" y="T1"/>
                </a:cxn>
                <a:cxn ang="0">
                  <a:pos x="T2" y="T3"/>
                </a:cxn>
                <a:cxn ang="0">
                  <a:pos x="T4" y="T5"/>
                </a:cxn>
              </a:cxnLst>
              <a:rect l="0" t="0" r="r" b="b"/>
              <a:pathLst>
                <a:path w="2225" h="1568">
                  <a:moveTo>
                    <a:pt x="0" y="0"/>
                  </a:moveTo>
                  <a:lnTo>
                    <a:pt x="1314" y="728"/>
                  </a:lnTo>
                  <a:lnTo>
                    <a:pt x="2225" y="156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200" name="Line 28"/>
            <p:cNvSpPr>
              <a:spLocks noChangeShapeType="1"/>
            </p:cNvSpPr>
            <p:nvPr/>
          </p:nvSpPr>
          <p:spPr bwMode="auto">
            <a:xfrm flipV="1">
              <a:off x="7494913" y="5112823"/>
              <a:ext cx="983024" cy="65325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01" name="Oval 29"/>
            <p:cNvSpPr>
              <a:spLocks noChangeArrowheads="1"/>
            </p:cNvSpPr>
            <p:nvPr/>
          </p:nvSpPr>
          <p:spPr bwMode="auto">
            <a:xfrm>
              <a:off x="7494913" y="4317980"/>
              <a:ext cx="131727" cy="13172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2" name="Oval 30"/>
            <p:cNvSpPr>
              <a:spLocks noChangeArrowheads="1"/>
            </p:cNvSpPr>
            <p:nvPr/>
          </p:nvSpPr>
          <p:spPr bwMode="auto">
            <a:xfrm>
              <a:off x="5954513" y="3523137"/>
              <a:ext cx="150545" cy="15054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3" name="Oval 31"/>
            <p:cNvSpPr>
              <a:spLocks noChangeArrowheads="1"/>
            </p:cNvSpPr>
            <p:nvPr/>
          </p:nvSpPr>
          <p:spPr bwMode="auto">
            <a:xfrm>
              <a:off x="6573720" y="3369008"/>
              <a:ext cx="90506" cy="9050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4" name="Oval 32"/>
            <p:cNvSpPr>
              <a:spLocks noChangeArrowheads="1"/>
            </p:cNvSpPr>
            <p:nvPr/>
          </p:nvSpPr>
          <p:spPr bwMode="auto">
            <a:xfrm>
              <a:off x="6190188" y="3966708"/>
              <a:ext cx="188181" cy="18638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5" name="Oval 33"/>
            <p:cNvSpPr>
              <a:spLocks noChangeArrowheads="1"/>
            </p:cNvSpPr>
            <p:nvPr/>
          </p:nvSpPr>
          <p:spPr bwMode="auto">
            <a:xfrm>
              <a:off x="10081960" y="3771358"/>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6" name="Oval 34"/>
            <p:cNvSpPr>
              <a:spLocks noChangeArrowheads="1"/>
            </p:cNvSpPr>
            <p:nvPr/>
          </p:nvSpPr>
          <p:spPr bwMode="auto">
            <a:xfrm>
              <a:off x="7164251" y="4044669"/>
              <a:ext cx="209688" cy="209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7" name="Oval 35"/>
            <p:cNvSpPr>
              <a:spLocks noChangeArrowheads="1"/>
            </p:cNvSpPr>
            <p:nvPr/>
          </p:nvSpPr>
          <p:spPr bwMode="auto">
            <a:xfrm>
              <a:off x="8493171" y="4144136"/>
              <a:ext cx="226714" cy="226714"/>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8" name="Oval 36"/>
            <p:cNvSpPr>
              <a:spLocks noChangeArrowheads="1"/>
            </p:cNvSpPr>
            <p:nvPr/>
          </p:nvSpPr>
          <p:spPr bwMode="auto">
            <a:xfrm>
              <a:off x="8677768" y="3686228"/>
              <a:ext cx="137104" cy="13800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9" name="Oval 37"/>
            <p:cNvSpPr>
              <a:spLocks noChangeArrowheads="1"/>
            </p:cNvSpPr>
            <p:nvPr/>
          </p:nvSpPr>
          <p:spPr bwMode="auto">
            <a:xfrm>
              <a:off x="8244950" y="3449657"/>
              <a:ext cx="125454" cy="12276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0" name="Line 38"/>
            <p:cNvSpPr>
              <a:spLocks noChangeShapeType="1"/>
            </p:cNvSpPr>
            <p:nvPr/>
          </p:nvSpPr>
          <p:spPr bwMode="auto">
            <a:xfrm flipH="1">
              <a:off x="9014702" y="4507058"/>
              <a:ext cx="546622" cy="1290388"/>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11" name="Line 39"/>
            <p:cNvSpPr>
              <a:spLocks noChangeShapeType="1"/>
            </p:cNvSpPr>
            <p:nvPr/>
          </p:nvSpPr>
          <p:spPr bwMode="auto">
            <a:xfrm>
              <a:off x="8477937" y="5112823"/>
              <a:ext cx="1310101" cy="388012"/>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12" name="Oval 40"/>
            <p:cNvSpPr>
              <a:spLocks noChangeArrowheads="1"/>
            </p:cNvSpPr>
            <p:nvPr/>
          </p:nvSpPr>
          <p:spPr bwMode="auto">
            <a:xfrm>
              <a:off x="9128507" y="5246343"/>
              <a:ext cx="165779" cy="16577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3" name="Line 41"/>
            <p:cNvSpPr>
              <a:spLocks noChangeShapeType="1"/>
            </p:cNvSpPr>
            <p:nvPr/>
          </p:nvSpPr>
          <p:spPr bwMode="auto">
            <a:xfrm>
              <a:off x="9294286" y="2713957"/>
              <a:ext cx="209688" cy="56812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14" name="Oval 42"/>
            <p:cNvSpPr>
              <a:spLocks noChangeArrowheads="1"/>
            </p:cNvSpPr>
            <p:nvPr/>
          </p:nvSpPr>
          <p:spPr bwMode="auto">
            <a:xfrm>
              <a:off x="9196611" y="2614489"/>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5" name="Oval 43"/>
            <p:cNvSpPr>
              <a:spLocks noChangeArrowheads="1"/>
            </p:cNvSpPr>
            <p:nvPr/>
          </p:nvSpPr>
          <p:spPr bwMode="auto">
            <a:xfrm>
              <a:off x="8603391" y="2260529"/>
              <a:ext cx="152337" cy="154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6" name="Freeform 44"/>
            <p:cNvSpPr/>
            <p:nvPr/>
          </p:nvSpPr>
          <p:spPr bwMode="auto">
            <a:xfrm>
              <a:off x="6166889" y="2228269"/>
              <a:ext cx="2355853" cy="769752"/>
            </a:xfrm>
            <a:custGeom>
              <a:avLst/>
              <a:gdLst>
                <a:gd name="T0" fmla="*/ 0 w 2629"/>
                <a:gd name="T1" fmla="*/ 542 h 859"/>
                <a:gd name="T2" fmla="*/ 1172 w 2629"/>
                <a:gd name="T3" fmla="*/ 461 h 859"/>
                <a:gd name="T4" fmla="*/ 1842 w 2629"/>
                <a:gd name="T5" fmla="*/ 0 h 859"/>
                <a:gd name="T6" fmla="*/ 2047 w 2629"/>
                <a:gd name="T7" fmla="*/ 457 h 859"/>
                <a:gd name="T8" fmla="*/ 2629 w 2629"/>
                <a:gd name="T9" fmla="*/ 859 h 859"/>
              </a:gdLst>
              <a:ahLst/>
              <a:cxnLst>
                <a:cxn ang="0">
                  <a:pos x="T0" y="T1"/>
                </a:cxn>
                <a:cxn ang="0">
                  <a:pos x="T2" y="T3"/>
                </a:cxn>
                <a:cxn ang="0">
                  <a:pos x="T4" y="T5"/>
                </a:cxn>
                <a:cxn ang="0">
                  <a:pos x="T6" y="T7"/>
                </a:cxn>
                <a:cxn ang="0">
                  <a:pos x="T8" y="T9"/>
                </a:cxn>
              </a:cxnLst>
              <a:rect l="0" t="0" r="r" b="b"/>
              <a:pathLst>
                <a:path w="2629" h="859">
                  <a:moveTo>
                    <a:pt x="0" y="542"/>
                  </a:moveTo>
                  <a:lnTo>
                    <a:pt x="1172" y="461"/>
                  </a:lnTo>
                  <a:lnTo>
                    <a:pt x="1842" y="0"/>
                  </a:lnTo>
                  <a:lnTo>
                    <a:pt x="2047" y="457"/>
                  </a:lnTo>
                  <a:lnTo>
                    <a:pt x="2629" y="85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217" name="Line 45"/>
            <p:cNvSpPr>
              <a:spLocks noChangeShapeType="1"/>
            </p:cNvSpPr>
            <p:nvPr/>
          </p:nvSpPr>
          <p:spPr bwMode="auto">
            <a:xfrm>
              <a:off x="7217121" y="2641372"/>
              <a:ext cx="350376" cy="47941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18" name="Oval 46"/>
            <p:cNvSpPr>
              <a:spLocks noChangeArrowheads="1"/>
            </p:cNvSpPr>
            <p:nvPr/>
          </p:nvSpPr>
          <p:spPr bwMode="auto">
            <a:xfrm>
              <a:off x="7175004" y="2599256"/>
              <a:ext cx="85130"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9" name="Oval 47"/>
            <p:cNvSpPr>
              <a:spLocks noChangeArrowheads="1"/>
            </p:cNvSpPr>
            <p:nvPr/>
          </p:nvSpPr>
          <p:spPr bwMode="auto">
            <a:xfrm>
              <a:off x="7948340" y="2584918"/>
              <a:ext cx="103948" cy="10574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0" name="Line 48"/>
            <p:cNvSpPr>
              <a:spLocks noChangeShapeType="1"/>
            </p:cNvSpPr>
            <p:nvPr/>
          </p:nvSpPr>
          <p:spPr bwMode="auto">
            <a:xfrm flipH="1">
              <a:off x="6617629" y="2641372"/>
              <a:ext cx="599492" cy="771544"/>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21" name="Oval 49"/>
            <p:cNvSpPr>
              <a:spLocks noChangeArrowheads="1"/>
            </p:cNvSpPr>
            <p:nvPr/>
          </p:nvSpPr>
          <p:spPr bwMode="auto">
            <a:xfrm>
              <a:off x="6881083" y="2830450"/>
              <a:ext cx="213272" cy="215961"/>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2" name="Oval 50"/>
            <p:cNvSpPr>
              <a:spLocks noChangeArrowheads="1"/>
            </p:cNvSpPr>
            <p:nvPr/>
          </p:nvSpPr>
          <p:spPr bwMode="auto">
            <a:xfrm>
              <a:off x="5768124" y="1650283"/>
              <a:ext cx="214168" cy="213272"/>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3" name="Oval 51"/>
            <p:cNvSpPr>
              <a:spLocks noChangeArrowheads="1"/>
            </p:cNvSpPr>
            <p:nvPr/>
          </p:nvSpPr>
          <p:spPr bwMode="auto">
            <a:xfrm>
              <a:off x="10148271" y="3074190"/>
              <a:ext cx="189974" cy="19087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4" name="Oval 52"/>
            <p:cNvSpPr>
              <a:spLocks noChangeArrowheads="1"/>
            </p:cNvSpPr>
            <p:nvPr/>
          </p:nvSpPr>
          <p:spPr bwMode="auto">
            <a:xfrm>
              <a:off x="10392011" y="3584968"/>
              <a:ext cx="82441"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5" name="Oval 53"/>
            <p:cNvSpPr>
              <a:spLocks noChangeArrowheads="1"/>
            </p:cNvSpPr>
            <p:nvPr/>
          </p:nvSpPr>
          <p:spPr bwMode="auto">
            <a:xfrm>
              <a:off x="7823782" y="4581435"/>
              <a:ext cx="107532" cy="10932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6" name="Oval 54"/>
            <p:cNvSpPr>
              <a:spLocks noChangeArrowheads="1"/>
            </p:cNvSpPr>
            <p:nvPr/>
          </p:nvSpPr>
          <p:spPr bwMode="auto">
            <a:xfrm>
              <a:off x="7658003" y="4930915"/>
              <a:ext cx="184597"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7" name="Oval 55"/>
            <p:cNvSpPr>
              <a:spLocks noChangeArrowheads="1"/>
            </p:cNvSpPr>
            <p:nvPr/>
          </p:nvSpPr>
          <p:spPr bwMode="auto">
            <a:xfrm>
              <a:off x="8190288" y="6337796"/>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8" name="Oval 56"/>
            <p:cNvSpPr>
              <a:spLocks noChangeArrowheads="1"/>
            </p:cNvSpPr>
            <p:nvPr/>
          </p:nvSpPr>
          <p:spPr bwMode="auto">
            <a:xfrm>
              <a:off x="5924941" y="5971290"/>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9" name="Oval 57"/>
            <p:cNvSpPr>
              <a:spLocks noChangeArrowheads="1"/>
            </p:cNvSpPr>
            <p:nvPr/>
          </p:nvSpPr>
          <p:spPr bwMode="auto">
            <a:xfrm>
              <a:off x="10103466" y="6401419"/>
              <a:ext cx="184597"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0" name="Oval 58"/>
            <p:cNvSpPr>
              <a:spLocks noChangeArrowheads="1"/>
            </p:cNvSpPr>
            <p:nvPr/>
          </p:nvSpPr>
          <p:spPr bwMode="auto">
            <a:xfrm>
              <a:off x="10993296" y="2256048"/>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1" name="Oval 59"/>
            <p:cNvSpPr>
              <a:spLocks noChangeArrowheads="1"/>
            </p:cNvSpPr>
            <p:nvPr/>
          </p:nvSpPr>
          <p:spPr bwMode="auto">
            <a:xfrm>
              <a:off x="9696636" y="1773049"/>
              <a:ext cx="181909"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2" name="Oval 60"/>
            <p:cNvSpPr>
              <a:spLocks noChangeArrowheads="1"/>
            </p:cNvSpPr>
            <p:nvPr/>
          </p:nvSpPr>
          <p:spPr bwMode="auto">
            <a:xfrm>
              <a:off x="8823832" y="5606576"/>
              <a:ext cx="380843" cy="381740"/>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33" name="Freeform 61"/>
            <p:cNvSpPr>
              <a:spLocks noEditPoints="1"/>
            </p:cNvSpPr>
            <p:nvPr/>
          </p:nvSpPr>
          <p:spPr bwMode="auto">
            <a:xfrm>
              <a:off x="8887456" y="5670199"/>
              <a:ext cx="253597" cy="254493"/>
            </a:xfrm>
            <a:custGeom>
              <a:avLst/>
              <a:gdLst>
                <a:gd name="T0" fmla="*/ 120 w 120"/>
                <a:gd name="T1" fmla="*/ 55 h 120"/>
                <a:gd name="T2" fmla="*/ 111 w 120"/>
                <a:gd name="T3" fmla="*/ 52 h 120"/>
                <a:gd name="T4" fmla="*/ 107 w 120"/>
                <a:gd name="T5" fmla="*/ 46 h 120"/>
                <a:gd name="T6" fmla="*/ 112 w 120"/>
                <a:gd name="T7" fmla="*/ 36 h 120"/>
                <a:gd name="T8" fmla="*/ 112 w 120"/>
                <a:gd name="T9" fmla="*/ 30 h 120"/>
                <a:gd name="T10" fmla="*/ 100 w 120"/>
                <a:gd name="T11" fmla="*/ 32 h 120"/>
                <a:gd name="T12" fmla="*/ 96 w 120"/>
                <a:gd name="T13" fmla="*/ 27 h 120"/>
                <a:gd name="T14" fmla="*/ 97 w 120"/>
                <a:gd name="T15" fmla="*/ 16 h 120"/>
                <a:gd name="T16" fmla="*/ 93 w 120"/>
                <a:gd name="T17" fmla="*/ 10 h 120"/>
                <a:gd name="T18" fmla="*/ 86 w 120"/>
                <a:gd name="T19" fmla="*/ 15 h 120"/>
                <a:gd name="T20" fmla="*/ 80 w 120"/>
                <a:gd name="T21" fmla="*/ 15 h 120"/>
                <a:gd name="T22" fmla="*/ 74 w 120"/>
                <a:gd name="T23" fmla="*/ 10 h 120"/>
                <a:gd name="T24" fmla="*/ 70 w 120"/>
                <a:gd name="T25" fmla="*/ 1 h 120"/>
                <a:gd name="T26" fmla="*/ 64 w 120"/>
                <a:gd name="T27" fmla="*/ 8 h 120"/>
                <a:gd name="T28" fmla="*/ 57 w 120"/>
                <a:gd name="T29" fmla="*/ 11 h 120"/>
                <a:gd name="T30" fmla="*/ 51 w 120"/>
                <a:gd name="T31" fmla="*/ 9 h 120"/>
                <a:gd name="T32" fmla="*/ 46 w 120"/>
                <a:gd name="T33" fmla="*/ 2 h 120"/>
                <a:gd name="T34" fmla="*/ 41 w 120"/>
                <a:gd name="T35" fmla="*/ 6 h 120"/>
                <a:gd name="T36" fmla="*/ 37 w 120"/>
                <a:gd name="T37" fmla="*/ 16 h 120"/>
                <a:gd name="T38" fmla="*/ 32 w 120"/>
                <a:gd name="T39" fmla="*/ 19 h 120"/>
                <a:gd name="T40" fmla="*/ 22 w 120"/>
                <a:gd name="T41" fmla="*/ 13 h 120"/>
                <a:gd name="T42" fmla="*/ 19 w 120"/>
                <a:gd name="T43" fmla="*/ 19 h 120"/>
                <a:gd name="T44" fmla="*/ 20 w 120"/>
                <a:gd name="T45" fmla="*/ 30 h 120"/>
                <a:gd name="T46" fmla="*/ 14 w 120"/>
                <a:gd name="T47" fmla="*/ 35 h 120"/>
                <a:gd name="T48" fmla="*/ 5 w 120"/>
                <a:gd name="T49" fmla="*/ 34 h 120"/>
                <a:gd name="T50" fmla="*/ 4 w 120"/>
                <a:gd name="T51" fmla="*/ 38 h 120"/>
                <a:gd name="T52" fmla="*/ 12 w 120"/>
                <a:gd name="T53" fmla="*/ 48 h 120"/>
                <a:gd name="T54" fmla="*/ 10 w 120"/>
                <a:gd name="T55" fmla="*/ 56 h 120"/>
                <a:gd name="T56" fmla="*/ 0 w 120"/>
                <a:gd name="T57" fmla="*/ 62 h 120"/>
                <a:gd name="T58" fmla="*/ 0 w 120"/>
                <a:gd name="T59" fmla="*/ 66 h 120"/>
                <a:gd name="T60" fmla="*/ 11 w 120"/>
                <a:gd name="T61" fmla="*/ 68 h 120"/>
                <a:gd name="T62" fmla="*/ 13 w 120"/>
                <a:gd name="T63" fmla="*/ 76 h 120"/>
                <a:gd name="T64" fmla="*/ 5 w 120"/>
                <a:gd name="T65" fmla="*/ 86 h 120"/>
                <a:gd name="T66" fmla="*/ 8 w 120"/>
                <a:gd name="T67" fmla="*/ 91 h 120"/>
                <a:gd name="T68" fmla="*/ 20 w 120"/>
                <a:gd name="T69" fmla="*/ 90 h 120"/>
                <a:gd name="T70" fmla="*/ 25 w 120"/>
                <a:gd name="T71" fmla="*/ 95 h 120"/>
                <a:gd name="T72" fmla="*/ 22 w 120"/>
                <a:gd name="T73" fmla="*/ 107 h 120"/>
                <a:gd name="T74" fmla="*/ 27 w 120"/>
                <a:gd name="T75" fmla="*/ 110 h 120"/>
                <a:gd name="T76" fmla="*/ 36 w 120"/>
                <a:gd name="T77" fmla="*/ 103 h 120"/>
                <a:gd name="T78" fmla="*/ 40 w 120"/>
                <a:gd name="T79" fmla="*/ 105 h 120"/>
                <a:gd name="T80" fmla="*/ 46 w 120"/>
                <a:gd name="T81" fmla="*/ 116 h 120"/>
                <a:gd name="T82" fmla="*/ 51 w 120"/>
                <a:gd name="T83" fmla="*/ 120 h 120"/>
                <a:gd name="T84" fmla="*/ 57 w 120"/>
                <a:gd name="T85" fmla="*/ 109 h 120"/>
                <a:gd name="T86" fmla="*/ 63 w 120"/>
                <a:gd name="T87" fmla="*/ 109 h 120"/>
                <a:gd name="T88" fmla="*/ 70 w 120"/>
                <a:gd name="T89" fmla="*/ 114 h 120"/>
                <a:gd name="T90" fmla="*/ 76 w 120"/>
                <a:gd name="T91" fmla="*/ 118 h 120"/>
                <a:gd name="T92" fmla="*/ 79 w 120"/>
                <a:gd name="T93" fmla="*/ 112 h 120"/>
                <a:gd name="T94" fmla="*/ 83 w 120"/>
                <a:gd name="T95" fmla="*/ 103 h 120"/>
                <a:gd name="T96" fmla="*/ 90 w 120"/>
                <a:gd name="T97" fmla="*/ 102 h 120"/>
                <a:gd name="T98" fmla="*/ 98 w 120"/>
                <a:gd name="T99" fmla="*/ 106 h 120"/>
                <a:gd name="T100" fmla="*/ 98 w 120"/>
                <a:gd name="T101" fmla="*/ 95 h 120"/>
                <a:gd name="T102" fmla="*/ 100 w 120"/>
                <a:gd name="T103" fmla="*/ 89 h 120"/>
                <a:gd name="T104" fmla="*/ 108 w 120"/>
                <a:gd name="T105" fmla="*/ 86 h 120"/>
                <a:gd name="T106" fmla="*/ 114 w 120"/>
                <a:gd name="T107" fmla="*/ 85 h 120"/>
                <a:gd name="T108" fmla="*/ 116 w 120"/>
                <a:gd name="T109" fmla="*/ 81 h 120"/>
                <a:gd name="T110" fmla="*/ 108 w 120"/>
                <a:gd name="T111" fmla="*/ 70 h 120"/>
                <a:gd name="T112" fmla="*/ 112 w 120"/>
                <a:gd name="T113" fmla="*/ 63 h 120"/>
                <a:gd name="T114" fmla="*/ 31 w 120"/>
                <a:gd name="T11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 h="120">
                  <a:moveTo>
                    <a:pt x="120" y="58"/>
                  </a:moveTo>
                  <a:cubicBezTo>
                    <a:pt x="120" y="58"/>
                    <a:pt x="120" y="58"/>
                    <a:pt x="120" y="57"/>
                  </a:cubicBezTo>
                  <a:cubicBezTo>
                    <a:pt x="120" y="57"/>
                    <a:pt x="120" y="57"/>
                    <a:pt x="120" y="56"/>
                  </a:cubicBezTo>
                  <a:cubicBezTo>
                    <a:pt x="120" y="56"/>
                    <a:pt x="120" y="56"/>
                    <a:pt x="120" y="56"/>
                  </a:cubicBezTo>
                  <a:cubicBezTo>
                    <a:pt x="120" y="55"/>
                    <a:pt x="120" y="55"/>
                    <a:pt x="120" y="55"/>
                  </a:cubicBezTo>
                  <a:cubicBezTo>
                    <a:pt x="120" y="55"/>
                    <a:pt x="120" y="54"/>
                    <a:pt x="120" y="54"/>
                  </a:cubicBezTo>
                  <a:cubicBezTo>
                    <a:pt x="120" y="54"/>
                    <a:pt x="118" y="54"/>
                    <a:pt x="117" y="53"/>
                  </a:cubicBezTo>
                  <a:cubicBezTo>
                    <a:pt x="117" y="53"/>
                    <a:pt x="116" y="53"/>
                    <a:pt x="116" y="53"/>
                  </a:cubicBezTo>
                  <a:cubicBezTo>
                    <a:pt x="115" y="53"/>
                    <a:pt x="115" y="53"/>
                    <a:pt x="114" y="53"/>
                  </a:cubicBezTo>
                  <a:cubicBezTo>
                    <a:pt x="113" y="53"/>
                    <a:pt x="112" y="52"/>
                    <a:pt x="111" y="52"/>
                  </a:cubicBezTo>
                  <a:cubicBezTo>
                    <a:pt x="110" y="52"/>
                    <a:pt x="109" y="52"/>
                    <a:pt x="108" y="52"/>
                  </a:cubicBezTo>
                  <a:cubicBezTo>
                    <a:pt x="108" y="51"/>
                    <a:pt x="108" y="51"/>
                    <a:pt x="108" y="50"/>
                  </a:cubicBezTo>
                  <a:cubicBezTo>
                    <a:pt x="108" y="49"/>
                    <a:pt x="108" y="48"/>
                    <a:pt x="108" y="48"/>
                  </a:cubicBezTo>
                  <a:cubicBezTo>
                    <a:pt x="107" y="47"/>
                    <a:pt x="107" y="47"/>
                    <a:pt x="107" y="47"/>
                  </a:cubicBezTo>
                  <a:cubicBezTo>
                    <a:pt x="107" y="47"/>
                    <a:pt x="107" y="47"/>
                    <a:pt x="107" y="46"/>
                  </a:cubicBezTo>
                  <a:cubicBezTo>
                    <a:pt x="107" y="45"/>
                    <a:pt x="107" y="45"/>
                    <a:pt x="106" y="44"/>
                  </a:cubicBezTo>
                  <a:cubicBezTo>
                    <a:pt x="106" y="43"/>
                    <a:pt x="106" y="43"/>
                    <a:pt x="106" y="43"/>
                  </a:cubicBezTo>
                  <a:cubicBezTo>
                    <a:pt x="106" y="43"/>
                    <a:pt x="106" y="42"/>
                    <a:pt x="106" y="42"/>
                  </a:cubicBezTo>
                  <a:cubicBezTo>
                    <a:pt x="106" y="41"/>
                    <a:pt x="107" y="41"/>
                    <a:pt x="108" y="40"/>
                  </a:cubicBezTo>
                  <a:cubicBezTo>
                    <a:pt x="109" y="39"/>
                    <a:pt x="111" y="37"/>
                    <a:pt x="112" y="36"/>
                  </a:cubicBezTo>
                  <a:cubicBezTo>
                    <a:pt x="113" y="35"/>
                    <a:pt x="114" y="34"/>
                    <a:pt x="114" y="34"/>
                  </a:cubicBezTo>
                  <a:cubicBezTo>
                    <a:pt x="114" y="34"/>
                    <a:pt x="114" y="34"/>
                    <a:pt x="114" y="33"/>
                  </a:cubicBezTo>
                  <a:cubicBezTo>
                    <a:pt x="113" y="33"/>
                    <a:pt x="113" y="32"/>
                    <a:pt x="113" y="32"/>
                  </a:cubicBezTo>
                  <a:cubicBezTo>
                    <a:pt x="112" y="31"/>
                    <a:pt x="112" y="31"/>
                    <a:pt x="112" y="30"/>
                  </a:cubicBezTo>
                  <a:cubicBezTo>
                    <a:pt x="112" y="30"/>
                    <a:pt x="112" y="30"/>
                    <a:pt x="112" y="30"/>
                  </a:cubicBezTo>
                  <a:cubicBezTo>
                    <a:pt x="111" y="29"/>
                    <a:pt x="111" y="29"/>
                    <a:pt x="111" y="29"/>
                  </a:cubicBezTo>
                  <a:cubicBezTo>
                    <a:pt x="111" y="29"/>
                    <a:pt x="111" y="29"/>
                    <a:pt x="110" y="29"/>
                  </a:cubicBezTo>
                  <a:cubicBezTo>
                    <a:pt x="110" y="29"/>
                    <a:pt x="109" y="29"/>
                    <a:pt x="108" y="29"/>
                  </a:cubicBezTo>
                  <a:cubicBezTo>
                    <a:pt x="107" y="30"/>
                    <a:pt x="105" y="30"/>
                    <a:pt x="103" y="31"/>
                  </a:cubicBezTo>
                  <a:cubicBezTo>
                    <a:pt x="102" y="31"/>
                    <a:pt x="101" y="31"/>
                    <a:pt x="100" y="32"/>
                  </a:cubicBezTo>
                  <a:cubicBezTo>
                    <a:pt x="100" y="31"/>
                    <a:pt x="99" y="31"/>
                    <a:pt x="99" y="30"/>
                  </a:cubicBezTo>
                  <a:cubicBezTo>
                    <a:pt x="98" y="29"/>
                    <a:pt x="98" y="29"/>
                    <a:pt x="97" y="28"/>
                  </a:cubicBezTo>
                  <a:cubicBezTo>
                    <a:pt x="97" y="28"/>
                    <a:pt x="97" y="28"/>
                    <a:pt x="97" y="28"/>
                  </a:cubicBezTo>
                  <a:cubicBezTo>
                    <a:pt x="97" y="28"/>
                    <a:pt x="97" y="28"/>
                    <a:pt x="97" y="28"/>
                  </a:cubicBezTo>
                  <a:cubicBezTo>
                    <a:pt x="97" y="28"/>
                    <a:pt x="97" y="27"/>
                    <a:pt x="96" y="27"/>
                  </a:cubicBezTo>
                  <a:cubicBezTo>
                    <a:pt x="96" y="26"/>
                    <a:pt x="95" y="26"/>
                    <a:pt x="94" y="25"/>
                  </a:cubicBezTo>
                  <a:cubicBezTo>
                    <a:pt x="94" y="25"/>
                    <a:pt x="94" y="24"/>
                    <a:pt x="93" y="24"/>
                  </a:cubicBezTo>
                  <a:cubicBezTo>
                    <a:pt x="94" y="23"/>
                    <a:pt x="94" y="22"/>
                    <a:pt x="94" y="21"/>
                  </a:cubicBezTo>
                  <a:cubicBezTo>
                    <a:pt x="95" y="20"/>
                    <a:pt x="95" y="19"/>
                    <a:pt x="96" y="18"/>
                  </a:cubicBezTo>
                  <a:cubicBezTo>
                    <a:pt x="96" y="18"/>
                    <a:pt x="96" y="17"/>
                    <a:pt x="97" y="16"/>
                  </a:cubicBezTo>
                  <a:cubicBezTo>
                    <a:pt x="97" y="14"/>
                    <a:pt x="98" y="13"/>
                    <a:pt x="98" y="13"/>
                  </a:cubicBezTo>
                  <a:cubicBezTo>
                    <a:pt x="98" y="13"/>
                    <a:pt x="98" y="13"/>
                    <a:pt x="97" y="13"/>
                  </a:cubicBezTo>
                  <a:cubicBezTo>
                    <a:pt x="97" y="13"/>
                    <a:pt x="97" y="13"/>
                    <a:pt x="97" y="13"/>
                  </a:cubicBezTo>
                  <a:cubicBezTo>
                    <a:pt x="96" y="12"/>
                    <a:pt x="96" y="12"/>
                    <a:pt x="95" y="11"/>
                  </a:cubicBezTo>
                  <a:cubicBezTo>
                    <a:pt x="94" y="11"/>
                    <a:pt x="94" y="10"/>
                    <a:pt x="93" y="10"/>
                  </a:cubicBezTo>
                  <a:cubicBezTo>
                    <a:pt x="93" y="10"/>
                    <a:pt x="93" y="10"/>
                    <a:pt x="93" y="10"/>
                  </a:cubicBezTo>
                  <a:cubicBezTo>
                    <a:pt x="92" y="10"/>
                    <a:pt x="92" y="10"/>
                    <a:pt x="92" y="10"/>
                  </a:cubicBezTo>
                  <a:cubicBezTo>
                    <a:pt x="92" y="10"/>
                    <a:pt x="92" y="10"/>
                    <a:pt x="90" y="11"/>
                  </a:cubicBezTo>
                  <a:cubicBezTo>
                    <a:pt x="90" y="12"/>
                    <a:pt x="89" y="12"/>
                    <a:pt x="88" y="13"/>
                  </a:cubicBezTo>
                  <a:cubicBezTo>
                    <a:pt x="87" y="14"/>
                    <a:pt x="86" y="14"/>
                    <a:pt x="86" y="15"/>
                  </a:cubicBezTo>
                  <a:cubicBezTo>
                    <a:pt x="85" y="16"/>
                    <a:pt x="84" y="16"/>
                    <a:pt x="84" y="17"/>
                  </a:cubicBezTo>
                  <a:cubicBezTo>
                    <a:pt x="83" y="17"/>
                    <a:pt x="83" y="16"/>
                    <a:pt x="82" y="16"/>
                  </a:cubicBezTo>
                  <a:cubicBezTo>
                    <a:pt x="82" y="16"/>
                    <a:pt x="81" y="16"/>
                    <a:pt x="81" y="15"/>
                  </a:cubicBezTo>
                  <a:cubicBezTo>
                    <a:pt x="81" y="15"/>
                    <a:pt x="81" y="15"/>
                    <a:pt x="80" y="15"/>
                  </a:cubicBezTo>
                  <a:cubicBezTo>
                    <a:pt x="80" y="15"/>
                    <a:pt x="80" y="15"/>
                    <a:pt x="80" y="15"/>
                  </a:cubicBezTo>
                  <a:cubicBezTo>
                    <a:pt x="79" y="15"/>
                    <a:pt x="79" y="15"/>
                    <a:pt x="79" y="15"/>
                  </a:cubicBezTo>
                  <a:cubicBezTo>
                    <a:pt x="79" y="15"/>
                    <a:pt x="79" y="15"/>
                    <a:pt x="78" y="14"/>
                  </a:cubicBezTo>
                  <a:cubicBezTo>
                    <a:pt x="78" y="14"/>
                    <a:pt x="77" y="14"/>
                    <a:pt x="76" y="13"/>
                  </a:cubicBezTo>
                  <a:cubicBezTo>
                    <a:pt x="75" y="13"/>
                    <a:pt x="75" y="13"/>
                    <a:pt x="74" y="13"/>
                  </a:cubicBezTo>
                  <a:cubicBezTo>
                    <a:pt x="74" y="12"/>
                    <a:pt x="74" y="11"/>
                    <a:pt x="74" y="10"/>
                  </a:cubicBezTo>
                  <a:cubicBezTo>
                    <a:pt x="74" y="8"/>
                    <a:pt x="74" y="6"/>
                    <a:pt x="74" y="4"/>
                  </a:cubicBezTo>
                  <a:cubicBezTo>
                    <a:pt x="74" y="3"/>
                    <a:pt x="74" y="2"/>
                    <a:pt x="74" y="2"/>
                  </a:cubicBezTo>
                  <a:cubicBezTo>
                    <a:pt x="74" y="2"/>
                    <a:pt x="73" y="1"/>
                    <a:pt x="73" y="1"/>
                  </a:cubicBezTo>
                  <a:cubicBezTo>
                    <a:pt x="73" y="1"/>
                    <a:pt x="73" y="1"/>
                    <a:pt x="73" y="1"/>
                  </a:cubicBezTo>
                  <a:cubicBezTo>
                    <a:pt x="72" y="1"/>
                    <a:pt x="71" y="1"/>
                    <a:pt x="70" y="1"/>
                  </a:cubicBezTo>
                  <a:cubicBezTo>
                    <a:pt x="70" y="1"/>
                    <a:pt x="69" y="1"/>
                    <a:pt x="68" y="1"/>
                  </a:cubicBezTo>
                  <a:cubicBezTo>
                    <a:pt x="68" y="0"/>
                    <a:pt x="68" y="0"/>
                    <a:pt x="68" y="0"/>
                  </a:cubicBezTo>
                  <a:cubicBezTo>
                    <a:pt x="67" y="0"/>
                    <a:pt x="67" y="0"/>
                    <a:pt x="67" y="0"/>
                  </a:cubicBezTo>
                  <a:cubicBezTo>
                    <a:pt x="67" y="0"/>
                    <a:pt x="67" y="1"/>
                    <a:pt x="66" y="3"/>
                  </a:cubicBezTo>
                  <a:cubicBezTo>
                    <a:pt x="65" y="4"/>
                    <a:pt x="64" y="6"/>
                    <a:pt x="64" y="8"/>
                  </a:cubicBezTo>
                  <a:cubicBezTo>
                    <a:pt x="63" y="9"/>
                    <a:pt x="63" y="10"/>
                    <a:pt x="63" y="11"/>
                  </a:cubicBezTo>
                  <a:cubicBezTo>
                    <a:pt x="62" y="11"/>
                    <a:pt x="61" y="11"/>
                    <a:pt x="61" y="11"/>
                  </a:cubicBezTo>
                  <a:cubicBezTo>
                    <a:pt x="60" y="11"/>
                    <a:pt x="59" y="11"/>
                    <a:pt x="58" y="11"/>
                  </a:cubicBezTo>
                  <a:cubicBezTo>
                    <a:pt x="58" y="11"/>
                    <a:pt x="57" y="11"/>
                    <a:pt x="57" y="11"/>
                  </a:cubicBezTo>
                  <a:cubicBezTo>
                    <a:pt x="57" y="11"/>
                    <a:pt x="57" y="11"/>
                    <a:pt x="57" y="11"/>
                  </a:cubicBezTo>
                  <a:cubicBezTo>
                    <a:pt x="56" y="11"/>
                    <a:pt x="56" y="11"/>
                    <a:pt x="56" y="11"/>
                  </a:cubicBezTo>
                  <a:cubicBezTo>
                    <a:pt x="56" y="11"/>
                    <a:pt x="56" y="11"/>
                    <a:pt x="55" y="11"/>
                  </a:cubicBezTo>
                  <a:cubicBezTo>
                    <a:pt x="55" y="11"/>
                    <a:pt x="55" y="11"/>
                    <a:pt x="54" y="11"/>
                  </a:cubicBezTo>
                  <a:cubicBezTo>
                    <a:pt x="53" y="11"/>
                    <a:pt x="53" y="11"/>
                    <a:pt x="52" y="11"/>
                  </a:cubicBezTo>
                  <a:cubicBezTo>
                    <a:pt x="52" y="10"/>
                    <a:pt x="52" y="10"/>
                    <a:pt x="51" y="9"/>
                  </a:cubicBezTo>
                  <a:cubicBezTo>
                    <a:pt x="51" y="8"/>
                    <a:pt x="50" y="7"/>
                    <a:pt x="50" y="6"/>
                  </a:cubicBezTo>
                  <a:cubicBezTo>
                    <a:pt x="49" y="5"/>
                    <a:pt x="49" y="4"/>
                    <a:pt x="48" y="4"/>
                  </a:cubicBezTo>
                  <a:cubicBezTo>
                    <a:pt x="47" y="2"/>
                    <a:pt x="47" y="1"/>
                    <a:pt x="47" y="1"/>
                  </a:cubicBezTo>
                  <a:cubicBezTo>
                    <a:pt x="47" y="1"/>
                    <a:pt x="47" y="1"/>
                    <a:pt x="46" y="1"/>
                  </a:cubicBezTo>
                  <a:cubicBezTo>
                    <a:pt x="46" y="1"/>
                    <a:pt x="46" y="1"/>
                    <a:pt x="46" y="2"/>
                  </a:cubicBezTo>
                  <a:cubicBezTo>
                    <a:pt x="45" y="2"/>
                    <a:pt x="44" y="2"/>
                    <a:pt x="44" y="2"/>
                  </a:cubicBezTo>
                  <a:cubicBezTo>
                    <a:pt x="43" y="2"/>
                    <a:pt x="42" y="3"/>
                    <a:pt x="42" y="3"/>
                  </a:cubicBezTo>
                  <a:cubicBezTo>
                    <a:pt x="41" y="3"/>
                    <a:pt x="41" y="3"/>
                    <a:pt x="41" y="3"/>
                  </a:cubicBezTo>
                  <a:cubicBezTo>
                    <a:pt x="41" y="3"/>
                    <a:pt x="41" y="3"/>
                    <a:pt x="41" y="3"/>
                  </a:cubicBezTo>
                  <a:cubicBezTo>
                    <a:pt x="41" y="3"/>
                    <a:pt x="41" y="4"/>
                    <a:pt x="41" y="6"/>
                  </a:cubicBezTo>
                  <a:cubicBezTo>
                    <a:pt x="41" y="7"/>
                    <a:pt x="41" y="8"/>
                    <a:pt x="41" y="9"/>
                  </a:cubicBezTo>
                  <a:cubicBezTo>
                    <a:pt x="41" y="10"/>
                    <a:pt x="41" y="11"/>
                    <a:pt x="41" y="12"/>
                  </a:cubicBezTo>
                  <a:cubicBezTo>
                    <a:pt x="41" y="13"/>
                    <a:pt x="41" y="14"/>
                    <a:pt x="41" y="14"/>
                  </a:cubicBezTo>
                  <a:cubicBezTo>
                    <a:pt x="40" y="15"/>
                    <a:pt x="40" y="15"/>
                    <a:pt x="39" y="15"/>
                  </a:cubicBezTo>
                  <a:cubicBezTo>
                    <a:pt x="38" y="16"/>
                    <a:pt x="38" y="16"/>
                    <a:pt x="37" y="16"/>
                  </a:cubicBezTo>
                  <a:cubicBezTo>
                    <a:pt x="37" y="16"/>
                    <a:pt x="36" y="17"/>
                    <a:pt x="36" y="17"/>
                  </a:cubicBezTo>
                  <a:cubicBezTo>
                    <a:pt x="36" y="17"/>
                    <a:pt x="36" y="17"/>
                    <a:pt x="36" y="17"/>
                  </a:cubicBezTo>
                  <a:cubicBezTo>
                    <a:pt x="36" y="17"/>
                    <a:pt x="36" y="17"/>
                    <a:pt x="35" y="17"/>
                  </a:cubicBezTo>
                  <a:cubicBezTo>
                    <a:pt x="35" y="17"/>
                    <a:pt x="34" y="18"/>
                    <a:pt x="33" y="18"/>
                  </a:cubicBezTo>
                  <a:cubicBezTo>
                    <a:pt x="33" y="19"/>
                    <a:pt x="32" y="19"/>
                    <a:pt x="32" y="19"/>
                  </a:cubicBezTo>
                  <a:cubicBezTo>
                    <a:pt x="31" y="19"/>
                    <a:pt x="31" y="18"/>
                    <a:pt x="30" y="18"/>
                  </a:cubicBezTo>
                  <a:cubicBezTo>
                    <a:pt x="28" y="16"/>
                    <a:pt x="26" y="15"/>
                    <a:pt x="25" y="14"/>
                  </a:cubicBezTo>
                  <a:cubicBezTo>
                    <a:pt x="24" y="14"/>
                    <a:pt x="24" y="13"/>
                    <a:pt x="23" y="13"/>
                  </a:cubicBezTo>
                  <a:cubicBezTo>
                    <a:pt x="23" y="13"/>
                    <a:pt x="23" y="13"/>
                    <a:pt x="23" y="13"/>
                  </a:cubicBezTo>
                  <a:cubicBezTo>
                    <a:pt x="23" y="13"/>
                    <a:pt x="22" y="13"/>
                    <a:pt x="22" y="13"/>
                  </a:cubicBezTo>
                  <a:cubicBezTo>
                    <a:pt x="22" y="14"/>
                    <a:pt x="21" y="14"/>
                    <a:pt x="21" y="14"/>
                  </a:cubicBezTo>
                  <a:cubicBezTo>
                    <a:pt x="21" y="14"/>
                    <a:pt x="20" y="15"/>
                    <a:pt x="20" y="15"/>
                  </a:cubicBezTo>
                  <a:cubicBezTo>
                    <a:pt x="20" y="15"/>
                    <a:pt x="19" y="16"/>
                    <a:pt x="18" y="16"/>
                  </a:cubicBezTo>
                  <a:cubicBezTo>
                    <a:pt x="18" y="17"/>
                    <a:pt x="18" y="17"/>
                    <a:pt x="18" y="17"/>
                  </a:cubicBezTo>
                  <a:cubicBezTo>
                    <a:pt x="18" y="17"/>
                    <a:pt x="18" y="18"/>
                    <a:pt x="19" y="19"/>
                  </a:cubicBezTo>
                  <a:cubicBezTo>
                    <a:pt x="20" y="21"/>
                    <a:pt x="21" y="23"/>
                    <a:pt x="22" y="25"/>
                  </a:cubicBezTo>
                  <a:cubicBezTo>
                    <a:pt x="22" y="26"/>
                    <a:pt x="23" y="26"/>
                    <a:pt x="23" y="27"/>
                  </a:cubicBezTo>
                  <a:cubicBezTo>
                    <a:pt x="23" y="27"/>
                    <a:pt x="23" y="28"/>
                    <a:pt x="22" y="28"/>
                  </a:cubicBezTo>
                  <a:cubicBezTo>
                    <a:pt x="22" y="28"/>
                    <a:pt x="22" y="28"/>
                    <a:pt x="22" y="28"/>
                  </a:cubicBezTo>
                  <a:cubicBezTo>
                    <a:pt x="21" y="29"/>
                    <a:pt x="21" y="30"/>
                    <a:pt x="20" y="30"/>
                  </a:cubicBezTo>
                  <a:cubicBezTo>
                    <a:pt x="20" y="31"/>
                    <a:pt x="20" y="31"/>
                    <a:pt x="20" y="31"/>
                  </a:cubicBezTo>
                  <a:cubicBezTo>
                    <a:pt x="20" y="31"/>
                    <a:pt x="20" y="31"/>
                    <a:pt x="19" y="32"/>
                  </a:cubicBezTo>
                  <a:cubicBezTo>
                    <a:pt x="19" y="32"/>
                    <a:pt x="18" y="33"/>
                    <a:pt x="18" y="34"/>
                  </a:cubicBezTo>
                  <a:cubicBezTo>
                    <a:pt x="18" y="34"/>
                    <a:pt x="17" y="35"/>
                    <a:pt x="17" y="35"/>
                  </a:cubicBezTo>
                  <a:cubicBezTo>
                    <a:pt x="16" y="35"/>
                    <a:pt x="15" y="35"/>
                    <a:pt x="14" y="35"/>
                  </a:cubicBezTo>
                  <a:cubicBezTo>
                    <a:pt x="13" y="35"/>
                    <a:pt x="12" y="34"/>
                    <a:pt x="11" y="34"/>
                  </a:cubicBezTo>
                  <a:cubicBezTo>
                    <a:pt x="11" y="34"/>
                    <a:pt x="10" y="34"/>
                    <a:pt x="10" y="34"/>
                  </a:cubicBezTo>
                  <a:cubicBezTo>
                    <a:pt x="9" y="34"/>
                    <a:pt x="9" y="34"/>
                    <a:pt x="8" y="34"/>
                  </a:cubicBezTo>
                  <a:cubicBezTo>
                    <a:pt x="7" y="34"/>
                    <a:pt x="6" y="34"/>
                    <a:pt x="6" y="34"/>
                  </a:cubicBezTo>
                  <a:cubicBezTo>
                    <a:pt x="6" y="34"/>
                    <a:pt x="6" y="34"/>
                    <a:pt x="5" y="34"/>
                  </a:cubicBezTo>
                  <a:cubicBezTo>
                    <a:pt x="5" y="35"/>
                    <a:pt x="5" y="35"/>
                    <a:pt x="5" y="35"/>
                  </a:cubicBezTo>
                  <a:cubicBezTo>
                    <a:pt x="5" y="35"/>
                    <a:pt x="5" y="35"/>
                    <a:pt x="5" y="35"/>
                  </a:cubicBezTo>
                  <a:cubicBezTo>
                    <a:pt x="5" y="36"/>
                    <a:pt x="5" y="36"/>
                    <a:pt x="4" y="36"/>
                  </a:cubicBezTo>
                  <a:cubicBezTo>
                    <a:pt x="4" y="37"/>
                    <a:pt x="4" y="37"/>
                    <a:pt x="4" y="38"/>
                  </a:cubicBezTo>
                  <a:cubicBezTo>
                    <a:pt x="4" y="38"/>
                    <a:pt x="4" y="38"/>
                    <a:pt x="4" y="38"/>
                  </a:cubicBezTo>
                  <a:cubicBezTo>
                    <a:pt x="3" y="39"/>
                    <a:pt x="3" y="39"/>
                    <a:pt x="3" y="39"/>
                  </a:cubicBezTo>
                  <a:cubicBezTo>
                    <a:pt x="3" y="39"/>
                    <a:pt x="4" y="40"/>
                    <a:pt x="5" y="41"/>
                  </a:cubicBezTo>
                  <a:cubicBezTo>
                    <a:pt x="7" y="42"/>
                    <a:pt x="8" y="44"/>
                    <a:pt x="10" y="45"/>
                  </a:cubicBezTo>
                  <a:cubicBezTo>
                    <a:pt x="11" y="45"/>
                    <a:pt x="12" y="46"/>
                    <a:pt x="12" y="46"/>
                  </a:cubicBezTo>
                  <a:cubicBezTo>
                    <a:pt x="12" y="47"/>
                    <a:pt x="12" y="47"/>
                    <a:pt x="12" y="48"/>
                  </a:cubicBezTo>
                  <a:cubicBezTo>
                    <a:pt x="12" y="49"/>
                    <a:pt x="11" y="50"/>
                    <a:pt x="11" y="50"/>
                  </a:cubicBezTo>
                  <a:cubicBezTo>
                    <a:pt x="11" y="51"/>
                    <a:pt x="11" y="51"/>
                    <a:pt x="11" y="51"/>
                  </a:cubicBezTo>
                  <a:cubicBezTo>
                    <a:pt x="11" y="51"/>
                    <a:pt x="11" y="52"/>
                    <a:pt x="11" y="52"/>
                  </a:cubicBezTo>
                  <a:cubicBezTo>
                    <a:pt x="11" y="53"/>
                    <a:pt x="11" y="54"/>
                    <a:pt x="11" y="55"/>
                  </a:cubicBezTo>
                  <a:cubicBezTo>
                    <a:pt x="11" y="55"/>
                    <a:pt x="11" y="56"/>
                    <a:pt x="10" y="56"/>
                  </a:cubicBezTo>
                  <a:cubicBezTo>
                    <a:pt x="10" y="57"/>
                    <a:pt x="9" y="57"/>
                    <a:pt x="8" y="57"/>
                  </a:cubicBezTo>
                  <a:cubicBezTo>
                    <a:pt x="6" y="58"/>
                    <a:pt x="4" y="58"/>
                    <a:pt x="2" y="59"/>
                  </a:cubicBezTo>
                  <a:cubicBezTo>
                    <a:pt x="1" y="59"/>
                    <a:pt x="0" y="60"/>
                    <a:pt x="0" y="60"/>
                  </a:cubicBezTo>
                  <a:cubicBezTo>
                    <a:pt x="0" y="60"/>
                    <a:pt x="0" y="60"/>
                    <a:pt x="0" y="61"/>
                  </a:cubicBezTo>
                  <a:cubicBezTo>
                    <a:pt x="0" y="61"/>
                    <a:pt x="0" y="61"/>
                    <a:pt x="0" y="62"/>
                  </a:cubicBezTo>
                  <a:cubicBezTo>
                    <a:pt x="0" y="62"/>
                    <a:pt x="0" y="62"/>
                    <a:pt x="0" y="63"/>
                  </a:cubicBezTo>
                  <a:cubicBezTo>
                    <a:pt x="0" y="63"/>
                    <a:pt x="0" y="64"/>
                    <a:pt x="0" y="64"/>
                  </a:cubicBezTo>
                  <a:cubicBezTo>
                    <a:pt x="0" y="64"/>
                    <a:pt x="0" y="64"/>
                    <a:pt x="0" y="64"/>
                  </a:cubicBezTo>
                  <a:cubicBezTo>
                    <a:pt x="0" y="65"/>
                    <a:pt x="0" y="65"/>
                    <a:pt x="0" y="65"/>
                  </a:cubicBezTo>
                  <a:cubicBezTo>
                    <a:pt x="0" y="66"/>
                    <a:pt x="0" y="66"/>
                    <a:pt x="0" y="66"/>
                  </a:cubicBezTo>
                  <a:cubicBezTo>
                    <a:pt x="0" y="66"/>
                    <a:pt x="1" y="66"/>
                    <a:pt x="2" y="67"/>
                  </a:cubicBezTo>
                  <a:cubicBezTo>
                    <a:pt x="3" y="67"/>
                    <a:pt x="3" y="67"/>
                    <a:pt x="4" y="67"/>
                  </a:cubicBezTo>
                  <a:cubicBezTo>
                    <a:pt x="4" y="67"/>
                    <a:pt x="5" y="67"/>
                    <a:pt x="5" y="67"/>
                  </a:cubicBezTo>
                  <a:cubicBezTo>
                    <a:pt x="6" y="67"/>
                    <a:pt x="7" y="68"/>
                    <a:pt x="8" y="68"/>
                  </a:cubicBezTo>
                  <a:cubicBezTo>
                    <a:pt x="9" y="68"/>
                    <a:pt x="10" y="68"/>
                    <a:pt x="11" y="68"/>
                  </a:cubicBezTo>
                  <a:cubicBezTo>
                    <a:pt x="11" y="69"/>
                    <a:pt x="11" y="69"/>
                    <a:pt x="11" y="70"/>
                  </a:cubicBezTo>
                  <a:cubicBezTo>
                    <a:pt x="12" y="71"/>
                    <a:pt x="12" y="72"/>
                    <a:pt x="12" y="72"/>
                  </a:cubicBezTo>
                  <a:cubicBezTo>
                    <a:pt x="12" y="73"/>
                    <a:pt x="12" y="73"/>
                    <a:pt x="12" y="73"/>
                  </a:cubicBezTo>
                  <a:cubicBezTo>
                    <a:pt x="12" y="73"/>
                    <a:pt x="12" y="74"/>
                    <a:pt x="12" y="74"/>
                  </a:cubicBezTo>
                  <a:cubicBezTo>
                    <a:pt x="13" y="75"/>
                    <a:pt x="13" y="76"/>
                    <a:pt x="13" y="76"/>
                  </a:cubicBezTo>
                  <a:cubicBezTo>
                    <a:pt x="13" y="77"/>
                    <a:pt x="13" y="77"/>
                    <a:pt x="13" y="77"/>
                  </a:cubicBezTo>
                  <a:cubicBezTo>
                    <a:pt x="14" y="78"/>
                    <a:pt x="14" y="78"/>
                    <a:pt x="14" y="78"/>
                  </a:cubicBezTo>
                  <a:cubicBezTo>
                    <a:pt x="13" y="79"/>
                    <a:pt x="12" y="79"/>
                    <a:pt x="12" y="80"/>
                  </a:cubicBezTo>
                  <a:cubicBezTo>
                    <a:pt x="10" y="81"/>
                    <a:pt x="8" y="83"/>
                    <a:pt x="7" y="84"/>
                  </a:cubicBezTo>
                  <a:cubicBezTo>
                    <a:pt x="6" y="85"/>
                    <a:pt x="5" y="86"/>
                    <a:pt x="5" y="86"/>
                  </a:cubicBezTo>
                  <a:cubicBezTo>
                    <a:pt x="5" y="86"/>
                    <a:pt x="5" y="86"/>
                    <a:pt x="6" y="87"/>
                  </a:cubicBezTo>
                  <a:cubicBezTo>
                    <a:pt x="6" y="87"/>
                    <a:pt x="6" y="88"/>
                    <a:pt x="7" y="89"/>
                  </a:cubicBezTo>
                  <a:cubicBezTo>
                    <a:pt x="7" y="89"/>
                    <a:pt x="7" y="89"/>
                    <a:pt x="7" y="90"/>
                  </a:cubicBezTo>
                  <a:cubicBezTo>
                    <a:pt x="8" y="90"/>
                    <a:pt x="8" y="90"/>
                    <a:pt x="8" y="90"/>
                  </a:cubicBezTo>
                  <a:cubicBezTo>
                    <a:pt x="8" y="91"/>
                    <a:pt x="8" y="91"/>
                    <a:pt x="8" y="91"/>
                  </a:cubicBezTo>
                  <a:cubicBezTo>
                    <a:pt x="8" y="91"/>
                    <a:pt x="9" y="91"/>
                    <a:pt x="9" y="91"/>
                  </a:cubicBezTo>
                  <a:cubicBezTo>
                    <a:pt x="10" y="91"/>
                    <a:pt x="10" y="91"/>
                    <a:pt x="11" y="91"/>
                  </a:cubicBezTo>
                  <a:cubicBezTo>
                    <a:pt x="13" y="90"/>
                    <a:pt x="15" y="90"/>
                    <a:pt x="17" y="89"/>
                  </a:cubicBezTo>
                  <a:cubicBezTo>
                    <a:pt x="18" y="89"/>
                    <a:pt x="19" y="89"/>
                    <a:pt x="19" y="89"/>
                  </a:cubicBezTo>
                  <a:cubicBezTo>
                    <a:pt x="20" y="89"/>
                    <a:pt x="20" y="89"/>
                    <a:pt x="20" y="90"/>
                  </a:cubicBezTo>
                  <a:cubicBezTo>
                    <a:pt x="21" y="91"/>
                    <a:pt x="22" y="91"/>
                    <a:pt x="22" y="92"/>
                  </a:cubicBezTo>
                  <a:cubicBezTo>
                    <a:pt x="22" y="92"/>
                    <a:pt x="22" y="92"/>
                    <a:pt x="22" y="92"/>
                  </a:cubicBezTo>
                  <a:cubicBezTo>
                    <a:pt x="22" y="92"/>
                    <a:pt x="23" y="93"/>
                    <a:pt x="23" y="93"/>
                  </a:cubicBezTo>
                  <a:cubicBezTo>
                    <a:pt x="23" y="93"/>
                    <a:pt x="23" y="93"/>
                    <a:pt x="23" y="93"/>
                  </a:cubicBezTo>
                  <a:cubicBezTo>
                    <a:pt x="24" y="94"/>
                    <a:pt x="24" y="94"/>
                    <a:pt x="25" y="95"/>
                  </a:cubicBezTo>
                  <a:cubicBezTo>
                    <a:pt x="25" y="95"/>
                    <a:pt x="26" y="96"/>
                    <a:pt x="26" y="96"/>
                  </a:cubicBezTo>
                  <a:cubicBezTo>
                    <a:pt x="26" y="97"/>
                    <a:pt x="25" y="98"/>
                    <a:pt x="25" y="99"/>
                  </a:cubicBezTo>
                  <a:cubicBezTo>
                    <a:pt x="25" y="100"/>
                    <a:pt x="24" y="101"/>
                    <a:pt x="24" y="102"/>
                  </a:cubicBezTo>
                  <a:cubicBezTo>
                    <a:pt x="23" y="103"/>
                    <a:pt x="23" y="103"/>
                    <a:pt x="23" y="104"/>
                  </a:cubicBezTo>
                  <a:cubicBezTo>
                    <a:pt x="22" y="106"/>
                    <a:pt x="22" y="107"/>
                    <a:pt x="22" y="107"/>
                  </a:cubicBezTo>
                  <a:cubicBezTo>
                    <a:pt x="22" y="107"/>
                    <a:pt x="22" y="107"/>
                    <a:pt x="22" y="107"/>
                  </a:cubicBezTo>
                  <a:cubicBezTo>
                    <a:pt x="22" y="107"/>
                    <a:pt x="22" y="107"/>
                    <a:pt x="23" y="107"/>
                  </a:cubicBezTo>
                  <a:cubicBezTo>
                    <a:pt x="23" y="108"/>
                    <a:pt x="24" y="108"/>
                    <a:pt x="24" y="109"/>
                  </a:cubicBezTo>
                  <a:cubicBezTo>
                    <a:pt x="25" y="109"/>
                    <a:pt x="26" y="110"/>
                    <a:pt x="26" y="110"/>
                  </a:cubicBezTo>
                  <a:cubicBezTo>
                    <a:pt x="26" y="110"/>
                    <a:pt x="27" y="110"/>
                    <a:pt x="27" y="110"/>
                  </a:cubicBezTo>
                  <a:cubicBezTo>
                    <a:pt x="27" y="110"/>
                    <a:pt x="27" y="111"/>
                    <a:pt x="27" y="111"/>
                  </a:cubicBezTo>
                  <a:cubicBezTo>
                    <a:pt x="27" y="111"/>
                    <a:pt x="28" y="110"/>
                    <a:pt x="29" y="109"/>
                  </a:cubicBezTo>
                  <a:cubicBezTo>
                    <a:pt x="30" y="108"/>
                    <a:pt x="31" y="108"/>
                    <a:pt x="31" y="107"/>
                  </a:cubicBezTo>
                  <a:cubicBezTo>
                    <a:pt x="32" y="106"/>
                    <a:pt x="33" y="106"/>
                    <a:pt x="34" y="105"/>
                  </a:cubicBezTo>
                  <a:cubicBezTo>
                    <a:pt x="34" y="104"/>
                    <a:pt x="35" y="104"/>
                    <a:pt x="36" y="103"/>
                  </a:cubicBezTo>
                  <a:cubicBezTo>
                    <a:pt x="36" y="103"/>
                    <a:pt x="37" y="104"/>
                    <a:pt x="37" y="104"/>
                  </a:cubicBezTo>
                  <a:cubicBezTo>
                    <a:pt x="38" y="104"/>
                    <a:pt x="38" y="104"/>
                    <a:pt x="38" y="105"/>
                  </a:cubicBezTo>
                  <a:cubicBezTo>
                    <a:pt x="39" y="105"/>
                    <a:pt x="39" y="105"/>
                    <a:pt x="39" y="105"/>
                  </a:cubicBezTo>
                  <a:cubicBezTo>
                    <a:pt x="39" y="105"/>
                    <a:pt x="39" y="105"/>
                    <a:pt x="39" y="105"/>
                  </a:cubicBezTo>
                  <a:cubicBezTo>
                    <a:pt x="40" y="105"/>
                    <a:pt x="40" y="105"/>
                    <a:pt x="40" y="105"/>
                  </a:cubicBezTo>
                  <a:cubicBezTo>
                    <a:pt x="40" y="105"/>
                    <a:pt x="41" y="106"/>
                    <a:pt x="41" y="106"/>
                  </a:cubicBezTo>
                  <a:cubicBezTo>
                    <a:pt x="42" y="106"/>
                    <a:pt x="43" y="106"/>
                    <a:pt x="44" y="107"/>
                  </a:cubicBezTo>
                  <a:cubicBezTo>
                    <a:pt x="44" y="107"/>
                    <a:pt x="45" y="107"/>
                    <a:pt x="45" y="107"/>
                  </a:cubicBezTo>
                  <a:cubicBezTo>
                    <a:pt x="45" y="108"/>
                    <a:pt x="45" y="109"/>
                    <a:pt x="45" y="110"/>
                  </a:cubicBezTo>
                  <a:cubicBezTo>
                    <a:pt x="45" y="112"/>
                    <a:pt x="45" y="114"/>
                    <a:pt x="46" y="116"/>
                  </a:cubicBezTo>
                  <a:cubicBezTo>
                    <a:pt x="46" y="117"/>
                    <a:pt x="46" y="119"/>
                    <a:pt x="46" y="119"/>
                  </a:cubicBezTo>
                  <a:cubicBezTo>
                    <a:pt x="46" y="119"/>
                    <a:pt x="46" y="119"/>
                    <a:pt x="46" y="119"/>
                  </a:cubicBezTo>
                  <a:cubicBezTo>
                    <a:pt x="46" y="119"/>
                    <a:pt x="47" y="119"/>
                    <a:pt x="47" y="119"/>
                  </a:cubicBezTo>
                  <a:cubicBezTo>
                    <a:pt x="47" y="119"/>
                    <a:pt x="48" y="119"/>
                    <a:pt x="49" y="119"/>
                  </a:cubicBezTo>
                  <a:cubicBezTo>
                    <a:pt x="50" y="119"/>
                    <a:pt x="51" y="119"/>
                    <a:pt x="51" y="120"/>
                  </a:cubicBezTo>
                  <a:cubicBezTo>
                    <a:pt x="51" y="120"/>
                    <a:pt x="52" y="120"/>
                    <a:pt x="52" y="120"/>
                  </a:cubicBezTo>
                  <a:cubicBezTo>
                    <a:pt x="52" y="120"/>
                    <a:pt x="52" y="120"/>
                    <a:pt x="52" y="120"/>
                  </a:cubicBezTo>
                  <a:cubicBezTo>
                    <a:pt x="52" y="120"/>
                    <a:pt x="53" y="119"/>
                    <a:pt x="53" y="117"/>
                  </a:cubicBezTo>
                  <a:cubicBezTo>
                    <a:pt x="54" y="116"/>
                    <a:pt x="55" y="114"/>
                    <a:pt x="56" y="112"/>
                  </a:cubicBezTo>
                  <a:cubicBezTo>
                    <a:pt x="56" y="111"/>
                    <a:pt x="57" y="110"/>
                    <a:pt x="57" y="109"/>
                  </a:cubicBezTo>
                  <a:cubicBezTo>
                    <a:pt x="57" y="109"/>
                    <a:pt x="58" y="109"/>
                    <a:pt x="58" y="109"/>
                  </a:cubicBezTo>
                  <a:cubicBezTo>
                    <a:pt x="60" y="109"/>
                    <a:pt x="60" y="109"/>
                    <a:pt x="61" y="109"/>
                  </a:cubicBezTo>
                  <a:cubicBezTo>
                    <a:pt x="62" y="109"/>
                    <a:pt x="62" y="109"/>
                    <a:pt x="62" y="109"/>
                  </a:cubicBezTo>
                  <a:cubicBezTo>
                    <a:pt x="62" y="109"/>
                    <a:pt x="62" y="109"/>
                    <a:pt x="63" y="109"/>
                  </a:cubicBezTo>
                  <a:cubicBezTo>
                    <a:pt x="63" y="109"/>
                    <a:pt x="63" y="109"/>
                    <a:pt x="63" y="109"/>
                  </a:cubicBezTo>
                  <a:cubicBezTo>
                    <a:pt x="64" y="109"/>
                    <a:pt x="64" y="109"/>
                    <a:pt x="64" y="109"/>
                  </a:cubicBezTo>
                  <a:cubicBezTo>
                    <a:pt x="64" y="109"/>
                    <a:pt x="65" y="109"/>
                    <a:pt x="65" y="109"/>
                  </a:cubicBezTo>
                  <a:cubicBezTo>
                    <a:pt x="66" y="109"/>
                    <a:pt x="66" y="109"/>
                    <a:pt x="67" y="109"/>
                  </a:cubicBezTo>
                  <a:cubicBezTo>
                    <a:pt x="67" y="110"/>
                    <a:pt x="68" y="110"/>
                    <a:pt x="68" y="111"/>
                  </a:cubicBezTo>
                  <a:cubicBezTo>
                    <a:pt x="69" y="112"/>
                    <a:pt x="69" y="113"/>
                    <a:pt x="70" y="114"/>
                  </a:cubicBezTo>
                  <a:cubicBezTo>
                    <a:pt x="70" y="115"/>
                    <a:pt x="71" y="116"/>
                    <a:pt x="71" y="116"/>
                  </a:cubicBezTo>
                  <a:cubicBezTo>
                    <a:pt x="72" y="118"/>
                    <a:pt x="73" y="119"/>
                    <a:pt x="73" y="119"/>
                  </a:cubicBezTo>
                  <a:cubicBezTo>
                    <a:pt x="73" y="119"/>
                    <a:pt x="73" y="119"/>
                    <a:pt x="73" y="119"/>
                  </a:cubicBezTo>
                  <a:cubicBezTo>
                    <a:pt x="73" y="119"/>
                    <a:pt x="73" y="119"/>
                    <a:pt x="74" y="119"/>
                  </a:cubicBezTo>
                  <a:cubicBezTo>
                    <a:pt x="74" y="118"/>
                    <a:pt x="75" y="118"/>
                    <a:pt x="76" y="118"/>
                  </a:cubicBezTo>
                  <a:cubicBezTo>
                    <a:pt x="77" y="118"/>
                    <a:pt x="77" y="118"/>
                    <a:pt x="78" y="117"/>
                  </a:cubicBezTo>
                  <a:cubicBezTo>
                    <a:pt x="78" y="117"/>
                    <a:pt x="78" y="117"/>
                    <a:pt x="79" y="117"/>
                  </a:cubicBezTo>
                  <a:cubicBezTo>
                    <a:pt x="79" y="117"/>
                    <a:pt x="79" y="117"/>
                    <a:pt x="79" y="117"/>
                  </a:cubicBezTo>
                  <a:cubicBezTo>
                    <a:pt x="79" y="117"/>
                    <a:pt x="79" y="116"/>
                    <a:pt x="79" y="114"/>
                  </a:cubicBezTo>
                  <a:cubicBezTo>
                    <a:pt x="79" y="114"/>
                    <a:pt x="79" y="113"/>
                    <a:pt x="79" y="112"/>
                  </a:cubicBezTo>
                  <a:cubicBezTo>
                    <a:pt x="79" y="111"/>
                    <a:pt x="79" y="109"/>
                    <a:pt x="79" y="108"/>
                  </a:cubicBezTo>
                  <a:cubicBezTo>
                    <a:pt x="79" y="107"/>
                    <a:pt x="79" y="107"/>
                    <a:pt x="78" y="106"/>
                  </a:cubicBezTo>
                  <a:cubicBezTo>
                    <a:pt x="79" y="105"/>
                    <a:pt x="80" y="105"/>
                    <a:pt x="80" y="105"/>
                  </a:cubicBezTo>
                  <a:cubicBezTo>
                    <a:pt x="81" y="105"/>
                    <a:pt x="82" y="104"/>
                    <a:pt x="82" y="104"/>
                  </a:cubicBezTo>
                  <a:cubicBezTo>
                    <a:pt x="83" y="104"/>
                    <a:pt x="83" y="103"/>
                    <a:pt x="83" y="103"/>
                  </a:cubicBezTo>
                  <a:cubicBezTo>
                    <a:pt x="83" y="103"/>
                    <a:pt x="83" y="103"/>
                    <a:pt x="83" y="103"/>
                  </a:cubicBezTo>
                  <a:cubicBezTo>
                    <a:pt x="83" y="103"/>
                    <a:pt x="84" y="103"/>
                    <a:pt x="84" y="103"/>
                  </a:cubicBezTo>
                  <a:cubicBezTo>
                    <a:pt x="84" y="103"/>
                    <a:pt x="85" y="102"/>
                    <a:pt x="86" y="102"/>
                  </a:cubicBezTo>
                  <a:cubicBezTo>
                    <a:pt x="87" y="101"/>
                    <a:pt x="87" y="101"/>
                    <a:pt x="87" y="101"/>
                  </a:cubicBezTo>
                  <a:cubicBezTo>
                    <a:pt x="88" y="101"/>
                    <a:pt x="89" y="102"/>
                    <a:pt x="90" y="102"/>
                  </a:cubicBezTo>
                  <a:cubicBezTo>
                    <a:pt x="91" y="104"/>
                    <a:pt x="93" y="105"/>
                    <a:pt x="95" y="106"/>
                  </a:cubicBezTo>
                  <a:cubicBezTo>
                    <a:pt x="95" y="106"/>
                    <a:pt x="96" y="107"/>
                    <a:pt x="96" y="107"/>
                  </a:cubicBezTo>
                  <a:cubicBezTo>
                    <a:pt x="97" y="107"/>
                    <a:pt x="97" y="107"/>
                    <a:pt x="97" y="107"/>
                  </a:cubicBezTo>
                  <a:cubicBezTo>
                    <a:pt x="97" y="107"/>
                    <a:pt x="97" y="107"/>
                    <a:pt x="98" y="107"/>
                  </a:cubicBezTo>
                  <a:cubicBezTo>
                    <a:pt x="98" y="107"/>
                    <a:pt x="98" y="106"/>
                    <a:pt x="98" y="106"/>
                  </a:cubicBezTo>
                  <a:cubicBezTo>
                    <a:pt x="99" y="106"/>
                    <a:pt x="99" y="106"/>
                    <a:pt x="99" y="105"/>
                  </a:cubicBezTo>
                  <a:cubicBezTo>
                    <a:pt x="100" y="105"/>
                    <a:pt x="100" y="104"/>
                    <a:pt x="101" y="104"/>
                  </a:cubicBezTo>
                  <a:cubicBezTo>
                    <a:pt x="101" y="103"/>
                    <a:pt x="102" y="103"/>
                    <a:pt x="102" y="103"/>
                  </a:cubicBezTo>
                  <a:cubicBezTo>
                    <a:pt x="102" y="103"/>
                    <a:pt x="101" y="102"/>
                    <a:pt x="101" y="101"/>
                  </a:cubicBezTo>
                  <a:cubicBezTo>
                    <a:pt x="100" y="99"/>
                    <a:pt x="99" y="97"/>
                    <a:pt x="98" y="95"/>
                  </a:cubicBezTo>
                  <a:cubicBezTo>
                    <a:pt x="97" y="95"/>
                    <a:pt x="97" y="94"/>
                    <a:pt x="96" y="93"/>
                  </a:cubicBezTo>
                  <a:cubicBezTo>
                    <a:pt x="97" y="93"/>
                    <a:pt x="97" y="93"/>
                    <a:pt x="97" y="92"/>
                  </a:cubicBezTo>
                  <a:cubicBezTo>
                    <a:pt x="97" y="92"/>
                    <a:pt x="97" y="92"/>
                    <a:pt x="98" y="92"/>
                  </a:cubicBezTo>
                  <a:cubicBezTo>
                    <a:pt x="98" y="91"/>
                    <a:pt x="99" y="90"/>
                    <a:pt x="99" y="90"/>
                  </a:cubicBezTo>
                  <a:cubicBezTo>
                    <a:pt x="99" y="89"/>
                    <a:pt x="100" y="89"/>
                    <a:pt x="100" y="89"/>
                  </a:cubicBezTo>
                  <a:cubicBezTo>
                    <a:pt x="100" y="89"/>
                    <a:pt x="100" y="89"/>
                    <a:pt x="100" y="88"/>
                  </a:cubicBezTo>
                  <a:cubicBezTo>
                    <a:pt x="101" y="88"/>
                    <a:pt x="101" y="87"/>
                    <a:pt x="102" y="86"/>
                  </a:cubicBezTo>
                  <a:cubicBezTo>
                    <a:pt x="102" y="86"/>
                    <a:pt x="102" y="85"/>
                    <a:pt x="102" y="85"/>
                  </a:cubicBezTo>
                  <a:cubicBezTo>
                    <a:pt x="103" y="85"/>
                    <a:pt x="104" y="85"/>
                    <a:pt x="105" y="85"/>
                  </a:cubicBezTo>
                  <a:cubicBezTo>
                    <a:pt x="106" y="86"/>
                    <a:pt x="107" y="86"/>
                    <a:pt x="108" y="86"/>
                  </a:cubicBezTo>
                  <a:cubicBezTo>
                    <a:pt x="109" y="86"/>
                    <a:pt x="109" y="86"/>
                    <a:pt x="110" y="86"/>
                  </a:cubicBezTo>
                  <a:cubicBezTo>
                    <a:pt x="110" y="86"/>
                    <a:pt x="111" y="86"/>
                    <a:pt x="111" y="86"/>
                  </a:cubicBezTo>
                  <a:cubicBezTo>
                    <a:pt x="113" y="86"/>
                    <a:pt x="114" y="87"/>
                    <a:pt x="114" y="87"/>
                  </a:cubicBezTo>
                  <a:cubicBezTo>
                    <a:pt x="114" y="87"/>
                    <a:pt x="114" y="86"/>
                    <a:pt x="114" y="86"/>
                  </a:cubicBezTo>
                  <a:cubicBezTo>
                    <a:pt x="114" y="86"/>
                    <a:pt x="114" y="85"/>
                    <a:pt x="114" y="85"/>
                  </a:cubicBezTo>
                  <a:cubicBezTo>
                    <a:pt x="114" y="85"/>
                    <a:pt x="114" y="85"/>
                    <a:pt x="115" y="85"/>
                  </a:cubicBezTo>
                  <a:cubicBezTo>
                    <a:pt x="115" y="84"/>
                    <a:pt x="115" y="84"/>
                    <a:pt x="115" y="84"/>
                  </a:cubicBezTo>
                  <a:cubicBezTo>
                    <a:pt x="115" y="83"/>
                    <a:pt x="115" y="83"/>
                    <a:pt x="115" y="83"/>
                  </a:cubicBezTo>
                  <a:cubicBezTo>
                    <a:pt x="116" y="82"/>
                    <a:pt x="116" y="82"/>
                    <a:pt x="116" y="82"/>
                  </a:cubicBezTo>
                  <a:cubicBezTo>
                    <a:pt x="116" y="81"/>
                    <a:pt x="116" y="81"/>
                    <a:pt x="116" y="81"/>
                  </a:cubicBezTo>
                  <a:cubicBezTo>
                    <a:pt x="116" y="81"/>
                    <a:pt x="115" y="80"/>
                    <a:pt x="114" y="79"/>
                  </a:cubicBezTo>
                  <a:cubicBezTo>
                    <a:pt x="113" y="78"/>
                    <a:pt x="111" y="77"/>
                    <a:pt x="109" y="75"/>
                  </a:cubicBezTo>
                  <a:cubicBezTo>
                    <a:pt x="109" y="75"/>
                    <a:pt x="108" y="74"/>
                    <a:pt x="107" y="74"/>
                  </a:cubicBezTo>
                  <a:cubicBezTo>
                    <a:pt x="107" y="73"/>
                    <a:pt x="107" y="73"/>
                    <a:pt x="108" y="72"/>
                  </a:cubicBezTo>
                  <a:cubicBezTo>
                    <a:pt x="108" y="71"/>
                    <a:pt x="108" y="70"/>
                    <a:pt x="108" y="70"/>
                  </a:cubicBezTo>
                  <a:cubicBezTo>
                    <a:pt x="108" y="69"/>
                    <a:pt x="108" y="69"/>
                    <a:pt x="108" y="69"/>
                  </a:cubicBezTo>
                  <a:cubicBezTo>
                    <a:pt x="108" y="69"/>
                    <a:pt x="108" y="68"/>
                    <a:pt x="108" y="68"/>
                  </a:cubicBezTo>
                  <a:cubicBezTo>
                    <a:pt x="108" y="67"/>
                    <a:pt x="109" y="66"/>
                    <a:pt x="109" y="65"/>
                  </a:cubicBezTo>
                  <a:cubicBezTo>
                    <a:pt x="109" y="65"/>
                    <a:pt x="109" y="64"/>
                    <a:pt x="109" y="64"/>
                  </a:cubicBezTo>
                  <a:cubicBezTo>
                    <a:pt x="110" y="64"/>
                    <a:pt x="111" y="63"/>
                    <a:pt x="112" y="63"/>
                  </a:cubicBezTo>
                  <a:cubicBezTo>
                    <a:pt x="114" y="63"/>
                    <a:pt x="116" y="62"/>
                    <a:pt x="117" y="61"/>
                  </a:cubicBezTo>
                  <a:cubicBezTo>
                    <a:pt x="119" y="61"/>
                    <a:pt x="120" y="61"/>
                    <a:pt x="120" y="61"/>
                  </a:cubicBezTo>
                  <a:cubicBezTo>
                    <a:pt x="120" y="61"/>
                    <a:pt x="120" y="60"/>
                    <a:pt x="120" y="60"/>
                  </a:cubicBezTo>
                  <a:cubicBezTo>
                    <a:pt x="120" y="59"/>
                    <a:pt x="120" y="59"/>
                    <a:pt x="120" y="58"/>
                  </a:cubicBezTo>
                  <a:close/>
                  <a:moveTo>
                    <a:pt x="31" y="60"/>
                  </a:moveTo>
                  <a:cubicBezTo>
                    <a:pt x="31" y="44"/>
                    <a:pt x="44" y="31"/>
                    <a:pt x="60" y="31"/>
                  </a:cubicBezTo>
                  <a:cubicBezTo>
                    <a:pt x="76" y="31"/>
                    <a:pt x="89" y="44"/>
                    <a:pt x="89" y="60"/>
                  </a:cubicBezTo>
                  <a:cubicBezTo>
                    <a:pt x="89" y="76"/>
                    <a:pt x="76" y="89"/>
                    <a:pt x="60" y="89"/>
                  </a:cubicBezTo>
                  <a:cubicBezTo>
                    <a:pt x="44" y="89"/>
                    <a:pt x="31" y="76"/>
                    <a:pt x="31"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4" name="Oval 62"/>
            <p:cNvSpPr>
              <a:spLocks noChangeArrowheads="1"/>
            </p:cNvSpPr>
            <p:nvPr/>
          </p:nvSpPr>
          <p:spPr bwMode="auto">
            <a:xfrm>
              <a:off x="9120442" y="4066176"/>
              <a:ext cx="880869" cy="881765"/>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35" name="Freeform 63"/>
            <p:cNvSpPr>
              <a:spLocks noEditPoints="1"/>
            </p:cNvSpPr>
            <p:nvPr/>
          </p:nvSpPr>
          <p:spPr bwMode="auto">
            <a:xfrm>
              <a:off x="9393753" y="4231058"/>
              <a:ext cx="334246" cy="551103"/>
            </a:xfrm>
            <a:custGeom>
              <a:avLst/>
              <a:gdLst>
                <a:gd name="T0" fmla="*/ 143 w 158"/>
                <a:gd name="T1" fmla="*/ 0 h 260"/>
                <a:gd name="T2" fmla="*/ 15 w 158"/>
                <a:gd name="T3" fmla="*/ 0 h 260"/>
                <a:gd name="T4" fmla="*/ 0 w 158"/>
                <a:gd name="T5" fmla="*/ 15 h 260"/>
                <a:gd name="T6" fmla="*/ 0 w 158"/>
                <a:gd name="T7" fmla="*/ 245 h 260"/>
                <a:gd name="T8" fmla="*/ 15 w 158"/>
                <a:gd name="T9" fmla="*/ 260 h 260"/>
                <a:gd name="T10" fmla="*/ 143 w 158"/>
                <a:gd name="T11" fmla="*/ 260 h 260"/>
                <a:gd name="T12" fmla="*/ 158 w 158"/>
                <a:gd name="T13" fmla="*/ 245 h 260"/>
                <a:gd name="T14" fmla="*/ 158 w 158"/>
                <a:gd name="T15" fmla="*/ 15 h 260"/>
                <a:gd name="T16" fmla="*/ 143 w 158"/>
                <a:gd name="T17" fmla="*/ 0 h 260"/>
                <a:gd name="T18" fmla="*/ 79 w 158"/>
                <a:gd name="T19" fmla="*/ 4 h 260"/>
                <a:gd name="T20" fmla="*/ 84 w 158"/>
                <a:gd name="T21" fmla="*/ 9 h 260"/>
                <a:gd name="T22" fmla="*/ 79 w 158"/>
                <a:gd name="T23" fmla="*/ 14 h 260"/>
                <a:gd name="T24" fmla="*/ 74 w 158"/>
                <a:gd name="T25" fmla="*/ 9 h 260"/>
                <a:gd name="T26" fmla="*/ 79 w 158"/>
                <a:gd name="T27" fmla="*/ 4 h 260"/>
                <a:gd name="T28" fmla="*/ 105 w 158"/>
                <a:gd name="T29" fmla="*/ 245 h 260"/>
                <a:gd name="T30" fmla="*/ 102 w 158"/>
                <a:gd name="T31" fmla="*/ 248 h 260"/>
                <a:gd name="T32" fmla="*/ 55 w 158"/>
                <a:gd name="T33" fmla="*/ 248 h 260"/>
                <a:gd name="T34" fmla="*/ 53 w 158"/>
                <a:gd name="T35" fmla="*/ 245 h 260"/>
                <a:gd name="T36" fmla="*/ 53 w 158"/>
                <a:gd name="T37" fmla="*/ 238 h 260"/>
                <a:gd name="T38" fmla="*/ 55 w 158"/>
                <a:gd name="T39" fmla="*/ 235 h 260"/>
                <a:gd name="T40" fmla="*/ 102 w 158"/>
                <a:gd name="T41" fmla="*/ 235 h 260"/>
                <a:gd name="T42" fmla="*/ 105 w 158"/>
                <a:gd name="T43" fmla="*/ 238 h 260"/>
                <a:gd name="T44" fmla="*/ 105 w 158"/>
                <a:gd name="T45" fmla="*/ 245 h 260"/>
                <a:gd name="T46" fmla="*/ 142 w 158"/>
                <a:gd name="T47" fmla="*/ 224 h 260"/>
                <a:gd name="T48" fmla="*/ 15 w 158"/>
                <a:gd name="T49" fmla="*/ 224 h 260"/>
                <a:gd name="T50" fmla="*/ 15 w 158"/>
                <a:gd name="T51" fmla="*/ 21 h 260"/>
                <a:gd name="T52" fmla="*/ 142 w 158"/>
                <a:gd name="T53" fmla="*/ 21 h 260"/>
                <a:gd name="T54" fmla="*/ 142 w 158"/>
                <a:gd name="T5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260">
                  <a:moveTo>
                    <a:pt x="143" y="0"/>
                  </a:moveTo>
                  <a:cubicBezTo>
                    <a:pt x="15" y="0"/>
                    <a:pt x="15" y="0"/>
                    <a:pt x="15" y="0"/>
                  </a:cubicBezTo>
                  <a:cubicBezTo>
                    <a:pt x="7" y="0"/>
                    <a:pt x="0" y="7"/>
                    <a:pt x="0" y="15"/>
                  </a:cubicBezTo>
                  <a:cubicBezTo>
                    <a:pt x="0" y="245"/>
                    <a:pt x="0" y="245"/>
                    <a:pt x="0" y="245"/>
                  </a:cubicBezTo>
                  <a:cubicBezTo>
                    <a:pt x="0" y="253"/>
                    <a:pt x="7" y="260"/>
                    <a:pt x="15" y="260"/>
                  </a:cubicBezTo>
                  <a:cubicBezTo>
                    <a:pt x="143" y="260"/>
                    <a:pt x="143" y="260"/>
                    <a:pt x="143" y="260"/>
                  </a:cubicBezTo>
                  <a:cubicBezTo>
                    <a:pt x="151" y="260"/>
                    <a:pt x="158" y="253"/>
                    <a:pt x="158" y="245"/>
                  </a:cubicBezTo>
                  <a:cubicBezTo>
                    <a:pt x="158" y="15"/>
                    <a:pt x="158" y="15"/>
                    <a:pt x="158" y="15"/>
                  </a:cubicBezTo>
                  <a:cubicBezTo>
                    <a:pt x="158" y="7"/>
                    <a:pt x="151" y="0"/>
                    <a:pt x="143" y="0"/>
                  </a:cubicBezTo>
                  <a:close/>
                  <a:moveTo>
                    <a:pt x="79" y="4"/>
                  </a:moveTo>
                  <a:cubicBezTo>
                    <a:pt x="82" y="4"/>
                    <a:pt x="84" y="6"/>
                    <a:pt x="84" y="9"/>
                  </a:cubicBezTo>
                  <a:cubicBezTo>
                    <a:pt x="84" y="12"/>
                    <a:pt x="82" y="14"/>
                    <a:pt x="79" y="14"/>
                  </a:cubicBezTo>
                  <a:cubicBezTo>
                    <a:pt x="76" y="14"/>
                    <a:pt x="74" y="12"/>
                    <a:pt x="74" y="9"/>
                  </a:cubicBezTo>
                  <a:cubicBezTo>
                    <a:pt x="74" y="6"/>
                    <a:pt x="76" y="4"/>
                    <a:pt x="79" y="4"/>
                  </a:cubicBezTo>
                  <a:close/>
                  <a:moveTo>
                    <a:pt x="105" y="245"/>
                  </a:moveTo>
                  <a:cubicBezTo>
                    <a:pt x="105" y="247"/>
                    <a:pt x="104" y="248"/>
                    <a:pt x="102" y="248"/>
                  </a:cubicBezTo>
                  <a:cubicBezTo>
                    <a:pt x="55" y="248"/>
                    <a:pt x="55" y="248"/>
                    <a:pt x="55" y="248"/>
                  </a:cubicBezTo>
                  <a:cubicBezTo>
                    <a:pt x="54" y="248"/>
                    <a:pt x="53" y="247"/>
                    <a:pt x="53" y="245"/>
                  </a:cubicBezTo>
                  <a:cubicBezTo>
                    <a:pt x="53" y="238"/>
                    <a:pt x="53" y="238"/>
                    <a:pt x="53" y="238"/>
                  </a:cubicBezTo>
                  <a:cubicBezTo>
                    <a:pt x="53" y="236"/>
                    <a:pt x="54" y="235"/>
                    <a:pt x="55" y="235"/>
                  </a:cubicBezTo>
                  <a:cubicBezTo>
                    <a:pt x="102" y="235"/>
                    <a:pt x="102" y="235"/>
                    <a:pt x="102" y="235"/>
                  </a:cubicBezTo>
                  <a:cubicBezTo>
                    <a:pt x="104" y="235"/>
                    <a:pt x="105" y="236"/>
                    <a:pt x="105" y="238"/>
                  </a:cubicBezTo>
                  <a:lnTo>
                    <a:pt x="105" y="245"/>
                  </a:lnTo>
                  <a:close/>
                  <a:moveTo>
                    <a:pt x="142" y="224"/>
                  </a:moveTo>
                  <a:cubicBezTo>
                    <a:pt x="15" y="224"/>
                    <a:pt x="15" y="224"/>
                    <a:pt x="15" y="224"/>
                  </a:cubicBezTo>
                  <a:cubicBezTo>
                    <a:pt x="15" y="21"/>
                    <a:pt x="15" y="21"/>
                    <a:pt x="15" y="21"/>
                  </a:cubicBezTo>
                  <a:cubicBezTo>
                    <a:pt x="142" y="21"/>
                    <a:pt x="142" y="21"/>
                    <a:pt x="142" y="21"/>
                  </a:cubicBezTo>
                  <a:lnTo>
                    <a:pt x="142" y="2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6" name="Oval 64"/>
            <p:cNvSpPr>
              <a:spLocks noChangeArrowheads="1"/>
            </p:cNvSpPr>
            <p:nvPr/>
          </p:nvSpPr>
          <p:spPr bwMode="auto">
            <a:xfrm>
              <a:off x="10374985" y="3968500"/>
              <a:ext cx="550207" cy="552895"/>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37" name="Freeform 65"/>
            <p:cNvSpPr/>
            <p:nvPr/>
          </p:nvSpPr>
          <p:spPr bwMode="auto">
            <a:xfrm>
              <a:off x="10588258" y="4049150"/>
              <a:ext cx="257181" cy="258078"/>
            </a:xfrm>
            <a:custGeom>
              <a:avLst/>
              <a:gdLst>
                <a:gd name="T0" fmla="*/ 121 w 121"/>
                <a:gd name="T1" fmla="*/ 122 h 122"/>
                <a:gd name="T2" fmla="*/ 109 w 121"/>
                <a:gd name="T3" fmla="*/ 122 h 122"/>
                <a:gd name="T4" fmla="*/ 0 w 121"/>
                <a:gd name="T5" fmla="*/ 12 h 122"/>
                <a:gd name="T6" fmla="*/ 0 w 121"/>
                <a:gd name="T7" fmla="*/ 0 h 122"/>
                <a:gd name="T8" fmla="*/ 121 w 121"/>
                <a:gd name="T9" fmla="*/ 122 h 122"/>
              </a:gdLst>
              <a:ahLst/>
              <a:cxnLst>
                <a:cxn ang="0">
                  <a:pos x="T0" y="T1"/>
                </a:cxn>
                <a:cxn ang="0">
                  <a:pos x="T2" y="T3"/>
                </a:cxn>
                <a:cxn ang="0">
                  <a:pos x="T4" y="T5"/>
                </a:cxn>
                <a:cxn ang="0">
                  <a:pos x="T6" y="T7"/>
                </a:cxn>
                <a:cxn ang="0">
                  <a:pos x="T8" y="T9"/>
                </a:cxn>
              </a:cxnLst>
              <a:rect l="0" t="0" r="r" b="b"/>
              <a:pathLst>
                <a:path w="121" h="122">
                  <a:moveTo>
                    <a:pt x="121" y="122"/>
                  </a:moveTo>
                  <a:cubicBezTo>
                    <a:pt x="109" y="122"/>
                    <a:pt x="109" y="122"/>
                    <a:pt x="109" y="122"/>
                  </a:cubicBezTo>
                  <a:cubicBezTo>
                    <a:pt x="109" y="61"/>
                    <a:pt x="60" y="12"/>
                    <a:pt x="0" y="12"/>
                  </a:cubicBezTo>
                  <a:cubicBezTo>
                    <a:pt x="0" y="0"/>
                    <a:pt x="0" y="0"/>
                    <a:pt x="0" y="0"/>
                  </a:cubicBezTo>
                  <a:cubicBezTo>
                    <a:pt x="67" y="0"/>
                    <a:pt x="121" y="55"/>
                    <a:pt x="121"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8" name="Freeform 66"/>
            <p:cNvSpPr/>
            <p:nvPr/>
          </p:nvSpPr>
          <p:spPr bwMode="auto">
            <a:xfrm>
              <a:off x="10588258" y="4102020"/>
              <a:ext cx="206104" cy="205207"/>
            </a:xfrm>
            <a:custGeom>
              <a:avLst/>
              <a:gdLst>
                <a:gd name="T0" fmla="*/ 97 w 97"/>
                <a:gd name="T1" fmla="*/ 97 h 97"/>
                <a:gd name="T2" fmla="*/ 85 w 97"/>
                <a:gd name="T3" fmla="*/ 97 h 97"/>
                <a:gd name="T4" fmla="*/ 0 w 97"/>
                <a:gd name="T5" fmla="*/ 12 h 97"/>
                <a:gd name="T6" fmla="*/ 0 w 97"/>
                <a:gd name="T7" fmla="*/ 0 h 97"/>
                <a:gd name="T8" fmla="*/ 97 w 97"/>
                <a:gd name="T9" fmla="*/ 97 h 97"/>
              </a:gdLst>
              <a:ahLst/>
              <a:cxnLst>
                <a:cxn ang="0">
                  <a:pos x="T0" y="T1"/>
                </a:cxn>
                <a:cxn ang="0">
                  <a:pos x="T2" y="T3"/>
                </a:cxn>
                <a:cxn ang="0">
                  <a:pos x="T4" y="T5"/>
                </a:cxn>
                <a:cxn ang="0">
                  <a:pos x="T6" y="T7"/>
                </a:cxn>
                <a:cxn ang="0">
                  <a:pos x="T8" y="T9"/>
                </a:cxn>
              </a:cxnLst>
              <a:rect l="0" t="0" r="r" b="b"/>
              <a:pathLst>
                <a:path w="97" h="97">
                  <a:moveTo>
                    <a:pt x="97" y="97"/>
                  </a:moveTo>
                  <a:cubicBezTo>
                    <a:pt x="85" y="97"/>
                    <a:pt x="85" y="97"/>
                    <a:pt x="85" y="97"/>
                  </a:cubicBezTo>
                  <a:cubicBezTo>
                    <a:pt x="85" y="50"/>
                    <a:pt x="47" y="12"/>
                    <a:pt x="0" y="12"/>
                  </a:cubicBezTo>
                  <a:cubicBezTo>
                    <a:pt x="0" y="0"/>
                    <a:pt x="0" y="0"/>
                    <a:pt x="0" y="0"/>
                  </a:cubicBezTo>
                  <a:cubicBezTo>
                    <a:pt x="53" y="0"/>
                    <a:pt x="97" y="43"/>
                    <a:pt x="97" y="9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9" name="Freeform 67"/>
            <p:cNvSpPr/>
            <p:nvPr/>
          </p:nvSpPr>
          <p:spPr bwMode="auto">
            <a:xfrm>
              <a:off x="10588258" y="4153098"/>
              <a:ext cx="153233" cy="154130"/>
            </a:xfrm>
            <a:custGeom>
              <a:avLst/>
              <a:gdLst>
                <a:gd name="T0" fmla="*/ 72 w 72"/>
                <a:gd name="T1" fmla="*/ 73 h 73"/>
                <a:gd name="T2" fmla="*/ 60 w 72"/>
                <a:gd name="T3" fmla="*/ 73 h 73"/>
                <a:gd name="T4" fmla="*/ 0 w 72"/>
                <a:gd name="T5" fmla="*/ 12 h 73"/>
                <a:gd name="T6" fmla="*/ 0 w 72"/>
                <a:gd name="T7" fmla="*/ 0 h 73"/>
                <a:gd name="T8" fmla="*/ 72 w 72"/>
                <a:gd name="T9" fmla="*/ 73 h 73"/>
              </a:gdLst>
              <a:ahLst/>
              <a:cxnLst>
                <a:cxn ang="0">
                  <a:pos x="T0" y="T1"/>
                </a:cxn>
                <a:cxn ang="0">
                  <a:pos x="T2" y="T3"/>
                </a:cxn>
                <a:cxn ang="0">
                  <a:pos x="T4" y="T5"/>
                </a:cxn>
                <a:cxn ang="0">
                  <a:pos x="T6" y="T7"/>
                </a:cxn>
                <a:cxn ang="0">
                  <a:pos x="T8" y="T9"/>
                </a:cxn>
              </a:cxnLst>
              <a:rect l="0" t="0" r="r" b="b"/>
              <a:pathLst>
                <a:path w="72" h="73">
                  <a:moveTo>
                    <a:pt x="72" y="73"/>
                  </a:moveTo>
                  <a:cubicBezTo>
                    <a:pt x="60" y="73"/>
                    <a:pt x="60" y="73"/>
                    <a:pt x="60" y="73"/>
                  </a:cubicBezTo>
                  <a:cubicBezTo>
                    <a:pt x="60" y="39"/>
                    <a:pt x="33" y="12"/>
                    <a:pt x="0" y="12"/>
                  </a:cubicBezTo>
                  <a:cubicBezTo>
                    <a:pt x="0" y="0"/>
                    <a:pt x="0" y="0"/>
                    <a:pt x="0" y="0"/>
                  </a:cubicBezTo>
                  <a:cubicBezTo>
                    <a:pt x="40" y="0"/>
                    <a:pt x="72" y="33"/>
                    <a:pt x="72"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0" name="Oval 68"/>
            <p:cNvSpPr>
              <a:spLocks noChangeArrowheads="1"/>
            </p:cNvSpPr>
            <p:nvPr/>
          </p:nvSpPr>
          <p:spPr bwMode="auto">
            <a:xfrm>
              <a:off x="10524634" y="4243604"/>
              <a:ext cx="127247" cy="12724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1" name="Oval 69"/>
            <p:cNvSpPr>
              <a:spLocks noChangeArrowheads="1"/>
            </p:cNvSpPr>
            <p:nvPr/>
          </p:nvSpPr>
          <p:spPr bwMode="auto">
            <a:xfrm>
              <a:off x="9014702" y="2889593"/>
              <a:ext cx="957037" cy="957934"/>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42" name="Freeform 70"/>
            <p:cNvSpPr>
              <a:spLocks noEditPoints="1"/>
            </p:cNvSpPr>
            <p:nvPr/>
          </p:nvSpPr>
          <p:spPr bwMode="auto">
            <a:xfrm>
              <a:off x="9198403" y="3091216"/>
              <a:ext cx="589635" cy="419376"/>
            </a:xfrm>
            <a:custGeom>
              <a:avLst/>
              <a:gdLst>
                <a:gd name="T0" fmla="*/ 263 w 278"/>
                <a:gd name="T1" fmla="*/ 198 h 198"/>
                <a:gd name="T2" fmla="*/ 15 w 278"/>
                <a:gd name="T3" fmla="*/ 198 h 198"/>
                <a:gd name="T4" fmla="*/ 0 w 278"/>
                <a:gd name="T5" fmla="*/ 183 h 198"/>
                <a:gd name="T6" fmla="*/ 0 w 278"/>
                <a:gd name="T7" fmla="*/ 15 h 198"/>
                <a:gd name="T8" fmla="*/ 15 w 278"/>
                <a:gd name="T9" fmla="*/ 0 h 198"/>
                <a:gd name="T10" fmla="*/ 263 w 278"/>
                <a:gd name="T11" fmla="*/ 0 h 198"/>
                <a:gd name="T12" fmla="*/ 278 w 278"/>
                <a:gd name="T13" fmla="*/ 15 h 198"/>
                <a:gd name="T14" fmla="*/ 278 w 278"/>
                <a:gd name="T15" fmla="*/ 183 h 198"/>
                <a:gd name="T16" fmla="*/ 263 w 278"/>
                <a:gd name="T17" fmla="*/ 198 h 198"/>
                <a:gd name="T18" fmla="*/ 16 w 278"/>
                <a:gd name="T19" fmla="*/ 182 h 198"/>
                <a:gd name="T20" fmla="*/ 262 w 278"/>
                <a:gd name="T21" fmla="*/ 182 h 198"/>
                <a:gd name="T22" fmla="*/ 262 w 278"/>
                <a:gd name="T23" fmla="*/ 16 h 198"/>
                <a:gd name="T24" fmla="*/ 16 w 278"/>
                <a:gd name="T25" fmla="*/ 16 h 198"/>
                <a:gd name="T26" fmla="*/ 16 w 278"/>
                <a:gd name="T27" fmla="*/ 1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98">
                  <a:moveTo>
                    <a:pt x="263" y="198"/>
                  </a:moveTo>
                  <a:cubicBezTo>
                    <a:pt x="15" y="198"/>
                    <a:pt x="15" y="198"/>
                    <a:pt x="15" y="198"/>
                  </a:cubicBezTo>
                  <a:cubicBezTo>
                    <a:pt x="6" y="198"/>
                    <a:pt x="0" y="191"/>
                    <a:pt x="0" y="183"/>
                  </a:cubicBezTo>
                  <a:cubicBezTo>
                    <a:pt x="0" y="15"/>
                    <a:pt x="0" y="15"/>
                    <a:pt x="0" y="15"/>
                  </a:cubicBezTo>
                  <a:cubicBezTo>
                    <a:pt x="0" y="7"/>
                    <a:pt x="6" y="0"/>
                    <a:pt x="15" y="0"/>
                  </a:cubicBezTo>
                  <a:cubicBezTo>
                    <a:pt x="263" y="0"/>
                    <a:pt x="263" y="0"/>
                    <a:pt x="263" y="0"/>
                  </a:cubicBezTo>
                  <a:cubicBezTo>
                    <a:pt x="271" y="0"/>
                    <a:pt x="278" y="7"/>
                    <a:pt x="278" y="15"/>
                  </a:cubicBezTo>
                  <a:cubicBezTo>
                    <a:pt x="278" y="183"/>
                    <a:pt x="278" y="183"/>
                    <a:pt x="278" y="183"/>
                  </a:cubicBezTo>
                  <a:cubicBezTo>
                    <a:pt x="278" y="191"/>
                    <a:pt x="271" y="198"/>
                    <a:pt x="263" y="198"/>
                  </a:cubicBezTo>
                  <a:close/>
                  <a:moveTo>
                    <a:pt x="16" y="182"/>
                  </a:moveTo>
                  <a:cubicBezTo>
                    <a:pt x="262" y="182"/>
                    <a:pt x="262" y="182"/>
                    <a:pt x="262" y="182"/>
                  </a:cubicBezTo>
                  <a:cubicBezTo>
                    <a:pt x="262" y="16"/>
                    <a:pt x="262" y="16"/>
                    <a:pt x="262" y="16"/>
                  </a:cubicBezTo>
                  <a:cubicBezTo>
                    <a:pt x="16" y="16"/>
                    <a:pt x="16" y="16"/>
                    <a:pt x="16" y="16"/>
                  </a:cubicBezTo>
                  <a:lnTo>
                    <a:pt x="16" y="1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3" name="Freeform 71"/>
            <p:cNvSpPr/>
            <p:nvPr/>
          </p:nvSpPr>
          <p:spPr bwMode="auto">
            <a:xfrm>
              <a:off x="9372247" y="3591241"/>
              <a:ext cx="241948" cy="54662"/>
            </a:xfrm>
            <a:custGeom>
              <a:avLst/>
              <a:gdLst>
                <a:gd name="T0" fmla="*/ 109 w 114"/>
                <a:gd name="T1" fmla="*/ 0 h 26"/>
                <a:gd name="T2" fmla="*/ 5 w 114"/>
                <a:gd name="T3" fmla="*/ 0 h 26"/>
                <a:gd name="T4" fmla="*/ 0 w 114"/>
                <a:gd name="T5" fmla="*/ 4 h 26"/>
                <a:gd name="T6" fmla="*/ 0 w 114"/>
                <a:gd name="T7" fmla="*/ 22 h 26"/>
                <a:gd name="T8" fmla="*/ 5 w 114"/>
                <a:gd name="T9" fmla="*/ 26 h 26"/>
                <a:gd name="T10" fmla="*/ 109 w 114"/>
                <a:gd name="T11" fmla="*/ 26 h 26"/>
                <a:gd name="T12" fmla="*/ 114 w 114"/>
                <a:gd name="T13" fmla="*/ 22 h 26"/>
                <a:gd name="T14" fmla="*/ 114 w 114"/>
                <a:gd name="T15" fmla="*/ 4 h 26"/>
                <a:gd name="T16" fmla="*/ 109 w 114"/>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6">
                  <a:moveTo>
                    <a:pt x="109" y="0"/>
                  </a:moveTo>
                  <a:cubicBezTo>
                    <a:pt x="5" y="0"/>
                    <a:pt x="5" y="0"/>
                    <a:pt x="5" y="0"/>
                  </a:cubicBezTo>
                  <a:cubicBezTo>
                    <a:pt x="2" y="0"/>
                    <a:pt x="0" y="2"/>
                    <a:pt x="0" y="4"/>
                  </a:cubicBezTo>
                  <a:cubicBezTo>
                    <a:pt x="0" y="22"/>
                    <a:pt x="0" y="22"/>
                    <a:pt x="0" y="22"/>
                  </a:cubicBezTo>
                  <a:cubicBezTo>
                    <a:pt x="0" y="24"/>
                    <a:pt x="2" y="26"/>
                    <a:pt x="5" y="26"/>
                  </a:cubicBezTo>
                  <a:cubicBezTo>
                    <a:pt x="109" y="26"/>
                    <a:pt x="109" y="26"/>
                    <a:pt x="109" y="26"/>
                  </a:cubicBezTo>
                  <a:cubicBezTo>
                    <a:pt x="112" y="26"/>
                    <a:pt x="114" y="24"/>
                    <a:pt x="114" y="22"/>
                  </a:cubicBezTo>
                  <a:cubicBezTo>
                    <a:pt x="114" y="4"/>
                    <a:pt x="114" y="4"/>
                    <a:pt x="114" y="4"/>
                  </a:cubicBezTo>
                  <a:cubicBezTo>
                    <a:pt x="114" y="2"/>
                    <a:pt x="112" y="0"/>
                    <a:pt x="10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4" name="Freeform 72"/>
            <p:cNvSpPr>
              <a:spLocks noEditPoints="1"/>
            </p:cNvSpPr>
            <p:nvPr/>
          </p:nvSpPr>
          <p:spPr bwMode="auto">
            <a:xfrm>
              <a:off x="9425117" y="3491774"/>
              <a:ext cx="136208" cy="152337"/>
            </a:xfrm>
            <a:custGeom>
              <a:avLst/>
              <a:gdLst>
                <a:gd name="T0" fmla="*/ 59 w 64"/>
                <a:gd name="T1" fmla="*/ 0 h 72"/>
                <a:gd name="T2" fmla="*/ 5 w 64"/>
                <a:gd name="T3" fmla="*/ 0 h 72"/>
                <a:gd name="T4" fmla="*/ 0 w 64"/>
                <a:gd name="T5" fmla="*/ 5 h 72"/>
                <a:gd name="T6" fmla="*/ 0 w 64"/>
                <a:gd name="T7" fmla="*/ 66 h 72"/>
                <a:gd name="T8" fmla="*/ 5 w 64"/>
                <a:gd name="T9" fmla="*/ 72 h 72"/>
                <a:gd name="T10" fmla="*/ 59 w 64"/>
                <a:gd name="T11" fmla="*/ 72 h 72"/>
                <a:gd name="T12" fmla="*/ 64 w 64"/>
                <a:gd name="T13" fmla="*/ 66 h 72"/>
                <a:gd name="T14" fmla="*/ 64 w 64"/>
                <a:gd name="T15" fmla="*/ 5 h 72"/>
                <a:gd name="T16" fmla="*/ 59 w 64"/>
                <a:gd name="T17" fmla="*/ 0 h 72"/>
                <a:gd name="T18" fmla="*/ 32 w 64"/>
                <a:gd name="T19" fmla="*/ 27 h 72"/>
                <a:gd name="T20" fmla="*/ 24 w 64"/>
                <a:gd name="T21" fmla="*/ 19 h 72"/>
                <a:gd name="T22" fmla="*/ 32 w 64"/>
                <a:gd name="T23" fmla="*/ 10 h 72"/>
                <a:gd name="T24" fmla="*/ 40 w 64"/>
                <a:gd name="T25" fmla="*/ 19 h 72"/>
                <a:gd name="T26" fmla="*/ 32 w 64"/>
                <a:gd name="T27"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2">
                  <a:moveTo>
                    <a:pt x="59" y="0"/>
                  </a:moveTo>
                  <a:cubicBezTo>
                    <a:pt x="5" y="0"/>
                    <a:pt x="5" y="0"/>
                    <a:pt x="5" y="0"/>
                  </a:cubicBezTo>
                  <a:cubicBezTo>
                    <a:pt x="2" y="0"/>
                    <a:pt x="0" y="2"/>
                    <a:pt x="0" y="5"/>
                  </a:cubicBezTo>
                  <a:cubicBezTo>
                    <a:pt x="0" y="66"/>
                    <a:pt x="0" y="66"/>
                    <a:pt x="0" y="66"/>
                  </a:cubicBezTo>
                  <a:cubicBezTo>
                    <a:pt x="0" y="69"/>
                    <a:pt x="2" y="72"/>
                    <a:pt x="5" y="72"/>
                  </a:cubicBezTo>
                  <a:cubicBezTo>
                    <a:pt x="59" y="72"/>
                    <a:pt x="59" y="72"/>
                    <a:pt x="59" y="72"/>
                  </a:cubicBezTo>
                  <a:cubicBezTo>
                    <a:pt x="62" y="72"/>
                    <a:pt x="64" y="69"/>
                    <a:pt x="64" y="66"/>
                  </a:cubicBezTo>
                  <a:cubicBezTo>
                    <a:pt x="64" y="5"/>
                    <a:pt x="64" y="5"/>
                    <a:pt x="64" y="5"/>
                  </a:cubicBezTo>
                  <a:cubicBezTo>
                    <a:pt x="64" y="2"/>
                    <a:pt x="62" y="0"/>
                    <a:pt x="59" y="0"/>
                  </a:cubicBezTo>
                  <a:close/>
                  <a:moveTo>
                    <a:pt x="32" y="27"/>
                  </a:moveTo>
                  <a:cubicBezTo>
                    <a:pt x="27" y="27"/>
                    <a:pt x="24" y="24"/>
                    <a:pt x="24" y="19"/>
                  </a:cubicBezTo>
                  <a:cubicBezTo>
                    <a:pt x="24" y="14"/>
                    <a:pt x="27" y="10"/>
                    <a:pt x="32" y="10"/>
                  </a:cubicBezTo>
                  <a:cubicBezTo>
                    <a:pt x="37" y="10"/>
                    <a:pt x="40" y="14"/>
                    <a:pt x="40" y="19"/>
                  </a:cubicBezTo>
                  <a:cubicBezTo>
                    <a:pt x="40" y="24"/>
                    <a:pt x="37" y="27"/>
                    <a:pt x="32"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5" name="Oval 73"/>
            <p:cNvSpPr>
              <a:spLocks noChangeArrowheads="1"/>
            </p:cNvSpPr>
            <p:nvPr/>
          </p:nvSpPr>
          <p:spPr bwMode="auto">
            <a:xfrm>
              <a:off x="10901893" y="2788333"/>
              <a:ext cx="364714" cy="363818"/>
            </a:xfrm>
            <a:prstGeom prst="ellipse">
              <a:avLst/>
            </a:prstGeom>
            <a:solidFill>
              <a:schemeClr val="accent3"/>
            </a:solidFill>
            <a:ln>
              <a:noFill/>
            </a:ln>
          </p:spPr>
          <p:txBody>
            <a:bodyPr vert="horz" wrap="square" lIns="91440" tIns="45720" rIns="91440" bIns="45720" numCol="1" anchor="t" anchorCtr="0" compatLnSpc="1"/>
            <a:lstStyle/>
            <a:p>
              <a:endParaRPr lang="en-GB">
                <a:cs typeface="+mn-ea"/>
                <a:sym typeface="+mn-lt"/>
              </a:endParaRPr>
            </a:p>
          </p:txBody>
        </p:sp>
        <p:sp>
          <p:nvSpPr>
            <p:cNvPr id="246" name="Freeform 74"/>
            <p:cNvSpPr>
              <a:spLocks noEditPoints="1"/>
            </p:cNvSpPr>
            <p:nvPr/>
          </p:nvSpPr>
          <p:spPr bwMode="auto">
            <a:xfrm>
              <a:off x="10974478" y="2860021"/>
              <a:ext cx="220441" cy="220441"/>
            </a:xfrm>
            <a:custGeom>
              <a:avLst/>
              <a:gdLst>
                <a:gd name="T0" fmla="*/ 97 w 104"/>
                <a:gd name="T1" fmla="*/ 56 h 104"/>
                <a:gd name="T2" fmla="*/ 97 w 104"/>
                <a:gd name="T3" fmla="*/ 49 h 104"/>
                <a:gd name="T4" fmla="*/ 96 w 104"/>
                <a:gd name="T5" fmla="*/ 44 h 104"/>
                <a:gd name="T6" fmla="*/ 99 w 104"/>
                <a:gd name="T7" fmla="*/ 39 h 104"/>
                <a:gd name="T8" fmla="*/ 101 w 104"/>
                <a:gd name="T9" fmla="*/ 34 h 104"/>
                <a:gd name="T10" fmla="*/ 96 w 104"/>
                <a:gd name="T11" fmla="*/ 32 h 104"/>
                <a:gd name="T12" fmla="*/ 90 w 104"/>
                <a:gd name="T13" fmla="*/ 29 h 104"/>
                <a:gd name="T14" fmla="*/ 87 w 104"/>
                <a:gd name="T15" fmla="*/ 25 h 104"/>
                <a:gd name="T16" fmla="*/ 85 w 104"/>
                <a:gd name="T17" fmla="*/ 16 h 104"/>
                <a:gd name="T18" fmla="*/ 84 w 104"/>
                <a:gd name="T19" fmla="*/ 10 h 104"/>
                <a:gd name="T20" fmla="*/ 76 w 104"/>
                <a:gd name="T21" fmla="*/ 13 h 104"/>
                <a:gd name="T22" fmla="*/ 68 w 104"/>
                <a:gd name="T23" fmla="*/ 11 h 104"/>
                <a:gd name="T24" fmla="*/ 62 w 104"/>
                <a:gd name="T25" fmla="*/ 9 h 104"/>
                <a:gd name="T26" fmla="*/ 59 w 104"/>
                <a:gd name="T27" fmla="*/ 0 h 104"/>
                <a:gd name="T28" fmla="*/ 54 w 104"/>
                <a:gd name="T29" fmla="*/ 0 h 104"/>
                <a:gd name="T30" fmla="*/ 50 w 104"/>
                <a:gd name="T31" fmla="*/ 8 h 104"/>
                <a:gd name="T32" fmla="*/ 43 w 104"/>
                <a:gd name="T33" fmla="*/ 9 h 104"/>
                <a:gd name="T34" fmla="*/ 38 w 104"/>
                <a:gd name="T35" fmla="*/ 10 h 104"/>
                <a:gd name="T36" fmla="*/ 33 w 104"/>
                <a:gd name="T37" fmla="*/ 8 h 104"/>
                <a:gd name="T38" fmla="*/ 27 w 104"/>
                <a:gd name="T39" fmla="*/ 6 h 104"/>
                <a:gd name="T40" fmla="*/ 27 w 104"/>
                <a:gd name="T41" fmla="*/ 16 h 104"/>
                <a:gd name="T42" fmla="*/ 21 w 104"/>
                <a:gd name="T43" fmla="*/ 20 h 104"/>
                <a:gd name="T44" fmla="*/ 17 w 104"/>
                <a:gd name="T45" fmla="*/ 25 h 104"/>
                <a:gd name="T46" fmla="*/ 8 w 104"/>
                <a:gd name="T47" fmla="*/ 24 h 104"/>
                <a:gd name="T48" fmla="*/ 5 w 104"/>
                <a:gd name="T49" fmla="*/ 29 h 104"/>
                <a:gd name="T50" fmla="*/ 11 w 104"/>
                <a:gd name="T51" fmla="*/ 36 h 104"/>
                <a:gd name="T52" fmla="*/ 9 w 104"/>
                <a:gd name="T53" fmla="*/ 43 h 104"/>
                <a:gd name="T54" fmla="*/ 8 w 104"/>
                <a:gd name="T55" fmla="*/ 50 h 104"/>
                <a:gd name="T56" fmla="*/ 0 w 104"/>
                <a:gd name="T57" fmla="*/ 56 h 104"/>
                <a:gd name="T58" fmla="*/ 4 w 104"/>
                <a:gd name="T59" fmla="*/ 59 h 104"/>
                <a:gd name="T60" fmla="*/ 9 w 104"/>
                <a:gd name="T61" fmla="*/ 62 h 104"/>
                <a:gd name="T62" fmla="*/ 10 w 104"/>
                <a:gd name="T63" fmla="*/ 68 h 104"/>
                <a:gd name="T64" fmla="*/ 13 w 104"/>
                <a:gd name="T65" fmla="*/ 73 h 104"/>
                <a:gd name="T66" fmla="*/ 8 w 104"/>
                <a:gd name="T67" fmla="*/ 81 h 104"/>
                <a:gd name="T68" fmla="*/ 12 w 104"/>
                <a:gd name="T69" fmla="*/ 86 h 104"/>
                <a:gd name="T70" fmla="*/ 20 w 104"/>
                <a:gd name="T71" fmla="*/ 83 h 104"/>
                <a:gd name="T72" fmla="*/ 25 w 104"/>
                <a:gd name="T73" fmla="*/ 88 h 104"/>
                <a:gd name="T74" fmla="*/ 32 w 104"/>
                <a:gd name="T75" fmla="*/ 93 h 104"/>
                <a:gd name="T76" fmla="*/ 34 w 104"/>
                <a:gd name="T77" fmla="*/ 101 h 104"/>
                <a:gd name="T78" fmla="*/ 39 w 104"/>
                <a:gd name="T79" fmla="*/ 99 h 104"/>
                <a:gd name="T80" fmla="*/ 48 w 104"/>
                <a:gd name="T81" fmla="*/ 97 h 104"/>
                <a:gd name="T82" fmla="*/ 53 w 104"/>
                <a:gd name="T83" fmla="*/ 97 h 104"/>
                <a:gd name="T84" fmla="*/ 58 w 104"/>
                <a:gd name="T85" fmla="*/ 100 h 104"/>
                <a:gd name="T86" fmla="*/ 63 w 104"/>
                <a:gd name="T87" fmla="*/ 103 h 104"/>
                <a:gd name="T88" fmla="*/ 66 w 104"/>
                <a:gd name="T89" fmla="*/ 99 h 104"/>
                <a:gd name="T90" fmla="*/ 69 w 104"/>
                <a:gd name="T91" fmla="*/ 94 h 104"/>
                <a:gd name="T92" fmla="*/ 73 w 104"/>
                <a:gd name="T93" fmla="*/ 91 h 104"/>
                <a:gd name="T94" fmla="*/ 79 w 104"/>
                <a:gd name="T95" fmla="*/ 88 h 104"/>
                <a:gd name="T96" fmla="*/ 87 w 104"/>
                <a:gd name="T97" fmla="*/ 91 h 104"/>
                <a:gd name="T98" fmla="*/ 91 w 104"/>
                <a:gd name="T99" fmla="*/ 88 h 104"/>
                <a:gd name="T100" fmla="*/ 88 w 104"/>
                <a:gd name="T101" fmla="*/ 79 h 104"/>
                <a:gd name="T102" fmla="*/ 91 w 104"/>
                <a:gd name="T103" fmla="*/ 75 h 104"/>
                <a:gd name="T104" fmla="*/ 93 w 104"/>
                <a:gd name="T105" fmla="*/ 70 h 104"/>
                <a:gd name="T106" fmla="*/ 94 w 104"/>
                <a:gd name="T107" fmla="*/ 67 h 104"/>
                <a:gd name="T108" fmla="*/ 103 w 104"/>
                <a:gd name="T109" fmla="*/ 64 h 104"/>
                <a:gd name="T110" fmla="*/ 52 w 104"/>
                <a:gd name="T111" fmla="*/ 82 h 104"/>
                <a:gd name="T112" fmla="*/ 52 w 104"/>
                <a:gd name="T113"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04">
                  <a:moveTo>
                    <a:pt x="100" y="59"/>
                  </a:moveTo>
                  <a:cubicBezTo>
                    <a:pt x="98" y="58"/>
                    <a:pt x="97" y="57"/>
                    <a:pt x="97" y="57"/>
                  </a:cubicBezTo>
                  <a:cubicBezTo>
                    <a:pt x="97" y="57"/>
                    <a:pt x="97" y="57"/>
                    <a:pt x="97" y="57"/>
                  </a:cubicBezTo>
                  <a:cubicBezTo>
                    <a:pt x="97" y="57"/>
                    <a:pt x="97" y="56"/>
                    <a:pt x="97" y="56"/>
                  </a:cubicBezTo>
                  <a:cubicBezTo>
                    <a:pt x="97" y="56"/>
                    <a:pt x="97" y="55"/>
                    <a:pt x="97" y="55"/>
                  </a:cubicBezTo>
                  <a:cubicBezTo>
                    <a:pt x="97" y="54"/>
                    <a:pt x="97" y="54"/>
                    <a:pt x="97" y="53"/>
                  </a:cubicBezTo>
                  <a:cubicBezTo>
                    <a:pt x="97" y="52"/>
                    <a:pt x="97" y="51"/>
                    <a:pt x="97" y="51"/>
                  </a:cubicBezTo>
                  <a:cubicBezTo>
                    <a:pt x="97" y="50"/>
                    <a:pt x="97" y="49"/>
                    <a:pt x="97" y="49"/>
                  </a:cubicBezTo>
                  <a:cubicBezTo>
                    <a:pt x="97" y="49"/>
                    <a:pt x="97" y="49"/>
                    <a:pt x="97" y="49"/>
                  </a:cubicBezTo>
                  <a:cubicBezTo>
                    <a:pt x="97" y="49"/>
                    <a:pt x="97" y="49"/>
                    <a:pt x="97" y="48"/>
                  </a:cubicBezTo>
                  <a:cubicBezTo>
                    <a:pt x="97" y="47"/>
                    <a:pt x="96" y="46"/>
                    <a:pt x="96" y="45"/>
                  </a:cubicBezTo>
                  <a:cubicBezTo>
                    <a:pt x="96" y="45"/>
                    <a:pt x="96" y="45"/>
                    <a:pt x="96" y="44"/>
                  </a:cubicBezTo>
                  <a:cubicBezTo>
                    <a:pt x="96" y="44"/>
                    <a:pt x="96" y="43"/>
                    <a:pt x="96" y="43"/>
                  </a:cubicBezTo>
                  <a:cubicBezTo>
                    <a:pt x="96" y="42"/>
                    <a:pt x="96" y="42"/>
                    <a:pt x="96" y="42"/>
                  </a:cubicBezTo>
                  <a:cubicBezTo>
                    <a:pt x="96" y="42"/>
                    <a:pt x="96" y="42"/>
                    <a:pt x="96" y="42"/>
                  </a:cubicBezTo>
                  <a:cubicBezTo>
                    <a:pt x="96" y="42"/>
                    <a:pt x="97" y="41"/>
                    <a:pt x="99" y="39"/>
                  </a:cubicBezTo>
                  <a:cubicBezTo>
                    <a:pt x="100" y="39"/>
                    <a:pt x="101" y="38"/>
                    <a:pt x="101" y="38"/>
                  </a:cubicBezTo>
                  <a:cubicBezTo>
                    <a:pt x="102" y="37"/>
                    <a:pt x="102" y="37"/>
                    <a:pt x="102" y="37"/>
                  </a:cubicBezTo>
                  <a:cubicBezTo>
                    <a:pt x="102" y="37"/>
                    <a:pt x="102" y="37"/>
                    <a:pt x="102" y="36"/>
                  </a:cubicBezTo>
                  <a:cubicBezTo>
                    <a:pt x="102" y="36"/>
                    <a:pt x="102" y="35"/>
                    <a:pt x="101" y="34"/>
                  </a:cubicBezTo>
                  <a:cubicBezTo>
                    <a:pt x="101" y="34"/>
                    <a:pt x="101" y="33"/>
                    <a:pt x="101" y="32"/>
                  </a:cubicBezTo>
                  <a:cubicBezTo>
                    <a:pt x="101" y="32"/>
                    <a:pt x="100" y="32"/>
                    <a:pt x="100" y="32"/>
                  </a:cubicBezTo>
                  <a:cubicBezTo>
                    <a:pt x="100" y="32"/>
                    <a:pt x="100" y="32"/>
                    <a:pt x="99" y="32"/>
                  </a:cubicBezTo>
                  <a:cubicBezTo>
                    <a:pt x="98" y="32"/>
                    <a:pt x="97" y="32"/>
                    <a:pt x="96" y="32"/>
                  </a:cubicBezTo>
                  <a:cubicBezTo>
                    <a:pt x="94" y="32"/>
                    <a:pt x="92" y="32"/>
                    <a:pt x="92" y="32"/>
                  </a:cubicBezTo>
                  <a:cubicBezTo>
                    <a:pt x="92" y="32"/>
                    <a:pt x="92" y="32"/>
                    <a:pt x="92" y="31"/>
                  </a:cubicBezTo>
                  <a:cubicBezTo>
                    <a:pt x="91" y="31"/>
                    <a:pt x="91" y="31"/>
                    <a:pt x="91" y="30"/>
                  </a:cubicBezTo>
                  <a:cubicBezTo>
                    <a:pt x="91" y="30"/>
                    <a:pt x="91" y="29"/>
                    <a:pt x="90" y="29"/>
                  </a:cubicBezTo>
                  <a:cubicBezTo>
                    <a:pt x="90" y="28"/>
                    <a:pt x="89" y="27"/>
                    <a:pt x="89" y="27"/>
                  </a:cubicBezTo>
                  <a:cubicBezTo>
                    <a:pt x="89" y="26"/>
                    <a:pt x="88" y="26"/>
                    <a:pt x="88" y="26"/>
                  </a:cubicBezTo>
                  <a:cubicBezTo>
                    <a:pt x="88" y="26"/>
                    <a:pt x="88" y="26"/>
                    <a:pt x="88" y="26"/>
                  </a:cubicBezTo>
                  <a:cubicBezTo>
                    <a:pt x="88" y="26"/>
                    <a:pt x="88" y="25"/>
                    <a:pt x="87" y="25"/>
                  </a:cubicBezTo>
                  <a:cubicBezTo>
                    <a:pt x="87" y="24"/>
                    <a:pt x="86" y="23"/>
                    <a:pt x="86" y="23"/>
                  </a:cubicBezTo>
                  <a:cubicBezTo>
                    <a:pt x="85" y="22"/>
                    <a:pt x="84" y="21"/>
                    <a:pt x="84" y="21"/>
                  </a:cubicBezTo>
                  <a:cubicBezTo>
                    <a:pt x="83" y="20"/>
                    <a:pt x="83" y="20"/>
                    <a:pt x="83" y="20"/>
                  </a:cubicBezTo>
                  <a:cubicBezTo>
                    <a:pt x="83" y="20"/>
                    <a:pt x="84" y="18"/>
                    <a:pt x="85" y="16"/>
                  </a:cubicBezTo>
                  <a:cubicBezTo>
                    <a:pt x="85" y="15"/>
                    <a:pt x="85" y="14"/>
                    <a:pt x="86" y="13"/>
                  </a:cubicBezTo>
                  <a:cubicBezTo>
                    <a:pt x="86" y="13"/>
                    <a:pt x="86" y="12"/>
                    <a:pt x="86" y="12"/>
                  </a:cubicBezTo>
                  <a:cubicBezTo>
                    <a:pt x="86" y="12"/>
                    <a:pt x="86" y="12"/>
                    <a:pt x="85" y="12"/>
                  </a:cubicBezTo>
                  <a:cubicBezTo>
                    <a:pt x="85" y="11"/>
                    <a:pt x="85" y="11"/>
                    <a:pt x="84" y="10"/>
                  </a:cubicBezTo>
                  <a:cubicBezTo>
                    <a:pt x="83" y="10"/>
                    <a:pt x="83" y="10"/>
                    <a:pt x="82" y="9"/>
                  </a:cubicBezTo>
                  <a:cubicBezTo>
                    <a:pt x="82" y="9"/>
                    <a:pt x="82" y="9"/>
                    <a:pt x="82" y="9"/>
                  </a:cubicBezTo>
                  <a:cubicBezTo>
                    <a:pt x="82" y="9"/>
                    <a:pt x="80" y="10"/>
                    <a:pt x="78" y="11"/>
                  </a:cubicBezTo>
                  <a:cubicBezTo>
                    <a:pt x="77" y="12"/>
                    <a:pt x="77" y="13"/>
                    <a:pt x="76" y="13"/>
                  </a:cubicBezTo>
                  <a:cubicBezTo>
                    <a:pt x="76" y="14"/>
                    <a:pt x="75" y="14"/>
                    <a:pt x="75" y="14"/>
                  </a:cubicBezTo>
                  <a:cubicBezTo>
                    <a:pt x="75" y="14"/>
                    <a:pt x="75" y="14"/>
                    <a:pt x="74" y="13"/>
                  </a:cubicBezTo>
                  <a:cubicBezTo>
                    <a:pt x="73" y="13"/>
                    <a:pt x="73" y="13"/>
                    <a:pt x="72" y="12"/>
                  </a:cubicBezTo>
                  <a:cubicBezTo>
                    <a:pt x="70" y="11"/>
                    <a:pt x="68" y="11"/>
                    <a:pt x="68" y="11"/>
                  </a:cubicBezTo>
                  <a:cubicBezTo>
                    <a:pt x="68" y="11"/>
                    <a:pt x="68" y="10"/>
                    <a:pt x="67" y="10"/>
                  </a:cubicBezTo>
                  <a:cubicBezTo>
                    <a:pt x="67" y="10"/>
                    <a:pt x="66" y="10"/>
                    <a:pt x="66" y="10"/>
                  </a:cubicBezTo>
                  <a:cubicBezTo>
                    <a:pt x="65" y="10"/>
                    <a:pt x="65" y="9"/>
                    <a:pt x="64" y="9"/>
                  </a:cubicBezTo>
                  <a:cubicBezTo>
                    <a:pt x="63" y="9"/>
                    <a:pt x="63" y="9"/>
                    <a:pt x="62" y="9"/>
                  </a:cubicBezTo>
                  <a:cubicBezTo>
                    <a:pt x="61" y="9"/>
                    <a:pt x="61" y="9"/>
                    <a:pt x="61" y="9"/>
                  </a:cubicBezTo>
                  <a:cubicBezTo>
                    <a:pt x="61" y="8"/>
                    <a:pt x="61" y="8"/>
                    <a:pt x="61" y="8"/>
                  </a:cubicBezTo>
                  <a:cubicBezTo>
                    <a:pt x="61" y="8"/>
                    <a:pt x="60" y="6"/>
                    <a:pt x="60" y="4"/>
                  </a:cubicBezTo>
                  <a:cubicBezTo>
                    <a:pt x="60" y="2"/>
                    <a:pt x="59" y="0"/>
                    <a:pt x="59" y="0"/>
                  </a:cubicBezTo>
                  <a:cubicBezTo>
                    <a:pt x="59" y="0"/>
                    <a:pt x="58" y="0"/>
                    <a:pt x="56" y="0"/>
                  </a:cubicBezTo>
                  <a:cubicBezTo>
                    <a:pt x="56" y="0"/>
                    <a:pt x="56" y="0"/>
                    <a:pt x="55" y="0"/>
                  </a:cubicBezTo>
                  <a:cubicBezTo>
                    <a:pt x="55" y="0"/>
                    <a:pt x="55" y="0"/>
                    <a:pt x="54" y="0"/>
                  </a:cubicBezTo>
                  <a:cubicBezTo>
                    <a:pt x="54" y="0"/>
                    <a:pt x="54" y="0"/>
                    <a:pt x="54" y="0"/>
                  </a:cubicBezTo>
                  <a:cubicBezTo>
                    <a:pt x="54" y="0"/>
                    <a:pt x="53" y="2"/>
                    <a:pt x="52" y="4"/>
                  </a:cubicBezTo>
                  <a:cubicBezTo>
                    <a:pt x="51" y="6"/>
                    <a:pt x="51" y="8"/>
                    <a:pt x="51" y="8"/>
                  </a:cubicBezTo>
                  <a:cubicBezTo>
                    <a:pt x="51" y="8"/>
                    <a:pt x="51" y="8"/>
                    <a:pt x="50" y="8"/>
                  </a:cubicBezTo>
                  <a:cubicBezTo>
                    <a:pt x="50" y="8"/>
                    <a:pt x="50" y="8"/>
                    <a:pt x="50" y="8"/>
                  </a:cubicBezTo>
                  <a:cubicBezTo>
                    <a:pt x="49" y="8"/>
                    <a:pt x="49" y="8"/>
                    <a:pt x="48" y="8"/>
                  </a:cubicBezTo>
                  <a:cubicBezTo>
                    <a:pt x="48" y="8"/>
                    <a:pt x="47" y="8"/>
                    <a:pt x="47" y="8"/>
                  </a:cubicBezTo>
                  <a:cubicBezTo>
                    <a:pt x="46" y="8"/>
                    <a:pt x="45" y="8"/>
                    <a:pt x="44" y="8"/>
                  </a:cubicBezTo>
                  <a:cubicBezTo>
                    <a:pt x="44" y="9"/>
                    <a:pt x="43" y="9"/>
                    <a:pt x="43" y="9"/>
                  </a:cubicBezTo>
                  <a:cubicBezTo>
                    <a:pt x="43" y="9"/>
                    <a:pt x="43" y="9"/>
                    <a:pt x="42" y="9"/>
                  </a:cubicBezTo>
                  <a:cubicBezTo>
                    <a:pt x="42" y="9"/>
                    <a:pt x="41" y="9"/>
                    <a:pt x="41" y="9"/>
                  </a:cubicBezTo>
                  <a:cubicBezTo>
                    <a:pt x="40" y="9"/>
                    <a:pt x="40" y="9"/>
                    <a:pt x="39" y="10"/>
                  </a:cubicBezTo>
                  <a:cubicBezTo>
                    <a:pt x="39" y="10"/>
                    <a:pt x="38" y="10"/>
                    <a:pt x="38" y="10"/>
                  </a:cubicBezTo>
                  <a:cubicBezTo>
                    <a:pt x="38" y="10"/>
                    <a:pt x="37" y="10"/>
                    <a:pt x="37" y="10"/>
                  </a:cubicBezTo>
                  <a:cubicBezTo>
                    <a:pt x="36" y="11"/>
                    <a:pt x="36" y="11"/>
                    <a:pt x="36" y="11"/>
                  </a:cubicBezTo>
                  <a:cubicBezTo>
                    <a:pt x="36" y="11"/>
                    <a:pt x="36" y="11"/>
                    <a:pt x="36" y="11"/>
                  </a:cubicBezTo>
                  <a:cubicBezTo>
                    <a:pt x="36" y="11"/>
                    <a:pt x="34" y="9"/>
                    <a:pt x="33" y="8"/>
                  </a:cubicBezTo>
                  <a:cubicBezTo>
                    <a:pt x="32" y="7"/>
                    <a:pt x="31" y="6"/>
                    <a:pt x="31" y="6"/>
                  </a:cubicBezTo>
                  <a:cubicBezTo>
                    <a:pt x="30" y="5"/>
                    <a:pt x="30" y="5"/>
                    <a:pt x="30" y="5"/>
                  </a:cubicBezTo>
                  <a:cubicBezTo>
                    <a:pt x="30" y="5"/>
                    <a:pt x="30" y="5"/>
                    <a:pt x="29" y="5"/>
                  </a:cubicBezTo>
                  <a:cubicBezTo>
                    <a:pt x="29" y="5"/>
                    <a:pt x="28" y="6"/>
                    <a:pt x="27" y="6"/>
                  </a:cubicBezTo>
                  <a:cubicBezTo>
                    <a:pt x="26" y="7"/>
                    <a:pt x="25" y="7"/>
                    <a:pt x="25" y="7"/>
                  </a:cubicBezTo>
                  <a:cubicBezTo>
                    <a:pt x="25" y="7"/>
                    <a:pt x="25" y="8"/>
                    <a:pt x="25" y="9"/>
                  </a:cubicBezTo>
                  <a:cubicBezTo>
                    <a:pt x="25" y="10"/>
                    <a:pt x="26" y="11"/>
                    <a:pt x="26" y="12"/>
                  </a:cubicBezTo>
                  <a:cubicBezTo>
                    <a:pt x="26" y="14"/>
                    <a:pt x="27" y="16"/>
                    <a:pt x="27" y="16"/>
                  </a:cubicBezTo>
                  <a:cubicBezTo>
                    <a:pt x="27" y="16"/>
                    <a:pt x="27" y="16"/>
                    <a:pt x="26" y="16"/>
                  </a:cubicBezTo>
                  <a:cubicBezTo>
                    <a:pt x="25" y="17"/>
                    <a:pt x="25" y="17"/>
                    <a:pt x="24" y="18"/>
                  </a:cubicBezTo>
                  <a:cubicBezTo>
                    <a:pt x="23" y="18"/>
                    <a:pt x="22" y="19"/>
                    <a:pt x="22" y="20"/>
                  </a:cubicBezTo>
                  <a:cubicBezTo>
                    <a:pt x="22" y="20"/>
                    <a:pt x="21" y="20"/>
                    <a:pt x="21" y="20"/>
                  </a:cubicBezTo>
                  <a:cubicBezTo>
                    <a:pt x="21" y="20"/>
                    <a:pt x="21" y="20"/>
                    <a:pt x="21" y="20"/>
                  </a:cubicBezTo>
                  <a:cubicBezTo>
                    <a:pt x="21" y="20"/>
                    <a:pt x="21" y="21"/>
                    <a:pt x="20" y="21"/>
                  </a:cubicBezTo>
                  <a:cubicBezTo>
                    <a:pt x="20" y="22"/>
                    <a:pt x="19" y="23"/>
                    <a:pt x="18" y="23"/>
                  </a:cubicBezTo>
                  <a:cubicBezTo>
                    <a:pt x="18" y="24"/>
                    <a:pt x="17" y="25"/>
                    <a:pt x="17" y="25"/>
                  </a:cubicBezTo>
                  <a:cubicBezTo>
                    <a:pt x="16" y="26"/>
                    <a:pt x="16" y="26"/>
                    <a:pt x="16" y="26"/>
                  </a:cubicBezTo>
                  <a:cubicBezTo>
                    <a:pt x="16" y="26"/>
                    <a:pt x="15" y="26"/>
                    <a:pt x="15" y="26"/>
                  </a:cubicBezTo>
                  <a:cubicBezTo>
                    <a:pt x="14" y="26"/>
                    <a:pt x="13" y="26"/>
                    <a:pt x="12" y="25"/>
                  </a:cubicBezTo>
                  <a:cubicBezTo>
                    <a:pt x="10" y="25"/>
                    <a:pt x="8" y="24"/>
                    <a:pt x="8" y="24"/>
                  </a:cubicBezTo>
                  <a:cubicBezTo>
                    <a:pt x="8" y="24"/>
                    <a:pt x="8" y="25"/>
                    <a:pt x="7" y="25"/>
                  </a:cubicBezTo>
                  <a:cubicBezTo>
                    <a:pt x="7" y="26"/>
                    <a:pt x="7" y="26"/>
                    <a:pt x="6" y="27"/>
                  </a:cubicBezTo>
                  <a:cubicBezTo>
                    <a:pt x="6" y="27"/>
                    <a:pt x="6" y="28"/>
                    <a:pt x="6" y="28"/>
                  </a:cubicBezTo>
                  <a:cubicBezTo>
                    <a:pt x="5" y="29"/>
                    <a:pt x="5" y="29"/>
                    <a:pt x="5" y="29"/>
                  </a:cubicBezTo>
                  <a:cubicBezTo>
                    <a:pt x="5" y="29"/>
                    <a:pt x="7" y="31"/>
                    <a:pt x="8" y="32"/>
                  </a:cubicBezTo>
                  <a:cubicBezTo>
                    <a:pt x="9" y="33"/>
                    <a:pt x="10" y="34"/>
                    <a:pt x="10" y="34"/>
                  </a:cubicBezTo>
                  <a:cubicBezTo>
                    <a:pt x="11" y="35"/>
                    <a:pt x="11" y="35"/>
                    <a:pt x="11" y="35"/>
                  </a:cubicBezTo>
                  <a:cubicBezTo>
                    <a:pt x="11" y="35"/>
                    <a:pt x="11" y="35"/>
                    <a:pt x="11" y="36"/>
                  </a:cubicBezTo>
                  <a:cubicBezTo>
                    <a:pt x="10" y="37"/>
                    <a:pt x="10" y="38"/>
                    <a:pt x="10" y="39"/>
                  </a:cubicBezTo>
                  <a:cubicBezTo>
                    <a:pt x="9" y="40"/>
                    <a:pt x="9" y="41"/>
                    <a:pt x="9" y="41"/>
                  </a:cubicBezTo>
                  <a:cubicBezTo>
                    <a:pt x="9" y="42"/>
                    <a:pt x="9" y="42"/>
                    <a:pt x="9" y="42"/>
                  </a:cubicBezTo>
                  <a:cubicBezTo>
                    <a:pt x="9" y="42"/>
                    <a:pt x="9" y="43"/>
                    <a:pt x="9" y="43"/>
                  </a:cubicBezTo>
                  <a:cubicBezTo>
                    <a:pt x="9" y="43"/>
                    <a:pt x="9" y="43"/>
                    <a:pt x="9" y="44"/>
                  </a:cubicBezTo>
                  <a:cubicBezTo>
                    <a:pt x="8" y="44"/>
                    <a:pt x="8" y="45"/>
                    <a:pt x="8" y="46"/>
                  </a:cubicBezTo>
                  <a:cubicBezTo>
                    <a:pt x="8" y="47"/>
                    <a:pt x="8" y="48"/>
                    <a:pt x="8" y="49"/>
                  </a:cubicBezTo>
                  <a:cubicBezTo>
                    <a:pt x="8" y="50"/>
                    <a:pt x="8" y="50"/>
                    <a:pt x="8" y="50"/>
                  </a:cubicBezTo>
                  <a:cubicBezTo>
                    <a:pt x="8" y="50"/>
                    <a:pt x="6" y="51"/>
                    <a:pt x="4" y="51"/>
                  </a:cubicBezTo>
                  <a:cubicBezTo>
                    <a:pt x="3" y="52"/>
                    <a:pt x="2" y="52"/>
                    <a:pt x="1" y="52"/>
                  </a:cubicBezTo>
                  <a:cubicBezTo>
                    <a:pt x="0" y="53"/>
                    <a:pt x="0" y="53"/>
                    <a:pt x="0" y="53"/>
                  </a:cubicBezTo>
                  <a:cubicBezTo>
                    <a:pt x="0" y="53"/>
                    <a:pt x="0" y="54"/>
                    <a:pt x="0" y="56"/>
                  </a:cubicBezTo>
                  <a:cubicBezTo>
                    <a:pt x="0" y="56"/>
                    <a:pt x="0" y="57"/>
                    <a:pt x="0" y="58"/>
                  </a:cubicBezTo>
                  <a:cubicBezTo>
                    <a:pt x="0" y="58"/>
                    <a:pt x="0" y="58"/>
                    <a:pt x="0" y="58"/>
                  </a:cubicBezTo>
                  <a:cubicBezTo>
                    <a:pt x="0" y="58"/>
                    <a:pt x="1" y="59"/>
                    <a:pt x="1" y="59"/>
                  </a:cubicBezTo>
                  <a:cubicBezTo>
                    <a:pt x="2" y="59"/>
                    <a:pt x="3" y="59"/>
                    <a:pt x="4" y="59"/>
                  </a:cubicBezTo>
                  <a:cubicBezTo>
                    <a:pt x="6" y="60"/>
                    <a:pt x="8" y="60"/>
                    <a:pt x="8" y="60"/>
                  </a:cubicBezTo>
                  <a:cubicBezTo>
                    <a:pt x="8" y="60"/>
                    <a:pt x="8" y="60"/>
                    <a:pt x="8" y="60"/>
                  </a:cubicBezTo>
                  <a:cubicBezTo>
                    <a:pt x="8" y="61"/>
                    <a:pt x="9" y="61"/>
                    <a:pt x="9" y="61"/>
                  </a:cubicBezTo>
                  <a:cubicBezTo>
                    <a:pt x="9" y="62"/>
                    <a:pt x="9" y="62"/>
                    <a:pt x="9" y="62"/>
                  </a:cubicBezTo>
                  <a:cubicBezTo>
                    <a:pt x="9" y="63"/>
                    <a:pt x="9" y="63"/>
                    <a:pt x="9" y="64"/>
                  </a:cubicBezTo>
                  <a:cubicBezTo>
                    <a:pt x="9" y="64"/>
                    <a:pt x="9" y="65"/>
                    <a:pt x="10" y="65"/>
                  </a:cubicBezTo>
                  <a:cubicBezTo>
                    <a:pt x="10" y="66"/>
                    <a:pt x="10" y="66"/>
                    <a:pt x="10" y="66"/>
                  </a:cubicBezTo>
                  <a:cubicBezTo>
                    <a:pt x="10" y="67"/>
                    <a:pt x="10" y="68"/>
                    <a:pt x="10" y="68"/>
                  </a:cubicBezTo>
                  <a:cubicBezTo>
                    <a:pt x="10" y="68"/>
                    <a:pt x="11" y="68"/>
                    <a:pt x="11" y="69"/>
                  </a:cubicBezTo>
                  <a:cubicBezTo>
                    <a:pt x="11" y="69"/>
                    <a:pt x="11" y="70"/>
                    <a:pt x="12" y="71"/>
                  </a:cubicBezTo>
                  <a:cubicBezTo>
                    <a:pt x="12" y="72"/>
                    <a:pt x="12" y="72"/>
                    <a:pt x="12" y="72"/>
                  </a:cubicBezTo>
                  <a:cubicBezTo>
                    <a:pt x="13" y="73"/>
                    <a:pt x="13" y="73"/>
                    <a:pt x="13" y="73"/>
                  </a:cubicBezTo>
                  <a:cubicBezTo>
                    <a:pt x="13" y="74"/>
                    <a:pt x="13" y="74"/>
                    <a:pt x="14" y="74"/>
                  </a:cubicBezTo>
                  <a:cubicBezTo>
                    <a:pt x="14" y="74"/>
                    <a:pt x="14" y="75"/>
                    <a:pt x="14" y="75"/>
                  </a:cubicBezTo>
                  <a:cubicBezTo>
                    <a:pt x="14" y="75"/>
                    <a:pt x="12" y="76"/>
                    <a:pt x="11" y="78"/>
                  </a:cubicBezTo>
                  <a:cubicBezTo>
                    <a:pt x="10" y="79"/>
                    <a:pt x="8" y="81"/>
                    <a:pt x="8" y="81"/>
                  </a:cubicBezTo>
                  <a:cubicBezTo>
                    <a:pt x="8" y="81"/>
                    <a:pt x="9" y="81"/>
                    <a:pt x="9" y="82"/>
                  </a:cubicBezTo>
                  <a:cubicBezTo>
                    <a:pt x="9" y="82"/>
                    <a:pt x="9" y="82"/>
                    <a:pt x="9" y="82"/>
                  </a:cubicBezTo>
                  <a:cubicBezTo>
                    <a:pt x="10" y="83"/>
                    <a:pt x="10" y="83"/>
                    <a:pt x="10" y="83"/>
                  </a:cubicBezTo>
                  <a:cubicBezTo>
                    <a:pt x="11" y="84"/>
                    <a:pt x="12" y="86"/>
                    <a:pt x="12" y="86"/>
                  </a:cubicBezTo>
                  <a:cubicBezTo>
                    <a:pt x="12" y="86"/>
                    <a:pt x="14" y="85"/>
                    <a:pt x="16" y="84"/>
                  </a:cubicBezTo>
                  <a:cubicBezTo>
                    <a:pt x="18" y="83"/>
                    <a:pt x="20" y="82"/>
                    <a:pt x="20" y="82"/>
                  </a:cubicBezTo>
                  <a:cubicBezTo>
                    <a:pt x="20" y="82"/>
                    <a:pt x="20" y="83"/>
                    <a:pt x="20" y="83"/>
                  </a:cubicBezTo>
                  <a:cubicBezTo>
                    <a:pt x="20" y="83"/>
                    <a:pt x="20" y="83"/>
                    <a:pt x="20" y="83"/>
                  </a:cubicBezTo>
                  <a:cubicBezTo>
                    <a:pt x="21" y="84"/>
                    <a:pt x="22" y="85"/>
                    <a:pt x="22" y="85"/>
                  </a:cubicBezTo>
                  <a:cubicBezTo>
                    <a:pt x="23" y="86"/>
                    <a:pt x="23" y="86"/>
                    <a:pt x="23" y="86"/>
                  </a:cubicBezTo>
                  <a:cubicBezTo>
                    <a:pt x="24" y="86"/>
                    <a:pt x="24" y="87"/>
                    <a:pt x="24" y="87"/>
                  </a:cubicBezTo>
                  <a:cubicBezTo>
                    <a:pt x="25" y="87"/>
                    <a:pt x="25" y="88"/>
                    <a:pt x="25" y="88"/>
                  </a:cubicBezTo>
                  <a:cubicBezTo>
                    <a:pt x="25" y="88"/>
                    <a:pt x="27" y="89"/>
                    <a:pt x="28" y="90"/>
                  </a:cubicBezTo>
                  <a:cubicBezTo>
                    <a:pt x="29" y="90"/>
                    <a:pt x="30" y="91"/>
                    <a:pt x="31" y="91"/>
                  </a:cubicBezTo>
                  <a:cubicBezTo>
                    <a:pt x="31" y="92"/>
                    <a:pt x="32" y="92"/>
                    <a:pt x="32" y="92"/>
                  </a:cubicBezTo>
                  <a:cubicBezTo>
                    <a:pt x="32" y="92"/>
                    <a:pt x="32" y="92"/>
                    <a:pt x="32" y="93"/>
                  </a:cubicBezTo>
                  <a:cubicBezTo>
                    <a:pt x="32" y="94"/>
                    <a:pt x="31" y="95"/>
                    <a:pt x="31" y="96"/>
                  </a:cubicBezTo>
                  <a:cubicBezTo>
                    <a:pt x="31" y="98"/>
                    <a:pt x="31" y="100"/>
                    <a:pt x="31" y="100"/>
                  </a:cubicBezTo>
                  <a:cubicBezTo>
                    <a:pt x="31" y="100"/>
                    <a:pt x="31" y="100"/>
                    <a:pt x="32" y="100"/>
                  </a:cubicBezTo>
                  <a:cubicBezTo>
                    <a:pt x="32" y="101"/>
                    <a:pt x="33" y="101"/>
                    <a:pt x="34" y="101"/>
                  </a:cubicBezTo>
                  <a:cubicBezTo>
                    <a:pt x="34" y="101"/>
                    <a:pt x="35" y="102"/>
                    <a:pt x="35" y="102"/>
                  </a:cubicBezTo>
                  <a:cubicBezTo>
                    <a:pt x="36" y="102"/>
                    <a:pt x="36" y="102"/>
                    <a:pt x="36" y="102"/>
                  </a:cubicBezTo>
                  <a:cubicBezTo>
                    <a:pt x="36" y="102"/>
                    <a:pt x="37" y="102"/>
                    <a:pt x="37" y="101"/>
                  </a:cubicBezTo>
                  <a:cubicBezTo>
                    <a:pt x="38" y="100"/>
                    <a:pt x="38" y="100"/>
                    <a:pt x="39" y="99"/>
                  </a:cubicBezTo>
                  <a:cubicBezTo>
                    <a:pt x="40" y="97"/>
                    <a:pt x="41" y="95"/>
                    <a:pt x="41" y="95"/>
                  </a:cubicBezTo>
                  <a:cubicBezTo>
                    <a:pt x="41" y="95"/>
                    <a:pt x="42" y="96"/>
                    <a:pt x="42" y="96"/>
                  </a:cubicBezTo>
                  <a:cubicBezTo>
                    <a:pt x="43" y="96"/>
                    <a:pt x="44" y="96"/>
                    <a:pt x="45" y="96"/>
                  </a:cubicBezTo>
                  <a:cubicBezTo>
                    <a:pt x="46" y="96"/>
                    <a:pt x="47" y="96"/>
                    <a:pt x="48" y="97"/>
                  </a:cubicBezTo>
                  <a:cubicBezTo>
                    <a:pt x="48" y="97"/>
                    <a:pt x="49" y="97"/>
                    <a:pt x="49" y="97"/>
                  </a:cubicBezTo>
                  <a:cubicBezTo>
                    <a:pt x="49" y="97"/>
                    <a:pt x="49" y="97"/>
                    <a:pt x="49" y="97"/>
                  </a:cubicBezTo>
                  <a:cubicBezTo>
                    <a:pt x="49" y="97"/>
                    <a:pt x="50" y="97"/>
                    <a:pt x="50" y="97"/>
                  </a:cubicBezTo>
                  <a:cubicBezTo>
                    <a:pt x="51" y="97"/>
                    <a:pt x="52" y="97"/>
                    <a:pt x="53" y="97"/>
                  </a:cubicBezTo>
                  <a:cubicBezTo>
                    <a:pt x="53" y="97"/>
                    <a:pt x="54" y="97"/>
                    <a:pt x="54" y="97"/>
                  </a:cubicBezTo>
                  <a:cubicBezTo>
                    <a:pt x="55" y="97"/>
                    <a:pt x="55" y="97"/>
                    <a:pt x="55" y="97"/>
                  </a:cubicBezTo>
                  <a:cubicBezTo>
                    <a:pt x="56" y="97"/>
                    <a:pt x="57" y="97"/>
                    <a:pt x="57" y="97"/>
                  </a:cubicBezTo>
                  <a:cubicBezTo>
                    <a:pt x="57" y="97"/>
                    <a:pt x="57" y="98"/>
                    <a:pt x="58" y="100"/>
                  </a:cubicBezTo>
                  <a:cubicBezTo>
                    <a:pt x="59" y="101"/>
                    <a:pt x="59" y="102"/>
                    <a:pt x="60" y="103"/>
                  </a:cubicBezTo>
                  <a:cubicBezTo>
                    <a:pt x="60" y="104"/>
                    <a:pt x="60" y="104"/>
                    <a:pt x="60" y="104"/>
                  </a:cubicBezTo>
                  <a:cubicBezTo>
                    <a:pt x="60" y="104"/>
                    <a:pt x="61" y="104"/>
                    <a:pt x="61" y="104"/>
                  </a:cubicBezTo>
                  <a:cubicBezTo>
                    <a:pt x="62" y="104"/>
                    <a:pt x="62" y="104"/>
                    <a:pt x="63" y="103"/>
                  </a:cubicBezTo>
                  <a:cubicBezTo>
                    <a:pt x="64" y="103"/>
                    <a:pt x="64" y="103"/>
                    <a:pt x="65" y="103"/>
                  </a:cubicBezTo>
                  <a:cubicBezTo>
                    <a:pt x="65" y="103"/>
                    <a:pt x="66" y="103"/>
                    <a:pt x="66" y="103"/>
                  </a:cubicBezTo>
                  <a:cubicBezTo>
                    <a:pt x="66" y="103"/>
                    <a:pt x="66" y="102"/>
                    <a:pt x="66" y="102"/>
                  </a:cubicBezTo>
                  <a:cubicBezTo>
                    <a:pt x="66" y="101"/>
                    <a:pt x="66" y="100"/>
                    <a:pt x="66" y="99"/>
                  </a:cubicBezTo>
                  <a:cubicBezTo>
                    <a:pt x="66" y="97"/>
                    <a:pt x="66" y="95"/>
                    <a:pt x="66" y="95"/>
                  </a:cubicBezTo>
                  <a:cubicBezTo>
                    <a:pt x="66" y="95"/>
                    <a:pt x="66" y="95"/>
                    <a:pt x="67" y="94"/>
                  </a:cubicBezTo>
                  <a:cubicBezTo>
                    <a:pt x="67" y="94"/>
                    <a:pt x="67" y="94"/>
                    <a:pt x="67" y="94"/>
                  </a:cubicBezTo>
                  <a:cubicBezTo>
                    <a:pt x="68" y="94"/>
                    <a:pt x="68" y="94"/>
                    <a:pt x="69" y="94"/>
                  </a:cubicBezTo>
                  <a:cubicBezTo>
                    <a:pt x="69" y="94"/>
                    <a:pt x="69" y="93"/>
                    <a:pt x="70" y="93"/>
                  </a:cubicBezTo>
                  <a:cubicBezTo>
                    <a:pt x="71" y="93"/>
                    <a:pt x="72" y="92"/>
                    <a:pt x="72" y="92"/>
                  </a:cubicBezTo>
                  <a:cubicBezTo>
                    <a:pt x="73" y="92"/>
                    <a:pt x="73" y="92"/>
                    <a:pt x="73" y="92"/>
                  </a:cubicBezTo>
                  <a:cubicBezTo>
                    <a:pt x="73" y="92"/>
                    <a:pt x="73" y="91"/>
                    <a:pt x="73" y="91"/>
                  </a:cubicBezTo>
                  <a:cubicBezTo>
                    <a:pt x="73" y="91"/>
                    <a:pt x="74" y="91"/>
                    <a:pt x="74" y="91"/>
                  </a:cubicBezTo>
                  <a:cubicBezTo>
                    <a:pt x="75" y="91"/>
                    <a:pt x="76" y="90"/>
                    <a:pt x="77" y="90"/>
                  </a:cubicBezTo>
                  <a:cubicBezTo>
                    <a:pt x="77" y="89"/>
                    <a:pt x="78" y="89"/>
                    <a:pt x="78" y="89"/>
                  </a:cubicBezTo>
                  <a:cubicBezTo>
                    <a:pt x="78" y="88"/>
                    <a:pt x="79" y="88"/>
                    <a:pt x="79" y="88"/>
                  </a:cubicBezTo>
                  <a:cubicBezTo>
                    <a:pt x="79" y="88"/>
                    <a:pt x="79" y="88"/>
                    <a:pt x="80" y="87"/>
                  </a:cubicBezTo>
                  <a:cubicBezTo>
                    <a:pt x="80" y="87"/>
                    <a:pt x="80" y="87"/>
                    <a:pt x="80" y="87"/>
                  </a:cubicBezTo>
                  <a:cubicBezTo>
                    <a:pt x="80" y="87"/>
                    <a:pt x="82" y="88"/>
                    <a:pt x="83" y="89"/>
                  </a:cubicBezTo>
                  <a:cubicBezTo>
                    <a:pt x="85" y="90"/>
                    <a:pt x="87" y="91"/>
                    <a:pt x="87" y="91"/>
                  </a:cubicBezTo>
                  <a:cubicBezTo>
                    <a:pt x="87" y="91"/>
                    <a:pt x="87" y="91"/>
                    <a:pt x="88" y="91"/>
                  </a:cubicBezTo>
                  <a:cubicBezTo>
                    <a:pt x="88" y="91"/>
                    <a:pt x="89" y="90"/>
                    <a:pt x="89" y="90"/>
                  </a:cubicBezTo>
                  <a:cubicBezTo>
                    <a:pt x="90" y="89"/>
                    <a:pt x="90" y="89"/>
                    <a:pt x="90" y="88"/>
                  </a:cubicBezTo>
                  <a:cubicBezTo>
                    <a:pt x="91" y="88"/>
                    <a:pt x="91" y="88"/>
                    <a:pt x="91" y="88"/>
                  </a:cubicBezTo>
                  <a:cubicBezTo>
                    <a:pt x="91" y="88"/>
                    <a:pt x="90" y="86"/>
                    <a:pt x="89" y="84"/>
                  </a:cubicBezTo>
                  <a:cubicBezTo>
                    <a:pt x="88" y="82"/>
                    <a:pt x="87" y="80"/>
                    <a:pt x="87" y="80"/>
                  </a:cubicBezTo>
                  <a:cubicBezTo>
                    <a:pt x="87" y="80"/>
                    <a:pt x="87" y="80"/>
                    <a:pt x="87" y="80"/>
                  </a:cubicBezTo>
                  <a:cubicBezTo>
                    <a:pt x="87" y="80"/>
                    <a:pt x="87" y="80"/>
                    <a:pt x="88" y="79"/>
                  </a:cubicBezTo>
                  <a:cubicBezTo>
                    <a:pt x="88" y="79"/>
                    <a:pt x="88" y="79"/>
                    <a:pt x="88" y="78"/>
                  </a:cubicBezTo>
                  <a:cubicBezTo>
                    <a:pt x="89" y="78"/>
                    <a:pt x="89" y="78"/>
                    <a:pt x="89" y="77"/>
                  </a:cubicBezTo>
                  <a:cubicBezTo>
                    <a:pt x="89" y="77"/>
                    <a:pt x="90" y="76"/>
                    <a:pt x="90" y="76"/>
                  </a:cubicBezTo>
                  <a:cubicBezTo>
                    <a:pt x="90" y="76"/>
                    <a:pt x="90" y="75"/>
                    <a:pt x="91" y="75"/>
                  </a:cubicBezTo>
                  <a:cubicBezTo>
                    <a:pt x="91" y="74"/>
                    <a:pt x="91" y="74"/>
                    <a:pt x="91" y="74"/>
                  </a:cubicBezTo>
                  <a:cubicBezTo>
                    <a:pt x="91" y="74"/>
                    <a:pt x="91" y="73"/>
                    <a:pt x="92" y="73"/>
                  </a:cubicBezTo>
                  <a:cubicBezTo>
                    <a:pt x="92" y="72"/>
                    <a:pt x="92" y="72"/>
                    <a:pt x="92" y="72"/>
                  </a:cubicBezTo>
                  <a:cubicBezTo>
                    <a:pt x="93" y="71"/>
                    <a:pt x="93" y="71"/>
                    <a:pt x="93" y="70"/>
                  </a:cubicBezTo>
                  <a:cubicBezTo>
                    <a:pt x="93" y="70"/>
                    <a:pt x="93" y="69"/>
                    <a:pt x="94" y="69"/>
                  </a:cubicBezTo>
                  <a:cubicBezTo>
                    <a:pt x="94" y="69"/>
                    <a:pt x="94" y="68"/>
                    <a:pt x="94" y="68"/>
                  </a:cubicBezTo>
                  <a:cubicBezTo>
                    <a:pt x="94" y="68"/>
                    <a:pt x="94" y="67"/>
                    <a:pt x="94" y="67"/>
                  </a:cubicBezTo>
                  <a:cubicBezTo>
                    <a:pt x="94" y="67"/>
                    <a:pt x="94" y="67"/>
                    <a:pt x="94" y="67"/>
                  </a:cubicBezTo>
                  <a:cubicBezTo>
                    <a:pt x="94" y="67"/>
                    <a:pt x="96" y="67"/>
                    <a:pt x="99" y="67"/>
                  </a:cubicBezTo>
                  <a:cubicBezTo>
                    <a:pt x="101" y="67"/>
                    <a:pt x="103" y="66"/>
                    <a:pt x="103" y="66"/>
                  </a:cubicBezTo>
                  <a:cubicBezTo>
                    <a:pt x="103" y="66"/>
                    <a:pt x="103" y="66"/>
                    <a:pt x="103" y="66"/>
                  </a:cubicBezTo>
                  <a:cubicBezTo>
                    <a:pt x="103" y="65"/>
                    <a:pt x="103" y="64"/>
                    <a:pt x="103" y="64"/>
                  </a:cubicBezTo>
                  <a:cubicBezTo>
                    <a:pt x="104" y="63"/>
                    <a:pt x="104" y="62"/>
                    <a:pt x="104" y="62"/>
                  </a:cubicBezTo>
                  <a:cubicBezTo>
                    <a:pt x="104" y="61"/>
                    <a:pt x="104" y="61"/>
                    <a:pt x="104" y="61"/>
                  </a:cubicBezTo>
                  <a:cubicBezTo>
                    <a:pt x="104" y="61"/>
                    <a:pt x="102" y="60"/>
                    <a:pt x="100" y="59"/>
                  </a:cubicBezTo>
                  <a:close/>
                  <a:moveTo>
                    <a:pt x="52" y="82"/>
                  </a:moveTo>
                  <a:cubicBezTo>
                    <a:pt x="35" y="82"/>
                    <a:pt x="22" y="68"/>
                    <a:pt x="22" y="52"/>
                  </a:cubicBezTo>
                  <a:cubicBezTo>
                    <a:pt x="22" y="35"/>
                    <a:pt x="35" y="22"/>
                    <a:pt x="52" y="22"/>
                  </a:cubicBezTo>
                  <a:cubicBezTo>
                    <a:pt x="68" y="22"/>
                    <a:pt x="82" y="35"/>
                    <a:pt x="82" y="52"/>
                  </a:cubicBezTo>
                  <a:cubicBezTo>
                    <a:pt x="82" y="68"/>
                    <a:pt x="68" y="82"/>
                    <a:pt x="52" y="82"/>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7" name="Oval 75"/>
            <p:cNvSpPr>
              <a:spLocks noChangeArrowheads="1"/>
            </p:cNvSpPr>
            <p:nvPr/>
          </p:nvSpPr>
          <p:spPr bwMode="auto">
            <a:xfrm>
              <a:off x="6283382" y="4430889"/>
              <a:ext cx="931946" cy="930154"/>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48" name="Freeform 76"/>
            <p:cNvSpPr>
              <a:spLocks noEditPoints="1"/>
            </p:cNvSpPr>
            <p:nvPr/>
          </p:nvSpPr>
          <p:spPr bwMode="auto">
            <a:xfrm>
              <a:off x="6503824" y="4690759"/>
              <a:ext cx="491064" cy="347688"/>
            </a:xfrm>
            <a:custGeom>
              <a:avLst/>
              <a:gdLst>
                <a:gd name="T0" fmla="*/ 220 w 232"/>
                <a:gd name="T1" fmla="*/ 164 h 164"/>
                <a:gd name="T2" fmla="*/ 13 w 232"/>
                <a:gd name="T3" fmla="*/ 164 h 164"/>
                <a:gd name="T4" fmla="*/ 0 w 232"/>
                <a:gd name="T5" fmla="*/ 152 h 164"/>
                <a:gd name="T6" fmla="*/ 0 w 232"/>
                <a:gd name="T7" fmla="*/ 12 h 164"/>
                <a:gd name="T8" fmla="*/ 13 w 232"/>
                <a:gd name="T9" fmla="*/ 0 h 164"/>
                <a:gd name="T10" fmla="*/ 220 w 232"/>
                <a:gd name="T11" fmla="*/ 0 h 164"/>
                <a:gd name="T12" fmla="*/ 232 w 232"/>
                <a:gd name="T13" fmla="*/ 12 h 164"/>
                <a:gd name="T14" fmla="*/ 232 w 232"/>
                <a:gd name="T15" fmla="*/ 152 h 164"/>
                <a:gd name="T16" fmla="*/ 220 w 232"/>
                <a:gd name="T17" fmla="*/ 164 h 164"/>
                <a:gd name="T18" fmla="*/ 14 w 232"/>
                <a:gd name="T19" fmla="*/ 151 h 164"/>
                <a:gd name="T20" fmla="*/ 219 w 232"/>
                <a:gd name="T21" fmla="*/ 151 h 164"/>
                <a:gd name="T22" fmla="*/ 219 w 232"/>
                <a:gd name="T23" fmla="*/ 13 h 164"/>
                <a:gd name="T24" fmla="*/ 14 w 232"/>
                <a:gd name="T25" fmla="*/ 13 h 164"/>
                <a:gd name="T26" fmla="*/ 14 w 232"/>
                <a:gd name="T27"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64">
                  <a:moveTo>
                    <a:pt x="220" y="164"/>
                  </a:moveTo>
                  <a:cubicBezTo>
                    <a:pt x="13" y="164"/>
                    <a:pt x="13" y="164"/>
                    <a:pt x="13" y="164"/>
                  </a:cubicBezTo>
                  <a:cubicBezTo>
                    <a:pt x="6" y="164"/>
                    <a:pt x="0" y="159"/>
                    <a:pt x="0" y="152"/>
                  </a:cubicBezTo>
                  <a:cubicBezTo>
                    <a:pt x="0" y="12"/>
                    <a:pt x="0" y="12"/>
                    <a:pt x="0" y="12"/>
                  </a:cubicBezTo>
                  <a:cubicBezTo>
                    <a:pt x="0" y="6"/>
                    <a:pt x="6" y="0"/>
                    <a:pt x="13" y="0"/>
                  </a:cubicBezTo>
                  <a:cubicBezTo>
                    <a:pt x="220" y="0"/>
                    <a:pt x="220" y="0"/>
                    <a:pt x="220" y="0"/>
                  </a:cubicBezTo>
                  <a:cubicBezTo>
                    <a:pt x="226" y="0"/>
                    <a:pt x="232" y="6"/>
                    <a:pt x="232" y="12"/>
                  </a:cubicBezTo>
                  <a:cubicBezTo>
                    <a:pt x="232" y="152"/>
                    <a:pt x="232" y="152"/>
                    <a:pt x="232" y="152"/>
                  </a:cubicBezTo>
                  <a:cubicBezTo>
                    <a:pt x="232" y="159"/>
                    <a:pt x="226" y="164"/>
                    <a:pt x="220" y="164"/>
                  </a:cubicBezTo>
                  <a:close/>
                  <a:moveTo>
                    <a:pt x="14" y="151"/>
                  </a:moveTo>
                  <a:cubicBezTo>
                    <a:pt x="219" y="151"/>
                    <a:pt x="219" y="151"/>
                    <a:pt x="219" y="151"/>
                  </a:cubicBezTo>
                  <a:cubicBezTo>
                    <a:pt x="219" y="13"/>
                    <a:pt x="219" y="13"/>
                    <a:pt x="219" y="13"/>
                  </a:cubicBezTo>
                  <a:cubicBezTo>
                    <a:pt x="14" y="13"/>
                    <a:pt x="14" y="13"/>
                    <a:pt x="14" y="13"/>
                  </a:cubicBezTo>
                  <a:lnTo>
                    <a:pt x="14" y="1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9" name="Freeform 77"/>
            <p:cNvSpPr/>
            <p:nvPr/>
          </p:nvSpPr>
          <p:spPr bwMode="auto">
            <a:xfrm>
              <a:off x="6810290" y="4828759"/>
              <a:ext cx="89610" cy="110221"/>
            </a:xfrm>
            <a:custGeom>
              <a:avLst/>
              <a:gdLst>
                <a:gd name="T0" fmla="*/ 42 w 42"/>
                <a:gd name="T1" fmla="*/ 28 h 52"/>
                <a:gd name="T2" fmla="*/ 1 w 42"/>
                <a:gd name="T3" fmla="*/ 0 h 52"/>
                <a:gd name="T4" fmla="*/ 1 w 42"/>
                <a:gd name="T5" fmla="*/ 1 h 52"/>
                <a:gd name="T6" fmla="*/ 9 w 42"/>
                <a:gd name="T7" fmla="*/ 49 h 52"/>
                <a:gd name="T8" fmla="*/ 10 w 42"/>
                <a:gd name="T9" fmla="*/ 49 h 52"/>
                <a:gd name="T10" fmla="*/ 20 w 42"/>
                <a:gd name="T11" fmla="*/ 36 h 52"/>
                <a:gd name="T12" fmla="*/ 30 w 42"/>
                <a:gd name="T13" fmla="*/ 51 h 52"/>
                <a:gd name="T14" fmla="*/ 33 w 42"/>
                <a:gd name="T15" fmla="*/ 52 h 52"/>
                <a:gd name="T16" fmla="*/ 35 w 42"/>
                <a:gd name="T17" fmla="*/ 51 h 52"/>
                <a:gd name="T18" fmla="*/ 35 w 42"/>
                <a:gd name="T19" fmla="*/ 47 h 52"/>
                <a:gd name="T20" fmla="*/ 26 w 42"/>
                <a:gd name="T21" fmla="*/ 33 h 52"/>
                <a:gd name="T22" fmla="*/ 42 w 42"/>
                <a:gd name="T23" fmla="*/ 29 h 52"/>
                <a:gd name="T24" fmla="*/ 42 w 42"/>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2" y="28"/>
                  </a:moveTo>
                  <a:cubicBezTo>
                    <a:pt x="1" y="0"/>
                    <a:pt x="1" y="0"/>
                    <a:pt x="1" y="0"/>
                  </a:cubicBezTo>
                  <a:cubicBezTo>
                    <a:pt x="1" y="0"/>
                    <a:pt x="0" y="0"/>
                    <a:pt x="1" y="1"/>
                  </a:cubicBezTo>
                  <a:cubicBezTo>
                    <a:pt x="9" y="49"/>
                    <a:pt x="9" y="49"/>
                    <a:pt x="9" y="49"/>
                  </a:cubicBezTo>
                  <a:cubicBezTo>
                    <a:pt x="9" y="49"/>
                    <a:pt x="10" y="50"/>
                    <a:pt x="10" y="49"/>
                  </a:cubicBezTo>
                  <a:cubicBezTo>
                    <a:pt x="20" y="36"/>
                    <a:pt x="20" y="36"/>
                    <a:pt x="20" y="36"/>
                  </a:cubicBezTo>
                  <a:cubicBezTo>
                    <a:pt x="30" y="51"/>
                    <a:pt x="30" y="51"/>
                    <a:pt x="30" y="51"/>
                  </a:cubicBezTo>
                  <a:cubicBezTo>
                    <a:pt x="30" y="52"/>
                    <a:pt x="32" y="52"/>
                    <a:pt x="33" y="52"/>
                  </a:cubicBezTo>
                  <a:cubicBezTo>
                    <a:pt x="35" y="51"/>
                    <a:pt x="35" y="51"/>
                    <a:pt x="35" y="51"/>
                  </a:cubicBezTo>
                  <a:cubicBezTo>
                    <a:pt x="36" y="50"/>
                    <a:pt x="36" y="48"/>
                    <a:pt x="35" y="47"/>
                  </a:cubicBezTo>
                  <a:cubicBezTo>
                    <a:pt x="26" y="33"/>
                    <a:pt x="26" y="33"/>
                    <a:pt x="26" y="33"/>
                  </a:cubicBezTo>
                  <a:cubicBezTo>
                    <a:pt x="42" y="29"/>
                    <a:pt x="42" y="29"/>
                    <a:pt x="42" y="29"/>
                  </a:cubicBezTo>
                  <a:cubicBezTo>
                    <a:pt x="42" y="29"/>
                    <a:pt x="42" y="28"/>
                    <a:pt x="42"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0" name="Freeform 78"/>
            <p:cNvSpPr>
              <a:spLocks noEditPoints="1"/>
            </p:cNvSpPr>
            <p:nvPr/>
          </p:nvSpPr>
          <p:spPr bwMode="auto">
            <a:xfrm>
              <a:off x="6474252" y="5053681"/>
              <a:ext cx="550207" cy="46597"/>
            </a:xfrm>
            <a:custGeom>
              <a:avLst/>
              <a:gdLst>
                <a:gd name="T0" fmla="*/ 254 w 260"/>
                <a:gd name="T1" fmla="*/ 0 h 22"/>
                <a:gd name="T2" fmla="*/ 6 w 260"/>
                <a:gd name="T3" fmla="*/ 0 h 22"/>
                <a:gd name="T4" fmla="*/ 0 w 260"/>
                <a:gd name="T5" fmla="*/ 6 h 22"/>
                <a:gd name="T6" fmla="*/ 0 w 260"/>
                <a:gd name="T7" fmla="*/ 16 h 22"/>
                <a:gd name="T8" fmla="*/ 6 w 260"/>
                <a:gd name="T9" fmla="*/ 22 h 22"/>
                <a:gd name="T10" fmla="*/ 254 w 260"/>
                <a:gd name="T11" fmla="*/ 22 h 22"/>
                <a:gd name="T12" fmla="*/ 260 w 260"/>
                <a:gd name="T13" fmla="*/ 16 h 22"/>
                <a:gd name="T14" fmla="*/ 260 w 260"/>
                <a:gd name="T15" fmla="*/ 6 h 22"/>
                <a:gd name="T16" fmla="*/ 254 w 260"/>
                <a:gd name="T17" fmla="*/ 0 h 22"/>
                <a:gd name="T18" fmla="*/ 217 w 260"/>
                <a:gd name="T19" fmla="*/ 17 h 22"/>
                <a:gd name="T20" fmla="*/ 211 w 260"/>
                <a:gd name="T21" fmla="*/ 11 h 22"/>
                <a:gd name="T22" fmla="*/ 217 w 260"/>
                <a:gd name="T23" fmla="*/ 5 h 22"/>
                <a:gd name="T24" fmla="*/ 223 w 260"/>
                <a:gd name="T25" fmla="*/ 11 h 22"/>
                <a:gd name="T26" fmla="*/ 217 w 260"/>
                <a:gd name="T27" fmla="*/ 17 h 22"/>
                <a:gd name="T28" fmla="*/ 238 w 260"/>
                <a:gd name="T29" fmla="*/ 17 h 22"/>
                <a:gd name="T30" fmla="*/ 232 w 260"/>
                <a:gd name="T31" fmla="*/ 11 h 22"/>
                <a:gd name="T32" fmla="*/ 238 w 260"/>
                <a:gd name="T33" fmla="*/ 5 h 22"/>
                <a:gd name="T34" fmla="*/ 244 w 260"/>
                <a:gd name="T35" fmla="*/ 11 h 22"/>
                <a:gd name="T36" fmla="*/ 238 w 260"/>
                <a:gd name="T3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2">
                  <a:moveTo>
                    <a:pt x="254" y="0"/>
                  </a:moveTo>
                  <a:cubicBezTo>
                    <a:pt x="6" y="0"/>
                    <a:pt x="6" y="0"/>
                    <a:pt x="6" y="0"/>
                  </a:cubicBezTo>
                  <a:cubicBezTo>
                    <a:pt x="3" y="0"/>
                    <a:pt x="0" y="3"/>
                    <a:pt x="0" y="6"/>
                  </a:cubicBezTo>
                  <a:cubicBezTo>
                    <a:pt x="0" y="16"/>
                    <a:pt x="0" y="16"/>
                    <a:pt x="0" y="16"/>
                  </a:cubicBezTo>
                  <a:cubicBezTo>
                    <a:pt x="0" y="19"/>
                    <a:pt x="3" y="22"/>
                    <a:pt x="6" y="22"/>
                  </a:cubicBezTo>
                  <a:cubicBezTo>
                    <a:pt x="254" y="22"/>
                    <a:pt x="254" y="22"/>
                    <a:pt x="254" y="22"/>
                  </a:cubicBezTo>
                  <a:cubicBezTo>
                    <a:pt x="257" y="22"/>
                    <a:pt x="260" y="19"/>
                    <a:pt x="260" y="16"/>
                  </a:cubicBezTo>
                  <a:cubicBezTo>
                    <a:pt x="260" y="6"/>
                    <a:pt x="260" y="6"/>
                    <a:pt x="260" y="6"/>
                  </a:cubicBezTo>
                  <a:cubicBezTo>
                    <a:pt x="260" y="3"/>
                    <a:pt x="257" y="0"/>
                    <a:pt x="254" y="0"/>
                  </a:cubicBezTo>
                  <a:close/>
                  <a:moveTo>
                    <a:pt x="217" y="17"/>
                  </a:moveTo>
                  <a:cubicBezTo>
                    <a:pt x="214" y="17"/>
                    <a:pt x="211" y="14"/>
                    <a:pt x="211" y="11"/>
                  </a:cubicBezTo>
                  <a:cubicBezTo>
                    <a:pt x="211" y="8"/>
                    <a:pt x="214" y="5"/>
                    <a:pt x="217" y="5"/>
                  </a:cubicBezTo>
                  <a:cubicBezTo>
                    <a:pt x="220" y="5"/>
                    <a:pt x="223" y="8"/>
                    <a:pt x="223" y="11"/>
                  </a:cubicBezTo>
                  <a:cubicBezTo>
                    <a:pt x="223" y="14"/>
                    <a:pt x="220" y="17"/>
                    <a:pt x="217" y="17"/>
                  </a:cubicBezTo>
                  <a:close/>
                  <a:moveTo>
                    <a:pt x="238" y="17"/>
                  </a:moveTo>
                  <a:cubicBezTo>
                    <a:pt x="234" y="17"/>
                    <a:pt x="232" y="14"/>
                    <a:pt x="232" y="11"/>
                  </a:cubicBezTo>
                  <a:cubicBezTo>
                    <a:pt x="232" y="8"/>
                    <a:pt x="234" y="5"/>
                    <a:pt x="238" y="5"/>
                  </a:cubicBezTo>
                  <a:cubicBezTo>
                    <a:pt x="241" y="5"/>
                    <a:pt x="244" y="8"/>
                    <a:pt x="244" y="11"/>
                  </a:cubicBezTo>
                  <a:cubicBezTo>
                    <a:pt x="244" y="14"/>
                    <a:pt x="241" y="17"/>
                    <a:pt x="238"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1" name="Line 79"/>
            <p:cNvSpPr>
              <a:spLocks noChangeShapeType="1"/>
            </p:cNvSpPr>
            <p:nvPr/>
          </p:nvSpPr>
          <p:spPr bwMode="auto">
            <a:xfrm>
              <a:off x="6749356" y="4895070"/>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52" name="Oval 80"/>
            <p:cNvSpPr>
              <a:spLocks noChangeArrowheads="1"/>
            </p:cNvSpPr>
            <p:nvPr/>
          </p:nvSpPr>
          <p:spPr bwMode="auto">
            <a:xfrm>
              <a:off x="8109639" y="4746317"/>
              <a:ext cx="734804" cy="735700"/>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53" name="Freeform 81"/>
            <p:cNvSpPr/>
            <p:nvPr/>
          </p:nvSpPr>
          <p:spPr bwMode="auto">
            <a:xfrm>
              <a:off x="8314846" y="5134330"/>
              <a:ext cx="17026" cy="103948"/>
            </a:xfrm>
            <a:custGeom>
              <a:avLst/>
              <a:gdLst>
                <a:gd name="T0" fmla="*/ 3 w 8"/>
                <a:gd name="T1" fmla="*/ 0 h 49"/>
                <a:gd name="T2" fmla="*/ 0 w 8"/>
                <a:gd name="T3" fmla="*/ 0 h 49"/>
                <a:gd name="T4" fmla="*/ 0 w 8"/>
                <a:gd name="T5" fmla="*/ 49 h 49"/>
                <a:gd name="T6" fmla="*/ 3 w 8"/>
                <a:gd name="T7" fmla="*/ 49 h 49"/>
                <a:gd name="T8" fmla="*/ 8 w 8"/>
                <a:gd name="T9" fmla="*/ 44 h 49"/>
                <a:gd name="T10" fmla="*/ 8 w 8"/>
                <a:gd name="T11" fmla="*/ 5 h 49"/>
                <a:gd name="T12" fmla="*/ 3 w 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8" h="49">
                  <a:moveTo>
                    <a:pt x="3" y="0"/>
                  </a:moveTo>
                  <a:cubicBezTo>
                    <a:pt x="0" y="0"/>
                    <a:pt x="0" y="0"/>
                    <a:pt x="0" y="0"/>
                  </a:cubicBezTo>
                  <a:cubicBezTo>
                    <a:pt x="0" y="49"/>
                    <a:pt x="0" y="49"/>
                    <a:pt x="0" y="49"/>
                  </a:cubicBezTo>
                  <a:cubicBezTo>
                    <a:pt x="3" y="49"/>
                    <a:pt x="3" y="49"/>
                    <a:pt x="3" y="49"/>
                  </a:cubicBezTo>
                  <a:cubicBezTo>
                    <a:pt x="5" y="49"/>
                    <a:pt x="8" y="47"/>
                    <a:pt x="8" y="44"/>
                  </a:cubicBezTo>
                  <a:cubicBezTo>
                    <a:pt x="8" y="5"/>
                    <a:pt x="8" y="5"/>
                    <a:pt x="8" y="5"/>
                  </a:cubicBezTo>
                  <a:cubicBezTo>
                    <a:pt x="8"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4" name="Freeform 82"/>
            <p:cNvSpPr/>
            <p:nvPr/>
          </p:nvSpPr>
          <p:spPr bwMode="auto">
            <a:xfrm>
              <a:off x="8209106" y="4861019"/>
              <a:ext cx="535869" cy="411311"/>
            </a:xfrm>
            <a:custGeom>
              <a:avLst/>
              <a:gdLst>
                <a:gd name="T0" fmla="*/ 239 w 253"/>
                <a:gd name="T1" fmla="*/ 127 h 194"/>
                <a:gd name="T2" fmla="*/ 239 w 253"/>
                <a:gd name="T3" fmla="*/ 122 h 194"/>
                <a:gd name="T4" fmla="*/ 229 w 253"/>
                <a:gd name="T5" fmla="*/ 109 h 194"/>
                <a:gd name="T6" fmla="*/ 200 w 253"/>
                <a:gd name="T7" fmla="*/ 42 h 194"/>
                <a:gd name="T8" fmla="*/ 205 w 253"/>
                <a:gd name="T9" fmla="*/ 38 h 194"/>
                <a:gd name="T10" fmla="*/ 127 w 253"/>
                <a:gd name="T11" fmla="*/ 0 h 194"/>
                <a:gd name="T12" fmla="*/ 48 w 253"/>
                <a:gd name="T13" fmla="*/ 38 h 194"/>
                <a:gd name="T14" fmla="*/ 53 w 253"/>
                <a:gd name="T15" fmla="*/ 42 h 194"/>
                <a:gd name="T16" fmla="*/ 24 w 253"/>
                <a:gd name="T17" fmla="*/ 109 h 194"/>
                <a:gd name="T18" fmla="*/ 14 w 253"/>
                <a:gd name="T19" fmla="*/ 122 h 194"/>
                <a:gd name="T20" fmla="*/ 14 w 253"/>
                <a:gd name="T21" fmla="*/ 127 h 194"/>
                <a:gd name="T22" fmla="*/ 0 w 253"/>
                <a:gd name="T23" fmla="*/ 146 h 194"/>
                <a:gd name="T24" fmla="*/ 0 w 253"/>
                <a:gd name="T25" fmla="*/ 157 h 194"/>
                <a:gd name="T26" fmla="*/ 14 w 253"/>
                <a:gd name="T27" fmla="*/ 176 h 194"/>
                <a:gd name="T28" fmla="*/ 14 w 253"/>
                <a:gd name="T29" fmla="*/ 181 h 194"/>
                <a:gd name="T30" fmla="*/ 28 w 253"/>
                <a:gd name="T31" fmla="*/ 194 h 194"/>
                <a:gd name="T32" fmla="*/ 33 w 253"/>
                <a:gd name="T33" fmla="*/ 194 h 194"/>
                <a:gd name="T34" fmla="*/ 46 w 253"/>
                <a:gd name="T35" fmla="*/ 181 h 194"/>
                <a:gd name="T36" fmla="*/ 46 w 253"/>
                <a:gd name="T37" fmla="*/ 164 h 194"/>
                <a:gd name="T38" fmla="*/ 46 w 253"/>
                <a:gd name="T39" fmla="*/ 139 h 194"/>
                <a:gd name="T40" fmla="*/ 46 w 253"/>
                <a:gd name="T41" fmla="*/ 122 h 194"/>
                <a:gd name="T42" fmla="*/ 37 w 253"/>
                <a:gd name="T43" fmla="*/ 110 h 194"/>
                <a:gd name="T44" fmla="*/ 63 w 253"/>
                <a:gd name="T45" fmla="*/ 50 h 194"/>
                <a:gd name="T46" fmla="*/ 68 w 253"/>
                <a:gd name="T47" fmla="*/ 54 h 194"/>
                <a:gd name="T48" fmla="*/ 127 w 253"/>
                <a:gd name="T49" fmla="*/ 26 h 194"/>
                <a:gd name="T50" fmla="*/ 185 w 253"/>
                <a:gd name="T51" fmla="*/ 54 h 194"/>
                <a:gd name="T52" fmla="*/ 190 w 253"/>
                <a:gd name="T53" fmla="*/ 50 h 194"/>
                <a:gd name="T54" fmla="*/ 216 w 253"/>
                <a:gd name="T55" fmla="*/ 110 h 194"/>
                <a:gd name="T56" fmla="*/ 208 w 253"/>
                <a:gd name="T57" fmla="*/ 122 h 194"/>
                <a:gd name="T58" fmla="*/ 208 w 253"/>
                <a:gd name="T59" fmla="*/ 139 h 194"/>
                <a:gd name="T60" fmla="*/ 208 w 253"/>
                <a:gd name="T61" fmla="*/ 164 h 194"/>
                <a:gd name="T62" fmla="*/ 208 w 253"/>
                <a:gd name="T63" fmla="*/ 181 h 194"/>
                <a:gd name="T64" fmla="*/ 221 w 253"/>
                <a:gd name="T65" fmla="*/ 194 h 194"/>
                <a:gd name="T66" fmla="*/ 226 w 253"/>
                <a:gd name="T67" fmla="*/ 194 h 194"/>
                <a:gd name="T68" fmla="*/ 239 w 253"/>
                <a:gd name="T69" fmla="*/ 181 h 194"/>
                <a:gd name="T70" fmla="*/ 239 w 253"/>
                <a:gd name="T71" fmla="*/ 176 h 194"/>
                <a:gd name="T72" fmla="*/ 253 w 253"/>
                <a:gd name="T73" fmla="*/ 157 h 194"/>
                <a:gd name="T74" fmla="*/ 253 w 253"/>
                <a:gd name="T75" fmla="*/ 146 h 194"/>
                <a:gd name="T76" fmla="*/ 239 w 253"/>
                <a:gd name="T77" fmla="*/ 12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 h="194">
                  <a:moveTo>
                    <a:pt x="239" y="127"/>
                  </a:moveTo>
                  <a:cubicBezTo>
                    <a:pt x="239" y="122"/>
                    <a:pt x="239" y="122"/>
                    <a:pt x="239" y="122"/>
                  </a:cubicBezTo>
                  <a:cubicBezTo>
                    <a:pt x="239" y="116"/>
                    <a:pt x="235" y="111"/>
                    <a:pt x="229" y="109"/>
                  </a:cubicBezTo>
                  <a:cubicBezTo>
                    <a:pt x="226" y="83"/>
                    <a:pt x="215" y="60"/>
                    <a:pt x="200" y="42"/>
                  </a:cubicBezTo>
                  <a:cubicBezTo>
                    <a:pt x="205" y="38"/>
                    <a:pt x="205" y="38"/>
                    <a:pt x="205" y="38"/>
                  </a:cubicBezTo>
                  <a:cubicBezTo>
                    <a:pt x="184" y="13"/>
                    <a:pt x="156" y="0"/>
                    <a:pt x="127" y="0"/>
                  </a:cubicBezTo>
                  <a:cubicBezTo>
                    <a:pt x="97" y="0"/>
                    <a:pt x="69" y="13"/>
                    <a:pt x="48" y="38"/>
                  </a:cubicBezTo>
                  <a:cubicBezTo>
                    <a:pt x="53" y="42"/>
                    <a:pt x="53" y="42"/>
                    <a:pt x="53" y="42"/>
                  </a:cubicBezTo>
                  <a:cubicBezTo>
                    <a:pt x="38" y="60"/>
                    <a:pt x="28" y="83"/>
                    <a:pt x="24" y="109"/>
                  </a:cubicBezTo>
                  <a:cubicBezTo>
                    <a:pt x="19" y="111"/>
                    <a:pt x="14" y="116"/>
                    <a:pt x="14" y="122"/>
                  </a:cubicBezTo>
                  <a:cubicBezTo>
                    <a:pt x="14" y="127"/>
                    <a:pt x="14" y="127"/>
                    <a:pt x="14" y="127"/>
                  </a:cubicBezTo>
                  <a:cubicBezTo>
                    <a:pt x="6" y="129"/>
                    <a:pt x="0" y="137"/>
                    <a:pt x="0" y="146"/>
                  </a:cubicBezTo>
                  <a:cubicBezTo>
                    <a:pt x="0" y="157"/>
                    <a:pt x="0" y="157"/>
                    <a:pt x="0" y="157"/>
                  </a:cubicBezTo>
                  <a:cubicBezTo>
                    <a:pt x="0" y="166"/>
                    <a:pt x="6" y="174"/>
                    <a:pt x="14" y="176"/>
                  </a:cubicBezTo>
                  <a:cubicBezTo>
                    <a:pt x="14" y="181"/>
                    <a:pt x="14" y="181"/>
                    <a:pt x="14" y="181"/>
                  </a:cubicBezTo>
                  <a:cubicBezTo>
                    <a:pt x="14" y="188"/>
                    <a:pt x="20" y="194"/>
                    <a:pt x="28" y="194"/>
                  </a:cubicBezTo>
                  <a:cubicBezTo>
                    <a:pt x="33" y="194"/>
                    <a:pt x="33" y="194"/>
                    <a:pt x="33" y="194"/>
                  </a:cubicBezTo>
                  <a:cubicBezTo>
                    <a:pt x="40" y="194"/>
                    <a:pt x="46" y="188"/>
                    <a:pt x="46" y="181"/>
                  </a:cubicBezTo>
                  <a:cubicBezTo>
                    <a:pt x="46" y="164"/>
                    <a:pt x="46" y="164"/>
                    <a:pt x="46" y="164"/>
                  </a:cubicBezTo>
                  <a:cubicBezTo>
                    <a:pt x="46" y="139"/>
                    <a:pt x="46" y="139"/>
                    <a:pt x="46" y="139"/>
                  </a:cubicBezTo>
                  <a:cubicBezTo>
                    <a:pt x="46" y="122"/>
                    <a:pt x="46" y="122"/>
                    <a:pt x="46" y="122"/>
                  </a:cubicBezTo>
                  <a:cubicBezTo>
                    <a:pt x="46" y="116"/>
                    <a:pt x="42" y="112"/>
                    <a:pt x="37" y="110"/>
                  </a:cubicBezTo>
                  <a:cubicBezTo>
                    <a:pt x="40" y="87"/>
                    <a:pt x="50" y="66"/>
                    <a:pt x="63" y="50"/>
                  </a:cubicBezTo>
                  <a:cubicBezTo>
                    <a:pt x="68" y="54"/>
                    <a:pt x="68" y="54"/>
                    <a:pt x="68" y="54"/>
                  </a:cubicBezTo>
                  <a:cubicBezTo>
                    <a:pt x="84" y="36"/>
                    <a:pt x="105" y="26"/>
                    <a:pt x="127" y="26"/>
                  </a:cubicBezTo>
                  <a:cubicBezTo>
                    <a:pt x="149" y="26"/>
                    <a:pt x="170" y="36"/>
                    <a:pt x="185" y="54"/>
                  </a:cubicBezTo>
                  <a:cubicBezTo>
                    <a:pt x="190" y="50"/>
                    <a:pt x="190" y="50"/>
                    <a:pt x="190" y="50"/>
                  </a:cubicBezTo>
                  <a:cubicBezTo>
                    <a:pt x="204" y="66"/>
                    <a:pt x="213" y="87"/>
                    <a:pt x="216" y="110"/>
                  </a:cubicBezTo>
                  <a:cubicBezTo>
                    <a:pt x="211" y="112"/>
                    <a:pt x="208" y="116"/>
                    <a:pt x="208" y="122"/>
                  </a:cubicBezTo>
                  <a:cubicBezTo>
                    <a:pt x="208" y="139"/>
                    <a:pt x="208" y="139"/>
                    <a:pt x="208" y="139"/>
                  </a:cubicBezTo>
                  <a:cubicBezTo>
                    <a:pt x="208" y="164"/>
                    <a:pt x="208" y="164"/>
                    <a:pt x="208" y="164"/>
                  </a:cubicBezTo>
                  <a:cubicBezTo>
                    <a:pt x="208" y="181"/>
                    <a:pt x="208" y="181"/>
                    <a:pt x="208" y="181"/>
                  </a:cubicBezTo>
                  <a:cubicBezTo>
                    <a:pt x="208" y="188"/>
                    <a:pt x="214" y="194"/>
                    <a:pt x="221" y="194"/>
                  </a:cubicBezTo>
                  <a:cubicBezTo>
                    <a:pt x="226" y="194"/>
                    <a:pt x="226" y="194"/>
                    <a:pt x="226" y="194"/>
                  </a:cubicBezTo>
                  <a:cubicBezTo>
                    <a:pt x="233" y="194"/>
                    <a:pt x="239" y="188"/>
                    <a:pt x="239" y="181"/>
                  </a:cubicBezTo>
                  <a:cubicBezTo>
                    <a:pt x="239" y="176"/>
                    <a:pt x="239" y="176"/>
                    <a:pt x="239" y="176"/>
                  </a:cubicBezTo>
                  <a:cubicBezTo>
                    <a:pt x="247" y="174"/>
                    <a:pt x="253" y="166"/>
                    <a:pt x="253" y="157"/>
                  </a:cubicBezTo>
                  <a:cubicBezTo>
                    <a:pt x="253" y="146"/>
                    <a:pt x="253" y="146"/>
                    <a:pt x="253" y="146"/>
                  </a:cubicBezTo>
                  <a:cubicBezTo>
                    <a:pt x="253" y="137"/>
                    <a:pt x="247" y="129"/>
                    <a:pt x="239" y="1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5" name="Freeform 83"/>
            <p:cNvSpPr/>
            <p:nvPr/>
          </p:nvSpPr>
          <p:spPr bwMode="auto">
            <a:xfrm>
              <a:off x="8624898" y="5134330"/>
              <a:ext cx="14338" cy="103948"/>
            </a:xfrm>
            <a:custGeom>
              <a:avLst/>
              <a:gdLst>
                <a:gd name="T0" fmla="*/ 0 w 7"/>
                <a:gd name="T1" fmla="*/ 5 h 49"/>
                <a:gd name="T2" fmla="*/ 0 w 7"/>
                <a:gd name="T3" fmla="*/ 44 h 49"/>
                <a:gd name="T4" fmla="*/ 5 w 7"/>
                <a:gd name="T5" fmla="*/ 49 h 49"/>
                <a:gd name="T6" fmla="*/ 7 w 7"/>
                <a:gd name="T7" fmla="*/ 49 h 49"/>
                <a:gd name="T8" fmla="*/ 7 w 7"/>
                <a:gd name="T9" fmla="*/ 0 h 49"/>
                <a:gd name="T10" fmla="*/ 5 w 7"/>
                <a:gd name="T11" fmla="*/ 0 h 49"/>
                <a:gd name="T12" fmla="*/ 0 w 7"/>
                <a:gd name="T13" fmla="*/ 5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0" y="5"/>
                  </a:moveTo>
                  <a:cubicBezTo>
                    <a:pt x="0" y="44"/>
                    <a:pt x="0" y="44"/>
                    <a:pt x="0" y="44"/>
                  </a:cubicBezTo>
                  <a:cubicBezTo>
                    <a:pt x="0" y="47"/>
                    <a:pt x="2" y="49"/>
                    <a:pt x="5" y="49"/>
                  </a:cubicBezTo>
                  <a:cubicBezTo>
                    <a:pt x="7" y="49"/>
                    <a:pt x="7" y="49"/>
                    <a:pt x="7" y="49"/>
                  </a:cubicBezTo>
                  <a:cubicBezTo>
                    <a:pt x="7" y="0"/>
                    <a:pt x="7" y="0"/>
                    <a:pt x="7"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6" name="Oval 84"/>
            <p:cNvSpPr>
              <a:spLocks noChangeArrowheads="1"/>
            </p:cNvSpPr>
            <p:nvPr/>
          </p:nvSpPr>
          <p:spPr bwMode="auto">
            <a:xfrm>
              <a:off x="8243158" y="2681697"/>
              <a:ext cx="608453" cy="608454"/>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57" name="Freeform 85"/>
            <p:cNvSpPr>
              <a:spLocks noEditPoints="1"/>
            </p:cNvSpPr>
            <p:nvPr/>
          </p:nvSpPr>
          <p:spPr bwMode="auto">
            <a:xfrm>
              <a:off x="8374885" y="2805359"/>
              <a:ext cx="312740" cy="346792"/>
            </a:xfrm>
            <a:custGeom>
              <a:avLst/>
              <a:gdLst>
                <a:gd name="T0" fmla="*/ 143 w 148"/>
                <a:gd name="T1" fmla="*/ 124 h 164"/>
                <a:gd name="T2" fmla="*/ 140 w 148"/>
                <a:gd name="T3" fmla="*/ 121 h 164"/>
                <a:gd name="T4" fmla="*/ 140 w 148"/>
                <a:gd name="T5" fmla="*/ 8 h 164"/>
                <a:gd name="T6" fmla="*/ 131 w 148"/>
                <a:gd name="T7" fmla="*/ 2 h 164"/>
                <a:gd name="T8" fmla="*/ 39 w 148"/>
                <a:gd name="T9" fmla="*/ 38 h 164"/>
                <a:gd name="T10" fmla="*/ 35 w 148"/>
                <a:gd name="T11" fmla="*/ 44 h 164"/>
                <a:gd name="T12" fmla="*/ 35 w 148"/>
                <a:gd name="T13" fmla="*/ 121 h 164"/>
                <a:gd name="T14" fmla="*/ 22 w 148"/>
                <a:gd name="T15" fmla="*/ 127 h 164"/>
                <a:gd name="T16" fmla="*/ 4 w 148"/>
                <a:gd name="T17" fmla="*/ 157 h 164"/>
                <a:gd name="T18" fmla="*/ 39 w 148"/>
                <a:gd name="T19" fmla="*/ 154 h 164"/>
                <a:gd name="T20" fmla="*/ 56 w 148"/>
                <a:gd name="T21" fmla="*/ 124 h 164"/>
                <a:gd name="T22" fmla="*/ 53 w 148"/>
                <a:gd name="T23" fmla="*/ 121 h 164"/>
                <a:gd name="T24" fmla="*/ 53 w 148"/>
                <a:gd name="T25" fmla="*/ 81 h 164"/>
                <a:gd name="T26" fmla="*/ 122 w 148"/>
                <a:gd name="T27" fmla="*/ 54 h 164"/>
                <a:gd name="T28" fmla="*/ 122 w 148"/>
                <a:gd name="T29" fmla="*/ 121 h 164"/>
                <a:gd name="T30" fmla="*/ 109 w 148"/>
                <a:gd name="T31" fmla="*/ 127 h 164"/>
                <a:gd name="T32" fmla="*/ 91 w 148"/>
                <a:gd name="T33" fmla="*/ 157 h 164"/>
                <a:gd name="T34" fmla="*/ 125 w 148"/>
                <a:gd name="T35" fmla="*/ 154 h 164"/>
                <a:gd name="T36" fmla="*/ 143 w 148"/>
                <a:gd name="T37" fmla="*/ 124 h 164"/>
                <a:gd name="T38" fmla="*/ 53 w 148"/>
                <a:gd name="T39" fmla="*/ 72 h 164"/>
                <a:gd name="T40" fmla="*/ 53 w 148"/>
                <a:gd name="T41" fmla="*/ 60 h 164"/>
                <a:gd name="T42" fmla="*/ 122 w 148"/>
                <a:gd name="T43" fmla="*/ 33 h 164"/>
                <a:gd name="T44" fmla="*/ 122 w 148"/>
                <a:gd name="T45" fmla="*/ 34 h 164"/>
                <a:gd name="T46" fmla="*/ 122 w 148"/>
                <a:gd name="T47" fmla="*/ 45 h 164"/>
                <a:gd name="T48" fmla="*/ 53 w 148"/>
                <a:gd name="T49" fmla="*/ 7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64">
                  <a:moveTo>
                    <a:pt x="143" y="124"/>
                  </a:moveTo>
                  <a:cubicBezTo>
                    <a:pt x="142" y="123"/>
                    <a:pt x="141" y="122"/>
                    <a:pt x="140" y="121"/>
                  </a:cubicBezTo>
                  <a:cubicBezTo>
                    <a:pt x="140" y="8"/>
                    <a:pt x="140" y="8"/>
                    <a:pt x="140" y="8"/>
                  </a:cubicBezTo>
                  <a:cubicBezTo>
                    <a:pt x="140" y="3"/>
                    <a:pt x="135" y="0"/>
                    <a:pt x="131" y="2"/>
                  </a:cubicBezTo>
                  <a:cubicBezTo>
                    <a:pt x="39" y="38"/>
                    <a:pt x="39" y="38"/>
                    <a:pt x="39" y="38"/>
                  </a:cubicBezTo>
                  <a:cubicBezTo>
                    <a:pt x="37" y="39"/>
                    <a:pt x="35" y="41"/>
                    <a:pt x="35" y="44"/>
                  </a:cubicBezTo>
                  <a:cubicBezTo>
                    <a:pt x="35" y="121"/>
                    <a:pt x="35" y="121"/>
                    <a:pt x="35" y="121"/>
                  </a:cubicBezTo>
                  <a:cubicBezTo>
                    <a:pt x="31" y="123"/>
                    <a:pt x="26" y="125"/>
                    <a:pt x="22" y="127"/>
                  </a:cubicBezTo>
                  <a:cubicBezTo>
                    <a:pt x="8" y="136"/>
                    <a:pt x="0" y="150"/>
                    <a:pt x="4" y="157"/>
                  </a:cubicBezTo>
                  <a:cubicBezTo>
                    <a:pt x="9" y="164"/>
                    <a:pt x="24" y="163"/>
                    <a:pt x="39" y="154"/>
                  </a:cubicBezTo>
                  <a:cubicBezTo>
                    <a:pt x="53" y="145"/>
                    <a:pt x="61" y="132"/>
                    <a:pt x="56" y="124"/>
                  </a:cubicBezTo>
                  <a:cubicBezTo>
                    <a:pt x="56" y="123"/>
                    <a:pt x="54" y="122"/>
                    <a:pt x="53" y="121"/>
                  </a:cubicBezTo>
                  <a:cubicBezTo>
                    <a:pt x="53" y="81"/>
                    <a:pt x="53" y="81"/>
                    <a:pt x="53" y="81"/>
                  </a:cubicBezTo>
                  <a:cubicBezTo>
                    <a:pt x="122" y="54"/>
                    <a:pt x="122" y="54"/>
                    <a:pt x="122" y="54"/>
                  </a:cubicBezTo>
                  <a:cubicBezTo>
                    <a:pt x="122" y="121"/>
                    <a:pt x="122" y="121"/>
                    <a:pt x="122" y="121"/>
                  </a:cubicBezTo>
                  <a:cubicBezTo>
                    <a:pt x="117" y="123"/>
                    <a:pt x="113" y="125"/>
                    <a:pt x="109" y="127"/>
                  </a:cubicBezTo>
                  <a:cubicBezTo>
                    <a:pt x="94" y="136"/>
                    <a:pt x="86" y="150"/>
                    <a:pt x="91" y="157"/>
                  </a:cubicBezTo>
                  <a:cubicBezTo>
                    <a:pt x="95" y="164"/>
                    <a:pt x="111" y="163"/>
                    <a:pt x="125" y="154"/>
                  </a:cubicBezTo>
                  <a:cubicBezTo>
                    <a:pt x="140" y="145"/>
                    <a:pt x="148" y="132"/>
                    <a:pt x="143" y="124"/>
                  </a:cubicBezTo>
                  <a:close/>
                  <a:moveTo>
                    <a:pt x="53" y="72"/>
                  </a:moveTo>
                  <a:cubicBezTo>
                    <a:pt x="53" y="60"/>
                    <a:pt x="53" y="60"/>
                    <a:pt x="53" y="60"/>
                  </a:cubicBezTo>
                  <a:cubicBezTo>
                    <a:pt x="122" y="33"/>
                    <a:pt x="122" y="33"/>
                    <a:pt x="122" y="33"/>
                  </a:cubicBezTo>
                  <a:cubicBezTo>
                    <a:pt x="122" y="34"/>
                    <a:pt x="122" y="34"/>
                    <a:pt x="122" y="34"/>
                  </a:cubicBezTo>
                  <a:cubicBezTo>
                    <a:pt x="122" y="45"/>
                    <a:pt x="122" y="45"/>
                    <a:pt x="122" y="45"/>
                  </a:cubicBezTo>
                  <a:lnTo>
                    <a:pt x="53"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8" name="Oval 86"/>
            <p:cNvSpPr>
              <a:spLocks noChangeArrowheads="1"/>
            </p:cNvSpPr>
            <p:nvPr/>
          </p:nvSpPr>
          <p:spPr bwMode="auto">
            <a:xfrm>
              <a:off x="7692055" y="3754332"/>
              <a:ext cx="678349" cy="680142"/>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59" name="Freeform 87"/>
            <p:cNvSpPr/>
            <p:nvPr/>
          </p:nvSpPr>
          <p:spPr bwMode="auto">
            <a:xfrm>
              <a:off x="7817509" y="4076929"/>
              <a:ext cx="425649" cy="181909"/>
            </a:xfrm>
            <a:custGeom>
              <a:avLst/>
              <a:gdLst>
                <a:gd name="T0" fmla="*/ 109 w 201"/>
                <a:gd name="T1" fmla="*/ 0 h 86"/>
                <a:gd name="T2" fmla="*/ 111 w 201"/>
                <a:gd name="T3" fmla="*/ 14 h 86"/>
                <a:gd name="T4" fmla="*/ 63 w 201"/>
                <a:gd name="T5" fmla="*/ 62 h 86"/>
                <a:gd name="T6" fmla="*/ 16 w 201"/>
                <a:gd name="T7" fmla="*/ 14 h 86"/>
                <a:gd name="T8" fmla="*/ 18 w 201"/>
                <a:gd name="T9" fmla="*/ 0 h 86"/>
                <a:gd name="T10" fmla="*/ 0 w 201"/>
                <a:gd name="T11" fmla="*/ 0 h 86"/>
                <a:gd name="T12" fmla="*/ 0 w 201"/>
                <a:gd name="T13" fmla="*/ 72 h 86"/>
                <a:gd name="T14" fmla="*/ 14 w 201"/>
                <a:gd name="T15" fmla="*/ 86 h 86"/>
                <a:gd name="T16" fmla="*/ 187 w 201"/>
                <a:gd name="T17" fmla="*/ 86 h 86"/>
                <a:gd name="T18" fmla="*/ 201 w 201"/>
                <a:gd name="T19" fmla="*/ 72 h 86"/>
                <a:gd name="T20" fmla="*/ 201 w 201"/>
                <a:gd name="T21" fmla="*/ 0 h 86"/>
                <a:gd name="T22" fmla="*/ 109 w 201"/>
                <a:gd name="T2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86">
                  <a:moveTo>
                    <a:pt x="109" y="0"/>
                  </a:moveTo>
                  <a:cubicBezTo>
                    <a:pt x="110" y="4"/>
                    <a:pt x="111" y="9"/>
                    <a:pt x="111" y="14"/>
                  </a:cubicBezTo>
                  <a:cubicBezTo>
                    <a:pt x="111" y="41"/>
                    <a:pt x="90" y="62"/>
                    <a:pt x="63" y="62"/>
                  </a:cubicBezTo>
                  <a:cubicBezTo>
                    <a:pt x="37" y="62"/>
                    <a:pt x="16" y="41"/>
                    <a:pt x="16" y="14"/>
                  </a:cubicBezTo>
                  <a:cubicBezTo>
                    <a:pt x="16" y="9"/>
                    <a:pt x="16" y="4"/>
                    <a:pt x="18" y="0"/>
                  </a:cubicBezTo>
                  <a:cubicBezTo>
                    <a:pt x="0" y="0"/>
                    <a:pt x="0" y="0"/>
                    <a:pt x="0" y="0"/>
                  </a:cubicBezTo>
                  <a:cubicBezTo>
                    <a:pt x="0" y="72"/>
                    <a:pt x="0" y="72"/>
                    <a:pt x="0" y="72"/>
                  </a:cubicBezTo>
                  <a:cubicBezTo>
                    <a:pt x="0" y="79"/>
                    <a:pt x="6" y="86"/>
                    <a:pt x="14" y="86"/>
                  </a:cubicBezTo>
                  <a:cubicBezTo>
                    <a:pt x="187" y="86"/>
                    <a:pt x="187" y="86"/>
                    <a:pt x="187" y="86"/>
                  </a:cubicBezTo>
                  <a:cubicBezTo>
                    <a:pt x="195" y="86"/>
                    <a:pt x="201" y="79"/>
                    <a:pt x="201" y="72"/>
                  </a:cubicBezTo>
                  <a:cubicBezTo>
                    <a:pt x="201" y="0"/>
                    <a:pt x="201" y="0"/>
                    <a:pt x="201" y="0"/>
                  </a:cubicBez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60" name="Freeform 88"/>
            <p:cNvSpPr/>
            <p:nvPr/>
          </p:nvSpPr>
          <p:spPr bwMode="auto">
            <a:xfrm>
              <a:off x="7899951" y="3929968"/>
              <a:ext cx="99467" cy="36740"/>
            </a:xfrm>
            <a:custGeom>
              <a:avLst/>
              <a:gdLst>
                <a:gd name="T0" fmla="*/ 44 w 47"/>
                <a:gd name="T1" fmla="*/ 17 h 17"/>
                <a:gd name="T2" fmla="*/ 3 w 47"/>
                <a:gd name="T3" fmla="*/ 17 h 17"/>
                <a:gd name="T4" fmla="*/ 0 w 47"/>
                <a:gd name="T5" fmla="*/ 14 h 17"/>
                <a:gd name="T6" fmla="*/ 0 w 47"/>
                <a:gd name="T7" fmla="*/ 3 h 17"/>
                <a:gd name="T8" fmla="*/ 3 w 47"/>
                <a:gd name="T9" fmla="*/ 0 h 17"/>
                <a:gd name="T10" fmla="*/ 44 w 47"/>
                <a:gd name="T11" fmla="*/ 0 h 17"/>
                <a:gd name="T12" fmla="*/ 47 w 47"/>
                <a:gd name="T13" fmla="*/ 3 h 17"/>
                <a:gd name="T14" fmla="*/ 47 w 47"/>
                <a:gd name="T15" fmla="*/ 14 h 17"/>
                <a:gd name="T16" fmla="*/ 44 w 47"/>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7">
                  <a:moveTo>
                    <a:pt x="44" y="17"/>
                  </a:moveTo>
                  <a:cubicBezTo>
                    <a:pt x="3" y="17"/>
                    <a:pt x="3" y="17"/>
                    <a:pt x="3" y="17"/>
                  </a:cubicBezTo>
                  <a:cubicBezTo>
                    <a:pt x="1" y="17"/>
                    <a:pt x="0" y="16"/>
                    <a:pt x="0" y="14"/>
                  </a:cubicBezTo>
                  <a:cubicBezTo>
                    <a:pt x="0" y="3"/>
                    <a:pt x="0" y="3"/>
                    <a:pt x="0" y="3"/>
                  </a:cubicBezTo>
                  <a:cubicBezTo>
                    <a:pt x="0" y="1"/>
                    <a:pt x="1" y="0"/>
                    <a:pt x="3" y="0"/>
                  </a:cubicBezTo>
                  <a:cubicBezTo>
                    <a:pt x="44" y="0"/>
                    <a:pt x="44" y="0"/>
                    <a:pt x="44" y="0"/>
                  </a:cubicBezTo>
                  <a:cubicBezTo>
                    <a:pt x="46" y="0"/>
                    <a:pt x="47" y="1"/>
                    <a:pt x="47" y="3"/>
                  </a:cubicBezTo>
                  <a:cubicBezTo>
                    <a:pt x="47" y="14"/>
                    <a:pt x="47" y="14"/>
                    <a:pt x="47" y="14"/>
                  </a:cubicBezTo>
                  <a:cubicBezTo>
                    <a:pt x="47" y="16"/>
                    <a:pt x="46" y="17"/>
                    <a:pt x="4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61" name="Freeform 89"/>
            <p:cNvSpPr>
              <a:spLocks noEditPoints="1"/>
            </p:cNvSpPr>
            <p:nvPr/>
          </p:nvSpPr>
          <p:spPr bwMode="auto">
            <a:xfrm>
              <a:off x="7817509" y="3979254"/>
              <a:ext cx="425649" cy="80649"/>
            </a:xfrm>
            <a:custGeom>
              <a:avLst/>
              <a:gdLst>
                <a:gd name="T0" fmla="*/ 187 w 201"/>
                <a:gd name="T1" fmla="*/ 0 h 38"/>
                <a:gd name="T2" fmla="*/ 14 w 201"/>
                <a:gd name="T3" fmla="*/ 0 h 38"/>
                <a:gd name="T4" fmla="*/ 0 w 201"/>
                <a:gd name="T5" fmla="*/ 14 h 38"/>
                <a:gd name="T6" fmla="*/ 0 w 201"/>
                <a:gd name="T7" fmla="*/ 38 h 38"/>
                <a:gd name="T8" fmla="*/ 21 w 201"/>
                <a:gd name="T9" fmla="*/ 38 h 38"/>
                <a:gd name="T10" fmla="*/ 63 w 201"/>
                <a:gd name="T11" fmla="*/ 13 h 38"/>
                <a:gd name="T12" fmla="*/ 105 w 201"/>
                <a:gd name="T13" fmla="*/ 38 h 38"/>
                <a:gd name="T14" fmla="*/ 201 w 201"/>
                <a:gd name="T15" fmla="*/ 38 h 38"/>
                <a:gd name="T16" fmla="*/ 201 w 201"/>
                <a:gd name="T17" fmla="*/ 14 h 38"/>
                <a:gd name="T18" fmla="*/ 187 w 201"/>
                <a:gd name="T19" fmla="*/ 0 h 38"/>
                <a:gd name="T20" fmla="*/ 168 w 201"/>
                <a:gd name="T21" fmla="*/ 27 h 38"/>
                <a:gd name="T22" fmla="*/ 160 w 201"/>
                <a:gd name="T23" fmla="*/ 19 h 38"/>
                <a:gd name="T24" fmla="*/ 168 w 201"/>
                <a:gd name="T25" fmla="*/ 10 h 38"/>
                <a:gd name="T26" fmla="*/ 176 w 201"/>
                <a:gd name="T27" fmla="*/ 19 h 38"/>
                <a:gd name="T28" fmla="*/ 168 w 201"/>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 h="38">
                  <a:moveTo>
                    <a:pt x="187" y="0"/>
                  </a:moveTo>
                  <a:cubicBezTo>
                    <a:pt x="14" y="0"/>
                    <a:pt x="14" y="0"/>
                    <a:pt x="14" y="0"/>
                  </a:cubicBezTo>
                  <a:cubicBezTo>
                    <a:pt x="6" y="0"/>
                    <a:pt x="0" y="6"/>
                    <a:pt x="0" y="14"/>
                  </a:cubicBezTo>
                  <a:cubicBezTo>
                    <a:pt x="0" y="38"/>
                    <a:pt x="0" y="38"/>
                    <a:pt x="0" y="38"/>
                  </a:cubicBezTo>
                  <a:cubicBezTo>
                    <a:pt x="21" y="38"/>
                    <a:pt x="21" y="38"/>
                    <a:pt x="21" y="38"/>
                  </a:cubicBezTo>
                  <a:cubicBezTo>
                    <a:pt x="29" y="23"/>
                    <a:pt x="45" y="13"/>
                    <a:pt x="63" y="13"/>
                  </a:cubicBezTo>
                  <a:cubicBezTo>
                    <a:pt x="81" y="13"/>
                    <a:pt x="97" y="23"/>
                    <a:pt x="105" y="38"/>
                  </a:cubicBezTo>
                  <a:cubicBezTo>
                    <a:pt x="201" y="38"/>
                    <a:pt x="201" y="38"/>
                    <a:pt x="201" y="38"/>
                  </a:cubicBezTo>
                  <a:cubicBezTo>
                    <a:pt x="201" y="14"/>
                    <a:pt x="201" y="14"/>
                    <a:pt x="201" y="14"/>
                  </a:cubicBezTo>
                  <a:cubicBezTo>
                    <a:pt x="201" y="6"/>
                    <a:pt x="195" y="0"/>
                    <a:pt x="187" y="0"/>
                  </a:cubicBezTo>
                  <a:close/>
                  <a:moveTo>
                    <a:pt x="168" y="27"/>
                  </a:moveTo>
                  <a:cubicBezTo>
                    <a:pt x="163" y="27"/>
                    <a:pt x="160" y="23"/>
                    <a:pt x="160" y="19"/>
                  </a:cubicBezTo>
                  <a:cubicBezTo>
                    <a:pt x="160" y="14"/>
                    <a:pt x="163" y="10"/>
                    <a:pt x="168" y="10"/>
                  </a:cubicBezTo>
                  <a:cubicBezTo>
                    <a:pt x="172" y="10"/>
                    <a:pt x="176" y="14"/>
                    <a:pt x="176" y="19"/>
                  </a:cubicBezTo>
                  <a:cubicBezTo>
                    <a:pt x="176" y="23"/>
                    <a:pt x="172" y="27"/>
                    <a:pt x="168"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62" name="Oval 90"/>
            <p:cNvSpPr>
              <a:spLocks noChangeArrowheads="1"/>
            </p:cNvSpPr>
            <p:nvPr/>
          </p:nvSpPr>
          <p:spPr bwMode="auto">
            <a:xfrm>
              <a:off x="9471714" y="5165693"/>
              <a:ext cx="631752" cy="631752"/>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63" name="Freeform 91"/>
            <p:cNvSpPr>
              <a:spLocks noEditPoints="1"/>
            </p:cNvSpPr>
            <p:nvPr/>
          </p:nvSpPr>
          <p:spPr bwMode="auto">
            <a:xfrm>
              <a:off x="9597169" y="5348498"/>
              <a:ext cx="383532" cy="267039"/>
            </a:xfrm>
            <a:custGeom>
              <a:avLst/>
              <a:gdLst>
                <a:gd name="T0" fmla="*/ 90 w 181"/>
                <a:gd name="T1" fmla="*/ 0 h 126"/>
                <a:gd name="T2" fmla="*/ 0 w 181"/>
                <a:gd name="T3" fmla="*/ 55 h 126"/>
                <a:gd name="T4" fmla="*/ 90 w 181"/>
                <a:gd name="T5" fmla="*/ 110 h 126"/>
                <a:gd name="T6" fmla="*/ 135 w 181"/>
                <a:gd name="T7" fmla="*/ 103 h 126"/>
                <a:gd name="T8" fmla="*/ 162 w 181"/>
                <a:gd name="T9" fmla="*/ 126 h 126"/>
                <a:gd name="T10" fmla="*/ 162 w 181"/>
                <a:gd name="T11" fmla="*/ 88 h 126"/>
                <a:gd name="T12" fmla="*/ 181 w 181"/>
                <a:gd name="T13" fmla="*/ 55 h 126"/>
                <a:gd name="T14" fmla="*/ 90 w 181"/>
                <a:gd name="T15" fmla="*/ 0 h 126"/>
                <a:gd name="T16" fmla="*/ 131 w 181"/>
                <a:gd name="T17" fmla="*/ 81 h 126"/>
                <a:gd name="T18" fmla="*/ 49 w 181"/>
                <a:gd name="T19" fmla="*/ 81 h 126"/>
                <a:gd name="T20" fmla="*/ 45 w 181"/>
                <a:gd name="T21" fmla="*/ 76 h 126"/>
                <a:gd name="T22" fmla="*/ 49 w 181"/>
                <a:gd name="T23" fmla="*/ 72 h 126"/>
                <a:gd name="T24" fmla="*/ 131 w 181"/>
                <a:gd name="T25" fmla="*/ 72 h 126"/>
                <a:gd name="T26" fmla="*/ 135 w 181"/>
                <a:gd name="T27" fmla="*/ 76 h 126"/>
                <a:gd name="T28" fmla="*/ 131 w 181"/>
                <a:gd name="T29" fmla="*/ 81 h 126"/>
                <a:gd name="T30" fmla="*/ 131 w 181"/>
                <a:gd name="T31" fmla="*/ 60 h 126"/>
                <a:gd name="T32" fmla="*/ 49 w 181"/>
                <a:gd name="T33" fmla="*/ 60 h 126"/>
                <a:gd name="T34" fmla="*/ 45 w 181"/>
                <a:gd name="T35" fmla="*/ 55 h 126"/>
                <a:gd name="T36" fmla="*/ 49 w 181"/>
                <a:gd name="T37" fmla="*/ 51 h 126"/>
                <a:gd name="T38" fmla="*/ 131 w 181"/>
                <a:gd name="T39" fmla="*/ 51 h 126"/>
                <a:gd name="T40" fmla="*/ 135 w 181"/>
                <a:gd name="T41" fmla="*/ 55 h 126"/>
                <a:gd name="T42" fmla="*/ 131 w 181"/>
                <a:gd name="T43" fmla="*/ 60 h 126"/>
                <a:gd name="T44" fmla="*/ 131 w 181"/>
                <a:gd name="T45" fmla="*/ 39 h 126"/>
                <a:gd name="T46" fmla="*/ 49 w 181"/>
                <a:gd name="T47" fmla="*/ 39 h 126"/>
                <a:gd name="T48" fmla="*/ 45 w 181"/>
                <a:gd name="T49" fmla="*/ 34 h 126"/>
                <a:gd name="T50" fmla="*/ 49 w 181"/>
                <a:gd name="T51" fmla="*/ 29 h 126"/>
                <a:gd name="T52" fmla="*/ 131 w 181"/>
                <a:gd name="T53" fmla="*/ 29 h 126"/>
                <a:gd name="T54" fmla="*/ 135 w 181"/>
                <a:gd name="T55" fmla="*/ 34 h 126"/>
                <a:gd name="T56" fmla="*/ 131 w 181"/>
                <a:gd name="T57"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1" h="126">
                  <a:moveTo>
                    <a:pt x="90" y="0"/>
                  </a:moveTo>
                  <a:cubicBezTo>
                    <a:pt x="40" y="0"/>
                    <a:pt x="0" y="24"/>
                    <a:pt x="0" y="55"/>
                  </a:cubicBezTo>
                  <a:cubicBezTo>
                    <a:pt x="0" y="85"/>
                    <a:pt x="40" y="110"/>
                    <a:pt x="90" y="110"/>
                  </a:cubicBezTo>
                  <a:cubicBezTo>
                    <a:pt x="106" y="110"/>
                    <a:pt x="122" y="107"/>
                    <a:pt x="135" y="103"/>
                  </a:cubicBezTo>
                  <a:cubicBezTo>
                    <a:pt x="162" y="126"/>
                    <a:pt x="162" y="126"/>
                    <a:pt x="162" y="126"/>
                  </a:cubicBezTo>
                  <a:cubicBezTo>
                    <a:pt x="162" y="88"/>
                    <a:pt x="162" y="88"/>
                    <a:pt x="162" y="88"/>
                  </a:cubicBezTo>
                  <a:cubicBezTo>
                    <a:pt x="174" y="79"/>
                    <a:pt x="181" y="67"/>
                    <a:pt x="181" y="55"/>
                  </a:cubicBezTo>
                  <a:cubicBezTo>
                    <a:pt x="181" y="24"/>
                    <a:pt x="140" y="0"/>
                    <a:pt x="90" y="0"/>
                  </a:cubicBezTo>
                  <a:close/>
                  <a:moveTo>
                    <a:pt x="131" y="81"/>
                  </a:moveTo>
                  <a:cubicBezTo>
                    <a:pt x="49" y="81"/>
                    <a:pt x="49" y="81"/>
                    <a:pt x="49" y="81"/>
                  </a:cubicBezTo>
                  <a:cubicBezTo>
                    <a:pt x="47" y="81"/>
                    <a:pt x="45" y="79"/>
                    <a:pt x="45" y="76"/>
                  </a:cubicBezTo>
                  <a:cubicBezTo>
                    <a:pt x="45" y="74"/>
                    <a:pt x="47" y="72"/>
                    <a:pt x="49" y="72"/>
                  </a:cubicBezTo>
                  <a:cubicBezTo>
                    <a:pt x="131" y="72"/>
                    <a:pt x="131" y="72"/>
                    <a:pt x="131" y="72"/>
                  </a:cubicBezTo>
                  <a:cubicBezTo>
                    <a:pt x="133" y="72"/>
                    <a:pt x="135" y="74"/>
                    <a:pt x="135" y="76"/>
                  </a:cubicBezTo>
                  <a:cubicBezTo>
                    <a:pt x="135" y="79"/>
                    <a:pt x="133" y="81"/>
                    <a:pt x="131" y="81"/>
                  </a:cubicBezTo>
                  <a:close/>
                  <a:moveTo>
                    <a:pt x="131" y="60"/>
                  </a:moveTo>
                  <a:cubicBezTo>
                    <a:pt x="49" y="60"/>
                    <a:pt x="49" y="60"/>
                    <a:pt x="49" y="60"/>
                  </a:cubicBezTo>
                  <a:cubicBezTo>
                    <a:pt x="47" y="60"/>
                    <a:pt x="45" y="58"/>
                    <a:pt x="45" y="55"/>
                  </a:cubicBezTo>
                  <a:cubicBezTo>
                    <a:pt x="45" y="53"/>
                    <a:pt x="47" y="51"/>
                    <a:pt x="49" y="51"/>
                  </a:cubicBezTo>
                  <a:cubicBezTo>
                    <a:pt x="131" y="51"/>
                    <a:pt x="131" y="51"/>
                    <a:pt x="131" y="51"/>
                  </a:cubicBezTo>
                  <a:cubicBezTo>
                    <a:pt x="133" y="51"/>
                    <a:pt x="135" y="53"/>
                    <a:pt x="135" y="55"/>
                  </a:cubicBezTo>
                  <a:cubicBezTo>
                    <a:pt x="135" y="58"/>
                    <a:pt x="133" y="60"/>
                    <a:pt x="131" y="60"/>
                  </a:cubicBezTo>
                  <a:close/>
                  <a:moveTo>
                    <a:pt x="131" y="39"/>
                  </a:moveTo>
                  <a:cubicBezTo>
                    <a:pt x="49" y="39"/>
                    <a:pt x="49" y="39"/>
                    <a:pt x="49" y="39"/>
                  </a:cubicBezTo>
                  <a:cubicBezTo>
                    <a:pt x="47" y="39"/>
                    <a:pt x="45" y="37"/>
                    <a:pt x="45" y="34"/>
                  </a:cubicBezTo>
                  <a:cubicBezTo>
                    <a:pt x="45" y="32"/>
                    <a:pt x="47" y="29"/>
                    <a:pt x="49" y="29"/>
                  </a:cubicBezTo>
                  <a:cubicBezTo>
                    <a:pt x="131" y="29"/>
                    <a:pt x="131" y="29"/>
                    <a:pt x="131" y="29"/>
                  </a:cubicBezTo>
                  <a:cubicBezTo>
                    <a:pt x="133" y="29"/>
                    <a:pt x="135" y="32"/>
                    <a:pt x="135" y="34"/>
                  </a:cubicBezTo>
                  <a:cubicBezTo>
                    <a:pt x="135" y="37"/>
                    <a:pt x="133" y="39"/>
                    <a:pt x="131"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64" name="Freeform 92"/>
            <p:cNvSpPr/>
            <p:nvPr/>
          </p:nvSpPr>
          <p:spPr bwMode="auto">
            <a:xfrm>
              <a:off x="9788038" y="2349243"/>
              <a:ext cx="455220" cy="453428"/>
            </a:xfrm>
            <a:custGeom>
              <a:avLst/>
              <a:gdLst>
                <a:gd name="T0" fmla="*/ 212 w 215"/>
                <a:gd name="T1" fmla="*/ 83 h 214"/>
                <a:gd name="T2" fmla="*/ 215 w 215"/>
                <a:gd name="T3" fmla="*/ 107 h 214"/>
                <a:gd name="T4" fmla="*/ 107 w 215"/>
                <a:gd name="T5" fmla="*/ 214 h 214"/>
                <a:gd name="T6" fmla="*/ 0 w 215"/>
                <a:gd name="T7" fmla="*/ 107 h 214"/>
                <a:gd name="T8" fmla="*/ 107 w 215"/>
                <a:gd name="T9" fmla="*/ 0 h 214"/>
                <a:gd name="T10" fmla="*/ 212 w 215"/>
                <a:gd name="T11" fmla="*/ 83 h 214"/>
              </a:gdLst>
              <a:ahLst/>
              <a:cxnLst>
                <a:cxn ang="0">
                  <a:pos x="T0" y="T1"/>
                </a:cxn>
                <a:cxn ang="0">
                  <a:pos x="T2" y="T3"/>
                </a:cxn>
                <a:cxn ang="0">
                  <a:pos x="T4" y="T5"/>
                </a:cxn>
                <a:cxn ang="0">
                  <a:pos x="T6" y="T7"/>
                </a:cxn>
                <a:cxn ang="0">
                  <a:pos x="T8" y="T9"/>
                </a:cxn>
                <a:cxn ang="0">
                  <a:pos x="T10" y="T11"/>
                </a:cxn>
              </a:cxnLst>
              <a:rect l="0" t="0" r="r" b="b"/>
              <a:pathLst>
                <a:path w="215" h="214">
                  <a:moveTo>
                    <a:pt x="212" y="83"/>
                  </a:moveTo>
                  <a:cubicBezTo>
                    <a:pt x="214" y="90"/>
                    <a:pt x="215" y="98"/>
                    <a:pt x="215" y="107"/>
                  </a:cubicBezTo>
                  <a:cubicBezTo>
                    <a:pt x="215" y="166"/>
                    <a:pt x="167" y="214"/>
                    <a:pt x="107" y="214"/>
                  </a:cubicBezTo>
                  <a:cubicBezTo>
                    <a:pt x="48" y="214"/>
                    <a:pt x="0" y="166"/>
                    <a:pt x="0" y="107"/>
                  </a:cubicBezTo>
                  <a:cubicBezTo>
                    <a:pt x="0" y="48"/>
                    <a:pt x="48" y="0"/>
                    <a:pt x="107" y="0"/>
                  </a:cubicBezTo>
                  <a:cubicBezTo>
                    <a:pt x="158" y="0"/>
                    <a:pt x="201" y="35"/>
                    <a:pt x="212" y="83"/>
                  </a:cubicBezTo>
                </a:path>
              </a:pathLst>
            </a:cu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65" name="Freeform 93"/>
            <p:cNvSpPr/>
            <p:nvPr/>
          </p:nvSpPr>
          <p:spPr bwMode="auto">
            <a:xfrm>
              <a:off x="9883025" y="2597463"/>
              <a:ext cx="99467" cy="88714"/>
            </a:xfrm>
            <a:custGeom>
              <a:avLst/>
              <a:gdLst>
                <a:gd name="T0" fmla="*/ 44 w 47"/>
                <a:gd name="T1" fmla="*/ 0 h 42"/>
                <a:gd name="T2" fmla="*/ 1 w 47"/>
                <a:gd name="T3" fmla="*/ 38 h 42"/>
                <a:gd name="T4" fmla="*/ 1 w 47"/>
                <a:gd name="T5" fmla="*/ 41 h 42"/>
                <a:gd name="T6" fmla="*/ 3 w 47"/>
                <a:gd name="T7" fmla="*/ 42 h 42"/>
                <a:gd name="T8" fmla="*/ 4 w 47"/>
                <a:gd name="T9" fmla="*/ 41 h 42"/>
                <a:gd name="T10" fmla="*/ 47 w 47"/>
                <a:gd name="T11" fmla="*/ 3 h 42"/>
                <a:gd name="T12" fmla="*/ 44 w 47"/>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7" h="42">
                  <a:moveTo>
                    <a:pt x="44" y="0"/>
                  </a:moveTo>
                  <a:cubicBezTo>
                    <a:pt x="1" y="38"/>
                    <a:pt x="1" y="38"/>
                    <a:pt x="1" y="38"/>
                  </a:cubicBezTo>
                  <a:cubicBezTo>
                    <a:pt x="0" y="39"/>
                    <a:pt x="0" y="40"/>
                    <a:pt x="1" y="41"/>
                  </a:cubicBezTo>
                  <a:cubicBezTo>
                    <a:pt x="2" y="42"/>
                    <a:pt x="2" y="42"/>
                    <a:pt x="3" y="42"/>
                  </a:cubicBezTo>
                  <a:cubicBezTo>
                    <a:pt x="3" y="42"/>
                    <a:pt x="4" y="42"/>
                    <a:pt x="4" y="41"/>
                  </a:cubicBezTo>
                  <a:cubicBezTo>
                    <a:pt x="47" y="3"/>
                    <a:pt x="47" y="3"/>
                    <a:pt x="47" y="3"/>
                  </a:cubicBezTo>
                  <a:lnTo>
                    <a:pt x="44" y="0"/>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66" name="Freeform 94"/>
            <p:cNvSpPr/>
            <p:nvPr/>
          </p:nvSpPr>
          <p:spPr bwMode="auto">
            <a:xfrm>
              <a:off x="10047908" y="2597463"/>
              <a:ext cx="100363" cy="88714"/>
            </a:xfrm>
            <a:custGeom>
              <a:avLst/>
              <a:gdLst>
                <a:gd name="T0" fmla="*/ 45 w 47"/>
                <a:gd name="T1" fmla="*/ 38 h 42"/>
                <a:gd name="T2" fmla="*/ 3 w 47"/>
                <a:gd name="T3" fmla="*/ 0 h 42"/>
                <a:gd name="T4" fmla="*/ 0 w 47"/>
                <a:gd name="T5" fmla="*/ 3 h 42"/>
                <a:gd name="T6" fmla="*/ 42 w 47"/>
                <a:gd name="T7" fmla="*/ 41 h 42"/>
                <a:gd name="T8" fmla="*/ 46 w 47"/>
                <a:gd name="T9" fmla="*/ 41 h 42"/>
                <a:gd name="T10" fmla="*/ 45 w 47"/>
                <a:gd name="T11" fmla="*/ 38 h 42"/>
              </a:gdLst>
              <a:ahLst/>
              <a:cxnLst>
                <a:cxn ang="0">
                  <a:pos x="T0" y="T1"/>
                </a:cxn>
                <a:cxn ang="0">
                  <a:pos x="T2" y="T3"/>
                </a:cxn>
                <a:cxn ang="0">
                  <a:pos x="T4" y="T5"/>
                </a:cxn>
                <a:cxn ang="0">
                  <a:pos x="T6" y="T7"/>
                </a:cxn>
                <a:cxn ang="0">
                  <a:pos x="T8" y="T9"/>
                </a:cxn>
                <a:cxn ang="0">
                  <a:pos x="T10" y="T11"/>
                </a:cxn>
              </a:cxnLst>
              <a:rect l="0" t="0" r="r" b="b"/>
              <a:pathLst>
                <a:path w="47" h="42">
                  <a:moveTo>
                    <a:pt x="45" y="38"/>
                  </a:moveTo>
                  <a:cubicBezTo>
                    <a:pt x="3" y="0"/>
                    <a:pt x="3" y="0"/>
                    <a:pt x="3" y="0"/>
                  </a:cubicBezTo>
                  <a:cubicBezTo>
                    <a:pt x="0" y="3"/>
                    <a:pt x="0" y="3"/>
                    <a:pt x="0" y="3"/>
                  </a:cubicBezTo>
                  <a:cubicBezTo>
                    <a:pt x="42" y="41"/>
                    <a:pt x="42" y="41"/>
                    <a:pt x="42" y="41"/>
                  </a:cubicBezTo>
                  <a:cubicBezTo>
                    <a:pt x="43" y="42"/>
                    <a:pt x="45" y="42"/>
                    <a:pt x="46" y="41"/>
                  </a:cubicBezTo>
                  <a:cubicBezTo>
                    <a:pt x="47" y="40"/>
                    <a:pt x="46" y="39"/>
                    <a:pt x="45" y="38"/>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67" name="Freeform 95"/>
            <p:cNvSpPr/>
            <p:nvPr/>
          </p:nvSpPr>
          <p:spPr bwMode="auto">
            <a:xfrm>
              <a:off x="9884817" y="2515022"/>
              <a:ext cx="260766" cy="171156"/>
            </a:xfrm>
            <a:custGeom>
              <a:avLst/>
              <a:gdLst>
                <a:gd name="T0" fmla="*/ 121 w 123"/>
                <a:gd name="T1" fmla="*/ 0 h 81"/>
                <a:gd name="T2" fmla="*/ 117 w 123"/>
                <a:gd name="T3" fmla="*/ 0 h 81"/>
                <a:gd name="T4" fmla="*/ 117 w 123"/>
                <a:gd name="T5" fmla="*/ 4 h 81"/>
                <a:gd name="T6" fmla="*/ 119 w 123"/>
                <a:gd name="T7" fmla="*/ 4 h 81"/>
                <a:gd name="T8" fmla="*/ 119 w 123"/>
                <a:gd name="T9" fmla="*/ 76 h 81"/>
                <a:gd name="T10" fmla="*/ 4 w 123"/>
                <a:gd name="T11" fmla="*/ 76 h 81"/>
                <a:gd name="T12" fmla="*/ 4 w 123"/>
                <a:gd name="T13" fmla="*/ 6 h 81"/>
                <a:gd name="T14" fmla="*/ 4 w 123"/>
                <a:gd name="T15" fmla="*/ 6 h 81"/>
                <a:gd name="T16" fmla="*/ 4 w 123"/>
                <a:gd name="T17" fmla="*/ 0 h 81"/>
                <a:gd name="T18" fmla="*/ 2 w 123"/>
                <a:gd name="T19" fmla="*/ 0 h 81"/>
                <a:gd name="T20" fmla="*/ 0 w 123"/>
                <a:gd name="T21" fmla="*/ 2 h 81"/>
                <a:gd name="T22" fmla="*/ 0 w 123"/>
                <a:gd name="T23" fmla="*/ 79 h 81"/>
                <a:gd name="T24" fmla="*/ 2 w 123"/>
                <a:gd name="T25" fmla="*/ 81 h 81"/>
                <a:gd name="T26" fmla="*/ 121 w 123"/>
                <a:gd name="T27" fmla="*/ 81 h 81"/>
                <a:gd name="T28" fmla="*/ 123 w 123"/>
                <a:gd name="T29" fmla="*/ 79 h 81"/>
                <a:gd name="T30" fmla="*/ 123 w 123"/>
                <a:gd name="T31" fmla="*/ 2 h 81"/>
                <a:gd name="T32" fmla="*/ 121 w 123"/>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81">
                  <a:moveTo>
                    <a:pt x="121" y="0"/>
                  </a:moveTo>
                  <a:cubicBezTo>
                    <a:pt x="117" y="0"/>
                    <a:pt x="117" y="0"/>
                    <a:pt x="117" y="0"/>
                  </a:cubicBezTo>
                  <a:cubicBezTo>
                    <a:pt x="117" y="4"/>
                    <a:pt x="117" y="4"/>
                    <a:pt x="117" y="4"/>
                  </a:cubicBezTo>
                  <a:cubicBezTo>
                    <a:pt x="119" y="4"/>
                    <a:pt x="119" y="4"/>
                    <a:pt x="119" y="4"/>
                  </a:cubicBezTo>
                  <a:cubicBezTo>
                    <a:pt x="119" y="76"/>
                    <a:pt x="119" y="76"/>
                    <a:pt x="119" y="76"/>
                  </a:cubicBezTo>
                  <a:cubicBezTo>
                    <a:pt x="4" y="76"/>
                    <a:pt x="4" y="76"/>
                    <a:pt x="4" y="76"/>
                  </a:cubicBezTo>
                  <a:cubicBezTo>
                    <a:pt x="4" y="6"/>
                    <a:pt x="4" y="6"/>
                    <a:pt x="4" y="6"/>
                  </a:cubicBezTo>
                  <a:cubicBezTo>
                    <a:pt x="4" y="6"/>
                    <a:pt x="4" y="6"/>
                    <a:pt x="4" y="6"/>
                  </a:cubicBezTo>
                  <a:cubicBezTo>
                    <a:pt x="4" y="0"/>
                    <a:pt x="4" y="0"/>
                    <a:pt x="4" y="0"/>
                  </a:cubicBezTo>
                  <a:cubicBezTo>
                    <a:pt x="2" y="0"/>
                    <a:pt x="2" y="0"/>
                    <a:pt x="2" y="0"/>
                  </a:cubicBezTo>
                  <a:cubicBezTo>
                    <a:pt x="1" y="0"/>
                    <a:pt x="0" y="1"/>
                    <a:pt x="0" y="2"/>
                  </a:cubicBezTo>
                  <a:cubicBezTo>
                    <a:pt x="0" y="79"/>
                    <a:pt x="0" y="79"/>
                    <a:pt x="0" y="79"/>
                  </a:cubicBezTo>
                  <a:cubicBezTo>
                    <a:pt x="0" y="80"/>
                    <a:pt x="1" y="81"/>
                    <a:pt x="2" y="81"/>
                  </a:cubicBezTo>
                  <a:cubicBezTo>
                    <a:pt x="121" y="81"/>
                    <a:pt x="121" y="81"/>
                    <a:pt x="121" y="81"/>
                  </a:cubicBezTo>
                  <a:cubicBezTo>
                    <a:pt x="122" y="81"/>
                    <a:pt x="123" y="80"/>
                    <a:pt x="123" y="79"/>
                  </a:cubicBezTo>
                  <a:cubicBezTo>
                    <a:pt x="123" y="2"/>
                    <a:pt x="123" y="2"/>
                    <a:pt x="123" y="2"/>
                  </a:cubicBezTo>
                  <a:cubicBezTo>
                    <a:pt x="123" y="1"/>
                    <a:pt x="122" y="0"/>
                    <a:pt x="121" y="0"/>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68" name="Freeform 96"/>
            <p:cNvSpPr>
              <a:spLocks noEditPoints="1"/>
            </p:cNvSpPr>
            <p:nvPr/>
          </p:nvSpPr>
          <p:spPr bwMode="auto">
            <a:xfrm>
              <a:off x="9884817" y="2412866"/>
              <a:ext cx="260766" cy="226714"/>
            </a:xfrm>
            <a:custGeom>
              <a:avLst/>
              <a:gdLst>
                <a:gd name="T0" fmla="*/ 122 w 123"/>
                <a:gd name="T1" fmla="*/ 48 h 107"/>
                <a:gd name="T2" fmla="*/ 63 w 123"/>
                <a:gd name="T3" fmla="*/ 1 h 107"/>
                <a:gd name="T4" fmla="*/ 60 w 123"/>
                <a:gd name="T5" fmla="*/ 1 h 107"/>
                <a:gd name="T6" fmla="*/ 0 w 123"/>
                <a:gd name="T7" fmla="*/ 48 h 107"/>
                <a:gd name="T8" fmla="*/ 0 w 123"/>
                <a:gd name="T9" fmla="*/ 50 h 107"/>
                <a:gd name="T10" fmla="*/ 0 w 123"/>
                <a:gd name="T11" fmla="*/ 52 h 107"/>
                <a:gd name="T12" fmla="*/ 60 w 123"/>
                <a:gd name="T13" fmla="*/ 106 h 107"/>
                <a:gd name="T14" fmla="*/ 61 w 123"/>
                <a:gd name="T15" fmla="*/ 107 h 107"/>
                <a:gd name="T16" fmla="*/ 63 w 123"/>
                <a:gd name="T17" fmla="*/ 106 h 107"/>
                <a:gd name="T18" fmla="*/ 123 w 123"/>
                <a:gd name="T19" fmla="*/ 52 h 107"/>
                <a:gd name="T20" fmla="*/ 123 w 123"/>
                <a:gd name="T21" fmla="*/ 50 h 107"/>
                <a:gd name="T22" fmla="*/ 122 w 123"/>
                <a:gd name="T23" fmla="*/ 48 h 107"/>
                <a:gd name="T24" fmla="*/ 61 w 123"/>
                <a:gd name="T25" fmla="*/ 102 h 107"/>
                <a:gd name="T26" fmla="*/ 6 w 123"/>
                <a:gd name="T27" fmla="*/ 50 h 107"/>
                <a:gd name="T28" fmla="*/ 61 w 123"/>
                <a:gd name="T29" fmla="*/ 6 h 107"/>
                <a:gd name="T30" fmla="*/ 117 w 123"/>
                <a:gd name="T31" fmla="*/ 50 h 107"/>
                <a:gd name="T32" fmla="*/ 61 w 123"/>
                <a:gd name="T33"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107">
                  <a:moveTo>
                    <a:pt x="122" y="48"/>
                  </a:moveTo>
                  <a:cubicBezTo>
                    <a:pt x="63" y="1"/>
                    <a:pt x="63" y="1"/>
                    <a:pt x="63" y="1"/>
                  </a:cubicBezTo>
                  <a:cubicBezTo>
                    <a:pt x="62" y="0"/>
                    <a:pt x="61" y="0"/>
                    <a:pt x="60" y="1"/>
                  </a:cubicBezTo>
                  <a:cubicBezTo>
                    <a:pt x="0" y="48"/>
                    <a:pt x="0" y="48"/>
                    <a:pt x="0" y="48"/>
                  </a:cubicBezTo>
                  <a:cubicBezTo>
                    <a:pt x="0" y="49"/>
                    <a:pt x="0" y="49"/>
                    <a:pt x="0" y="50"/>
                  </a:cubicBezTo>
                  <a:cubicBezTo>
                    <a:pt x="0" y="51"/>
                    <a:pt x="0" y="51"/>
                    <a:pt x="0" y="52"/>
                  </a:cubicBezTo>
                  <a:cubicBezTo>
                    <a:pt x="60" y="106"/>
                    <a:pt x="60" y="106"/>
                    <a:pt x="60" y="106"/>
                  </a:cubicBezTo>
                  <a:cubicBezTo>
                    <a:pt x="60" y="107"/>
                    <a:pt x="61" y="107"/>
                    <a:pt x="61" y="107"/>
                  </a:cubicBezTo>
                  <a:cubicBezTo>
                    <a:pt x="62" y="107"/>
                    <a:pt x="63" y="107"/>
                    <a:pt x="63" y="106"/>
                  </a:cubicBezTo>
                  <a:cubicBezTo>
                    <a:pt x="123" y="52"/>
                    <a:pt x="123" y="52"/>
                    <a:pt x="123" y="52"/>
                  </a:cubicBezTo>
                  <a:cubicBezTo>
                    <a:pt x="123" y="51"/>
                    <a:pt x="123" y="51"/>
                    <a:pt x="123" y="50"/>
                  </a:cubicBezTo>
                  <a:cubicBezTo>
                    <a:pt x="123" y="49"/>
                    <a:pt x="123" y="49"/>
                    <a:pt x="122" y="48"/>
                  </a:cubicBezTo>
                  <a:close/>
                  <a:moveTo>
                    <a:pt x="61" y="102"/>
                  </a:moveTo>
                  <a:cubicBezTo>
                    <a:pt x="6" y="50"/>
                    <a:pt x="6" y="50"/>
                    <a:pt x="6" y="50"/>
                  </a:cubicBezTo>
                  <a:cubicBezTo>
                    <a:pt x="61" y="6"/>
                    <a:pt x="61" y="6"/>
                    <a:pt x="61" y="6"/>
                  </a:cubicBezTo>
                  <a:cubicBezTo>
                    <a:pt x="117" y="50"/>
                    <a:pt x="117" y="50"/>
                    <a:pt x="117" y="50"/>
                  </a:cubicBezTo>
                  <a:lnTo>
                    <a:pt x="61" y="102"/>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69" name="Freeform 97"/>
            <p:cNvSpPr/>
            <p:nvPr/>
          </p:nvSpPr>
          <p:spPr bwMode="auto">
            <a:xfrm>
              <a:off x="9883025" y="2515022"/>
              <a:ext cx="262558" cy="124558"/>
            </a:xfrm>
            <a:custGeom>
              <a:avLst/>
              <a:gdLst>
                <a:gd name="T0" fmla="*/ 124 w 124"/>
                <a:gd name="T1" fmla="*/ 1 h 59"/>
                <a:gd name="T2" fmla="*/ 122 w 124"/>
                <a:gd name="T3" fmla="*/ 0 h 59"/>
                <a:gd name="T4" fmla="*/ 119 w 124"/>
                <a:gd name="T5" fmla="*/ 0 h 59"/>
                <a:gd name="T6" fmla="*/ 119 w 124"/>
                <a:gd name="T7" fmla="*/ 6 h 59"/>
                <a:gd name="T8" fmla="*/ 114 w 124"/>
                <a:gd name="T9" fmla="*/ 6 h 59"/>
                <a:gd name="T10" fmla="*/ 62 w 124"/>
                <a:gd name="T11" fmla="*/ 54 h 59"/>
                <a:gd name="T12" fmla="*/ 11 w 124"/>
                <a:gd name="T13" fmla="*/ 6 h 59"/>
                <a:gd name="T14" fmla="*/ 6 w 124"/>
                <a:gd name="T15" fmla="*/ 6 h 59"/>
                <a:gd name="T16" fmla="*/ 6 w 124"/>
                <a:gd name="T17" fmla="*/ 0 h 59"/>
                <a:gd name="T18" fmla="*/ 3 w 124"/>
                <a:gd name="T19" fmla="*/ 0 h 59"/>
                <a:gd name="T20" fmla="*/ 1 w 124"/>
                <a:gd name="T21" fmla="*/ 1 h 59"/>
                <a:gd name="T22" fmla="*/ 1 w 124"/>
                <a:gd name="T23" fmla="*/ 4 h 59"/>
                <a:gd name="T24" fmla="*/ 61 w 124"/>
                <a:gd name="T25" fmla="*/ 58 h 59"/>
                <a:gd name="T26" fmla="*/ 62 w 124"/>
                <a:gd name="T27" fmla="*/ 59 h 59"/>
                <a:gd name="T28" fmla="*/ 64 w 124"/>
                <a:gd name="T29" fmla="*/ 58 h 59"/>
                <a:gd name="T30" fmla="*/ 124 w 124"/>
                <a:gd name="T31" fmla="*/ 4 h 59"/>
                <a:gd name="T32" fmla="*/ 124 w 124"/>
                <a:gd name="T3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59">
                  <a:moveTo>
                    <a:pt x="124" y="1"/>
                  </a:moveTo>
                  <a:cubicBezTo>
                    <a:pt x="124" y="0"/>
                    <a:pt x="123" y="0"/>
                    <a:pt x="122" y="0"/>
                  </a:cubicBezTo>
                  <a:cubicBezTo>
                    <a:pt x="119" y="0"/>
                    <a:pt x="119" y="0"/>
                    <a:pt x="119" y="0"/>
                  </a:cubicBezTo>
                  <a:cubicBezTo>
                    <a:pt x="119" y="6"/>
                    <a:pt x="119" y="6"/>
                    <a:pt x="119" y="6"/>
                  </a:cubicBezTo>
                  <a:cubicBezTo>
                    <a:pt x="114" y="6"/>
                    <a:pt x="114" y="6"/>
                    <a:pt x="114" y="6"/>
                  </a:cubicBezTo>
                  <a:cubicBezTo>
                    <a:pt x="62" y="54"/>
                    <a:pt x="62" y="54"/>
                    <a:pt x="62" y="54"/>
                  </a:cubicBezTo>
                  <a:cubicBezTo>
                    <a:pt x="11" y="6"/>
                    <a:pt x="11" y="6"/>
                    <a:pt x="11" y="6"/>
                  </a:cubicBezTo>
                  <a:cubicBezTo>
                    <a:pt x="6" y="6"/>
                    <a:pt x="6" y="6"/>
                    <a:pt x="6" y="6"/>
                  </a:cubicBezTo>
                  <a:cubicBezTo>
                    <a:pt x="6" y="0"/>
                    <a:pt x="6" y="0"/>
                    <a:pt x="6" y="0"/>
                  </a:cubicBezTo>
                  <a:cubicBezTo>
                    <a:pt x="3" y="0"/>
                    <a:pt x="3" y="0"/>
                    <a:pt x="3" y="0"/>
                  </a:cubicBezTo>
                  <a:cubicBezTo>
                    <a:pt x="2" y="0"/>
                    <a:pt x="1" y="0"/>
                    <a:pt x="1" y="1"/>
                  </a:cubicBezTo>
                  <a:cubicBezTo>
                    <a:pt x="0" y="2"/>
                    <a:pt x="1" y="3"/>
                    <a:pt x="1" y="4"/>
                  </a:cubicBezTo>
                  <a:cubicBezTo>
                    <a:pt x="61" y="58"/>
                    <a:pt x="61" y="58"/>
                    <a:pt x="61" y="58"/>
                  </a:cubicBezTo>
                  <a:cubicBezTo>
                    <a:pt x="61" y="59"/>
                    <a:pt x="62" y="59"/>
                    <a:pt x="62" y="59"/>
                  </a:cubicBezTo>
                  <a:cubicBezTo>
                    <a:pt x="63" y="59"/>
                    <a:pt x="64" y="59"/>
                    <a:pt x="64" y="58"/>
                  </a:cubicBezTo>
                  <a:cubicBezTo>
                    <a:pt x="124" y="4"/>
                    <a:pt x="124" y="4"/>
                    <a:pt x="124" y="4"/>
                  </a:cubicBezTo>
                  <a:cubicBezTo>
                    <a:pt x="124" y="3"/>
                    <a:pt x="124" y="2"/>
                    <a:pt x="124" y="1"/>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70" name="Oval 98"/>
            <p:cNvSpPr>
              <a:spLocks noChangeArrowheads="1"/>
            </p:cNvSpPr>
            <p:nvPr/>
          </p:nvSpPr>
          <p:spPr bwMode="auto">
            <a:xfrm>
              <a:off x="6583577" y="3576007"/>
              <a:ext cx="473142" cy="473142"/>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71" name="Freeform 99"/>
            <p:cNvSpPr/>
            <p:nvPr/>
          </p:nvSpPr>
          <p:spPr bwMode="auto">
            <a:xfrm>
              <a:off x="6704550" y="3828708"/>
              <a:ext cx="232987" cy="63623"/>
            </a:xfrm>
            <a:custGeom>
              <a:avLst/>
              <a:gdLst>
                <a:gd name="T0" fmla="*/ 0 w 260"/>
                <a:gd name="T1" fmla="*/ 0 h 71"/>
                <a:gd name="T2" fmla="*/ 0 w 260"/>
                <a:gd name="T3" fmla="*/ 71 h 71"/>
                <a:gd name="T4" fmla="*/ 260 w 260"/>
                <a:gd name="T5" fmla="*/ 71 h 71"/>
                <a:gd name="T6" fmla="*/ 260 w 260"/>
                <a:gd name="T7" fmla="*/ 0 h 71"/>
              </a:gdLst>
              <a:ahLst/>
              <a:cxnLst>
                <a:cxn ang="0">
                  <a:pos x="T0" y="T1"/>
                </a:cxn>
                <a:cxn ang="0">
                  <a:pos x="T2" y="T3"/>
                </a:cxn>
                <a:cxn ang="0">
                  <a:pos x="T4" y="T5"/>
                </a:cxn>
                <a:cxn ang="0">
                  <a:pos x="T6" y="T7"/>
                </a:cxn>
              </a:cxnLst>
              <a:rect l="0" t="0" r="r" b="b"/>
              <a:pathLst>
                <a:path w="260" h="71">
                  <a:moveTo>
                    <a:pt x="0" y="0"/>
                  </a:moveTo>
                  <a:lnTo>
                    <a:pt x="0" y="71"/>
                  </a:lnTo>
                  <a:lnTo>
                    <a:pt x="260" y="71"/>
                  </a:lnTo>
                  <a:lnTo>
                    <a:pt x="260" y="0"/>
                  </a:lnTo>
                </a:path>
              </a:pathLst>
            </a:custGeom>
            <a:noFill/>
            <a:ln w="44450"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272" name="Freeform 100"/>
            <p:cNvSpPr/>
            <p:nvPr/>
          </p:nvSpPr>
          <p:spPr bwMode="auto">
            <a:xfrm>
              <a:off x="6753836" y="3699670"/>
              <a:ext cx="135311" cy="158610"/>
            </a:xfrm>
            <a:custGeom>
              <a:avLst/>
              <a:gdLst>
                <a:gd name="T0" fmla="*/ 49 w 64"/>
                <a:gd name="T1" fmla="*/ 39 h 75"/>
                <a:gd name="T2" fmla="*/ 49 w 64"/>
                <a:gd name="T3" fmla="*/ 1 h 75"/>
                <a:gd name="T4" fmla="*/ 48 w 64"/>
                <a:gd name="T5" fmla="*/ 0 h 75"/>
                <a:gd name="T6" fmla="*/ 16 w 64"/>
                <a:gd name="T7" fmla="*/ 0 h 75"/>
                <a:gd name="T8" fmla="*/ 14 w 64"/>
                <a:gd name="T9" fmla="*/ 1 h 75"/>
                <a:gd name="T10" fmla="*/ 14 w 64"/>
                <a:gd name="T11" fmla="*/ 39 h 75"/>
                <a:gd name="T12" fmla="*/ 12 w 64"/>
                <a:gd name="T13" fmla="*/ 41 h 75"/>
                <a:gd name="T14" fmla="*/ 2 w 64"/>
                <a:gd name="T15" fmla="*/ 39 h 75"/>
                <a:gd name="T16" fmla="*/ 1 w 64"/>
                <a:gd name="T17" fmla="*/ 42 h 75"/>
                <a:gd name="T18" fmla="*/ 31 w 64"/>
                <a:gd name="T19" fmla="*/ 75 h 75"/>
                <a:gd name="T20" fmla="*/ 33 w 64"/>
                <a:gd name="T21" fmla="*/ 75 h 75"/>
                <a:gd name="T22" fmla="*/ 63 w 64"/>
                <a:gd name="T23" fmla="*/ 42 h 75"/>
                <a:gd name="T24" fmla="*/ 61 w 64"/>
                <a:gd name="T25" fmla="*/ 39 h 75"/>
                <a:gd name="T26" fmla="*/ 51 w 64"/>
                <a:gd name="T27" fmla="*/ 41 h 75"/>
                <a:gd name="T28" fmla="*/ 49 w 64"/>
                <a:gd name="T2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75">
                  <a:moveTo>
                    <a:pt x="49" y="39"/>
                  </a:moveTo>
                  <a:cubicBezTo>
                    <a:pt x="49" y="1"/>
                    <a:pt x="49" y="1"/>
                    <a:pt x="49" y="1"/>
                  </a:cubicBezTo>
                  <a:cubicBezTo>
                    <a:pt x="49" y="0"/>
                    <a:pt x="49" y="0"/>
                    <a:pt x="48" y="0"/>
                  </a:cubicBezTo>
                  <a:cubicBezTo>
                    <a:pt x="16" y="0"/>
                    <a:pt x="16" y="0"/>
                    <a:pt x="16" y="0"/>
                  </a:cubicBezTo>
                  <a:cubicBezTo>
                    <a:pt x="15" y="0"/>
                    <a:pt x="14" y="0"/>
                    <a:pt x="14" y="1"/>
                  </a:cubicBezTo>
                  <a:cubicBezTo>
                    <a:pt x="14" y="39"/>
                    <a:pt x="14" y="39"/>
                    <a:pt x="14" y="39"/>
                  </a:cubicBezTo>
                  <a:cubicBezTo>
                    <a:pt x="14" y="40"/>
                    <a:pt x="13" y="41"/>
                    <a:pt x="12" y="41"/>
                  </a:cubicBezTo>
                  <a:cubicBezTo>
                    <a:pt x="2" y="39"/>
                    <a:pt x="2" y="39"/>
                    <a:pt x="2" y="39"/>
                  </a:cubicBezTo>
                  <a:cubicBezTo>
                    <a:pt x="1" y="39"/>
                    <a:pt x="0" y="41"/>
                    <a:pt x="1" y="42"/>
                  </a:cubicBezTo>
                  <a:cubicBezTo>
                    <a:pt x="31" y="75"/>
                    <a:pt x="31" y="75"/>
                    <a:pt x="31" y="75"/>
                  </a:cubicBezTo>
                  <a:cubicBezTo>
                    <a:pt x="31" y="75"/>
                    <a:pt x="32" y="75"/>
                    <a:pt x="33" y="75"/>
                  </a:cubicBezTo>
                  <a:cubicBezTo>
                    <a:pt x="63" y="42"/>
                    <a:pt x="63" y="42"/>
                    <a:pt x="63" y="42"/>
                  </a:cubicBezTo>
                  <a:cubicBezTo>
                    <a:pt x="64" y="41"/>
                    <a:pt x="63" y="39"/>
                    <a:pt x="61" y="39"/>
                  </a:cubicBezTo>
                  <a:cubicBezTo>
                    <a:pt x="51" y="41"/>
                    <a:pt x="51" y="41"/>
                    <a:pt x="51" y="41"/>
                  </a:cubicBezTo>
                  <a:cubicBezTo>
                    <a:pt x="50" y="41"/>
                    <a:pt x="49" y="40"/>
                    <a:pt x="49"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73" name="Oval 101"/>
            <p:cNvSpPr>
              <a:spLocks noChangeArrowheads="1"/>
            </p:cNvSpPr>
            <p:nvPr/>
          </p:nvSpPr>
          <p:spPr bwMode="auto">
            <a:xfrm>
              <a:off x="5814721" y="2364477"/>
              <a:ext cx="703440" cy="703441"/>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74" name="Freeform 102"/>
            <p:cNvSpPr/>
            <p:nvPr/>
          </p:nvSpPr>
          <p:spPr bwMode="auto">
            <a:xfrm>
              <a:off x="6056669" y="2489035"/>
              <a:ext cx="222233" cy="120974"/>
            </a:xfrm>
            <a:custGeom>
              <a:avLst/>
              <a:gdLst>
                <a:gd name="T0" fmla="*/ 18 w 105"/>
                <a:gd name="T1" fmla="*/ 57 h 57"/>
                <a:gd name="T2" fmla="*/ 18 w 105"/>
                <a:gd name="T3" fmla="*/ 53 h 57"/>
                <a:gd name="T4" fmla="*/ 52 w 105"/>
                <a:gd name="T5" fmla="*/ 19 h 57"/>
                <a:gd name="T6" fmla="*/ 86 w 105"/>
                <a:gd name="T7" fmla="*/ 53 h 57"/>
                <a:gd name="T8" fmla="*/ 86 w 105"/>
                <a:gd name="T9" fmla="*/ 57 h 57"/>
                <a:gd name="T10" fmla="*/ 105 w 105"/>
                <a:gd name="T11" fmla="*/ 57 h 57"/>
                <a:gd name="T12" fmla="*/ 105 w 105"/>
                <a:gd name="T13" fmla="*/ 53 h 57"/>
                <a:gd name="T14" fmla="*/ 52 w 105"/>
                <a:gd name="T15" fmla="*/ 0 h 57"/>
                <a:gd name="T16" fmla="*/ 0 w 105"/>
                <a:gd name="T17" fmla="*/ 53 h 57"/>
                <a:gd name="T18" fmla="*/ 0 w 105"/>
                <a:gd name="T19" fmla="*/ 57 h 57"/>
                <a:gd name="T20" fmla="*/ 18 w 105"/>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57">
                  <a:moveTo>
                    <a:pt x="18" y="57"/>
                  </a:moveTo>
                  <a:cubicBezTo>
                    <a:pt x="18" y="53"/>
                    <a:pt x="18" y="53"/>
                    <a:pt x="18" y="53"/>
                  </a:cubicBezTo>
                  <a:cubicBezTo>
                    <a:pt x="18" y="34"/>
                    <a:pt x="33" y="19"/>
                    <a:pt x="52" y="19"/>
                  </a:cubicBezTo>
                  <a:cubicBezTo>
                    <a:pt x="71" y="19"/>
                    <a:pt x="86" y="34"/>
                    <a:pt x="86" y="53"/>
                  </a:cubicBezTo>
                  <a:cubicBezTo>
                    <a:pt x="86" y="57"/>
                    <a:pt x="86" y="57"/>
                    <a:pt x="86" y="57"/>
                  </a:cubicBezTo>
                  <a:cubicBezTo>
                    <a:pt x="105" y="57"/>
                    <a:pt x="105" y="57"/>
                    <a:pt x="105" y="57"/>
                  </a:cubicBezTo>
                  <a:cubicBezTo>
                    <a:pt x="105" y="53"/>
                    <a:pt x="105" y="53"/>
                    <a:pt x="105" y="53"/>
                  </a:cubicBezTo>
                  <a:cubicBezTo>
                    <a:pt x="105" y="24"/>
                    <a:pt x="81" y="0"/>
                    <a:pt x="52" y="0"/>
                  </a:cubicBezTo>
                  <a:cubicBezTo>
                    <a:pt x="23" y="0"/>
                    <a:pt x="0" y="24"/>
                    <a:pt x="0" y="53"/>
                  </a:cubicBezTo>
                  <a:cubicBezTo>
                    <a:pt x="0" y="57"/>
                    <a:pt x="0" y="57"/>
                    <a:pt x="0" y="57"/>
                  </a:cubicBezTo>
                  <a:lnTo>
                    <a:pt x="1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75" name="Freeform 103"/>
            <p:cNvSpPr>
              <a:spLocks noEditPoints="1"/>
            </p:cNvSpPr>
            <p:nvPr/>
          </p:nvSpPr>
          <p:spPr bwMode="auto">
            <a:xfrm>
              <a:off x="5986773" y="2637788"/>
              <a:ext cx="362025" cy="251805"/>
            </a:xfrm>
            <a:custGeom>
              <a:avLst/>
              <a:gdLst>
                <a:gd name="T0" fmla="*/ 161 w 171"/>
                <a:gd name="T1" fmla="*/ 0 h 119"/>
                <a:gd name="T2" fmla="*/ 10 w 171"/>
                <a:gd name="T3" fmla="*/ 0 h 119"/>
                <a:gd name="T4" fmla="*/ 0 w 171"/>
                <a:gd name="T5" fmla="*/ 10 h 119"/>
                <a:gd name="T6" fmla="*/ 0 w 171"/>
                <a:gd name="T7" fmla="*/ 109 h 119"/>
                <a:gd name="T8" fmla="*/ 10 w 171"/>
                <a:gd name="T9" fmla="*/ 119 h 119"/>
                <a:gd name="T10" fmla="*/ 161 w 171"/>
                <a:gd name="T11" fmla="*/ 119 h 119"/>
                <a:gd name="T12" fmla="*/ 171 w 171"/>
                <a:gd name="T13" fmla="*/ 109 h 119"/>
                <a:gd name="T14" fmla="*/ 171 w 171"/>
                <a:gd name="T15" fmla="*/ 10 h 119"/>
                <a:gd name="T16" fmla="*/ 161 w 171"/>
                <a:gd name="T17" fmla="*/ 0 h 119"/>
                <a:gd name="T18" fmla="*/ 96 w 171"/>
                <a:gd name="T19" fmla="*/ 54 h 119"/>
                <a:gd name="T20" fmla="*/ 96 w 171"/>
                <a:gd name="T21" fmla="*/ 89 h 119"/>
                <a:gd name="T22" fmla="*/ 85 w 171"/>
                <a:gd name="T23" fmla="*/ 101 h 119"/>
                <a:gd name="T24" fmla="*/ 74 w 171"/>
                <a:gd name="T25" fmla="*/ 89 h 119"/>
                <a:gd name="T26" fmla="*/ 74 w 171"/>
                <a:gd name="T27" fmla="*/ 54 h 119"/>
                <a:gd name="T28" fmla="*/ 66 w 171"/>
                <a:gd name="T29" fmla="*/ 38 h 119"/>
                <a:gd name="T30" fmla="*/ 85 w 171"/>
                <a:gd name="T31" fmla="*/ 18 h 119"/>
                <a:gd name="T32" fmla="*/ 105 w 171"/>
                <a:gd name="T33" fmla="*/ 38 h 119"/>
                <a:gd name="T34" fmla="*/ 96 w 171"/>
                <a:gd name="T35" fmla="*/ 5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119">
                  <a:moveTo>
                    <a:pt x="161" y="0"/>
                  </a:moveTo>
                  <a:cubicBezTo>
                    <a:pt x="10" y="0"/>
                    <a:pt x="10" y="0"/>
                    <a:pt x="10" y="0"/>
                  </a:cubicBezTo>
                  <a:cubicBezTo>
                    <a:pt x="4" y="0"/>
                    <a:pt x="0" y="5"/>
                    <a:pt x="0" y="10"/>
                  </a:cubicBezTo>
                  <a:cubicBezTo>
                    <a:pt x="0" y="109"/>
                    <a:pt x="0" y="109"/>
                    <a:pt x="0" y="109"/>
                  </a:cubicBezTo>
                  <a:cubicBezTo>
                    <a:pt x="0" y="114"/>
                    <a:pt x="4" y="119"/>
                    <a:pt x="10" y="119"/>
                  </a:cubicBezTo>
                  <a:cubicBezTo>
                    <a:pt x="161" y="119"/>
                    <a:pt x="161" y="119"/>
                    <a:pt x="161" y="119"/>
                  </a:cubicBezTo>
                  <a:cubicBezTo>
                    <a:pt x="166" y="119"/>
                    <a:pt x="171" y="114"/>
                    <a:pt x="171" y="109"/>
                  </a:cubicBezTo>
                  <a:cubicBezTo>
                    <a:pt x="171" y="10"/>
                    <a:pt x="171" y="10"/>
                    <a:pt x="171" y="10"/>
                  </a:cubicBezTo>
                  <a:cubicBezTo>
                    <a:pt x="171" y="5"/>
                    <a:pt x="166" y="0"/>
                    <a:pt x="161" y="0"/>
                  </a:cubicBezTo>
                  <a:close/>
                  <a:moveTo>
                    <a:pt x="96" y="54"/>
                  </a:moveTo>
                  <a:cubicBezTo>
                    <a:pt x="96" y="89"/>
                    <a:pt x="96" y="89"/>
                    <a:pt x="96" y="89"/>
                  </a:cubicBezTo>
                  <a:cubicBezTo>
                    <a:pt x="96" y="96"/>
                    <a:pt x="91" y="101"/>
                    <a:pt x="85" y="101"/>
                  </a:cubicBezTo>
                  <a:cubicBezTo>
                    <a:pt x="79" y="101"/>
                    <a:pt x="74" y="96"/>
                    <a:pt x="74" y="89"/>
                  </a:cubicBezTo>
                  <a:cubicBezTo>
                    <a:pt x="74" y="54"/>
                    <a:pt x="74" y="54"/>
                    <a:pt x="74" y="54"/>
                  </a:cubicBezTo>
                  <a:cubicBezTo>
                    <a:pt x="69" y="51"/>
                    <a:pt x="66" y="45"/>
                    <a:pt x="66" y="38"/>
                  </a:cubicBezTo>
                  <a:cubicBezTo>
                    <a:pt x="66" y="27"/>
                    <a:pt x="74" y="18"/>
                    <a:pt x="85" y="18"/>
                  </a:cubicBezTo>
                  <a:cubicBezTo>
                    <a:pt x="96" y="18"/>
                    <a:pt x="105" y="27"/>
                    <a:pt x="105" y="38"/>
                  </a:cubicBezTo>
                  <a:cubicBezTo>
                    <a:pt x="105" y="45"/>
                    <a:pt x="102" y="51"/>
                    <a:pt x="96" y="54"/>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76" name="Freeform 104"/>
            <p:cNvSpPr/>
            <p:nvPr/>
          </p:nvSpPr>
          <p:spPr bwMode="auto">
            <a:xfrm>
              <a:off x="7518211" y="1961231"/>
              <a:ext cx="534077" cy="534077"/>
            </a:xfrm>
            <a:custGeom>
              <a:avLst/>
              <a:gdLst>
                <a:gd name="T0" fmla="*/ 236 w 252"/>
                <a:gd name="T1" fmla="*/ 97 h 252"/>
                <a:gd name="T2" fmla="*/ 156 w 252"/>
                <a:gd name="T3" fmla="*/ 236 h 252"/>
                <a:gd name="T4" fmla="*/ 16 w 252"/>
                <a:gd name="T5" fmla="*/ 156 h 252"/>
                <a:gd name="T6" fmla="*/ 97 w 252"/>
                <a:gd name="T7" fmla="*/ 16 h 252"/>
                <a:gd name="T8" fmla="*/ 236 w 252"/>
                <a:gd name="T9" fmla="*/ 97 h 252"/>
              </a:gdLst>
              <a:ahLst/>
              <a:cxnLst>
                <a:cxn ang="0">
                  <a:pos x="T0" y="T1"/>
                </a:cxn>
                <a:cxn ang="0">
                  <a:pos x="T2" y="T3"/>
                </a:cxn>
                <a:cxn ang="0">
                  <a:pos x="T4" y="T5"/>
                </a:cxn>
                <a:cxn ang="0">
                  <a:pos x="T6" y="T7"/>
                </a:cxn>
                <a:cxn ang="0">
                  <a:pos x="T8" y="T9"/>
                </a:cxn>
              </a:cxnLst>
              <a:rect l="0" t="0" r="r" b="b"/>
              <a:pathLst>
                <a:path w="252" h="252">
                  <a:moveTo>
                    <a:pt x="236" y="97"/>
                  </a:moveTo>
                  <a:cubicBezTo>
                    <a:pt x="252" y="157"/>
                    <a:pt x="216" y="220"/>
                    <a:pt x="156" y="236"/>
                  </a:cubicBezTo>
                  <a:cubicBezTo>
                    <a:pt x="95" y="252"/>
                    <a:pt x="33" y="216"/>
                    <a:pt x="16" y="156"/>
                  </a:cubicBezTo>
                  <a:cubicBezTo>
                    <a:pt x="0" y="95"/>
                    <a:pt x="36" y="33"/>
                    <a:pt x="97" y="16"/>
                  </a:cubicBezTo>
                  <a:cubicBezTo>
                    <a:pt x="157" y="0"/>
                    <a:pt x="220" y="36"/>
                    <a:pt x="236" y="97"/>
                  </a:cubicBezTo>
                  <a:close/>
                </a:path>
              </a:pathLst>
            </a:cu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77" name="Freeform 105"/>
            <p:cNvSpPr>
              <a:spLocks noEditPoints="1"/>
            </p:cNvSpPr>
            <p:nvPr/>
          </p:nvSpPr>
          <p:spPr bwMode="auto">
            <a:xfrm>
              <a:off x="7647250" y="2071451"/>
              <a:ext cx="277792" cy="265246"/>
            </a:xfrm>
            <a:custGeom>
              <a:avLst/>
              <a:gdLst>
                <a:gd name="T0" fmla="*/ 121 w 131"/>
                <a:gd name="T1" fmla="*/ 46 h 125"/>
                <a:gd name="T2" fmla="*/ 99 w 131"/>
                <a:gd name="T3" fmla="*/ 46 h 125"/>
                <a:gd name="T4" fmla="*/ 97 w 131"/>
                <a:gd name="T5" fmla="*/ 10 h 125"/>
                <a:gd name="T6" fmla="*/ 86 w 131"/>
                <a:gd name="T7" fmla="*/ 0 h 125"/>
                <a:gd name="T8" fmla="*/ 74 w 131"/>
                <a:gd name="T9" fmla="*/ 17 h 125"/>
                <a:gd name="T10" fmla="*/ 63 w 131"/>
                <a:gd name="T11" fmla="*/ 49 h 125"/>
                <a:gd name="T12" fmla="*/ 42 w 131"/>
                <a:gd name="T13" fmla="*/ 56 h 125"/>
                <a:gd name="T14" fmla="*/ 41 w 131"/>
                <a:gd name="T15" fmla="*/ 49 h 125"/>
                <a:gd name="T16" fmla="*/ 0 w 131"/>
                <a:gd name="T17" fmla="*/ 51 h 125"/>
                <a:gd name="T18" fmla="*/ 2 w 131"/>
                <a:gd name="T19" fmla="*/ 122 h 125"/>
                <a:gd name="T20" fmla="*/ 42 w 131"/>
                <a:gd name="T21" fmla="*/ 121 h 125"/>
                <a:gd name="T22" fmla="*/ 58 w 131"/>
                <a:gd name="T23" fmla="*/ 116 h 125"/>
                <a:gd name="T24" fmla="*/ 59 w 131"/>
                <a:gd name="T25" fmla="*/ 116 h 125"/>
                <a:gd name="T26" fmla="*/ 65 w 131"/>
                <a:gd name="T27" fmla="*/ 117 h 125"/>
                <a:gd name="T28" fmla="*/ 118 w 131"/>
                <a:gd name="T29" fmla="*/ 125 h 125"/>
                <a:gd name="T30" fmla="*/ 130 w 131"/>
                <a:gd name="T31" fmla="*/ 110 h 125"/>
                <a:gd name="T32" fmla="*/ 130 w 131"/>
                <a:gd name="T33" fmla="*/ 53 h 125"/>
                <a:gd name="T34" fmla="*/ 81 w 131"/>
                <a:gd name="T35" fmla="*/ 116 h 125"/>
                <a:gd name="T36" fmla="*/ 42 w 131"/>
                <a:gd name="T37" fmla="*/ 109 h 125"/>
                <a:gd name="T38" fmla="*/ 56 w 131"/>
                <a:gd name="T39" fmla="*/ 65 h 125"/>
                <a:gd name="T40" fmla="*/ 75 w 131"/>
                <a:gd name="T41" fmla="*/ 36 h 125"/>
                <a:gd name="T42" fmla="*/ 82 w 131"/>
                <a:gd name="T43" fmla="*/ 14 h 125"/>
                <a:gd name="T44" fmla="*/ 88 w 131"/>
                <a:gd name="T45" fmla="*/ 7 h 125"/>
                <a:gd name="T46" fmla="*/ 89 w 131"/>
                <a:gd name="T47" fmla="*/ 9 h 125"/>
                <a:gd name="T48" fmla="*/ 90 w 131"/>
                <a:gd name="T49" fmla="*/ 52 h 125"/>
                <a:gd name="T50" fmla="*/ 121 w 131"/>
                <a:gd name="T51" fmla="*/ 53 h 125"/>
                <a:gd name="T52" fmla="*/ 121 w 131"/>
                <a:gd name="T53" fmla="*/ 53 h 125"/>
                <a:gd name="T54" fmla="*/ 123 w 131"/>
                <a:gd name="T55" fmla="*/ 54 h 125"/>
                <a:gd name="T56" fmla="*/ 116 w 131"/>
                <a:gd name="T57" fmla="*/ 69 h 125"/>
                <a:gd name="T58" fmla="*/ 123 w 131"/>
                <a:gd name="T59" fmla="*/ 83 h 125"/>
                <a:gd name="T60" fmla="*/ 123 w 131"/>
                <a:gd name="T61" fmla="*/ 92 h 125"/>
                <a:gd name="T62" fmla="*/ 116 w 131"/>
                <a:gd name="T63" fmla="*/ 105 h 125"/>
                <a:gd name="T64" fmla="*/ 121 w 131"/>
                <a:gd name="T65" fmla="*/ 1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25">
                  <a:moveTo>
                    <a:pt x="130" y="53"/>
                  </a:moveTo>
                  <a:cubicBezTo>
                    <a:pt x="130" y="49"/>
                    <a:pt x="126" y="46"/>
                    <a:pt x="121" y="46"/>
                  </a:cubicBezTo>
                  <a:cubicBezTo>
                    <a:pt x="121" y="46"/>
                    <a:pt x="121" y="46"/>
                    <a:pt x="120" y="46"/>
                  </a:cubicBezTo>
                  <a:cubicBezTo>
                    <a:pt x="99" y="46"/>
                    <a:pt x="99" y="46"/>
                    <a:pt x="99" y="46"/>
                  </a:cubicBezTo>
                  <a:cubicBezTo>
                    <a:pt x="98" y="46"/>
                    <a:pt x="97" y="46"/>
                    <a:pt x="97" y="45"/>
                  </a:cubicBezTo>
                  <a:cubicBezTo>
                    <a:pt x="97" y="10"/>
                    <a:pt x="97" y="10"/>
                    <a:pt x="97" y="10"/>
                  </a:cubicBezTo>
                  <a:cubicBezTo>
                    <a:pt x="97" y="9"/>
                    <a:pt x="97" y="5"/>
                    <a:pt x="95" y="3"/>
                  </a:cubicBezTo>
                  <a:cubicBezTo>
                    <a:pt x="93" y="1"/>
                    <a:pt x="91" y="0"/>
                    <a:pt x="86" y="0"/>
                  </a:cubicBezTo>
                  <a:cubicBezTo>
                    <a:pt x="79" y="1"/>
                    <a:pt x="77" y="7"/>
                    <a:pt x="76" y="12"/>
                  </a:cubicBezTo>
                  <a:cubicBezTo>
                    <a:pt x="75" y="13"/>
                    <a:pt x="75" y="15"/>
                    <a:pt x="74" y="17"/>
                  </a:cubicBezTo>
                  <a:cubicBezTo>
                    <a:pt x="72" y="21"/>
                    <a:pt x="70" y="28"/>
                    <a:pt x="68" y="34"/>
                  </a:cubicBezTo>
                  <a:cubicBezTo>
                    <a:pt x="66" y="40"/>
                    <a:pt x="65" y="46"/>
                    <a:pt x="63" y="49"/>
                  </a:cubicBezTo>
                  <a:cubicBezTo>
                    <a:pt x="61" y="53"/>
                    <a:pt x="56" y="56"/>
                    <a:pt x="55" y="56"/>
                  </a:cubicBezTo>
                  <a:cubicBezTo>
                    <a:pt x="42" y="56"/>
                    <a:pt x="42" y="56"/>
                    <a:pt x="42" y="56"/>
                  </a:cubicBezTo>
                  <a:cubicBezTo>
                    <a:pt x="42" y="51"/>
                    <a:pt x="42" y="51"/>
                    <a:pt x="42" y="51"/>
                  </a:cubicBezTo>
                  <a:cubicBezTo>
                    <a:pt x="42" y="50"/>
                    <a:pt x="42" y="49"/>
                    <a:pt x="41" y="49"/>
                  </a:cubicBezTo>
                  <a:cubicBezTo>
                    <a:pt x="2" y="49"/>
                    <a:pt x="2" y="49"/>
                    <a:pt x="2" y="49"/>
                  </a:cubicBezTo>
                  <a:cubicBezTo>
                    <a:pt x="1" y="49"/>
                    <a:pt x="0" y="50"/>
                    <a:pt x="0" y="51"/>
                  </a:cubicBezTo>
                  <a:cubicBezTo>
                    <a:pt x="0" y="121"/>
                    <a:pt x="0" y="121"/>
                    <a:pt x="0" y="121"/>
                  </a:cubicBezTo>
                  <a:cubicBezTo>
                    <a:pt x="0" y="121"/>
                    <a:pt x="1" y="122"/>
                    <a:pt x="2" y="122"/>
                  </a:cubicBezTo>
                  <a:cubicBezTo>
                    <a:pt x="41" y="122"/>
                    <a:pt x="41" y="122"/>
                    <a:pt x="41" y="122"/>
                  </a:cubicBezTo>
                  <a:cubicBezTo>
                    <a:pt x="42" y="122"/>
                    <a:pt x="42" y="121"/>
                    <a:pt x="42" y="121"/>
                  </a:cubicBezTo>
                  <a:cubicBezTo>
                    <a:pt x="42" y="116"/>
                    <a:pt x="42" y="116"/>
                    <a:pt x="42" y="116"/>
                  </a:cubicBezTo>
                  <a:cubicBezTo>
                    <a:pt x="58" y="116"/>
                    <a:pt x="58" y="116"/>
                    <a:pt x="58" y="116"/>
                  </a:cubicBezTo>
                  <a:cubicBezTo>
                    <a:pt x="59" y="116"/>
                    <a:pt x="59" y="116"/>
                    <a:pt x="59" y="116"/>
                  </a:cubicBezTo>
                  <a:cubicBezTo>
                    <a:pt x="59" y="116"/>
                    <a:pt x="59" y="116"/>
                    <a:pt x="59" y="116"/>
                  </a:cubicBezTo>
                  <a:cubicBezTo>
                    <a:pt x="59" y="116"/>
                    <a:pt x="59" y="116"/>
                    <a:pt x="59" y="116"/>
                  </a:cubicBezTo>
                  <a:cubicBezTo>
                    <a:pt x="60" y="116"/>
                    <a:pt x="62" y="116"/>
                    <a:pt x="65" y="117"/>
                  </a:cubicBezTo>
                  <a:cubicBezTo>
                    <a:pt x="68" y="118"/>
                    <a:pt x="75" y="123"/>
                    <a:pt x="77" y="124"/>
                  </a:cubicBezTo>
                  <a:cubicBezTo>
                    <a:pt x="118" y="125"/>
                    <a:pt x="118" y="125"/>
                    <a:pt x="118" y="125"/>
                  </a:cubicBezTo>
                  <a:cubicBezTo>
                    <a:pt x="118" y="124"/>
                    <a:pt x="122" y="123"/>
                    <a:pt x="126" y="120"/>
                  </a:cubicBezTo>
                  <a:cubicBezTo>
                    <a:pt x="130" y="116"/>
                    <a:pt x="130" y="111"/>
                    <a:pt x="130" y="110"/>
                  </a:cubicBezTo>
                  <a:cubicBezTo>
                    <a:pt x="130" y="110"/>
                    <a:pt x="130" y="110"/>
                    <a:pt x="130" y="110"/>
                  </a:cubicBezTo>
                  <a:cubicBezTo>
                    <a:pt x="130" y="108"/>
                    <a:pt x="131" y="58"/>
                    <a:pt x="130" y="53"/>
                  </a:cubicBezTo>
                  <a:close/>
                  <a:moveTo>
                    <a:pt x="116" y="116"/>
                  </a:moveTo>
                  <a:cubicBezTo>
                    <a:pt x="81" y="116"/>
                    <a:pt x="81" y="116"/>
                    <a:pt x="81" y="116"/>
                  </a:cubicBezTo>
                  <a:cubicBezTo>
                    <a:pt x="78" y="116"/>
                    <a:pt x="71" y="111"/>
                    <a:pt x="67" y="110"/>
                  </a:cubicBezTo>
                  <a:cubicBezTo>
                    <a:pt x="62" y="109"/>
                    <a:pt x="42" y="109"/>
                    <a:pt x="42" y="109"/>
                  </a:cubicBezTo>
                  <a:cubicBezTo>
                    <a:pt x="42" y="65"/>
                    <a:pt x="42" y="65"/>
                    <a:pt x="42" y="65"/>
                  </a:cubicBezTo>
                  <a:cubicBezTo>
                    <a:pt x="56" y="65"/>
                    <a:pt x="56" y="65"/>
                    <a:pt x="56" y="65"/>
                  </a:cubicBezTo>
                  <a:cubicBezTo>
                    <a:pt x="56" y="65"/>
                    <a:pt x="66" y="60"/>
                    <a:pt x="70" y="52"/>
                  </a:cubicBezTo>
                  <a:cubicBezTo>
                    <a:pt x="71" y="49"/>
                    <a:pt x="73" y="43"/>
                    <a:pt x="75" y="36"/>
                  </a:cubicBezTo>
                  <a:cubicBezTo>
                    <a:pt x="77" y="30"/>
                    <a:pt x="79" y="23"/>
                    <a:pt x="80" y="20"/>
                  </a:cubicBezTo>
                  <a:cubicBezTo>
                    <a:pt x="81" y="18"/>
                    <a:pt x="82" y="16"/>
                    <a:pt x="82" y="14"/>
                  </a:cubicBezTo>
                  <a:cubicBezTo>
                    <a:pt x="84" y="9"/>
                    <a:pt x="85" y="7"/>
                    <a:pt x="87" y="7"/>
                  </a:cubicBezTo>
                  <a:cubicBezTo>
                    <a:pt x="87" y="7"/>
                    <a:pt x="87" y="7"/>
                    <a:pt x="88" y="7"/>
                  </a:cubicBezTo>
                  <a:cubicBezTo>
                    <a:pt x="88" y="7"/>
                    <a:pt x="89" y="7"/>
                    <a:pt x="89" y="7"/>
                  </a:cubicBezTo>
                  <a:cubicBezTo>
                    <a:pt x="89" y="8"/>
                    <a:pt x="89" y="9"/>
                    <a:pt x="89" y="9"/>
                  </a:cubicBezTo>
                  <a:cubicBezTo>
                    <a:pt x="89" y="51"/>
                    <a:pt x="89" y="51"/>
                    <a:pt x="89" y="51"/>
                  </a:cubicBezTo>
                  <a:cubicBezTo>
                    <a:pt x="89" y="51"/>
                    <a:pt x="90" y="52"/>
                    <a:pt x="90" y="52"/>
                  </a:cubicBezTo>
                  <a:cubicBezTo>
                    <a:pt x="90" y="52"/>
                    <a:pt x="91" y="53"/>
                    <a:pt x="91" y="53"/>
                  </a:cubicBezTo>
                  <a:cubicBezTo>
                    <a:pt x="121" y="53"/>
                    <a:pt x="121" y="53"/>
                    <a:pt x="121" y="53"/>
                  </a:cubicBezTo>
                  <a:cubicBezTo>
                    <a:pt x="121" y="53"/>
                    <a:pt x="121" y="53"/>
                    <a:pt x="121" y="53"/>
                  </a:cubicBezTo>
                  <a:cubicBezTo>
                    <a:pt x="121" y="53"/>
                    <a:pt x="121" y="53"/>
                    <a:pt x="121" y="53"/>
                  </a:cubicBezTo>
                  <a:cubicBezTo>
                    <a:pt x="122" y="53"/>
                    <a:pt x="123" y="53"/>
                    <a:pt x="123" y="53"/>
                  </a:cubicBezTo>
                  <a:cubicBezTo>
                    <a:pt x="123" y="53"/>
                    <a:pt x="123" y="53"/>
                    <a:pt x="123" y="54"/>
                  </a:cubicBezTo>
                  <a:cubicBezTo>
                    <a:pt x="123" y="55"/>
                    <a:pt x="123" y="59"/>
                    <a:pt x="123" y="65"/>
                  </a:cubicBezTo>
                  <a:cubicBezTo>
                    <a:pt x="116" y="69"/>
                    <a:pt x="116" y="69"/>
                    <a:pt x="116" y="69"/>
                  </a:cubicBezTo>
                  <a:cubicBezTo>
                    <a:pt x="123" y="74"/>
                    <a:pt x="123" y="74"/>
                    <a:pt x="123" y="74"/>
                  </a:cubicBezTo>
                  <a:cubicBezTo>
                    <a:pt x="123" y="77"/>
                    <a:pt x="123" y="80"/>
                    <a:pt x="123" y="83"/>
                  </a:cubicBezTo>
                  <a:cubicBezTo>
                    <a:pt x="116" y="87"/>
                    <a:pt x="116" y="87"/>
                    <a:pt x="116" y="87"/>
                  </a:cubicBezTo>
                  <a:cubicBezTo>
                    <a:pt x="123" y="92"/>
                    <a:pt x="123" y="92"/>
                    <a:pt x="123" y="92"/>
                  </a:cubicBezTo>
                  <a:cubicBezTo>
                    <a:pt x="123" y="95"/>
                    <a:pt x="123" y="98"/>
                    <a:pt x="123" y="101"/>
                  </a:cubicBezTo>
                  <a:cubicBezTo>
                    <a:pt x="116" y="105"/>
                    <a:pt x="116" y="105"/>
                    <a:pt x="116" y="105"/>
                  </a:cubicBezTo>
                  <a:cubicBezTo>
                    <a:pt x="123" y="110"/>
                    <a:pt x="123" y="110"/>
                    <a:pt x="123" y="110"/>
                  </a:cubicBezTo>
                  <a:cubicBezTo>
                    <a:pt x="123" y="110"/>
                    <a:pt x="122" y="112"/>
                    <a:pt x="121" y="114"/>
                  </a:cubicBezTo>
                  <a:cubicBezTo>
                    <a:pt x="119" y="115"/>
                    <a:pt x="117" y="116"/>
                    <a:pt x="116"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78" name="Oval 106"/>
            <p:cNvSpPr>
              <a:spLocks noChangeArrowheads="1"/>
            </p:cNvSpPr>
            <p:nvPr/>
          </p:nvSpPr>
          <p:spPr bwMode="auto">
            <a:xfrm>
              <a:off x="7247588" y="2800879"/>
              <a:ext cx="639817" cy="639817"/>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79" name="Line 107"/>
            <p:cNvSpPr>
              <a:spLocks noChangeShapeType="1"/>
            </p:cNvSpPr>
            <p:nvPr/>
          </p:nvSpPr>
          <p:spPr bwMode="auto">
            <a:xfrm>
              <a:off x="7567497" y="3101969"/>
              <a:ext cx="0" cy="0"/>
            </a:xfrm>
            <a:prstGeom prst="line">
              <a:avLst/>
            </a:prstGeom>
            <a:noFill/>
            <a:ln w="1905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80" name="Freeform 108"/>
            <p:cNvSpPr/>
            <p:nvPr/>
          </p:nvSpPr>
          <p:spPr bwMode="auto">
            <a:xfrm>
              <a:off x="7364082" y="2936190"/>
              <a:ext cx="406830" cy="369194"/>
            </a:xfrm>
            <a:custGeom>
              <a:avLst/>
              <a:gdLst>
                <a:gd name="T0" fmla="*/ 187 w 192"/>
                <a:gd name="T1" fmla="*/ 79 h 174"/>
                <a:gd name="T2" fmla="*/ 189 w 192"/>
                <a:gd name="T3" fmla="*/ 74 h 174"/>
                <a:gd name="T4" fmla="*/ 163 w 192"/>
                <a:gd name="T5" fmla="*/ 52 h 174"/>
                <a:gd name="T6" fmla="*/ 158 w 192"/>
                <a:gd name="T7" fmla="*/ 39 h 174"/>
                <a:gd name="T8" fmla="*/ 158 w 192"/>
                <a:gd name="T9" fmla="*/ 20 h 174"/>
                <a:gd name="T10" fmla="*/ 148 w 192"/>
                <a:gd name="T11" fmla="*/ 13 h 174"/>
                <a:gd name="T12" fmla="*/ 140 w 192"/>
                <a:gd name="T13" fmla="*/ 13 h 174"/>
                <a:gd name="T14" fmla="*/ 132 w 192"/>
                <a:gd name="T15" fmla="*/ 20 h 174"/>
                <a:gd name="T16" fmla="*/ 126 w 192"/>
                <a:gd name="T17" fmla="*/ 22 h 174"/>
                <a:gd name="T18" fmla="*/ 102 w 192"/>
                <a:gd name="T19" fmla="*/ 2 h 174"/>
                <a:gd name="T20" fmla="*/ 90 w 192"/>
                <a:gd name="T21" fmla="*/ 2 h 174"/>
                <a:gd name="T22" fmla="*/ 4 w 192"/>
                <a:gd name="T23" fmla="*/ 74 h 174"/>
                <a:gd name="T24" fmla="*/ 6 w 192"/>
                <a:gd name="T25" fmla="*/ 79 h 174"/>
                <a:gd name="T26" fmla="*/ 21 w 192"/>
                <a:gd name="T27" fmla="*/ 79 h 174"/>
                <a:gd name="T28" fmla="*/ 33 w 192"/>
                <a:gd name="T29" fmla="*/ 87 h 174"/>
                <a:gd name="T30" fmla="*/ 33 w 192"/>
                <a:gd name="T31" fmla="*/ 162 h 174"/>
                <a:gd name="T32" fmla="*/ 45 w 192"/>
                <a:gd name="T33" fmla="*/ 174 h 174"/>
                <a:gd name="T34" fmla="*/ 148 w 192"/>
                <a:gd name="T35" fmla="*/ 174 h 174"/>
                <a:gd name="T36" fmla="*/ 158 w 192"/>
                <a:gd name="T37" fmla="*/ 162 h 174"/>
                <a:gd name="T38" fmla="*/ 158 w 192"/>
                <a:gd name="T39" fmla="*/ 87 h 174"/>
                <a:gd name="T40" fmla="*/ 163 w 192"/>
                <a:gd name="T41" fmla="*/ 79 h 174"/>
                <a:gd name="T42" fmla="*/ 187 w 192"/>
                <a:gd name="T43" fmla="*/ 7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187" y="79"/>
                  </a:moveTo>
                  <a:cubicBezTo>
                    <a:pt x="191" y="79"/>
                    <a:pt x="192" y="77"/>
                    <a:pt x="189" y="74"/>
                  </a:cubicBezTo>
                  <a:cubicBezTo>
                    <a:pt x="163" y="52"/>
                    <a:pt x="163" y="52"/>
                    <a:pt x="163" y="52"/>
                  </a:cubicBezTo>
                  <a:cubicBezTo>
                    <a:pt x="159" y="49"/>
                    <a:pt x="158" y="43"/>
                    <a:pt x="158" y="39"/>
                  </a:cubicBezTo>
                  <a:cubicBezTo>
                    <a:pt x="158" y="20"/>
                    <a:pt x="158" y="20"/>
                    <a:pt x="158" y="20"/>
                  </a:cubicBezTo>
                  <a:cubicBezTo>
                    <a:pt x="158" y="16"/>
                    <a:pt x="152" y="13"/>
                    <a:pt x="148" y="13"/>
                  </a:cubicBezTo>
                  <a:cubicBezTo>
                    <a:pt x="140" y="13"/>
                    <a:pt x="140" y="13"/>
                    <a:pt x="140" y="13"/>
                  </a:cubicBezTo>
                  <a:cubicBezTo>
                    <a:pt x="135" y="13"/>
                    <a:pt x="132" y="16"/>
                    <a:pt x="132" y="20"/>
                  </a:cubicBezTo>
                  <a:cubicBezTo>
                    <a:pt x="132" y="24"/>
                    <a:pt x="129" y="25"/>
                    <a:pt x="126" y="22"/>
                  </a:cubicBezTo>
                  <a:cubicBezTo>
                    <a:pt x="102" y="2"/>
                    <a:pt x="102" y="2"/>
                    <a:pt x="102" y="2"/>
                  </a:cubicBezTo>
                  <a:cubicBezTo>
                    <a:pt x="99" y="0"/>
                    <a:pt x="94" y="0"/>
                    <a:pt x="90" y="2"/>
                  </a:cubicBezTo>
                  <a:cubicBezTo>
                    <a:pt x="4" y="74"/>
                    <a:pt x="4" y="74"/>
                    <a:pt x="4" y="74"/>
                  </a:cubicBezTo>
                  <a:cubicBezTo>
                    <a:pt x="0" y="77"/>
                    <a:pt x="1" y="79"/>
                    <a:pt x="6" y="79"/>
                  </a:cubicBezTo>
                  <a:cubicBezTo>
                    <a:pt x="21" y="79"/>
                    <a:pt x="21" y="79"/>
                    <a:pt x="21" y="79"/>
                  </a:cubicBezTo>
                  <a:cubicBezTo>
                    <a:pt x="26" y="79"/>
                    <a:pt x="33" y="83"/>
                    <a:pt x="33" y="87"/>
                  </a:cubicBezTo>
                  <a:cubicBezTo>
                    <a:pt x="33" y="162"/>
                    <a:pt x="33" y="162"/>
                    <a:pt x="33" y="162"/>
                  </a:cubicBezTo>
                  <a:cubicBezTo>
                    <a:pt x="33" y="167"/>
                    <a:pt x="41" y="174"/>
                    <a:pt x="45" y="174"/>
                  </a:cubicBezTo>
                  <a:cubicBezTo>
                    <a:pt x="148" y="174"/>
                    <a:pt x="148" y="174"/>
                    <a:pt x="148" y="174"/>
                  </a:cubicBezTo>
                  <a:cubicBezTo>
                    <a:pt x="152" y="174"/>
                    <a:pt x="158" y="167"/>
                    <a:pt x="158" y="162"/>
                  </a:cubicBezTo>
                  <a:cubicBezTo>
                    <a:pt x="158" y="87"/>
                    <a:pt x="158" y="87"/>
                    <a:pt x="158" y="87"/>
                  </a:cubicBezTo>
                  <a:cubicBezTo>
                    <a:pt x="158" y="83"/>
                    <a:pt x="159" y="79"/>
                    <a:pt x="163" y="79"/>
                  </a:cubicBezTo>
                  <a:lnTo>
                    <a:pt x="187"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1" name="Oval 109"/>
            <p:cNvSpPr>
              <a:spLocks noChangeArrowheads="1"/>
            </p:cNvSpPr>
            <p:nvPr/>
          </p:nvSpPr>
          <p:spPr bwMode="auto">
            <a:xfrm>
              <a:off x="5219709" y="3705942"/>
              <a:ext cx="440882" cy="440882"/>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82" name="Freeform 110"/>
            <p:cNvSpPr/>
            <p:nvPr/>
          </p:nvSpPr>
          <p:spPr bwMode="auto">
            <a:xfrm>
              <a:off x="5317384" y="3809890"/>
              <a:ext cx="245532" cy="232987"/>
            </a:xfrm>
            <a:custGeom>
              <a:avLst/>
              <a:gdLst>
                <a:gd name="T0" fmla="*/ 56 w 116"/>
                <a:gd name="T1" fmla="*/ 2 h 110"/>
                <a:gd name="T2" fmla="*/ 61 w 116"/>
                <a:gd name="T3" fmla="*/ 2 h 110"/>
                <a:gd name="T4" fmla="*/ 74 w 116"/>
                <a:gd name="T5" fmla="*/ 30 h 110"/>
                <a:gd name="T6" fmla="*/ 82 w 116"/>
                <a:gd name="T7" fmla="*/ 36 h 110"/>
                <a:gd name="T8" fmla="*/ 113 w 116"/>
                <a:gd name="T9" fmla="*/ 40 h 110"/>
                <a:gd name="T10" fmla="*/ 114 w 116"/>
                <a:gd name="T11" fmla="*/ 45 h 110"/>
                <a:gd name="T12" fmla="*/ 92 w 116"/>
                <a:gd name="T13" fmla="*/ 67 h 110"/>
                <a:gd name="T14" fmla="*/ 89 w 116"/>
                <a:gd name="T15" fmla="*/ 75 h 110"/>
                <a:gd name="T16" fmla="*/ 94 w 116"/>
                <a:gd name="T17" fmla="*/ 106 h 110"/>
                <a:gd name="T18" fmla="*/ 91 w 116"/>
                <a:gd name="T19" fmla="*/ 109 h 110"/>
                <a:gd name="T20" fmla="*/ 63 w 116"/>
                <a:gd name="T21" fmla="*/ 94 h 110"/>
                <a:gd name="T22" fmla="*/ 54 w 116"/>
                <a:gd name="T23" fmla="*/ 94 h 110"/>
                <a:gd name="T24" fmla="*/ 26 w 116"/>
                <a:gd name="T25" fmla="*/ 109 h 110"/>
                <a:gd name="T26" fmla="*/ 22 w 116"/>
                <a:gd name="T27" fmla="*/ 106 h 110"/>
                <a:gd name="T28" fmla="*/ 27 w 116"/>
                <a:gd name="T29" fmla="*/ 75 h 110"/>
                <a:gd name="T30" fmla="*/ 24 w 116"/>
                <a:gd name="T31" fmla="*/ 67 h 110"/>
                <a:gd name="T32" fmla="*/ 2 w 116"/>
                <a:gd name="T33" fmla="*/ 45 h 110"/>
                <a:gd name="T34" fmla="*/ 4 w 116"/>
                <a:gd name="T35" fmla="*/ 40 h 110"/>
                <a:gd name="T36" fmla="*/ 34 w 116"/>
                <a:gd name="T37" fmla="*/ 36 h 110"/>
                <a:gd name="T38" fmla="*/ 42 w 116"/>
                <a:gd name="T39" fmla="*/ 30 h 110"/>
                <a:gd name="T40" fmla="*/ 56 w 116"/>
                <a:gd name="T41"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10">
                  <a:moveTo>
                    <a:pt x="56" y="2"/>
                  </a:moveTo>
                  <a:cubicBezTo>
                    <a:pt x="57" y="0"/>
                    <a:pt x="59" y="0"/>
                    <a:pt x="61" y="2"/>
                  </a:cubicBezTo>
                  <a:cubicBezTo>
                    <a:pt x="74" y="30"/>
                    <a:pt x="74" y="30"/>
                    <a:pt x="74" y="30"/>
                  </a:cubicBezTo>
                  <a:cubicBezTo>
                    <a:pt x="76" y="33"/>
                    <a:pt x="79" y="35"/>
                    <a:pt x="82" y="36"/>
                  </a:cubicBezTo>
                  <a:cubicBezTo>
                    <a:pt x="113" y="40"/>
                    <a:pt x="113" y="40"/>
                    <a:pt x="113" y="40"/>
                  </a:cubicBezTo>
                  <a:cubicBezTo>
                    <a:pt x="116" y="41"/>
                    <a:pt x="116" y="43"/>
                    <a:pt x="114" y="45"/>
                  </a:cubicBezTo>
                  <a:cubicBezTo>
                    <a:pt x="92" y="67"/>
                    <a:pt x="92" y="67"/>
                    <a:pt x="92" y="67"/>
                  </a:cubicBezTo>
                  <a:cubicBezTo>
                    <a:pt x="90" y="69"/>
                    <a:pt x="89" y="73"/>
                    <a:pt x="89" y="75"/>
                  </a:cubicBezTo>
                  <a:cubicBezTo>
                    <a:pt x="94" y="106"/>
                    <a:pt x="94" y="106"/>
                    <a:pt x="94" y="106"/>
                  </a:cubicBezTo>
                  <a:cubicBezTo>
                    <a:pt x="95" y="109"/>
                    <a:pt x="93" y="110"/>
                    <a:pt x="91" y="109"/>
                  </a:cubicBezTo>
                  <a:cubicBezTo>
                    <a:pt x="63" y="94"/>
                    <a:pt x="63" y="94"/>
                    <a:pt x="63" y="94"/>
                  </a:cubicBezTo>
                  <a:cubicBezTo>
                    <a:pt x="60" y="93"/>
                    <a:pt x="56" y="93"/>
                    <a:pt x="54" y="94"/>
                  </a:cubicBezTo>
                  <a:cubicBezTo>
                    <a:pt x="26" y="109"/>
                    <a:pt x="26" y="109"/>
                    <a:pt x="26" y="109"/>
                  </a:cubicBezTo>
                  <a:cubicBezTo>
                    <a:pt x="23" y="110"/>
                    <a:pt x="22" y="109"/>
                    <a:pt x="22" y="106"/>
                  </a:cubicBezTo>
                  <a:cubicBezTo>
                    <a:pt x="27" y="75"/>
                    <a:pt x="27" y="75"/>
                    <a:pt x="27" y="75"/>
                  </a:cubicBezTo>
                  <a:cubicBezTo>
                    <a:pt x="28" y="73"/>
                    <a:pt x="27" y="69"/>
                    <a:pt x="24" y="67"/>
                  </a:cubicBezTo>
                  <a:cubicBezTo>
                    <a:pt x="2" y="45"/>
                    <a:pt x="2" y="45"/>
                    <a:pt x="2" y="45"/>
                  </a:cubicBezTo>
                  <a:cubicBezTo>
                    <a:pt x="0" y="43"/>
                    <a:pt x="1" y="41"/>
                    <a:pt x="4" y="40"/>
                  </a:cubicBezTo>
                  <a:cubicBezTo>
                    <a:pt x="34" y="36"/>
                    <a:pt x="34" y="36"/>
                    <a:pt x="34" y="36"/>
                  </a:cubicBezTo>
                  <a:cubicBezTo>
                    <a:pt x="37" y="35"/>
                    <a:pt x="41" y="33"/>
                    <a:pt x="42" y="30"/>
                  </a:cubicBezTo>
                  <a:lnTo>
                    <a:pt x="56"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3" name="Freeform 111"/>
            <p:cNvSpPr/>
            <p:nvPr/>
          </p:nvSpPr>
          <p:spPr bwMode="auto">
            <a:xfrm>
              <a:off x="7224290" y="5534888"/>
              <a:ext cx="525116" cy="525116"/>
            </a:xfrm>
            <a:custGeom>
              <a:avLst/>
              <a:gdLst>
                <a:gd name="T0" fmla="*/ 232 w 248"/>
                <a:gd name="T1" fmla="*/ 95 h 248"/>
                <a:gd name="T2" fmla="*/ 153 w 248"/>
                <a:gd name="T3" fmla="*/ 232 h 248"/>
                <a:gd name="T4" fmla="*/ 16 w 248"/>
                <a:gd name="T5" fmla="*/ 153 h 248"/>
                <a:gd name="T6" fmla="*/ 95 w 248"/>
                <a:gd name="T7" fmla="*/ 16 h 248"/>
                <a:gd name="T8" fmla="*/ 232 w 248"/>
                <a:gd name="T9" fmla="*/ 95 h 248"/>
              </a:gdLst>
              <a:ahLst/>
              <a:cxnLst>
                <a:cxn ang="0">
                  <a:pos x="T0" y="T1"/>
                </a:cxn>
                <a:cxn ang="0">
                  <a:pos x="T2" y="T3"/>
                </a:cxn>
                <a:cxn ang="0">
                  <a:pos x="T4" y="T5"/>
                </a:cxn>
                <a:cxn ang="0">
                  <a:pos x="T6" y="T7"/>
                </a:cxn>
                <a:cxn ang="0">
                  <a:pos x="T8" y="T9"/>
                </a:cxn>
              </a:cxnLst>
              <a:rect l="0" t="0" r="r" b="b"/>
              <a:pathLst>
                <a:path w="248" h="248">
                  <a:moveTo>
                    <a:pt x="232" y="95"/>
                  </a:moveTo>
                  <a:cubicBezTo>
                    <a:pt x="248" y="155"/>
                    <a:pt x="213" y="216"/>
                    <a:pt x="153" y="232"/>
                  </a:cubicBezTo>
                  <a:cubicBezTo>
                    <a:pt x="93" y="248"/>
                    <a:pt x="32" y="213"/>
                    <a:pt x="16" y="153"/>
                  </a:cubicBezTo>
                  <a:cubicBezTo>
                    <a:pt x="0" y="93"/>
                    <a:pt x="36" y="32"/>
                    <a:pt x="95" y="16"/>
                  </a:cubicBezTo>
                  <a:cubicBezTo>
                    <a:pt x="155" y="0"/>
                    <a:pt x="216" y="36"/>
                    <a:pt x="232" y="95"/>
                  </a:cubicBezTo>
                  <a:close/>
                </a:path>
              </a:pathLst>
            </a:cu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84" name="Freeform 112"/>
            <p:cNvSpPr>
              <a:spLocks noEditPoints="1"/>
            </p:cNvSpPr>
            <p:nvPr/>
          </p:nvSpPr>
          <p:spPr bwMode="auto">
            <a:xfrm>
              <a:off x="7340783" y="5708732"/>
              <a:ext cx="292129" cy="177428"/>
            </a:xfrm>
            <a:custGeom>
              <a:avLst/>
              <a:gdLst>
                <a:gd name="T0" fmla="*/ 131 w 138"/>
                <a:gd name="T1" fmla="*/ 0 h 84"/>
                <a:gd name="T2" fmla="*/ 7 w 138"/>
                <a:gd name="T3" fmla="*/ 0 h 84"/>
                <a:gd name="T4" fmla="*/ 0 w 138"/>
                <a:gd name="T5" fmla="*/ 7 h 84"/>
                <a:gd name="T6" fmla="*/ 0 w 138"/>
                <a:gd name="T7" fmla="*/ 78 h 84"/>
                <a:gd name="T8" fmla="*/ 7 w 138"/>
                <a:gd name="T9" fmla="*/ 84 h 84"/>
                <a:gd name="T10" fmla="*/ 131 w 138"/>
                <a:gd name="T11" fmla="*/ 84 h 84"/>
                <a:gd name="T12" fmla="*/ 138 w 138"/>
                <a:gd name="T13" fmla="*/ 78 h 84"/>
                <a:gd name="T14" fmla="*/ 138 w 138"/>
                <a:gd name="T15" fmla="*/ 7 h 84"/>
                <a:gd name="T16" fmla="*/ 131 w 138"/>
                <a:gd name="T17" fmla="*/ 0 h 84"/>
                <a:gd name="T18" fmla="*/ 55 w 138"/>
                <a:gd name="T19" fmla="*/ 67 h 84"/>
                <a:gd name="T20" fmla="*/ 54 w 138"/>
                <a:gd name="T21" fmla="*/ 17 h 84"/>
                <a:gd name="T22" fmla="*/ 98 w 138"/>
                <a:gd name="T23" fmla="*/ 42 h 84"/>
                <a:gd name="T24" fmla="*/ 55 w 138"/>
                <a:gd name="T2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84">
                  <a:moveTo>
                    <a:pt x="131" y="0"/>
                  </a:moveTo>
                  <a:cubicBezTo>
                    <a:pt x="7" y="0"/>
                    <a:pt x="7" y="0"/>
                    <a:pt x="7" y="0"/>
                  </a:cubicBezTo>
                  <a:cubicBezTo>
                    <a:pt x="3" y="0"/>
                    <a:pt x="0" y="3"/>
                    <a:pt x="0" y="7"/>
                  </a:cubicBezTo>
                  <a:cubicBezTo>
                    <a:pt x="0" y="78"/>
                    <a:pt x="0" y="78"/>
                    <a:pt x="0" y="78"/>
                  </a:cubicBezTo>
                  <a:cubicBezTo>
                    <a:pt x="0" y="81"/>
                    <a:pt x="3" y="84"/>
                    <a:pt x="7" y="84"/>
                  </a:cubicBezTo>
                  <a:cubicBezTo>
                    <a:pt x="131" y="84"/>
                    <a:pt x="131" y="84"/>
                    <a:pt x="131" y="84"/>
                  </a:cubicBezTo>
                  <a:cubicBezTo>
                    <a:pt x="135" y="84"/>
                    <a:pt x="138" y="81"/>
                    <a:pt x="138" y="78"/>
                  </a:cubicBezTo>
                  <a:cubicBezTo>
                    <a:pt x="138" y="7"/>
                    <a:pt x="138" y="7"/>
                    <a:pt x="138" y="7"/>
                  </a:cubicBezTo>
                  <a:cubicBezTo>
                    <a:pt x="138" y="3"/>
                    <a:pt x="135" y="0"/>
                    <a:pt x="131" y="0"/>
                  </a:cubicBezTo>
                  <a:close/>
                  <a:moveTo>
                    <a:pt x="55" y="67"/>
                  </a:moveTo>
                  <a:cubicBezTo>
                    <a:pt x="54" y="17"/>
                    <a:pt x="54" y="17"/>
                    <a:pt x="54" y="17"/>
                  </a:cubicBezTo>
                  <a:cubicBezTo>
                    <a:pt x="98" y="42"/>
                    <a:pt x="98" y="42"/>
                    <a:pt x="98" y="42"/>
                  </a:cubicBezTo>
                  <a:lnTo>
                    <a:pt x="55"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5" name="Oval 113"/>
            <p:cNvSpPr>
              <a:spLocks noChangeArrowheads="1"/>
            </p:cNvSpPr>
            <p:nvPr/>
          </p:nvSpPr>
          <p:spPr bwMode="auto">
            <a:xfrm>
              <a:off x="8546041" y="4199695"/>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6" name="Oval 114"/>
            <p:cNvSpPr>
              <a:spLocks noChangeArrowheads="1"/>
            </p:cNvSpPr>
            <p:nvPr/>
          </p:nvSpPr>
          <p:spPr bwMode="auto">
            <a:xfrm>
              <a:off x="6927680" y="2878840"/>
              <a:ext cx="118285" cy="1191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7" name="Oval 115"/>
            <p:cNvSpPr>
              <a:spLocks noChangeArrowheads="1"/>
            </p:cNvSpPr>
            <p:nvPr/>
          </p:nvSpPr>
          <p:spPr bwMode="auto">
            <a:xfrm>
              <a:off x="5827266" y="1709426"/>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8" name="Oval 116"/>
            <p:cNvSpPr>
              <a:spLocks noChangeArrowheads="1"/>
            </p:cNvSpPr>
            <p:nvPr/>
          </p:nvSpPr>
          <p:spPr bwMode="auto">
            <a:xfrm>
              <a:off x="7224290" y="410202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9" name="Oval 117"/>
            <p:cNvSpPr>
              <a:spLocks noChangeArrowheads="1"/>
            </p:cNvSpPr>
            <p:nvPr/>
          </p:nvSpPr>
          <p:spPr bwMode="auto">
            <a:xfrm>
              <a:off x="7704601" y="4974824"/>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90" name="Oval 118"/>
            <p:cNvSpPr>
              <a:spLocks noChangeArrowheads="1"/>
            </p:cNvSpPr>
            <p:nvPr/>
          </p:nvSpPr>
          <p:spPr bwMode="auto">
            <a:xfrm>
              <a:off x="5982292" y="6028640"/>
              <a:ext cx="68104" cy="6810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91" name="Oval 119"/>
            <p:cNvSpPr>
              <a:spLocks noChangeArrowheads="1"/>
            </p:cNvSpPr>
            <p:nvPr/>
          </p:nvSpPr>
          <p:spPr bwMode="auto">
            <a:xfrm>
              <a:off x="9247689" y="2667359"/>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92" name="Oval 120"/>
            <p:cNvSpPr>
              <a:spLocks noChangeArrowheads="1"/>
            </p:cNvSpPr>
            <p:nvPr/>
          </p:nvSpPr>
          <p:spPr bwMode="auto">
            <a:xfrm>
              <a:off x="10196661" y="312258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93" name="Oval 121"/>
            <p:cNvSpPr>
              <a:spLocks noChangeArrowheads="1"/>
            </p:cNvSpPr>
            <p:nvPr/>
          </p:nvSpPr>
          <p:spPr bwMode="auto">
            <a:xfrm>
              <a:off x="10120492" y="3809890"/>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7098">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p:cTn id="13" dur="500" fill="hold"/>
                                        <p:tgtEl>
                                          <p:spTgt spid="127"/>
                                        </p:tgtEl>
                                        <p:attrNameLst>
                                          <p:attrName>ppt_w</p:attrName>
                                        </p:attrNameLst>
                                      </p:cBhvr>
                                      <p:tavLst>
                                        <p:tav tm="0">
                                          <p:val>
                                            <p:fltVal val="0"/>
                                          </p:val>
                                        </p:tav>
                                        <p:tav tm="100000">
                                          <p:val>
                                            <p:strVal val="#ppt_w"/>
                                          </p:val>
                                        </p:tav>
                                      </p:tavLst>
                                    </p:anim>
                                    <p:anim calcmode="lin" valueType="num">
                                      <p:cBhvr>
                                        <p:cTn id="14" dur="500" fill="hold"/>
                                        <p:tgtEl>
                                          <p:spTgt spid="127"/>
                                        </p:tgtEl>
                                        <p:attrNameLst>
                                          <p:attrName>ppt_h</p:attrName>
                                        </p:attrNameLst>
                                      </p:cBhvr>
                                      <p:tavLst>
                                        <p:tav tm="0">
                                          <p:val>
                                            <p:fltVal val="0"/>
                                          </p:val>
                                        </p:tav>
                                        <p:tav tm="100000">
                                          <p:val>
                                            <p:strVal val="#ppt_h"/>
                                          </p:val>
                                        </p:tav>
                                      </p:tavLst>
                                    </p:anim>
                                    <p:animEffect transition="in" filter="fade">
                                      <p:cBhvr>
                                        <p:cTn id="15" dur="50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6"/>
                                        </p:tgtEl>
                                        <p:attrNameLst>
                                          <p:attrName>style.visibility</p:attrName>
                                        </p:attrNameLst>
                                      </p:cBhvr>
                                      <p:to>
                                        <p:strVal val="visible"/>
                                      </p:to>
                                    </p:set>
                                    <p:anim calcmode="lin" valueType="num">
                                      <p:cBhvr>
                                        <p:cTn id="23" dur="500" fill="hold"/>
                                        <p:tgtEl>
                                          <p:spTgt spid="126"/>
                                        </p:tgtEl>
                                        <p:attrNameLst>
                                          <p:attrName>ppt_w</p:attrName>
                                        </p:attrNameLst>
                                      </p:cBhvr>
                                      <p:tavLst>
                                        <p:tav tm="0">
                                          <p:val>
                                            <p:fltVal val="0"/>
                                          </p:val>
                                        </p:tav>
                                        <p:tav tm="100000">
                                          <p:val>
                                            <p:strVal val="#ppt_w"/>
                                          </p:val>
                                        </p:tav>
                                      </p:tavLst>
                                    </p:anim>
                                    <p:anim calcmode="lin" valueType="num">
                                      <p:cBhvr>
                                        <p:cTn id="24" dur="500" fill="hold"/>
                                        <p:tgtEl>
                                          <p:spTgt spid="126"/>
                                        </p:tgtEl>
                                        <p:attrNameLst>
                                          <p:attrName>ppt_h</p:attrName>
                                        </p:attrNameLst>
                                      </p:cBhvr>
                                      <p:tavLst>
                                        <p:tav tm="0">
                                          <p:val>
                                            <p:fltVal val="0"/>
                                          </p:val>
                                        </p:tav>
                                        <p:tav tm="100000">
                                          <p:val>
                                            <p:strVal val="#ppt_h"/>
                                          </p:val>
                                        </p:tav>
                                      </p:tavLst>
                                    </p:anim>
                                    <p:animEffect transition="in" filter="fade">
                                      <p:cBhvr>
                                        <p:cTn id="25" dur="500"/>
                                        <p:tgtEl>
                                          <p:spTgt spid="12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65"/>
                                        </p:tgtEl>
                                        <p:attrNameLst>
                                          <p:attrName>style.visibility</p:attrName>
                                        </p:attrNameLst>
                                      </p:cBhvr>
                                      <p:to>
                                        <p:strVal val="visible"/>
                                      </p:to>
                                    </p:set>
                                    <p:animEffect transition="in" filter="wipe(left)">
                                      <p:cBhvr>
                                        <p:cTn id="29" dur="500"/>
                                        <p:tgtEl>
                                          <p:spTgt spid="165"/>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25"/>
                                        </p:tgtEl>
                                        <p:attrNameLst>
                                          <p:attrName>style.visibility</p:attrName>
                                        </p:attrNameLst>
                                      </p:cBhvr>
                                      <p:to>
                                        <p:strVal val="visible"/>
                                      </p:to>
                                    </p:set>
                                    <p:anim calcmode="lin" valueType="num">
                                      <p:cBhvr>
                                        <p:cTn id="33" dur="500" fill="hold"/>
                                        <p:tgtEl>
                                          <p:spTgt spid="125"/>
                                        </p:tgtEl>
                                        <p:attrNameLst>
                                          <p:attrName>ppt_w</p:attrName>
                                        </p:attrNameLst>
                                      </p:cBhvr>
                                      <p:tavLst>
                                        <p:tav tm="0">
                                          <p:val>
                                            <p:fltVal val="0"/>
                                          </p:val>
                                        </p:tav>
                                        <p:tav tm="100000">
                                          <p:val>
                                            <p:strVal val="#ppt_w"/>
                                          </p:val>
                                        </p:tav>
                                      </p:tavLst>
                                    </p:anim>
                                    <p:anim calcmode="lin" valueType="num">
                                      <p:cBhvr>
                                        <p:cTn id="34" dur="500" fill="hold"/>
                                        <p:tgtEl>
                                          <p:spTgt spid="125"/>
                                        </p:tgtEl>
                                        <p:attrNameLst>
                                          <p:attrName>ppt_h</p:attrName>
                                        </p:attrNameLst>
                                      </p:cBhvr>
                                      <p:tavLst>
                                        <p:tav tm="0">
                                          <p:val>
                                            <p:fltVal val="0"/>
                                          </p:val>
                                        </p:tav>
                                        <p:tav tm="100000">
                                          <p:val>
                                            <p:strVal val="#ppt_h"/>
                                          </p:val>
                                        </p:tav>
                                      </p:tavLst>
                                    </p:anim>
                                    <p:animEffect transition="in" filter="fade">
                                      <p:cBhvr>
                                        <p:cTn id="35" dur="500"/>
                                        <p:tgtEl>
                                          <p:spTgt spid="12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68"/>
                                        </p:tgtEl>
                                        <p:attrNameLst>
                                          <p:attrName>style.visibility</p:attrName>
                                        </p:attrNameLst>
                                      </p:cBhvr>
                                      <p:to>
                                        <p:strVal val="visible"/>
                                      </p:to>
                                    </p:set>
                                    <p:animEffect transition="in" filter="wipe(left)">
                                      <p:cBhvr>
                                        <p:cTn id="39" dur="500"/>
                                        <p:tgtEl>
                                          <p:spTgt spid="16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28"/>
                                        </p:tgtEl>
                                        <p:attrNameLst>
                                          <p:attrName>style.visibility</p:attrName>
                                        </p:attrNameLst>
                                      </p:cBhvr>
                                      <p:to>
                                        <p:strVal val="visible"/>
                                      </p:to>
                                    </p:set>
                                    <p:anim calcmode="lin" valueType="num">
                                      <p:cBhvr>
                                        <p:cTn id="43" dur="500" fill="hold"/>
                                        <p:tgtEl>
                                          <p:spTgt spid="128"/>
                                        </p:tgtEl>
                                        <p:attrNameLst>
                                          <p:attrName>ppt_w</p:attrName>
                                        </p:attrNameLst>
                                      </p:cBhvr>
                                      <p:tavLst>
                                        <p:tav tm="0">
                                          <p:val>
                                            <p:fltVal val="0"/>
                                          </p:val>
                                        </p:tav>
                                        <p:tav tm="100000">
                                          <p:val>
                                            <p:strVal val="#ppt_w"/>
                                          </p:val>
                                        </p:tav>
                                      </p:tavLst>
                                    </p:anim>
                                    <p:anim calcmode="lin" valueType="num">
                                      <p:cBhvr>
                                        <p:cTn id="44" dur="500" fill="hold"/>
                                        <p:tgtEl>
                                          <p:spTgt spid="128"/>
                                        </p:tgtEl>
                                        <p:attrNameLst>
                                          <p:attrName>ppt_h</p:attrName>
                                        </p:attrNameLst>
                                      </p:cBhvr>
                                      <p:tavLst>
                                        <p:tav tm="0">
                                          <p:val>
                                            <p:fltVal val="0"/>
                                          </p:val>
                                        </p:tav>
                                        <p:tav tm="100000">
                                          <p:val>
                                            <p:strVal val="#ppt_h"/>
                                          </p:val>
                                        </p:tav>
                                      </p:tavLst>
                                    </p:anim>
                                    <p:animEffect transition="in" filter="fade">
                                      <p:cBhvr>
                                        <p:cTn id="45" dur="500"/>
                                        <p:tgtEl>
                                          <p:spTgt spid="128"/>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71"/>
                                        </p:tgtEl>
                                        <p:attrNameLst>
                                          <p:attrName>style.visibility</p:attrName>
                                        </p:attrNameLst>
                                      </p:cBhvr>
                                      <p:to>
                                        <p:strVal val="visible"/>
                                      </p:to>
                                    </p:set>
                                    <p:animEffect transition="in" filter="wipe(left)">
                                      <p:cBhvr>
                                        <p:cTn id="49" dur="500"/>
                                        <p:tgtEl>
                                          <p:spTgt spid="1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29"/>
                                        </p:tgtEl>
                                        <p:attrNameLst>
                                          <p:attrName>style.visibility</p:attrName>
                                        </p:attrNameLst>
                                      </p:cBhvr>
                                      <p:to>
                                        <p:strVal val="visible"/>
                                      </p:to>
                                    </p:set>
                                    <p:anim calcmode="lin" valueType="num">
                                      <p:cBhvr>
                                        <p:cTn id="53" dur="500" fill="hold"/>
                                        <p:tgtEl>
                                          <p:spTgt spid="129"/>
                                        </p:tgtEl>
                                        <p:attrNameLst>
                                          <p:attrName>ppt_w</p:attrName>
                                        </p:attrNameLst>
                                      </p:cBhvr>
                                      <p:tavLst>
                                        <p:tav tm="0">
                                          <p:val>
                                            <p:fltVal val="0"/>
                                          </p:val>
                                        </p:tav>
                                        <p:tav tm="100000">
                                          <p:val>
                                            <p:strVal val="#ppt_w"/>
                                          </p:val>
                                        </p:tav>
                                      </p:tavLst>
                                    </p:anim>
                                    <p:anim calcmode="lin" valueType="num">
                                      <p:cBhvr>
                                        <p:cTn id="54" dur="500" fill="hold"/>
                                        <p:tgtEl>
                                          <p:spTgt spid="129"/>
                                        </p:tgtEl>
                                        <p:attrNameLst>
                                          <p:attrName>ppt_h</p:attrName>
                                        </p:attrNameLst>
                                      </p:cBhvr>
                                      <p:tavLst>
                                        <p:tav tm="0">
                                          <p:val>
                                            <p:fltVal val="0"/>
                                          </p:val>
                                        </p:tav>
                                        <p:tav tm="100000">
                                          <p:val>
                                            <p:strVal val="#ppt_h"/>
                                          </p:val>
                                        </p:tav>
                                      </p:tavLst>
                                    </p:anim>
                                    <p:animEffect transition="in" filter="fade">
                                      <p:cBhvr>
                                        <p:cTn id="55" dur="500"/>
                                        <p:tgtEl>
                                          <p:spTgt spid="129"/>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4"/>
                                        </p:tgtEl>
                                        <p:attrNameLst>
                                          <p:attrName>style.visibility</p:attrName>
                                        </p:attrNameLst>
                                      </p:cBhvr>
                                      <p:to>
                                        <p:strVal val="visible"/>
                                      </p:to>
                                    </p:set>
                                    <p:animEffect transition="in" filter="wipe(left)">
                                      <p:cBhvr>
                                        <p:cTn id="59"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ldLvl="0" animBg="1"/>
      <p:bldP spid="126" grpId="0" bldLvl="0" animBg="1"/>
      <p:bldP spid="127" grpId="0" bldLvl="0" animBg="1"/>
      <p:bldP spid="128" grpId="0" bldLvl="0" animBg="1"/>
      <p:bldP spid="12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668959" y="2477010"/>
            <a:ext cx="2882022" cy="2991393"/>
            <a:chOff x="1365" y="-412"/>
            <a:chExt cx="4954" cy="5142"/>
          </a:xfrm>
        </p:grpSpPr>
        <p:sp>
          <p:nvSpPr>
            <p:cNvPr id="5" name="Oval 4"/>
            <p:cNvSpPr>
              <a:spLocks noChangeArrowheads="1"/>
            </p:cNvSpPr>
            <p:nvPr/>
          </p:nvSpPr>
          <p:spPr bwMode="auto">
            <a:xfrm>
              <a:off x="2998" y="-412"/>
              <a:ext cx="1878" cy="5142"/>
            </a:xfrm>
            <a:prstGeom prst="ellipse">
              <a:avLst/>
            </a:pr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 name="Freeform 5"/>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 name="Freeform 8"/>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 name="Freeform 9"/>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rgbClr val="CBDA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 name="Freeform 11"/>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 name="Freeform 12"/>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 name="Freeform 13"/>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blipFill rotWithShape="1">
              <a:blip r:embed="rId3" cstate="prin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4" name="Group 13"/>
          <p:cNvGrpSpPr/>
          <p:nvPr/>
        </p:nvGrpSpPr>
        <p:grpSpPr>
          <a:xfrm>
            <a:off x="7891737" y="4601650"/>
            <a:ext cx="755703" cy="755703"/>
            <a:chOff x="7891737" y="4601650"/>
            <a:chExt cx="755703" cy="755703"/>
          </a:xfrm>
        </p:grpSpPr>
        <p:sp>
          <p:nvSpPr>
            <p:cNvPr id="21" name="Oval 20"/>
            <p:cNvSpPr/>
            <p:nvPr/>
          </p:nvSpPr>
          <p:spPr>
            <a:xfrm>
              <a:off x="7891737" y="4601650"/>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4" name="Freeform 23"/>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15" name="Group 14"/>
          <p:cNvGrpSpPr/>
          <p:nvPr/>
        </p:nvGrpSpPr>
        <p:grpSpPr>
          <a:xfrm>
            <a:off x="3544559" y="4601650"/>
            <a:ext cx="755703" cy="755703"/>
            <a:chOff x="3544559" y="4601650"/>
            <a:chExt cx="755703" cy="755703"/>
          </a:xfrm>
        </p:grpSpPr>
        <p:sp>
          <p:nvSpPr>
            <p:cNvPr id="23" name="Oval 22"/>
            <p:cNvSpPr/>
            <p:nvPr/>
          </p:nvSpPr>
          <p:spPr>
            <a:xfrm flipH="1">
              <a:off x="3544559" y="460165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13" name="Group 12"/>
          <p:cNvGrpSpPr/>
          <p:nvPr/>
        </p:nvGrpSpPr>
        <p:grpSpPr>
          <a:xfrm>
            <a:off x="7891737" y="2283399"/>
            <a:ext cx="755703" cy="755703"/>
            <a:chOff x="7891737" y="2283399"/>
            <a:chExt cx="755703" cy="755703"/>
          </a:xfrm>
        </p:grpSpPr>
        <p:sp>
          <p:nvSpPr>
            <p:cNvPr id="20" name="Oval 19"/>
            <p:cNvSpPr/>
            <p:nvPr/>
          </p:nvSpPr>
          <p:spPr>
            <a:xfrm>
              <a:off x="7891737" y="2283399"/>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12" name="Group 11"/>
          <p:cNvGrpSpPr/>
          <p:nvPr/>
        </p:nvGrpSpPr>
        <p:grpSpPr>
          <a:xfrm>
            <a:off x="3544559" y="2283399"/>
            <a:ext cx="755703" cy="755703"/>
            <a:chOff x="3544559" y="2283399"/>
            <a:chExt cx="755703" cy="755703"/>
          </a:xfrm>
        </p:grpSpPr>
        <p:sp>
          <p:nvSpPr>
            <p:cNvPr id="22" name="Oval 21"/>
            <p:cNvSpPr/>
            <p:nvPr/>
          </p:nvSpPr>
          <p:spPr>
            <a:xfrm flipH="1">
              <a:off x="3544559" y="2283399"/>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1" name="Group 30"/>
          <p:cNvGrpSpPr/>
          <p:nvPr/>
        </p:nvGrpSpPr>
        <p:grpSpPr>
          <a:xfrm>
            <a:off x="8715831" y="2086955"/>
            <a:ext cx="2990246" cy="1333256"/>
            <a:chOff x="8647438" y="2306010"/>
            <a:chExt cx="2990246" cy="1333256"/>
          </a:xfrm>
        </p:grpSpPr>
        <p:sp>
          <p:nvSpPr>
            <p:cNvPr id="29" name="Rectangle 28"/>
            <p:cNvSpPr/>
            <p:nvPr/>
          </p:nvSpPr>
          <p:spPr>
            <a:xfrm>
              <a:off x="8647438" y="2623603"/>
              <a:ext cx="2990246" cy="1015663"/>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 </a:t>
              </a:r>
            </a:p>
          </p:txBody>
        </p:sp>
        <p:sp>
          <p:nvSpPr>
            <p:cNvPr id="30" name="TextBox 29"/>
            <p:cNvSpPr txBox="1"/>
            <p:nvPr/>
          </p:nvSpPr>
          <p:spPr>
            <a:xfrm>
              <a:off x="8647438" y="2306010"/>
              <a:ext cx="1031051" cy="369332"/>
            </a:xfrm>
            <a:prstGeom prst="rect">
              <a:avLst/>
            </a:prstGeom>
            <a:noFill/>
          </p:spPr>
          <p:txBody>
            <a:bodyPr wrap="none" rtlCol="0">
              <a:spAutoFit/>
            </a:bodyPr>
            <a:lstStyle/>
            <a:p>
              <a:r>
                <a:rPr lang="en-US" b="1" smtClean="0">
                  <a:cs typeface="+mn-ea"/>
                  <a:sym typeface="+mn-lt"/>
                </a:rPr>
                <a:t>PENCIL</a:t>
              </a:r>
              <a:endParaRPr lang="en-GB" b="1">
                <a:cs typeface="+mn-ea"/>
                <a:sym typeface="+mn-lt"/>
              </a:endParaRPr>
            </a:p>
          </p:txBody>
        </p:sp>
      </p:grpSp>
      <p:grpSp>
        <p:nvGrpSpPr>
          <p:cNvPr id="32" name="Group 31"/>
          <p:cNvGrpSpPr/>
          <p:nvPr/>
        </p:nvGrpSpPr>
        <p:grpSpPr>
          <a:xfrm>
            <a:off x="8715831" y="4409614"/>
            <a:ext cx="2990246" cy="1333256"/>
            <a:chOff x="8647438" y="2306010"/>
            <a:chExt cx="2990246" cy="1333256"/>
          </a:xfrm>
        </p:grpSpPr>
        <p:sp>
          <p:nvSpPr>
            <p:cNvPr id="33" name="Rectangle 32"/>
            <p:cNvSpPr/>
            <p:nvPr/>
          </p:nvSpPr>
          <p:spPr>
            <a:xfrm>
              <a:off x="8647438" y="2623603"/>
              <a:ext cx="2990246" cy="1015663"/>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 </a:t>
              </a:r>
            </a:p>
          </p:txBody>
        </p:sp>
        <p:sp>
          <p:nvSpPr>
            <p:cNvPr id="34" name="TextBox 33"/>
            <p:cNvSpPr txBox="1"/>
            <p:nvPr/>
          </p:nvSpPr>
          <p:spPr>
            <a:xfrm>
              <a:off x="8647438" y="2306010"/>
              <a:ext cx="1005403" cy="369332"/>
            </a:xfrm>
            <a:prstGeom prst="rect">
              <a:avLst/>
            </a:prstGeom>
            <a:noFill/>
          </p:spPr>
          <p:txBody>
            <a:bodyPr wrap="none" rtlCol="0">
              <a:spAutoFit/>
            </a:bodyPr>
            <a:lstStyle/>
            <a:p>
              <a:r>
                <a:rPr lang="en-US" b="1" smtClean="0">
                  <a:cs typeface="+mn-ea"/>
                  <a:sym typeface="+mn-lt"/>
                </a:rPr>
                <a:t>AGREE</a:t>
              </a:r>
              <a:endParaRPr lang="en-GB" b="1">
                <a:cs typeface="+mn-ea"/>
                <a:sym typeface="+mn-lt"/>
              </a:endParaRPr>
            </a:p>
          </p:txBody>
        </p:sp>
      </p:grpSp>
      <p:grpSp>
        <p:nvGrpSpPr>
          <p:cNvPr id="35" name="Group 34"/>
          <p:cNvGrpSpPr/>
          <p:nvPr/>
        </p:nvGrpSpPr>
        <p:grpSpPr>
          <a:xfrm flipH="1">
            <a:off x="488284" y="4409614"/>
            <a:ext cx="2990246" cy="1333256"/>
            <a:chOff x="8647438" y="2306010"/>
            <a:chExt cx="2990246" cy="1333256"/>
          </a:xfrm>
        </p:grpSpPr>
        <p:sp>
          <p:nvSpPr>
            <p:cNvPr id="36" name="Rectangle 35"/>
            <p:cNvSpPr/>
            <p:nvPr/>
          </p:nvSpPr>
          <p:spPr>
            <a:xfrm>
              <a:off x="8647438" y="2623603"/>
              <a:ext cx="2990246" cy="1015663"/>
            </a:xfrm>
            <a:prstGeom prst="rect">
              <a:avLst/>
            </a:prstGeom>
          </p:spPr>
          <p:txBody>
            <a:bodyPr wrap="square">
              <a:spAutoFit/>
            </a:bodyPr>
            <a:lstStyle/>
            <a:p>
              <a:pPr algn="r"/>
              <a:r>
                <a:rPr lang="en-GB" sz="1200">
                  <a:cs typeface="+mn-ea"/>
                  <a:sym typeface="+mn-lt"/>
                </a:rPr>
                <a:t>Lorem ipsum dolor sit amet, consectetur adipiscing elit. Integer dolor quam, pretium eu placerat eu semper et nunc. Nullam ut turpis dictum luctus mi quis luctus lorem. </a:t>
              </a:r>
            </a:p>
          </p:txBody>
        </p:sp>
        <p:sp>
          <p:nvSpPr>
            <p:cNvPr id="37" name="TextBox 36"/>
            <p:cNvSpPr txBox="1"/>
            <p:nvPr/>
          </p:nvSpPr>
          <p:spPr>
            <a:xfrm>
              <a:off x="8647438" y="2306010"/>
              <a:ext cx="1428596" cy="369332"/>
            </a:xfrm>
            <a:prstGeom prst="rect">
              <a:avLst/>
            </a:prstGeom>
            <a:noFill/>
          </p:spPr>
          <p:txBody>
            <a:bodyPr wrap="none" rtlCol="0">
              <a:spAutoFit/>
            </a:bodyPr>
            <a:lstStyle/>
            <a:p>
              <a:pPr algn="r"/>
              <a:r>
                <a:rPr lang="en-US" b="1" smtClean="0">
                  <a:cs typeface="+mn-ea"/>
                  <a:sym typeface="+mn-lt"/>
                </a:rPr>
                <a:t>AIR PLANE</a:t>
              </a:r>
              <a:endParaRPr lang="en-GB" b="1">
                <a:cs typeface="+mn-ea"/>
                <a:sym typeface="+mn-lt"/>
              </a:endParaRPr>
            </a:p>
          </p:txBody>
        </p:sp>
      </p:grpSp>
      <p:grpSp>
        <p:nvGrpSpPr>
          <p:cNvPr id="38" name="Group 37"/>
          <p:cNvGrpSpPr/>
          <p:nvPr/>
        </p:nvGrpSpPr>
        <p:grpSpPr>
          <a:xfrm flipH="1">
            <a:off x="488284" y="2086955"/>
            <a:ext cx="2990246" cy="1333256"/>
            <a:chOff x="8647438" y="2306010"/>
            <a:chExt cx="2990246" cy="1333256"/>
          </a:xfrm>
        </p:grpSpPr>
        <p:sp>
          <p:nvSpPr>
            <p:cNvPr id="39" name="Rectangle 38"/>
            <p:cNvSpPr/>
            <p:nvPr/>
          </p:nvSpPr>
          <p:spPr>
            <a:xfrm>
              <a:off x="8647438" y="2623603"/>
              <a:ext cx="2990246" cy="1015663"/>
            </a:xfrm>
            <a:prstGeom prst="rect">
              <a:avLst/>
            </a:prstGeom>
          </p:spPr>
          <p:txBody>
            <a:bodyPr wrap="square">
              <a:spAutoFit/>
            </a:bodyPr>
            <a:lstStyle/>
            <a:p>
              <a:pPr algn="r"/>
              <a:r>
                <a:rPr lang="en-GB" sz="1200">
                  <a:cs typeface="+mn-ea"/>
                  <a:sym typeface="+mn-lt"/>
                </a:rPr>
                <a:t>Lorem ipsum dolor sit amet, consectetur adipiscing elit. Integer dolor quam, pretium eu placerat eu semper et nunc. Nullam ut turpis dictum luctus mi quis luctus lorem. </a:t>
              </a:r>
            </a:p>
          </p:txBody>
        </p:sp>
        <p:sp>
          <p:nvSpPr>
            <p:cNvPr id="40" name="TextBox 39"/>
            <p:cNvSpPr txBox="1"/>
            <p:nvPr/>
          </p:nvSpPr>
          <p:spPr>
            <a:xfrm>
              <a:off x="8647438" y="2306010"/>
              <a:ext cx="1685077" cy="369332"/>
            </a:xfrm>
            <a:prstGeom prst="rect">
              <a:avLst/>
            </a:prstGeom>
            <a:noFill/>
          </p:spPr>
          <p:txBody>
            <a:bodyPr wrap="none" rtlCol="0">
              <a:spAutoFit/>
            </a:bodyPr>
            <a:lstStyle/>
            <a:p>
              <a:pPr algn="r"/>
              <a:r>
                <a:rPr lang="en-US" b="1" smtClean="0">
                  <a:cs typeface="+mn-ea"/>
                  <a:sym typeface="+mn-lt"/>
                </a:rPr>
                <a:t>BRIGHT IDEA</a:t>
              </a:r>
              <a:endParaRPr lang="en-GB" b="1">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16" name="图片 15"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advTm="521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596236" y="1916860"/>
            <a:ext cx="3618636" cy="3618636"/>
            <a:chOff x="1596236" y="1916860"/>
            <a:chExt cx="3618636" cy="3618636"/>
          </a:xfrm>
        </p:grpSpPr>
        <p:grpSp>
          <p:nvGrpSpPr>
            <p:cNvPr id="4" name="组合 28"/>
            <p:cNvGrpSpPr/>
            <p:nvPr/>
          </p:nvGrpSpPr>
          <p:grpSpPr>
            <a:xfrm rot="19276222">
              <a:off x="1596236" y="1916860"/>
              <a:ext cx="3618636" cy="3618636"/>
              <a:chOff x="356968" y="796740"/>
              <a:chExt cx="2822019" cy="2822019"/>
            </a:xfrm>
          </p:grpSpPr>
          <p:sp>
            <p:nvSpPr>
              <p:cNvPr id="5" name="饼形 33"/>
              <p:cNvSpPr/>
              <p:nvPr/>
            </p:nvSpPr>
            <p:spPr>
              <a:xfrm rot="21042706" flipH="1" flipV="1">
                <a:off x="492166" y="943009"/>
                <a:ext cx="2501891" cy="2526741"/>
              </a:xfrm>
              <a:prstGeom prst="pie">
                <a:avLst>
                  <a:gd name="adj1" fmla="val 11380473"/>
                  <a:gd name="adj2" fmla="val 17324098"/>
                </a:avLst>
              </a:prstGeom>
              <a:solidFill>
                <a:srgbClr val="C8C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饼形 34"/>
              <p:cNvSpPr/>
              <p:nvPr/>
            </p:nvSpPr>
            <p:spPr>
              <a:xfrm rot="3744982" flipH="1">
                <a:off x="460637" y="928018"/>
                <a:ext cx="2516650" cy="2576371"/>
              </a:xfrm>
              <a:prstGeom prst="pie">
                <a:avLst>
                  <a:gd name="adj1" fmla="val 14491545"/>
                  <a:gd name="adj2" fmla="val 18667710"/>
                </a:avLst>
              </a:prstGeom>
              <a:solidFill>
                <a:srgbClr val="38542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 name="饼形 35"/>
              <p:cNvSpPr/>
              <p:nvPr/>
            </p:nvSpPr>
            <p:spPr>
              <a:xfrm rot="21042706" flipH="1">
                <a:off x="495434" y="949839"/>
                <a:ext cx="2516650" cy="2508067"/>
              </a:xfrm>
              <a:prstGeom prst="pie">
                <a:avLst>
                  <a:gd name="adj1" fmla="val 14294322"/>
                  <a:gd name="adj2" fmla="val 17762499"/>
                </a:avLst>
              </a:prstGeom>
              <a:solidFill>
                <a:srgbClr val="D3DCB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饼形 36"/>
              <p:cNvSpPr/>
              <p:nvPr/>
            </p:nvSpPr>
            <p:spPr>
              <a:xfrm rot="21042706">
                <a:off x="356968" y="796740"/>
                <a:ext cx="2822019" cy="2822019"/>
              </a:xfrm>
              <a:prstGeom prst="pie">
                <a:avLst>
                  <a:gd name="adj1" fmla="val 5027616"/>
                  <a:gd name="adj2" fmla="val 15181466"/>
                </a:avLst>
              </a:prstGeom>
              <a:solidFill>
                <a:srgbClr val="385424"/>
              </a:solidFill>
              <a:ln>
                <a:noFill/>
              </a:ln>
              <a:effectLst>
                <a:outerShdw blurRad="635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9" name="Freeform 11"/>
            <p:cNvSpPr/>
            <p:nvPr/>
          </p:nvSpPr>
          <p:spPr bwMode="auto">
            <a:xfrm>
              <a:off x="2884969" y="4040434"/>
              <a:ext cx="356512" cy="64066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91440" tIns="45720" rIns="91440" bIns="45720" numCol="1" anchor="t" anchorCtr="0" compatLnSpc="1"/>
            <a:lstStyle/>
            <a:p>
              <a:endParaRPr lang="en-US" dirty="0">
                <a:cs typeface="+mn-ea"/>
                <a:sym typeface="+mn-lt"/>
              </a:endParaRPr>
            </a:p>
          </p:txBody>
        </p:sp>
        <p:sp>
          <p:nvSpPr>
            <p:cNvPr id="10" name="AutoShape 14"/>
            <p:cNvSpPr/>
            <p:nvPr/>
          </p:nvSpPr>
          <p:spPr bwMode="auto">
            <a:xfrm>
              <a:off x="4345325" y="3331603"/>
              <a:ext cx="373905" cy="340913"/>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cs typeface="+mn-ea"/>
                <a:sym typeface="+mn-lt"/>
              </a:endParaRPr>
            </a:p>
          </p:txBody>
        </p:sp>
        <p:sp>
          <p:nvSpPr>
            <p:cNvPr id="11" name="AutoShape 13"/>
            <p:cNvSpPr/>
            <p:nvPr/>
          </p:nvSpPr>
          <p:spPr bwMode="auto">
            <a:xfrm>
              <a:off x="3546424" y="2542702"/>
              <a:ext cx="294897" cy="381142"/>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cs typeface="+mn-ea"/>
                <a:sym typeface="+mn-lt"/>
              </a:endParaRPr>
            </a:p>
          </p:txBody>
        </p:sp>
        <p:grpSp>
          <p:nvGrpSpPr>
            <p:cNvPr id="12" name="Group 11"/>
            <p:cNvGrpSpPr/>
            <p:nvPr/>
          </p:nvGrpSpPr>
          <p:grpSpPr>
            <a:xfrm>
              <a:off x="2571029" y="2542894"/>
              <a:ext cx="358955" cy="332191"/>
              <a:chOff x="1424267" y="1898426"/>
              <a:chExt cx="477770" cy="401951"/>
            </a:xfrm>
            <a:solidFill>
              <a:schemeClr val="bg2"/>
            </a:solidFill>
          </p:grpSpPr>
          <p:sp>
            <p:nvSpPr>
              <p:cNvPr id="13" name="AutoShape 27"/>
              <p:cNvSpPr/>
              <p:nvPr/>
            </p:nvSpPr>
            <p:spPr bwMode="auto">
              <a:xfrm>
                <a:off x="1424267" y="1898426"/>
                <a:ext cx="288258" cy="401951"/>
              </a:xfrm>
              <a:custGeom>
                <a:avLst/>
                <a:gdLst>
                  <a:gd name="T0" fmla="*/ 0 w 21594"/>
                  <a:gd name="T1" fmla="*/ 0 h 21481"/>
                  <a:gd name="T2" fmla="*/ 0 w 21594"/>
                  <a:gd name="T3" fmla="*/ 0 h 21481"/>
                  <a:gd name="T4" fmla="*/ 0 w 21594"/>
                  <a:gd name="T5" fmla="*/ 0 h 21481"/>
                  <a:gd name="T6" fmla="*/ 0 w 21594"/>
                  <a:gd name="T7" fmla="*/ 0 h 21481"/>
                  <a:gd name="T8" fmla="*/ 0 w 21594"/>
                  <a:gd name="T9" fmla="*/ 0 h 21481"/>
                  <a:gd name="T10" fmla="*/ 0 w 21594"/>
                  <a:gd name="T11" fmla="*/ 0 h 21481"/>
                  <a:gd name="T12" fmla="*/ 0 w 21594"/>
                  <a:gd name="T13" fmla="*/ 0 h 21481"/>
                  <a:gd name="T14" fmla="*/ 0 w 21594"/>
                  <a:gd name="T15" fmla="*/ 0 h 21481"/>
                  <a:gd name="T16" fmla="*/ 0 w 21594"/>
                  <a:gd name="T17" fmla="*/ 0 h 21481"/>
                  <a:gd name="T18" fmla="*/ 0 w 21594"/>
                  <a:gd name="T19" fmla="*/ 0 h 21481"/>
                  <a:gd name="T20" fmla="*/ 0 w 21594"/>
                  <a:gd name="T21" fmla="*/ 0 h 21481"/>
                  <a:gd name="T22" fmla="*/ 0 w 21594"/>
                  <a:gd name="T23" fmla="*/ 0 h 21481"/>
                  <a:gd name="T24" fmla="*/ 0 w 21594"/>
                  <a:gd name="T25" fmla="*/ 0 h 21481"/>
                  <a:gd name="T26" fmla="*/ 0 w 21594"/>
                  <a:gd name="T27" fmla="*/ 0 h 21481"/>
                  <a:gd name="T28" fmla="*/ 0 w 21594"/>
                  <a:gd name="T29" fmla="*/ 0 h 21481"/>
                  <a:gd name="T30" fmla="*/ 0 w 21594"/>
                  <a:gd name="T31" fmla="*/ 0 h 21481"/>
                  <a:gd name="T32" fmla="*/ 0 w 21594"/>
                  <a:gd name="T33" fmla="*/ 0 h 21481"/>
                  <a:gd name="T34" fmla="*/ 0 w 21594"/>
                  <a:gd name="T35" fmla="*/ 0 h 21481"/>
                  <a:gd name="T36" fmla="*/ 0 w 21594"/>
                  <a:gd name="T37" fmla="*/ 0 h 21481"/>
                  <a:gd name="T38" fmla="*/ 0 w 21594"/>
                  <a:gd name="T39" fmla="*/ 0 h 21481"/>
                  <a:gd name="T40" fmla="*/ 0 w 21594"/>
                  <a:gd name="T41" fmla="*/ 0 h 21481"/>
                  <a:gd name="T42" fmla="*/ 0 w 21594"/>
                  <a:gd name="T43" fmla="*/ 0 h 21481"/>
                  <a:gd name="T44" fmla="*/ 0 w 21594"/>
                  <a:gd name="T45" fmla="*/ 0 h 21481"/>
                  <a:gd name="T46" fmla="*/ 0 w 21594"/>
                  <a:gd name="T47" fmla="*/ 0 h 21481"/>
                  <a:gd name="T48" fmla="*/ 0 w 21594"/>
                  <a:gd name="T49" fmla="*/ 0 h 21481"/>
                  <a:gd name="T50" fmla="*/ 0 w 21594"/>
                  <a:gd name="T51" fmla="*/ 0 h 21481"/>
                  <a:gd name="T52" fmla="*/ 0 w 21594"/>
                  <a:gd name="T53" fmla="*/ 0 h 21481"/>
                  <a:gd name="T54" fmla="*/ 0 w 21594"/>
                  <a:gd name="T55" fmla="*/ 0 h 21481"/>
                  <a:gd name="T56" fmla="*/ 0 w 21594"/>
                  <a:gd name="T57" fmla="*/ 0 h 21481"/>
                  <a:gd name="T58" fmla="*/ 0 w 21594"/>
                  <a:gd name="T59" fmla="*/ 0 h 21481"/>
                  <a:gd name="T60" fmla="*/ 0 w 21594"/>
                  <a:gd name="T61" fmla="*/ 0 h 21481"/>
                  <a:gd name="T62" fmla="*/ 0 w 21594"/>
                  <a:gd name="T63" fmla="*/ 0 h 21481"/>
                  <a:gd name="T64" fmla="*/ 0 w 21594"/>
                  <a:gd name="T65" fmla="*/ 0 h 21481"/>
                  <a:gd name="T66" fmla="*/ 0 w 21594"/>
                  <a:gd name="T67" fmla="*/ 0 h 21481"/>
                  <a:gd name="T68" fmla="*/ 0 w 21594"/>
                  <a:gd name="T69" fmla="*/ 0 h 21481"/>
                  <a:gd name="T70" fmla="*/ 0 w 21594"/>
                  <a:gd name="T71" fmla="*/ 0 h 21481"/>
                  <a:gd name="T72" fmla="*/ 0 w 21594"/>
                  <a:gd name="T73" fmla="*/ 0 h 21481"/>
                  <a:gd name="T74" fmla="*/ 0 w 21594"/>
                  <a:gd name="T75" fmla="*/ 0 h 21481"/>
                  <a:gd name="T76" fmla="*/ 0 w 21594"/>
                  <a:gd name="T77" fmla="*/ 0 h 2148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594" h="21481">
                    <a:moveTo>
                      <a:pt x="5932" y="14439"/>
                    </a:moveTo>
                    <a:cubicBezTo>
                      <a:pt x="5273" y="14717"/>
                      <a:pt x="4486" y="15132"/>
                      <a:pt x="4051" y="15925"/>
                    </a:cubicBezTo>
                    <a:cubicBezTo>
                      <a:pt x="3759" y="16454"/>
                      <a:pt x="3756" y="17150"/>
                      <a:pt x="3978" y="17683"/>
                    </a:cubicBezTo>
                    <a:cubicBezTo>
                      <a:pt x="4608" y="19197"/>
                      <a:pt x="7232" y="20072"/>
                      <a:pt x="9983" y="20234"/>
                    </a:cubicBezTo>
                    <a:cubicBezTo>
                      <a:pt x="12956" y="20410"/>
                      <a:pt x="15960" y="20095"/>
                      <a:pt x="17254" y="18650"/>
                    </a:cubicBezTo>
                    <a:cubicBezTo>
                      <a:pt x="17955" y="17866"/>
                      <a:pt x="17984" y="16727"/>
                      <a:pt x="17290" y="15949"/>
                    </a:cubicBezTo>
                    <a:cubicBezTo>
                      <a:pt x="16475" y="15037"/>
                      <a:pt x="15361" y="14638"/>
                      <a:pt x="14179" y="14068"/>
                    </a:cubicBezTo>
                    <a:cubicBezTo>
                      <a:pt x="13820" y="13894"/>
                      <a:pt x="13466" y="13609"/>
                      <a:pt x="12986" y="13522"/>
                    </a:cubicBezTo>
                    <a:cubicBezTo>
                      <a:pt x="12654" y="13463"/>
                      <a:pt x="11973" y="13511"/>
                      <a:pt x="11611" y="13522"/>
                    </a:cubicBezTo>
                    <a:cubicBezTo>
                      <a:pt x="9250" y="13600"/>
                      <a:pt x="7368" y="13834"/>
                      <a:pt x="5932" y="14439"/>
                    </a:cubicBezTo>
                    <a:close/>
                    <a:moveTo>
                      <a:pt x="6258" y="2650"/>
                    </a:moveTo>
                    <a:cubicBezTo>
                      <a:pt x="5686" y="3797"/>
                      <a:pt x="6129" y="5340"/>
                      <a:pt x="6727" y="6340"/>
                    </a:cubicBezTo>
                    <a:cubicBezTo>
                      <a:pt x="7378" y="7427"/>
                      <a:pt x="8390" y="8316"/>
                      <a:pt x="9622" y="8718"/>
                    </a:cubicBezTo>
                    <a:cubicBezTo>
                      <a:pt x="11602" y="9365"/>
                      <a:pt x="14233" y="8713"/>
                      <a:pt x="15048" y="7554"/>
                    </a:cubicBezTo>
                    <a:cubicBezTo>
                      <a:pt x="15273" y="7233"/>
                      <a:pt x="15376" y="6761"/>
                      <a:pt x="15409" y="6414"/>
                    </a:cubicBezTo>
                    <a:cubicBezTo>
                      <a:pt x="15622" y="4186"/>
                      <a:pt x="13889" y="2022"/>
                      <a:pt x="11935" y="1263"/>
                    </a:cubicBezTo>
                    <a:cubicBezTo>
                      <a:pt x="11340" y="1030"/>
                      <a:pt x="10391" y="902"/>
                      <a:pt x="9513" y="966"/>
                    </a:cubicBezTo>
                    <a:cubicBezTo>
                      <a:pt x="7789" y="1092"/>
                      <a:pt x="6661" y="1840"/>
                      <a:pt x="6258" y="2650"/>
                    </a:cubicBezTo>
                    <a:close/>
                    <a:moveTo>
                      <a:pt x="18845" y="1015"/>
                    </a:moveTo>
                    <a:cubicBezTo>
                      <a:pt x="18029" y="1015"/>
                      <a:pt x="17240" y="1015"/>
                      <a:pt x="16240" y="1015"/>
                    </a:cubicBezTo>
                    <a:cubicBezTo>
                      <a:pt x="17894" y="1951"/>
                      <a:pt x="19363" y="3151"/>
                      <a:pt x="19243" y="5102"/>
                    </a:cubicBezTo>
                    <a:cubicBezTo>
                      <a:pt x="19122" y="7073"/>
                      <a:pt x="17294" y="7867"/>
                      <a:pt x="15625" y="8792"/>
                    </a:cubicBezTo>
                    <a:cubicBezTo>
                      <a:pt x="15241" y="9005"/>
                      <a:pt x="14651" y="9444"/>
                      <a:pt x="14505" y="9708"/>
                    </a:cubicBezTo>
                    <a:cubicBezTo>
                      <a:pt x="13900" y="10800"/>
                      <a:pt x="15517" y="11415"/>
                      <a:pt x="16349" y="11838"/>
                    </a:cubicBezTo>
                    <a:cubicBezTo>
                      <a:pt x="17110" y="12225"/>
                      <a:pt x="17756" y="12561"/>
                      <a:pt x="18339" y="12903"/>
                    </a:cubicBezTo>
                    <a:cubicBezTo>
                      <a:pt x="19569" y="13625"/>
                      <a:pt x="20734" y="14550"/>
                      <a:pt x="20726" y="16148"/>
                    </a:cubicBezTo>
                    <a:cubicBezTo>
                      <a:pt x="20718" y="17893"/>
                      <a:pt x="19252" y="19109"/>
                      <a:pt x="17615" y="19913"/>
                    </a:cubicBezTo>
                    <a:cubicBezTo>
                      <a:pt x="15973" y="20718"/>
                      <a:pt x="13608" y="21273"/>
                      <a:pt x="11213" y="21423"/>
                    </a:cubicBezTo>
                    <a:cubicBezTo>
                      <a:pt x="8407" y="21600"/>
                      <a:pt x="5762" y="21374"/>
                      <a:pt x="3725" y="20755"/>
                    </a:cubicBezTo>
                    <a:cubicBezTo>
                      <a:pt x="1883" y="20194"/>
                      <a:pt x="-6" y="19159"/>
                      <a:pt x="0" y="17436"/>
                    </a:cubicBezTo>
                    <a:cubicBezTo>
                      <a:pt x="3" y="16550"/>
                      <a:pt x="593" y="15684"/>
                      <a:pt x="1265" y="15132"/>
                    </a:cubicBezTo>
                    <a:cubicBezTo>
                      <a:pt x="3418" y="13366"/>
                      <a:pt x="7108" y="12934"/>
                      <a:pt x="11575" y="12705"/>
                    </a:cubicBezTo>
                    <a:cubicBezTo>
                      <a:pt x="11335" y="12383"/>
                      <a:pt x="10683" y="11999"/>
                      <a:pt x="10453" y="11516"/>
                    </a:cubicBezTo>
                    <a:cubicBezTo>
                      <a:pt x="10158" y="10897"/>
                      <a:pt x="10341" y="10209"/>
                      <a:pt x="10742" y="9708"/>
                    </a:cubicBezTo>
                    <a:cubicBezTo>
                      <a:pt x="7884" y="9960"/>
                      <a:pt x="5600" y="9393"/>
                      <a:pt x="4086" y="8396"/>
                    </a:cubicBezTo>
                    <a:cubicBezTo>
                      <a:pt x="2796" y="7544"/>
                      <a:pt x="1798" y="6101"/>
                      <a:pt x="2314" y="4433"/>
                    </a:cubicBezTo>
                    <a:cubicBezTo>
                      <a:pt x="2755" y="3007"/>
                      <a:pt x="3989" y="1978"/>
                      <a:pt x="5534" y="1263"/>
                    </a:cubicBezTo>
                    <a:cubicBezTo>
                      <a:pt x="7148" y="516"/>
                      <a:pt x="9116" y="0"/>
                      <a:pt x="11684" y="0"/>
                    </a:cubicBezTo>
                    <a:cubicBezTo>
                      <a:pt x="14848" y="0"/>
                      <a:pt x="18228" y="0"/>
                      <a:pt x="21594" y="0"/>
                    </a:cubicBez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cs typeface="+mn-ea"/>
                  <a:sym typeface="+mn-lt"/>
                </a:endParaRPr>
              </a:p>
            </p:txBody>
          </p:sp>
          <p:sp>
            <p:nvSpPr>
              <p:cNvPr id="14" name="AutoShape 28"/>
              <p:cNvSpPr/>
              <p:nvPr/>
            </p:nvSpPr>
            <p:spPr bwMode="auto">
              <a:xfrm>
                <a:off x="1719507" y="1963838"/>
                <a:ext cx="182530" cy="1753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9382" y="0"/>
                    </a:moveTo>
                    <a:cubicBezTo>
                      <a:pt x="10335" y="0"/>
                      <a:pt x="11333" y="0"/>
                      <a:pt x="12285" y="0"/>
                    </a:cubicBezTo>
                    <a:cubicBezTo>
                      <a:pt x="12285" y="3056"/>
                      <a:pt x="12285" y="6154"/>
                      <a:pt x="12285" y="9210"/>
                    </a:cubicBezTo>
                    <a:cubicBezTo>
                      <a:pt x="15184" y="9210"/>
                      <a:pt x="18514" y="9210"/>
                      <a:pt x="21600" y="9210"/>
                    </a:cubicBezTo>
                    <a:cubicBezTo>
                      <a:pt x="21600" y="10204"/>
                      <a:pt x="21600" y="11225"/>
                      <a:pt x="21600" y="12218"/>
                    </a:cubicBezTo>
                    <a:cubicBezTo>
                      <a:pt x="18423" y="12218"/>
                      <a:pt x="15390" y="12218"/>
                      <a:pt x="12285" y="12218"/>
                    </a:cubicBezTo>
                    <a:cubicBezTo>
                      <a:pt x="12285" y="15351"/>
                      <a:pt x="12285" y="18467"/>
                      <a:pt x="12285" y="21600"/>
                    </a:cubicBezTo>
                    <a:cubicBezTo>
                      <a:pt x="11313" y="21600"/>
                      <a:pt x="10354" y="21600"/>
                      <a:pt x="9382" y="21600"/>
                    </a:cubicBezTo>
                    <a:cubicBezTo>
                      <a:pt x="9382" y="18486"/>
                      <a:pt x="9382" y="15331"/>
                      <a:pt x="9382" y="12218"/>
                    </a:cubicBezTo>
                    <a:cubicBezTo>
                      <a:pt x="6247" y="12218"/>
                      <a:pt x="3125" y="12218"/>
                      <a:pt x="0" y="12218"/>
                    </a:cubicBezTo>
                    <a:cubicBezTo>
                      <a:pt x="0" y="11225"/>
                      <a:pt x="0" y="10204"/>
                      <a:pt x="0" y="9210"/>
                    </a:cubicBezTo>
                    <a:cubicBezTo>
                      <a:pt x="3124" y="9210"/>
                      <a:pt x="6259" y="9210"/>
                      <a:pt x="9382" y="9210"/>
                    </a:cubicBezTo>
                    <a:cubicBezTo>
                      <a:pt x="9382" y="6192"/>
                      <a:pt x="9382" y="3190"/>
                      <a:pt x="9382" y="171"/>
                    </a:cubicBezTo>
                    <a:cubicBezTo>
                      <a:pt x="9379" y="90"/>
                      <a:pt x="9315" y="10"/>
                      <a:pt x="9382" y="0"/>
                    </a:cubicBezTo>
                    <a:close/>
                    <a:moveTo>
                      <a:pt x="9382"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cs typeface="+mn-ea"/>
                  <a:sym typeface="+mn-lt"/>
                </a:endParaRPr>
              </a:p>
            </p:txBody>
          </p:sp>
        </p:grpSp>
        <p:sp>
          <p:nvSpPr>
            <p:cNvPr id="22" name="TextBox 21"/>
            <p:cNvSpPr txBox="1"/>
            <p:nvPr/>
          </p:nvSpPr>
          <p:spPr>
            <a:xfrm>
              <a:off x="3369278" y="2989112"/>
              <a:ext cx="646331" cy="369332"/>
            </a:xfrm>
            <a:prstGeom prst="rect">
              <a:avLst/>
            </a:prstGeom>
            <a:noFill/>
          </p:spPr>
          <p:txBody>
            <a:bodyPr wrap="none" rtlCol="0">
              <a:spAutoFit/>
            </a:bodyPr>
            <a:lstStyle/>
            <a:p>
              <a:r>
                <a:rPr lang="en-US" b="1" smtClean="0">
                  <a:solidFill>
                    <a:schemeClr val="bg2"/>
                  </a:solidFill>
                  <a:cs typeface="+mn-ea"/>
                  <a:sym typeface="+mn-lt"/>
                </a:rPr>
                <a:t>27%</a:t>
              </a:r>
              <a:endParaRPr lang="en-GB" b="1">
                <a:solidFill>
                  <a:schemeClr val="bg2"/>
                </a:solidFill>
                <a:cs typeface="+mn-ea"/>
                <a:sym typeface="+mn-lt"/>
              </a:endParaRPr>
            </a:p>
          </p:txBody>
        </p:sp>
        <p:sp>
          <p:nvSpPr>
            <p:cNvPr id="34" name="TextBox 33"/>
            <p:cNvSpPr txBox="1"/>
            <p:nvPr/>
          </p:nvSpPr>
          <p:spPr>
            <a:xfrm>
              <a:off x="4203757" y="3809017"/>
              <a:ext cx="646331" cy="369332"/>
            </a:xfrm>
            <a:prstGeom prst="rect">
              <a:avLst/>
            </a:prstGeom>
            <a:noFill/>
          </p:spPr>
          <p:txBody>
            <a:bodyPr wrap="none" rtlCol="0">
              <a:spAutoFit/>
            </a:bodyPr>
            <a:lstStyle/>
            <a:p>
              <a:r>
                <a:rPr lang="en-US" b="1" smtClean="0">
                  <a:solidFill>
                    <a:schemeClr val="bg2"/>
                  </a:solidFill>
                  <a:cs typeface="+mn-ea"/>
                  <a:sym typeface="+mn-lt"/>
                </a:rPr>
                <a:t>14%</a:t>
              </a:r>
              <a:endParaRPr lang="en-GB" b="1">
                <a:solidFill>
                  <a:schemeClr val="bg2"/>
                </a:solidFill>
                <a:cs typeface="+mn-ea"/>
                <a:sym typeface="+mn-lt"/>
              </a:endParaRPr>
            </a:p>
          </p:txBody>
        </p:sp>
        <p:sp>
          <p:nvSpPr>
            <p:cNvPr id="35" name="TextBox 34"/>
            <p:cNvSpPr txBox="1"/>
            <p:nvPr/>
          </p:nvSpPr>
          <p:spPr>
            <a:xfrm>
              <a:off x="2383833" y="2943400"/>
              <a:ext cx="646331" cy="369332"/>
            </a:xfrm>
            <a:prstGeom prst="rect">
              <a:avLst/>
            </a:prstGeom>
            <a:noFill/>
          </p:spPr>
          <p:txBody>
            <a:bodyPr wrap="none" rtlCol="0">
              <a:spAutoFit/>
            </a:bodyPr>
            <a:lstStyle/>
            <a:p>
              <a:r>
                <a:rPr lang="en-US" b="1" smtClean="0">
                  <a:solidFill>
                    <a:schemeClr val="bg2"/>
                  </a:solidFill>
                  <a:cs typeface="+mn-ea"/>
                  <a:sym typeface="+mn-lt"/>
                </a:rPr>
                <a:t>35%</a:t>
              </a:r>
              <a:endParaRPr lang="en-GB" b="1">
                <a:solidFill>
                  <a:schemeClr val="bg2"/>
                </a:solidFill>
                <a:cs typeface="+mn-ea"/>
                <a:sym typeface="+mn-lt"/>
              </a:endParaRPr>
            </a:p>
          </p:txBody>
        </p:sp>
        <p:sp>
          <p:nvSpPr>
            <p:cNvPr id="36" name="TextBox 35"/>
            <p:cNvSpPr txBox="1"/>
            <p:nvPr/>
          </p:nvSpPr>
          <p:spPr>
            <a:xfrm>
              <a:off x="2764969" y="4753971"/>
              <a:ext cx="646331" cy="369332"/>
            </a:xfrm>
            <a:prstGeom prst="rect">
              <a:avLst/>
            </a:prstGeom>
            <a:noFill/>
          </p:spPr>
          <p:txBody>
            <a:bodyPr wrap="none" rtlCol="0">
              <a:spAutoFit/>
            </a:bodyPr>
            <a:lstStyle/>
            <a:p>
              <a:r>
                <a:rPr lang="en-US" b="1" smtClean="0">
                  <a:solidFill>
                    <a:schemeClr val="bg2"/>
                  </a:solidFill>
                  <a:cs typeface="+mn-ea"/>
                  <a:sym typeface="+mn-lt"/>
                </a:rPr>
                <a:t>69%</a:t>
              </a:r>
              <a:endParaRPr lang="en-GB" b="1">
                <a:solidFill>
                  <a:schemeClr val="bg2"/>
                </a:solidFill>
                <a:cs typeface="+mn-ea"/>
                <a:sym typeface="+mn-lt"/>
              </a:endParaRPr>
            </a:p>
          </p:txBody>
        </p:sp>
      </p:grpSp>
      <p:sp>
        <p:nvSpPr>
          <p:cNvPr id="37" name="TextBox 36"/>
          <p:cNvSpPr txBox="1"/>
          <p:nvPr/>
        </p:nvSpPr>
        <p:spPr>
          <a:xfrm>
            <a:off x="6619051" y="1899334"/>
            <a:ext cx="2170787" cy="461665"/>
          </a:xfrm>
          <a:prstGeom prst="rect">
            <a:avLst/>
          </a:prstGeom>
          <a:noFill/>
        </p:spPr>
        <p:txBody>
          <a:bodyPr wrap="none" rtlCol="0">
            <a:spAutoFit/>
          </a:bodyPr>
          <a:lstStyle/>
          <a:p>
            <a:r>
              <a:rPr lang="en-US" sz="2400" b="1" smtClean="0">
                <a:cs typeface="+mn-ea"/>
                <a:sym typeface="+mn-lt"/>
              </a:rPr>
              <a:t>Data Diagram</a:t>
            </a:r>
            <a:endParaRPr lang="en-GB" sz="2400" b="1">
              <a:cs typeface="+mn-ea"/>
              <a:sym typeface="+mn-lt"/>
            </a:endParaRPr>
          </a:p>
        </p:txBody>
      </p:sp>
      <p:sp>
        <p:nvSpPr>
          <p:cNvPr id="38" name="Freeform 5"/>
          <p:cNvSpPr>
            <a:spLocks noEditPoints="1"/>
          </p:cNvSpPr>
          <p:nvPr/>
        </p:nvSpPr>
        <p:spPr bwMode="auto">
          <a:xfrm>
            <a:off x="6827415" y="3128742"/>
            <a:ext cx="601933" cy="574214"/>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39" name="Freeform 13"/>
          <p:cNvSpPr>
            <a:spLocks noEditPoints="1"/>
          </p:cNvSpPr>
          <p:nvPr/>
        </p:nvSpPr>
        <p:spPr bwMode="auto">
          <a:xfrm>
            <a:off x="9249329" y="3128742"/>
            <a:ext cx="393836" cy="597436"/>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40" name="Rectangle 39"/>
          <p:cNvSpPr/>
          <p:nvPr/>
        </p:nvSpPr>
        <p:spPr>
          <a:xfrm>
            <a:off x="6619051" y="2325184"/>
            <a:ext cx="4182234" cy="646331"/>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a:t>
            </a:r>
          </a:p>
        </p:txBody>
      </p:sp>
      <p:sp>
        <p:nvSpPr>
          <p:cNvPr id="41" name="TextBox 40"/>
          <p:cNvSpPr txBox="1"/>
          <p:nvPr/>
        </p:nvSpPr>
        <p:spPr>
          <a:xfrm>
            <a:off x="7437016" y="3251414"/>
            <a:ext cx="1005403" cy="584775"/>
          </a:xfrm>
          <a:prstGeom prst="rect">
            <a:avLst/>
          </a:prstGeom>
          <a:noFill/>
        </p:spPr>
        <p:txBody>
          <a:bodyPr wrap="none" rtlCol="0">
            <a:spAutoFit/>
          </a:bodyPr>
          <a:lstStyle/>
          <a:p>
            <a:r>
              <a:rPr lang="en-US" sz="3200" b="1" smtClean="0">
                <a:cs typeface="+mn-ea"/>
                <a:sym typeface="+mn-lt"/>
              </a:rPr>
              <a:t>42%</a:t>
            </a:r>
            <a:endParaRPr lang="en-GB" sz="3200" b="1">
              <a:cs typeface="+mn-ea"/>
              <a:sym typeface="+mn-lt"/>
            </a:endParaRPr>
          </a:p>
        </p:txBody>
      </p:sp>
      <p:sp>
        <p:nvSpPr>
          <p:cNvPr id="42" name="TextBox 41"/>
          <p:cNvSpPr txBox="1"/>
          <p:nvPr/>
        </p:nvSpPr>
        <p:spPr>
          <a:xfrm>
            <a:off x="9643165" y="3251414"/>
            <a:ext cx="1005403" cy="584775"/>
          </a:xfrm>
          <a:prstGeom prst="rect">
            <a:avLst/>
          </a:prstGeom>
          <a:noFill/>
        </p:spPr>
        <p:txBody>
          <a:bodyPr wrap="none" rtlCol="0">
            <a:spAutoFit/>
          </a:bodyPr>
          <a:lstStyle/>
          <a:p>
            <a:r>
              <a:rPr lang="en-US" sz="3200" b="1" smtClean="0">
                <a:cs typeface="+mn-ea"/>
                <a:sym typeface="+mn-lt"/>
              </a:rPr>
              <a:t>58%</a:t>
            </a:r>
            <a:endParaRPr lang="en-GB" sz="3200" b="1">
              <a:cs typeface="+mn-ea"/>
              <a:sym typeface="+mn-lt"/>
            </a:endParaRPr>
          </a:p>
        </p:txBody>
      </p:sp>
      <p:sp>
        <p:nvSpPr>
          <p:cNvPr id="43" name="Rectangle 42"/>
          <p:cNvSpPr/>
          <p:nvPr/>
        </p:nvSpPr>
        <p:spPr>
          <a:xfrm>
            <a:off x="6715572" y="4249731"/>
            <a:ext cx="1730518" cy="1384995"/>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a:t>
            </a:r>
          </a:p>
        </p:txBody>
      </p:sp>
      <p:sp>
        <p:nvSpPr>
          <p:cNvPr id="44" name="TextBox 43"/>
          <p:cNvSpPr txBox="1"/>
          <p:nvPr/>
        </p:nvSpPr>
        <p:spPr>
          <a:xfrm>
            <a:off x="6938407" y="3798189"/>
            <a:ext cx="1095173" cy="369332"/>
          </a:xfrm>
          <a:prstGeom prst="rect">
            <a:avLst/>
          </a:prstGeom>
          <a:noFill/>
        </p:spPr>
        <p:txBody>
          <a:bodyPr wrap="none" rtlCol="0">
            <a:spAutoFit/>
          </a:bodyPr>
          <a:lstStyle/>
          <a:p>
            <a:pPr algn="ctr"/>
            <a:r>
              <a:rPr lang="en-US" b="1" smtClean="0">
                <a:cs typeface="+mn-ea"/>
                <a:sym typeface="+mn-lt"/>
              </a:rPr>
              <a:t>Desktop</a:t>
            </a:r>
            <a:endParaRPr lang="en-GB" b="1">
              <a:cs typeface="+mn-ea"/>
              <a:sym typeface="+mn-lt"/>
            </a:endParaRPr>
          </a:p>
        </p:txBody>
      </p:sp>
      <p:sp>
        <p:nvSpPr>
          <p:cNvPr id="45" name="TextBox 44"/>
          <p:cNvSpPr txBox="1"/>
          <p:nvPr/>
        </p:nvSpPr>
        <p:spPr>
          <a:xfrm>
            <a:off x="9307068" y="3798189"/>
            <a:ext cx="915635" cy="369332"/>
          </a:xfrm>
          <a:prstGeom prst="rect">
            <a:avLst/>
          </a:prstGeom>
          <a:noFill/>
        </p:spPr>
        <p:txBody>
          <a:bodyPr wrap="none" rtlCol="0">
            <a:spAutoFit/>
          </a:bodyPr>
          <a:lstStyle/>
          <a:p>
            <a:pPr algn="ctr"/>
            <a:r>
              <a:rPr lang="en-US" b="1" smtClean="0">
                <a:cs typeface="+mn-ea"/>
                <a:sym typeface="+mn-lt"/>
              </a:rPr>
              <a:t>Mobile</a:t>
            </a:r>
            <a:endParaRPr lang="en-GB" b="1">
              <a:cs typeface="+mn-ea"/>
              <a:sym typeface="+mn-lt"/>
            </a:endParaRPr>
          </a:p>
        </p:txBody>
      </p:sp>
      <p:sp>
        <p:nvSpPr>
          <p:cNvPr id="46" name="Rectangle 45"/>
          <p:cNvSpPr/>
          <p:nvPr/>
        </p:nvSpPr>
        <p:spPr>
          <a:xfrm>
            <a:off x="9167288" y="4249731"/>
            <a:ext cx="1763947" cy="1384995"/>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16" name="图片 15"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3822">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3"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pic>
        <p:nvPicPr>
          <p:cNvPr id="4" name="图片 3"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313070" y="2777500"/>
            <a:ext cx="1210588" cy="1200329"/>
          </a:xfrm>
          <a:prstGeom prst="rect">
            <a:avLst/>
          </a:prstGeom>
          <a:noFill/>
        </p:spPr>
        <p:txBody>
          <a:bodyPr wrap="none" rtlCol="0">
            <a:spAutoFit/>
          </a:bodyPr>
          <a:lstStyle/>
          <a:p>
            <a:pPr algn="ctr"/>
            <a:r>
              <a:rPr lang="en-US" sz="7200" smtClean="0">
                <a:solidFill>
                  <a:schemeClr val="bg1"/>
                </a:solidFill>
                <a:cs typeface="+mn-ea"/>
                <a:sym typeface="+mn-lt"/>
              </a:rPr>
              <a:t>03</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cs typeface="+mn-ea"/>
                <a:sym typeface="+mn-lt"/>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Tree>
    <p:custDataLst>
      <p:tags r:id="rId1"/>
    </p:custDataLst>
  </p:cSld>
  <p:clrMapOvr>
    <a:masterClrMapping/>
  </p:clrMapOvr>
  <p:transition advTm="7691">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5"/>
          <p:cNvSpPr/>
          <p:nvPr/>
        </p:nvSpPr>
        <p:spPr>
          <a:xfrm>
            <a:off x="3309886" y="1654788"/>
            <a:ext cx="5551533" cy="3469707"/>
          </a:xfrm>
          <a:prstGeom prst="swooshArrow">
            <a:avLst>
              <a:gd name="adj1" fmla="val 25000"/>
              <a:gd name="adj2" fmla="val 25000"/>
            </a:avLst>
          </a:prstGeom>
          <a:solidFill>
            <a:schemeClr val="bg1">
              <a:lumMod val="7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7" name="Oval 6"/>
          <p:cNvSpPr/>
          <p:nvPr/>
        </p:nvSpPr>
        <p:spPr>
          <a:xfrm>
            <a:off x="4014931" y="4049580"/>
            <a:ext cx="144340" cy="14434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9" name="Oval 8"/>
          <p:cNvSpPr/>
          <p:nvPr/>
        </p:nvSpPr>
        <p:spPr>
          <a:xfrm>
            <a:off x="5289008" y="3106514"/>
            <a:ext cx="260922" cy="260922"/>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11" name="Oval 10"/>
          <p:cNvSpPr/>
          <p:nvPr/>
        </p:nvSpPr>
        <p:spPr>
          <a:xfrm>
            <a:off x="6821231" y="2532624"/>
            <a:ext cx="360850" cy="36085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14" name="TextBox 13"/>
          <p:cNvSpPr txBox="1"/>
          <p:nvPr/>
        </p:nvSpPr>
        <p:spPr>
          <a:xfrm>
            <a:off x="6652843" y="1828221"/>
            <a:ext cx="697627" cy="369332"/>
          </a:xfrm>
          <a:prstGeom prst="rect">
            <a:avLst/>
          </a:prstGeom>
          <a:noFill/>
        </p:spPr>
        <p:txBody>
          <a:bodyPr wrap="none" rtlCol="0">
            <a:spAutoFit/>
          </a:bodyPr>
          <a:lstStyle/>
          <a:p>
            <a:pPr algn="ctr"/>
            <a:r>
              <a:rPr lang="en-US" b="1" smtClean="0">
                <a:cs typeface="+mn-ea"/>
                <a:sym typeface="+mn-lt"/>
              </a:rPr>
              <a:t>2019</a:t>
            </a:r>
            <a:endParaRPr lang="en-US" b="1">
              <a:cs typeface="+mn-ea"/>
              <a:sym typeface="+mn-lt"/>
            </a:endParaRPr>
          </a:p>
        </p:txBody>
      </p:sp>
      <p:sp>
        <p:nvSpPr>
          <p:cNvPr id="15" name="TextBox 14"/>
          <p:cNvSpPr txBox="1"/>
          <p:nvPr/>
        </p:nvSpPr>
        <p:spPr>
          <a:xfrm>
            <a:off x="5064325" y="2402111"/>
            <a:ext cx="697627" cy="369332"/>
          </a:xfrm>
          <a:prstGeom prst="rect">
            <a:avLst/>
          </a:prstGeom>
          <a:noFill/>
        </p:spPr>
        <p:txBody>
          <a:bodyPr wrap="none" rtlCol="0">
            <a:spAutoFit/>
          </a:bodyPr>
          <a:lstStyle/>
          <a:p>
            <a:pPr algn="ctr"/>
            <a:r>
              <a:rPr lang="en-US" b="1" smtClean="0">
                <a:cs typeface="+mn-ea"/>
                <a:sym typeface="+mn-lt"/>
              </a:rPr>
              <a:t>2018</a:t>
            </a:r>
            <a:endParaRPr lang="en-US" b="1">
              <a:cs typeface="+mn-ea"/>
              <a:sym typeface="+mn-lt"/>
            </a:endParaRPr>
          </a:p>
        </p:txBody>
      </p:sp>
      <p:sp>
        <p:nvSpPr>
          <p:cNvPr id="16" name="TextBox 15"/>
          <p:cNvSpPr txBox="1"/>
          <p:nvPr/>
        </p:nvSpPr>
        <p:spPr>
          <a:xfrm>
            <a:off x="3738288" y="3257488"/>
            <a:ext cx="697627" cy="369332"/>
          </a:xfrm>
          <a:prstGeom prst="rect">
            <a:avLst/>
          </a:prstGeom>
          <a:noFill/>
        </p:spPr>
        <p:txBody>
          <a:bodyPr wrap="none" rtlCol="0">
            <a:spAutoFit/>
          </a:bodyPr>
          <a:lstStyle/>
          <a:p>
            <a:pPr algn="ctr"/>
            <a:r>
              <a:rPr lang="en-US" b="1" smtClean="0">
                <a:cs typeface="+mn-ea"/>
                <a:sym typeface="+mn-lt"/>
              </a:rPr>
              <a:t>2017</a:t>
            </a:r>
            <a:endParaRPr lang="en-GB" b="1">
              <a:cs typeface="+mn-ea"/>
              <a:sym typeface="+mn-lt"/>
            </a:endParaRPr>
          </a:p>
        </p:txBody>
      </p:sp>
      <p:sp>
        <p:nvSpPr>
          <p:cNvPr id="20" name="Rectangle 19"/>
          <p:cNvSpPr/>
          <p:nvPr/>
        </p:nvSpPr>
        <p:spPr>
          <a:xfrm>
            <a:off x="9101701" y="2225942"/>
            <a:ext cx="2199773" cy="646331"/>
          </a:xfrm>
          <a:prstGeom prst="rect">
            <a:avLst/>
          </a:prstGeom>
        </p:spPr>
        <p:txBody>
          <a:bodyPr wrap="square">
            <a:spAutoFit/>
          </a:bodyPr>
          <a:lstStyle/>
          <a:p>
            <a:r>
              <a:rPr lang="en-GB" sz="1200">
                <a:cs typeface="+mn-ea"/>
                <a:sym typeface="+mn-lt"/>
              </a:rPr>
              <a:t>Lorem ipsum dolor sit amet, consectetur adipiscing elit. Integer dolor quam, </a:t>
            </a:r>
            <a:r>
              <a:rPr lang="en-GB" sz="1200" smtClean="0">
                <a:cs typeface="+mn-ea"/>
                <a:sym typeface="+mn-lt"/>
              </a:rPr>
              <a:t>pretium</a:t>
            </a:r>
          </a:p>
        </p:txBody>
      </p:sp>
      <p:sp>
        <p:nvSpPr>
          <p:cNvPr id="21" name="TextBox 20"/>
          <p:cNvSpPr txBox="1"/>
          <p:nvPr/>
        </p:nvSpPr>
        <p:spPr>
          <a:xfrm>
            <a:off x="9101701" y="1890871"/>
            <a:ext cx="2467342" cy="369332"/>
          </a:xfrm>
          <a:prstGeom prst="rect">
            <a:avLst/>
          </a:prstGeom>
          <a:noFill/>
        </p:spPr>
        <p:txBody>
          <a:bodyPr wrap="none" rtlCol="0">
            <a:spAutoFit/>
          </a:bodyPr>
          <a:lstStyle/>
          <a:p>
            <a:r>
              <a:rPr lang="en-US" b="1" smtClean="0">
                <a:cs typeface="+mn-ea"/>
                <a:sym typeface="+mn-lt"/>
              </a:rPr>
              <a:t>Complete &amp; Success</a:t>
            </a:r>
            <a:endParaRPr lang="en-GB" b="1">
              <a:cs typeface="+mn-ea"/>
              <a:sym typeface="+mn-lt"/>
            </a:endParaRPr>
          </a:p>
        </p:txBody>
      </p:sp>
      <p:sp>
        <p:nvSpPr>
          <p:cNvPr id="23" name="TextBox 22"/>
          <p:cNvSpPr txBox="1"/>
          <p:nvPr/>
        </p:nvSpPr>
        <p:spPr>
          <a:xfrm>
            <a:off x="2862811" y="5212036"/>
            <a:ext cx="697627" cy="369332"/>
          </a:xfrm>
          <a:prstGeom prst="rect">
            <a:avLst/>
          </a:prstGeom>
          <a:noFill/>
        </p:spPr>
        <p:txBody>
          <a:bodyPr wrap="none" rtlCol="0">
            <a:spAutoFit/>
          </a:bodyPr>
          <a:lstStyle/>
          <a:p>
            <a:pPr algn="ctr"/>
            <a:r>
              <a:rPr lang="en-US" b="1" smtClean="0">
                <a:cs typeface="+mn-ea"/>
                <a:sym typeface="+mn-lt"/>
              </a:rPr>
              <a:t>2012</a:t>
            </a:r>
            <a:endParaRPr lang="en-GB" b="1">
              <a:cs typeface="+mn-ea"/>
              <a:sym typeface="+mn-lt"/>
            </a:endParaRPr>
          </a:p>
        </p:txBody>
      </p:sp>
      <p:sp>
        <p:nvSpPr>
          <p:cNvPr id="24" name="Rectangle 23"/>
          <p:cNvSpPr/>
          <p:nvPr/>
        </p:nvSpPr>
        <p:spPr>
          <a:xfrm>
            <a:off x="2111737" y="5594703"/>
            <a:ext cx="2199773" cy="646331"/>
          </a:xfrm>
          <a:prstGeom prst="rect">
            <a:avLst/>
          </a:prstGeom>
        </p:spPr>
        <p:txBody>
          <a:bodyPr wrap="square">
            <a:spAutoFit/>
          </a:bodyPr>
          <a:lstStyle/>
          <a:p>
            <a:pPr algn="ctr"/>
            <a:r>
              <a:rPr lang="en-GB" sz="1200">
                <a:cs typeface="+mn-ea"/>
                <a:sym typeface="+mn-lt"/>
              </a:rPr>
              <a:t>Lorem ipsum dolor sit amet, consectetur adipiscing elit. Integer dolor quam, </a:t>
            </a:r>
            <a:r>
              <a:rPr lang="en-GB" sz="1200" smtClean="0">
                <a:cs typeface="+mn-ea"/>
                <a:sym typeface="+mn-lt"/>
              </a:rPr>
              <a:t>pretium</a:t>
            </a:r>
          </a:p>
        </p:txBody>
      </p:sp>
      <p:grpSp>
        <p:nvGrpSpPr>
          <p:cNvPr id="25" name="Group 24"/>
          <p:cNvGrpSpPr/>
          <p:nvPr/>
        </p:nvGrpSpPr>
        <p:grpSpPr>
          <a:xfrm>
            <a:off x="6573848" y="4336598"/>
            <a:ext cx="1920591" cy="949387"/>
            <a:chOff x="8508022" y="2061983"/>
            <a:chExt cx="1920591" cy="949387"/>
          </a:xfrm>
        </p:grpSpPr>
        <p:sp>
          <p:nvSpPr>
            <p:cNvPr id="26" name="TextBox 25"/>
            <p:cNvSpPr txBox="1"/>
            <p:nvPr/>
          </p:nvSpPr>
          <p:spPr>
            <a:xfrm>
              <a:off x="8508022" y="2061983"/>
              <a:ext cx="1296060" cy="369332"/>
            </a:xfrm>
            <a:prstGeom prst="rect">
              <a:avLst/>
            </a:prstGeom>
            <a:noFill/>
          </p:spPr>
          <p:txBody>
            <a:bodyPr wrap="none" rtlCol="0">
              <a:spAutoFit/>
            </a:bodyPr>
            <a:lstStyle/>
            <a:p>
              <a:r>
                <a:rPr lang="en-US" b="1" smtClean="0">
                  <a:cs typeface="+mn-ea"/>
                  <a:sym typeface="+mn-lt"/>
                </a:rPr>
                <a:t>Teal Color</a:t>
              </a:r>
              <a:endParaRPr lang="en-GB" b="1">
                <a:cs typeface="+mn-ea"/>
                <a:sym typeface="+mn-lt"/>
              </a:endParaRPr>
            </a:p>
          </p:txBody>
        </p:sp>
        <p:sp>
          <p:nvSpPr>
            <p:cNvPr id="27" name="Rectangle 26"/>
            <p:cNvSpPr/>
            <p:nvPr/>
          </p:nvSpPr>
          <p:spPr>
            <a:xfrm>
              <a:off x="8508023" y="2365039"/>
              <a:ext cx="1920590"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t>
              </a:r>
              <a:r>
                <a:rPr lang="en-GB" sz="1200">
                  <a:cs typeface="+mn-ea"/>
                  <a:sym typeface="+mn-lt"/>
                </a:rPr>
                <a:t>adipiscing elit. </a:t>
              </a:r>
            </a:p>
          </p:txBody>
        </p:sp>
      </p:grpSp>
      <p:grpSp>
        <p:nvGrpSpPr>
          <p:cNvPr id="28" name="Group 27"/>
          <p:cNvGrpSpPr/>
          <p:nvPr/>
        </p:nvGrpSpPr>
        <p:grpSpPr>
          <a:xfrm>
            <a:off x="6569131" y="5476313"/>
            <a:ext cx="1920591" cy="949387"/>
            <a:chOff x="8508022" y="2061983"/>
            <a:chExt cx="1920591" cy="949387"/>
          </a:xfrm>
        </p:grpSpPr>
        <p:sp>
          <p:nvSpPr>
            <p:cNvPr id="29" name="TextBox 28"/>
            <p:cNvSpPr txBox="1"/>
            <p:nvPr/>
          </p:nvSpPr>
          <p:spPr>
            <a:xfrm>
              <a:off x="8508022" y="2061983"/>
              <a:ext cx="1377300" cy="369332"/>
            </a:xfrm>
            <a:prstGeom prst="rect">
              <a:avLst/>
            </a:prstGeom>
            <a:noFill/>
          </p:spPr>
          <p:txBody>
            <a:bodyPr wrap="none" rtlCol="0">
              <a:spAutoFit/>
            </a:bodyPr>
            <a:lstStyle/>
            <a:p>
              <a:r>
                <a:rPr lang="en-US" b="1" smtClean="0">
                  <a:cs typeface="+mn-ea"/>
                  <a:sym typeface="+mn-lt"/>
                </a:rPr>
                <a:t>Gold Color</a:t>
              </a:r>
              <a:endParaRPr lang="en-GB" b="1">
                <a:cs typeface="+mn-ea"/>
                <a:sym typeface="+mn-lt"/>
              </a:endParaRPr>
            </a:p>
          </p:txBody>
        </p:sp>
        <p:sp>
          <p:nvSpPr>
            <p:cNvPr id="30" name="Rectangle 29"/>
            <p:cNvSpPr/>
            <p:nvPr/>
          </p:nvSpPr>
          <p:spPr>
            <a:xfrm>
              <a:off x="8508023" y="2365039"/>
              <a:ext cx="1920590"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t>
              </a:r>
              <a:r>
                <a:rPr lang="en-GB" sz="1200">
                  <a:cs typeface="+mn-ea"/>
                  <a:sym typeface="+mn-lt"/>
                </a:rPr>
                <a:t>adipiscing elit. </a:t>
              </a:r>
            </a:p>
          </p:txBody>
        </p:sp>
      </p:grpSp>
      <p:grpSp>
        <p:nvGrpSpPr>
          <p:cNvPr id="31" name="Group 30"/>
          <p:cNvGrpSpPr/>
          <p:nvPr/>
        </p:nvGrpSpPr>
        <p:grpSpPr>
          <a:xfrm>
            <a:off x="9236288" y="4336598"/>
            <a:ext cx="1920591" cy="949387"/>
            <a:chOff x="8508022" y="2061983"/>
            <a:chExt cx="1920591" cy="949387"/>
          </a:xfrm>
        </p:grpSpPr>
        <p:sp>
          <p:nvSpPr>
            <p:cNvPr id="32" name="TextBox 31"/>
            <p:cNvSpPr txBox="1"/>
            <p:nvPr/>
          </p:nvSpPr>
          <p:spPr>
            <a:xfrm>
              <a:off x="8508022" y="2061983"/>
              <a:ext cx="1364476" cy="369332"/>
            </a:xfrm>
            <a:prstGeom prst="rect">
              <a:avLst/>
            </a:prstGeom>
            <a:noFill/>
          </p:spPr>
          <p:txBody>
            <a:bodyPr wrap="none" rtlCol="0">
              <a:spAutoFit/>
            </a:bodyPr>
            <a:lstStyle/>
            <a:p>
              <a:r>
                <a:rPr lang="en-US" b="1" smtClean="0">
                  <a:cs typeface="+mn-ea"/>
                  <a:sym typeface="+mn-lt"/>
                </a:rPr>
                <a:t>Dark Color</a:t>
              </a:r>
              <a:endParaRPr lang="en-GB" b="1">
                <a:cs typeface="+mn-ea"/>
                <a:sym typeface="+mn-lt"/>
              </a:endParaRPr>
            </a:p>
          </p:txBody>
        </p:sp>
        <p:sp>
          <p:nvSpPr>
            <p:cNvPr id="33" name="Rectangle 32"/>
            <p:cNvSpPr/>
            <p:nvPr/>
          </p:nvSpPr>
          <p:spPr>
            <a:xfrm>
              <a:off x="8508023" y="2365039"/>
              <a:ext cx="1920590"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t>
              </a:r>
              <a:r>
                <a:rPr lang="en-GB" sz="1200">
                  <a:cs typeface="+mn-ea"/>
                  <a:sym typeface="+mn-lt"/>
                </a:rPr>
                <a:t>adipiscing elit. </a:t>
              </a:r>
            </a:p>
          </p:txBody>
        </p:sp>
      </p:grpSp>
      <p:grpSp>
        <p:nvGrpSpPr>
          <p:cNvPr id="34" name="Group 33"/>
          <p:cNvGrpSpPr/>
          <p:nvPr/>
        </p:nvGrpSpPr>
        <p:grpSpPr>
          <a:xfrm>
            <a:off x="9236288" y="5476313"/>
            <a:ext cx="1920591" cy="949387"/>
            <a:chOff x="8508022" y="2061983"/>
            <a:chExt cx="1920591" cy="949387"/>
          </a:xfrm>
        </p:grpSpPr>
        <p:sp>
          <p:nvSpPr>
            <p:cNvPr id="35" name="TextBox 34"/>
            <p:cNvSpPr txBox="1"/>
            <p:nvPr/>
          </p:nvSpPr>
          <p:spPr>
            <a:xfrm>
              <a:off x="8508022" y="2061983"/>
              <a:ext cx="1364476" cy="369332"/>
            </a:xfrm>
            <a:prstGeom prst="rect">
              <a:avLst/>
            </a:prstGeom>
            <a:noFill/>
          </p:spPr>
          <p:txBody>
            <a:bodyPr wrap="none" rtlCol="0">
              <a:spAutoFit/>
            </a:bodyPr>
            <a:lstStyle/>
            <a:p>
              <a:r>
                <a:rPr lang="en-US" b="1" smtClean="0">
                  <a:cs typeface="+mn-ea"/>
                  <a:sym typeface="+mn-lt"/>
                </a:rPr>
                <a:t>Dark Color</a:t>
              </a:r>
              <a:endParaRPr lang="en-GB" b="1">
                <a:cs typeface="+mn-ea"/>
                <a:sym typeface="+mn-lt"/>
              </a:endParaRPr>
            </a:p>
          </p:txBody>
        </p:sp>
        <p:sp>
          <p:nvSpPr>
            <p:cNvPr id="36" name="Rectangle 35"/>
            <p:cNvSpPr/>
            <p:nvPr/>
          </p:nvSpPr>
          <p:spPr>
            <a:xfrm>
              <a:off x="8508023" y="2365039"/>
              <a:ext cx="1920590"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t>
              </a:r>
              <a:r>
                <a:rPr lang="en-GB" sz="1200">
                  <a:cs typeface="+mn-ea"/>
                  <a:sym typeface="+mn-lt"/>
                </a:rPr>
                <a:t>adipiscing elit. </a:t>
              </a:r>
            </a:p>
          </p:txBody>
        </p:sp>
      </p:grpSp>
      <p:grpSp>
        <p:nvGrpSpPr>
          <p:cNvPr id="5" name="Group 4"/>
          <p:cNvGrpSpPr/>
          <p:nvPr/>
        </p:nvGrpSpPr>
        <p:grpSpPr>
          <a:xfrm>
            <a:off x="5966424" y="5581435"/>
            <a:ext cx="555357" cy="555357"/>
            <a:chOff x="5966424" y="5581435"/>
            <a:chExt cx="555357" cy="555357"/>
          </a:xfrm>
          <a:solidFill>
            <a:srgbClr val="385424"/>
          </a:solidFill>
        </p:grpSpPr>
        <p:sp>
          <p:nvSpPr>
            <p:cNvPr id="39" name="Freeform 52"/>
            <p:cNvSpPr>
              <a:spLocks noEditPoints="1"/>
            </p:cNvSpPr>
            <p:nvPr/>
          </p:nvSpPr>
          <p:spPr bwMode="auto">
            <a:xfrm>
              <a:off x="5966424"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nvGrpSpPr>
            <p:cNvPr id="41" name="Group 40"/>
            <p:cNvGrpSpPr/>
            <p:nvPr/>
          </p:nvGrpSpPr>
          <p:grpSpPr>
            <a:xfrm>
              <a:off x="6095312" y="5748113"/>
              <a:ext cx="282246" cy="246604"/>
              <a:chOff x="6357938" y="3535363"/>
              <a:chExt cx="465138" cy="406400"/>
            </a:xfrm>
            <a:grpFill/>
          </p:grpSpPr>
          <p:sp>
            <p:nvSpPr>
              <p:cNvPr id="42"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3"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4"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10" name="Group 9"/>
          <p:cNvGrpSpPr/>
          <p:nvPr/>
        </p:nvGrpSpPr>
        <p:grpSpPr>
          <a:xfrm>
            <a:off x="8647910" y="5581435"/>
            <a:ext cx="555357" cy="555357"/>
            <a:chOff x="8647910" y="5581435"/>
            <a:chExt cx="555357" cy="555357"/>
          </a:xfrm>
          <a:solidFill>
            <a:srgbClr val="385424"/>
          </a:solidFill>
        </p:grpSpPr>
        <p:sp>
          <p:nvSpPr>
            <p:cNvPr id="40" name="Freeform 52"/>
            <p:cNvSpPr>
              <a:spLocks noEditPoints="1"/>
            </p:cNvSpPr>
            <p:nvPr/>
          </p:nvSpPr>
          <p:spPr bwMode="auto">
            <a:xfrm>
              <a:off x="8647910"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nvGrpSpPr>
            <p:cNvPr id="45" name="Group 44"/>
            <p:cNvGrpSpPr/>
            <p:nvPr/>
          </p:nvGrpSpPr>
          <p:grpSpPr>
            <a:xfrm>
              <a:off x="8789869" y="5722368"/>
              <a:ext cx="281764" cy="281764"/>
              <a:chOff x="8216107" y="2577307"/>
              <a:chExt cx="464344" cy="464344"/>
            </a:xfrm>
            <a:grpFill/>
          </p:grpSpPr>
          <p:sp>
            <p:nvSpPr>
              <p:cNvPr id="46"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7"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8"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9"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8" name="Group 7"/>
          <p:cNvGrpSpPr/>
          <p:nvPr/>
        </p:nvGrpSpPr>
        <p:grpSpPr>
          <a:xfrm>
            <a:off x="8647910" y="4436939"/>
            <a:ext cx="555357" cy="555357"/>
            <a:chOff x="8647910" y="4436939"/>
            <a:chExt cx="555357" cy="555357"/>
          </a:xfrm>
          <a:solidFill>
            <a:srgbClr val="385424"/>
          </a:solidFill>
        </p:grpSpPr>
        <p:sp>
          <p:nvSpPr>
            <p:cNvPr id="38" name="Freeform 52"/>
            <p:cNvSpPr>
              <a:spLocks noEditPoints="1"/>
            </p:cNvSpPr>
            <p:nvPr/>
          </p:nvSpPr>
          <p:spPr bwMode="auto">
            <a:xfrm>
              <a:off x="8647910"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nvGrpSpPr>
            <p:cNvPr id="50" name="Group 49"/>
            <p:cNvGrpSpPr/>
            <p:nvPr/>
          </p:nvGrpSpPr>
          <p:grpSpPr>
            <a:xfrm>
              <a:off x="8831951" y="4577836"/>
              <a:ext cx="193623" cy="282247"/>
              <a:chOff x="3582988" y="3510757"/>
              <a:chExt cx="319088" cy="465138"/>
            </a:xfrm>
            <a:grpFill/>
          </p:grpSpPr>
          <p:sp>
            <p:nvSpPr>
              <p:cNvPr id="5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5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4" name="Group 3"/>
          <p:cNvGrpSpPr/>
          <p:nvPr/>
        </p:nvGrpSpPr>
        <p:grpSpPr>
          <a:xfrm>
            <a:off x="5966424" y="4436939"/>
            <a:ext cx="555357" cy="555357"/>
            <a:chOff x="5966424" y="4436939"/>
            <a:chExt cx="555357" cy="555357"/>
          </a:xfrm>
          <a:solidFill>
            <a:srgbClr val="385424"/>
          </a:solidFill>
        </p:grpSpPr>
        <p:sp>
          <p:nvSpPr>
            <p:cNvPr id="37" name="Freeform 52"/>
            <p:cNvSpPr>
              <a:spLocks noEditPoints="1"/>
            </p:cNvSpPr>
            <p:nvPr/>
          </p:nvSpPr>
          <p:spPr bwMode="auto">
            <a:xfrm>
              <a:off x="5966424"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3" name="AutoShape 149"/>
            <p:cNvSpPr/>
            <p:nvPr/>
          </p:nvSpPr>
          <p:spPr bwMode="auto">
            <a:xfrm>
              <a:off x="6104525" y="4610376"/>
              <a:ext cx="281764" cy="202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sp>
        <p:nvSpPr>
          <p:cNvPr id="54" name="TextBox 53"/>
          <p:cNvSpPr txBox="1"/>
          <p:nvPr/>
        </p:nvSpPr>
        <p:spPr>
          <a:xfrm>
            <a:off x="859393" y="1511574"/>
            <a:ext cx="2277996" cy="461665"/>
          </a:xfrm>
          <a:prstGeom prst="rect">
            <a:avLst/>
          </a:prstGeom>
          <a:noFill/>
        </p:spPr>
        <p:txBody>
          <a:bodyPr wrap="none" rtlCol="0">
            <a:spAutoFit/>
          </a:bodyPr>
          <a:lstStyle/>
          <a:p>
            <a:r>
              <a:rPr lang="en-US" sz="2400" b="1" smtClean="0">
                <a:cs typeface="+mn-ea"/>
                <a:sym typeface="+mn-lt"/>
              </a:rPr>
              <a:t>Data Analysis </a:t>
            </a:r>
            <a:endParaRPr lang="en-GB" sz="2400" b="1">
              <a:cs typeface="+mn-ea"/>
              <a:sym typeface="+mn-lt"/>
            </a:endParaRPr>
          </a:p>
        </p:txBody>
      </p:sp>
      <p:sp>
        <p:nvSpPr>
          <p:cNvPr id="55" name="TextBox 54"/>
          <p:cNvSpPr txBox="1"/>
          <p:nvPr/>
        </p:nvSpPr>
        <p:spPr>
          <a:xfrm>
            <a:off x="825178" y="1785071"/>
            <a:ext cx="1553630" cy="1015663"/>
          </a:xfrm>
          <a:prstGeom prst="rect">
            <a:avLst/>
          </a:prstGeom>
          <a:noFill/>
        </p:spPr>
        <p:txBody>
          <a:bodyPr wrap="none" rtlCol="0">
            <a:spAutoFit/>
          </a:bodyPr>
          <a:lstStyle/>
          <a:p>
            <a:r>
              <a:rPr lang="en-US" sz="6000" smtClean="0">
                <a:solidFill>
                  <a:srgbClr val="385424"/>
                </a:solidFill>
                <a:cs typeface="+mn-ea"/>
                <a:sym typeface="+mn-lt"/>
              </a:rPr>
              <a:t>75K</a:t>
            </a:r>
          </a:p>
        </p:txBody>
      </p:sp>
      <p:sp>
        <p:nvSpPr>
          <p:cNvPr id="56" name="Rectangle 55"/>
          <p:cNvSpPr/>
          <p:nvPr/>
        </p:nvSpPr>
        <p:spPr>
          <a:xfrm>
            <a:off x="2230294" y="1956466"/>
            <a:ext cx="2646163" cy="646331"/>
          </a:xfrm>
          <a:prstGeom prst="rect">
            <a:avLst/>
          </a:prstGeom>
        </p:spPr>
        <p:txBody>
          <a:bodyPr wrap="square">
            <a:spAutoFit/>
          </a:bodyPr>
          <a:lstStyle/>
          <a:p>
            <a:r>
              <a:rPr lang="en-GB" sz="1200" dirty="0" err="1">
                <a:cs typeface="+mn-ea"/>
                <a:sym typeface="+mn-lt"/>
              </a:rPr>
              <a:t>Lorem</a:t>
            </a:r>
            <a:r>
              <a:rPr lang="en-GB" sz="1200" dirty="0">
                <a:cs typeface="+mn-ea"/>
                <a:sym typeface="+mn-lt"/>
              </a:rPr>
              <a:t> </a:t>
            </a:r>
            <a:r>
              <a:rPr lang="en-GB" sz="1200" dirty="0" err="1">
                <a:cs typeface="+mn-ea"/>
                <a:sym typeface="+mn-lt"/>
              </a:rPr>
              <a:t>ipsum</a:t>
            </a:r>
            <a:r>
              <a:rPr lang="en-GB" sz="1200" dirty="0">
                <a:cs typeface="+mn-ea"/>
                <a:sym typeface="+mn-lt"/>
              </a:rPr>
              <a:t> </a:t>
            </a:r>
            <a:r>
              <a:rPr lang="en-GB" sz="1200" dirty="0" err="1">
                <a:cs typeface="+mn-ea"/>
                <a:sym typeface="+mn-lt"/>
              </a:rPr>
              <a:t>dolor</a:t>
            </a:r>
            <a:r>
              <a:rPr lang="en-GB" sz="1200" dirty="0">
                <a:cs typeface="+mn-ea"/>
                <a:sym typeface="+mn-lt"/>
              </a:rPr>
              <a:t> sit </a:t>
            </a:r>
            <a:r>
              <a:rPr lang="en-GB" sz="1200" dirty="0" err="1">
                <a:cs typeface="+mn-ea"/>
                <a:sym typeface="+mn-lt"/>
              </a:rPr>
              <a:t>amet</a:t>
            </a:r>
            <a:r>
              <a:rPr lang="en-GB" sz="1200" dirty="0">
                <a:cs typeface="+mn-ea"/>
                <a:sym typeface="+mn-lt"/>
              </a:rPr>
              <a:t>, </a:t>
            </a:r>
            <a:r>
              <a:rPr lang="en-GB" sz="1200" dirty="0" err="1">
                <a:cs typeface="+mn-ea"/>
                <a:sym typeface="+mn-lt"/>
              </a:rPr>
              <a:t>consectetur</a:t>
            </a:r>
            <a:r>
              <a:rPr lang="en-GB" sz="1200" dirty="0">
                <a:cs typeface="+mn-ea"/>
                <a:sym typeface="+mn-lt"/>
              </a:rPr>
              <a:t> </a:t>
            </a:r>
            <a:r>
              <a:rPr lang="en-GB" sz="1200" dirty="0" err="1">
                <a:cs typeface="+mn-ea"/>
                <a:sym typeface="+mn-lt"/>
              </a:rPr>
              <a:t>adipiscing</a:t>
            </a:r>
            <a:r>
              <a:rPr lang="en-GB" sz="1200" dirty="0">
                <a:cs typeface="+mn-ea"/>
                <a:sym typeface="+mn-lt"/>
              </a:rPr>
              <a:t> </a:t>
            </a:r>
            <a:r>
              <a:rPr lang="en-GB" sz="1200" dirty="0" err="1">
                <a:cs typeface="+mn-ea"/>
                <a:sym typeface="+mn-lt"/>
              </a:rPr>
              <a:t>elit</a:t>
            </a:r>
            <a:r>
              <a:rPr lang="en-GB" sz="1200" dirty="0">
                <a:cs typeface="+mn-ea"/>
                <a:sym typeface="+mn-lt"/>
              </a:rPr>
              <a:t>. </a:t>
            </a:r>
            <a:r>
              <a:rPr lang="en-GB" sz="1200" dirty="0" err="1">
                <a:cs typeface="+mn-ea"/>
                <a:sym typeface="+mn-lt"/>
              </a:rPr>
              <a:t>Nulla</a:t>
            </a:r>
            <a:r>
              <a:rPr lang="en-GB" sz="1200" dirty="0">
                <a:cs typeface="+mn-ea"/>
                <a:sym typeface="+mn-lt"/>
              </a:rPr>
              <a:t> </a:t>
            </a:r>
            <a:r>
              <a:rPr lang="en-GB" sz="1200" dirty="0" err="1">
                <a:cs typeface="+mn-ea"/>
                <a:sym typeface="+mn-lt"/>
              </a:rPr>
              <a:t>pretium</a:t>
            </a:r>
            <a:r>
              <a:rPr lang="en-GB" sz="1200" dirty="0">
                <a:cs typeface="+mn-ea"/>
                <a:sym typeface="+mn-lt"/>
              </a:rPr>
              <a:t>, lacus ac </a:t>
            </a:r>
            <a:r>
              <a:rPr lang="en-GB" sz="1200" dirty="0" err="1">
                <a:cs typeface="+mn-ea"/>
                <a:sym typeface="+mn-lt"/>
              </a:rPr>
              <a:t>aliquet</a:t>
            </a:r>
            <a:r>
              <a:rPr lang="en-GB" sz="1200" dirty="0">
                <a:cs typeface="+mn-ea"/>
                <a:sym typeface="+mn-lt"/>
              </a:rPr>
              <a:t> </a:t>
            </a:r>
            <a:r>
              <a:rPr lang="en-GB" sz="1200" dirty="0" err="1" smtClean="0">
                <a:cs typeface="+mn-ea"/>
                <a:sym typeface="+mn-lt"/>
              </a:rPr>
              <a:t>facilisis</a:t>
            </a:r>
            <a:endParaRPr lang="en-GB" sz="1200" dirty="0">
              <a:cs typeface="+mn-ea"/>
              <a:sym typeface="+mn-lt"/>
            </a:endParaRPr>
          </a:p>
        </p:txBody>
      </p:sp>
      <p:sp>
        <p:nvSpPr>
          <p:cNvPr id="57" name="Rectangle 56"/>
          <p:cNvSpPr/>
          <p:nvPr/>
        </p:nvSpPr>
        <p:spPr>
          <a:xfrm>
            <a:off x="825179" y="2599385"/>
            <a:ext cx="3486332" cy="646331"/>
          </a:xfrm>
          <a:prstGeom prst="rect">
            <a:avLst/>
          </a:prstGeom>
        </p:spPr>
        <p:txBody>
          <a:bodyPr wrap="square">
            <a:spAutoFit/>
          </a:bodyPr>
          <a:lstStyle/>
          <a:p>
            <a:r>
              <a:rPr lang="en-GB" sz="1200">
                <a:cs typeface="+mn-ea"/>
                <a:sym typeface="+mn-lt"/>
              </a:rPr>
              <a:t>Lorem ipsum dolor sit amet, consectetur adipiscing elit. Nulla pretium, lacus ac aliquet facilisis, diam metus ultricies </a:t>
            </a:r>
            <a:r>
              <a:rPr lang="en-GB" sz="1200" smtClean="0">
                <a:cs typeface="+mn-ea"/>
                <a:sym typeface="+mn-lt"/>
              </a:rPr>
              <a:t>nibh</a:t>
            </a:r>
            <a:endParaRPr lang="en-GB" sz="1200">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12" name="图片 11"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ustDataLst>
      <p:tags r:id="rId1"/>
    </p:custDataLst>
  </p:cSld>
  <p:clrMapOvr>
    <a:masterClrMapping/>
  </p:clrMapOvr>
  <p:transition advTm="1131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par>
                          <p:cTn id="52" fill="hold">
                            <p:stCondLst>
                              <p:cond delay="10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1500"/>
                            </p:stCondLst>
                            <p:childTnLst>
                              <p:par>
                                <p:cTn id="57" presetID="53" presetClass="entr" presetSubtype="16"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childTnLst>
                          </p:cTn>
                        </p:par>
                        <p:par>
                          <p:cTn id="62" fill="hold">
                            <p:stCondLst>
                              <p:cond delay="2000"/>
                            </p:stCondLst>
                            <p:childTnLst>
                              <p:par>
                                <p:cTn id="63" presetID="22" presetClass="entr" presetSubtype="8"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childTnLst>
                          </p:cTn>
                        </p:par>
                        <p:par>
                          <p:cTn id="66" fill="hold">
                            <p:stCondLst>
                              <p:cond delay="2500"/>
                            </p:stCondLst>
                            <p:childTnLst>
                              <p:par>
                                <p:cTn id="67" presetID="53" presetClass="entr" presetSubtype="16"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fltVal val="0"/>
                                          </p:val>
                                        </p:tav>
                                        <p:tav tm="100000">
                                          <p:val>
                                            <p:strVal val="#ppt_w"/>
                                          </p:val>
                                        </p:tav>
                                      </p:tavLst>
                                    </p:anim>
                                    <p:anim calcmode="lin" valueType="num">
                                      <p:cBhvr>
                                        <p:cTn id="70" dur="500" fill="hold"/>
                                        <p:tgtEl>
                                          <p:spTgt spid="5"/>
                                        </p:tgtEl>
                                        <p:attrNameLst>
                                          <p:attrName>ppt_h</p:attrName>
                                        </p:attrNameLst>
                                      </p:cBhvr>
                                      <p:tavLst>
                                        <p:tav tm="0">
                                          <p:val>
                                            <p:fltVal val="0"/>
                                          </p:val>
                                        </p:tav>
                                        <p:tav tm="100000">
                                          <p:val>
                                            <p:strVal val="#ppt_h"/>
                                          </p:val>
                                        </p:tav>
                                      </p:tavLst>
                                    </p:anim>
                                    <p:animEffect transition="in" filter="fade">
                                      <p:cBhvr>
                                        <p:cTn id="71" dur="500"/>
                                        <p:tgtEl>
                                          <p:spTgt spid="5"/>
                                        </p:tgtEl>
                                      </p:cBhvr>
                                    </p:animEffect>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Effect transition="in" filter="fade">
                                      <p:cBhvr>
                                        <p:cTn id="81" dur="500"/>
                                        <p:tgtEl>
                                          <p:spTgt spid="10"/>
                                        </p:tgtEl>
                                      </p:cBhvr>
                                    </p:animEffect>
                                  </p:childTnLst>
                                </p:cTn>
                              </p:par>
                            </p:childTnLst>
                          </p:cTn>
                        </p:par>
                        <p:par>
                          <p:cTn id="82" fill="hold">
                            <p:stCondLst>
                              <p:cond delay="4000"/>
                            </p:stCondLst>
                            <p:childTnLst>
                              <p:par>
                                <p:cTn id="83" presetID="22" presetClass="entr" presetSubtype="8"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wipe(left)">
                                      <p:cBhvr>
                                        <p:cTn id="85" dur="500"/>
                                        <p:tgtEl>
                                          <p:spTgt spid="34"/>
                                        </p:tgtEl>
                                      </p:cBhvr>
                                    </p:animEffect>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grpId="0" nodeType="click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childTnLst>
                                </p:cTn>
                              </p:par>
                              <p:par>
                                <p:cTn id="92" presetID="23" presetClass="entr" presetSubtype="16"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500" fill="hold"/>
                                        <p:tgtEl>
                                          <p:spTgt spid="24"/>
                                        </p:tgtEl>
                                        <p:attrNameLst>
                                          <p:attrName>ppt_w</p:attrName>
                                        </p:attrNameLst>
                                      </p:cBhvr>
                                      <p:tavLst>
                                        <p:tav tm="0">
                                          <p:val>
                                            <p:fltVal val="0"/>
                                          </p:val>
                                        </p:tav>
                                        <p:tav tm="100000">
                                          <p:val>
                                            <p:strVal val="#ppt_w"/>
                                          </p:val>
                                        </p:tav>
                                      </p:tavLst>
                                    </p:anim>
                                    <p:anim calcmode="lin" valueType="num">
                                      <p:cBhvr>
                                        <p:cTn id="95" dur="500" fill="hold"/>
                                        <p:tgtEl>
                                          <p:spTgt spid="24"/>
                                        </p:tgtEl>
                                        <p:attrNameLst>
                                          <p:attrName>ppt_h</p:attrName>
                                        </p:attrNameLst>
                                      </p:cBhvr>
                                      <p:tavLst>
                                        <p:tav tm="0">
                                          <p:val>
                                            <p:fltVal val="0"/>
                                          </p:val>
                                        </p:tav>
                                        <p:tav tm="100000">
                                          <p:val>
                                            <p:strVal val="#ppt_h"/>
                                          </p:val>
                                        </p:tav>
                                      </p:tavLst>
                                    </p:anim>
                                  </p:childTnLst>
                                </p:cTn>
                              </p:par>
                              <p:par>
                                <p:cTn id="96" presetID="23" presetClass="entr" presetSubtype="16"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500" fill="hold"/>
                                        <p:tgtEl>
                                          <p:spTgt spid="21"/>
                                        </p:tgtEl>
                                        <p:attrNameLst>
                                          <p:attrName>ppt_w</p:attrName>
                                        </p:attrNameLst>
                                      </p:cBhvr>
                                      <p:tavLst>
                                        <p:tav tm="0">
                                          <p:val>
                                            <p:fltVal val="0"/>
                                          </p:val>
                                        </p:tav>
                                        <p:tav tm="100000">
                                          <p:val>
                                            <p:strVal val="#ppt_w"/>
                                          </p:val>
                                        </p:tav>
                                      </p:tavLst>
                                    </p:anim>
                                    <p:anim calcmode="lin" valueType="num">
                                      <p:cBhvr>
                                        <p:cTn id="99" dur="500" fill="hold"/>
                                        <p:tgtEl>
                                          <p:spTgt spid="21"/>
                                        </p:tgtEl>
                                        <p:attrNameLst>
                                          <p:attrName>ppt_h</p:attrName>
                                        </p:attrNameLst>
                                      </p:cBhvr>
                                      <p:tavLst>
                                        <p:tav tm="0">
                                          <p:val>
                                            <p:fltVal val="0"/>
                                          </p:val>
                                        </p:tav>
                                        <p:tav tm="100000">
                                          <p:val>
                                            <p:strVal val="#ppt_h"/>
                                          </p:val>
                                        </p:tav>
                                      </p:tavLst>
                                    </p:anim>
                                  </p:childTnLst>
                                </p:cTn>
                              </p:par>
                              <p:par>
                                <p:cTn id="100" presetID="23" presetClass="entr" presetSubtype="16"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P spid="21" grpId="0"/>
      <p:bldP spid="23" grpId="0"/>
      <p:bldP spid="24" grpId="0"/>
      <p:bldP spid="54" grpId="0"/>
      <p:bldP spid="55" grpId="0"/>
      <p:bldP spid="56"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6517637" y="2152944"/>
            <a:ext cx="4594384" cy="4211955"/>
            <a:chOff x="6987639" y="2274060"/>
            <a:chExt cx="4176713" cy="3829050"/>
          </a:xfrm>
        </p:grpSpPr>
        <p:grpSp>
          <p:nvGrpSpPr>
            <p:cNvPr id="5" name="Group 5"/>
            <p:cNvGrpSpPr/>
            <p:nvPr/>
          </p:nvGrpSpPr>
          <p:grpSpPr bwMode="auto">
            <a:xfrm>
              <a:off x="6987639" y="2274060"/>
              <a:ext cx="4176713" cy="3829050"/>
              <a:chOff x="1859" y="1160"/>
              <a:chExt cx="2631" cy="2412"/>
            </a:xfrm>
          </p:grpSpPr>
          <p:grpSp>
            <p:nvGrpSpPr>
              <p:cNvPr id="69" name="Group 6"/>
              <p:cNvGrpSpPr/>
              <p:nvPr/>
            </p:nvGrpSpPr>
            <p:grpSpPr bwMode="auto">
              <a:xfrm>
                <a:off x="1859" y="1160"/>
                <a:ext cx="2631" cy="2412"/>
                <a:chOff x="1149" y="1417"/>
                <a:chExt cx="2540" cy="2328"/>
              </a:xfrm>
            </p:grpSpPr>
            <p:sp>
              <p:nvSpPr>
                <p:cNvPr id="71" name="Freeform 7"/>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chemeClr val="tx1"/>
                </a:soli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sp>
              <p:nvSpPr>
                <p:cNvPr id="72" name="Freeform 8"/>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Lst>
                  <a:ahLst/>
                  <a:cxnLst>
                    <a:cxn ang="0">
                      <a:pos x="T0" y="T1"/>
                    </a:cxn>
                    <a:cxn ang="0">
                      <a:pos x="T2" y="T3"/>
                    </a:cxn>
                    <a:cxn ang="0">
                      <a:pos x="T4" y="T5"/>
                    </a:cxn>
                    <a:cxn ang="0">
                      <a:pos x="T6" y="T7"/>
                    </a:cxn>
                    <a:cxn ang="0">
                      <a:pos x="T8" y="T9"/>
                    </a:cxn>
                  </a:cxnLst>
                  <a:rect l="0" t="0" r="r" b="b"/>
                  <a:pathLst>
                    <a:path w="1270" h="847">
                      <a:moveTo>
                        <a:pt x="1270" y="423"/>
                      </a:moveTo>
                      <a:lnTo>
                        <a:pt x="0" y="0"/>
                      </a:lnTo>
                      <a:lnTo>
                        <a:pt x="0" y="423"/>
                      </a:lnTo>
                      <a:lnTo>
                        <a:pt x="1270" y="847"/>
                      </a:lnTo>
                      <a:lnTo>
                        <a:pt x="1270"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cs typeface="+mn-ea"/>
                    <a:sym typeface="+mn-lt"/>
                  </a:endParaRPr>
                </a:p>
              </p:txBody>
            </p:sp>
            <p:sp>
              <p:nvSpPr>
                <p:cNvPr id="73" name="Freeform 9"/>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Lst>
                  <a:ahLst/>
                  <a:cxnLst>
                    <a:cxn ang="0">
                      <a:pos x="T0" y="T1"/>
                    </a:cxn>
                    <a:cxn ang="0">
                      <a:pos x="T2" y="T3"/>
                    </a:cxn>
                    <a:cxn ang="0">
                      <a:pos x="T4" y="T5"/>
                    </a:cxn>
                    <a:cxn ang="0">
                      <a:pos x="T6" y="T7"/>
                    </a:cxn>
                    <a:cxn ang="0">
                      <a:pos x="T8" y="T9"/>
                    </a:cxn>
                  </a:cxnLst>
                  <a:rect l="0" t="0" r="r" b="b"/>
                  <a:pathLst>
                    <a:path w="1269" h="847">
                      <a:moveTo>
                        <a:pt x="1269" y="424"/>
                      </a:moveTo>
                      <a:lnTo>
                        <a:pt x="0" y="0"/>
                      </a:lnTo>
                      <a:lnTo>
                        <a:pt x="0" y="424"/>
                      </a:lnTo>
                      <a:lnTo>
                        <a:pt x="1269" y="847"/>
                      </a:lnTo>
                      <a:lnTo>
                        <a:pt x="1269" y="424"/>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cs typeface="+mn-ea"/>
                    <a:sym typeface="+mn-lt"/>
                  </a:endParaRPr>
                </a:p>
              </p:txBody>
            </p:sp>
            <p:sp>
              <p:nvSpPr>
                <p:cNvPr id="74" name="Freeform 10"/>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Lst>
                  <a:ahLst/>
                  <a:cxnLst>
                    <a:cxn ang="0">
                      <a:pos x="T0" y="T1"/>
                    </a:cxn>
                    <a:cxn ang="0">
                      <a:pos x="T2" y="T3"/>
                    </a:cxn>
                    <a:cxn ang="0">
                      <a:pos x="T4" y="T5"/>
                    </a:cxn>
                    <a:cxn ang="0">
                      <a:pos x="T6" y="T7"/>
                    </a:cxn>
                    <a:cxn ang="0">
                      <a:pos x="T8" y="T9"/>
                    </a:cxn>
                  </a:cxnLst>
                  <a:rect l="0" t="0" r="r" b="b"/>
                  <a:pathLst>
                    <a:path w="1269" h="846">
                      <a:moveTo>
                        <a:pt x="1269" y="423"/>
                      </a:moveTo>
                      <a:lnTo>
                        <a:pt x="0" y="0"/>
                      </a:lnTo>
                      <a:lnTo>
                        <a:pt x="0" y="423"/>
                      </a:lnTo>
                      <a:lnTo>
                        <a:pt x="1269" y="846"/>
                      </a:lnTo>
                      <a:lnTo>
                        <a:pt x="1269"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en-GB">
                    <a:cs typeface="+mn-ea"/>
                    <a:sym typeface="+mn-lt"/>
                  </a:endParaRPr>
                </a:p>
              </p:txBody>
            </p:sp>
            <p:sp>
              <p:nvSpPr>
                <p:cNvPr id="75" name="Freeform 11"/>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Lst>
                  <a:ahLst/>
                  <a:cxnLst>
                    <a:cxn ang="0">
                      <a:pos x="T0" y="T1"/>
                    </a:cxn>
                    <a:cxn ang="0">
                      <a:pos x="T2" y="T3"/>
                    </a:cxn>
                    <a:cxn ang="0">
                      <a:pos x="T4" y="T5"/>
                    </a:cxn>
                    <a:cxn ang="0">
                      <a:pos x="T6" y="T7"/>
                    </a:cxn>
                    <a:cxn ang="0">
                      <a:pos x="T8" y="T9"/>
                    </a:cxn>
                  </a:cxnLst>
                  <a:rect l="0" t="0" r="r" b="b"/>
                  <a:pathLst>
                    <a:path w="1693" h="635">
                      <a:moveTo>
                        <a:pt x="1693" y="423"/>
                      </a:moveTo>
                      <a:lnTo>
                        <a:pt x="423" y="0"/>
                      </a:lnTo>
                      <a:lnTo>
                        <a:pt x="0" y="212"/>
                      </a:lnTo>
                      <a:lnTo>
                        <a:pt x="1269" y="635"/>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sp>
              <p:nvSpPr>
                <p:cNvPr id="76" name="Freeform 12"/>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Lst>
                  <a:ahLst/>
                  <a:cxnLst>
                    <a:cxn ang="0">
                      <a:pos x="T0" y="T1"/>
                    </a:cxn>
                    <a:cxn ang="0">
                      <a:pos x="T2" y="T3"/>
                    </a:cxn>
                    <a:cxn ang="0">
                      <a:pos x="T4" y="T5"/>
                    </a:cxn>
                    <a:cxn ang="0">
                      <a:pos x="T6" y="T7"/>
                    </a:cxn>
                    <a:cxn ang="0">
                      <a:pos x="T8" y="T9"/>
                    </a:cxn>
                  </a:cxnLst>
                  <a:rect l="0" t="0" r="r" b="b"/>
                  <a:pathLst>
                    <a:path w="1692" h="635">
                      <a:moveTo>
                        <a:pt x="1692" y="423"/>
                      </a:moveTo>
                      <a:lnTo>
                        <a:pt x="423" y="0"/>
                      </a:lnTo>
                      <a:lnTo>
                        <a:pt x="0" y="211"/>
                      </a:lnTo>
                      <a:lnTo>
                        <a:pt x="1269" y="635"/>
                      </a:lnTo>
                      <a:lnTo>
                        <a:pt x="1692"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sp>
              <p:nvSpPr>
                <p:cNvPr id="77" name="Freeform 13"/>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Lst>
                  <a:ahLst/>
                  <a:cxnLst>
                    <a:cxn ang="0">
                      <a:pos x="T0" y="T1"/>
                    </a:cxn>
                    <a:cxn ang="0">
                      <a:pos x="T2" y="T3"/>
                    </a:cxn>
                    <a:cxn ang="0">
                      <a:pos x="T4" y="T5"/>
                    </a:cxn>
                    <a:cxn ang="0">
                      <a:pos x="T6" y="T7"/>
                    </a:cxn>
                    <a:cxn ang="0">
                      <a:pos x="T8" y="T9"/>
                    </a:cxn>
                  </a:cxnLst>
                  <a:rect l="0" t="0" r="r" b="b"/>
                  <a:pathLst>
                    <a:path w="1693" h="634">
                      <a:moveTo>
                        <a:pt x="1693" y="423"/>
                      </a:moveTo>
                      <a:lnTo>
                        <a:pt x="424" y="0"/>
                      </a:lnTo>
                      <a:lnTo>
                        <a:pt x="0" y="211"/>
                      </a:lnTo>
                      <a:lnTo>
                        <a:pt x="1270" y="634"/>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grpSp>
          <p:sp>
            <p:nvSpPr>
              <p:cNvPr id="70" name="Freeform 14"/>
              <p:cNvSpPr/>
              <p:nvPr/>
            </p:nvSpPr>
            <p:spPr bwMode="auto">
              <a:xfrm>
                <a:off x="3175" y="1593"/>
                <a:ext cx="1315" cy="1974"/>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gradFill rotWithShape="1">
                <a:gsLst>
                  <a:gs pos="0">
                    <a:srgbClr val="385424"/>
                  </a:gs>
                  <a:gs pos="100000">
                    <a:schemeClr val="tx1">
                      <a:gamma/>
                      <a:tint val="51373"/>
                      <a:invGamma/>
                    </a:schemeClr>
                  </a:gs>
                </a:gsLst>
                <a:lin ang="270000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grpSp>
        <p:sp>
          <p:nvSpPr>
            <p:cNvPr id="10" name="AutoShape 51"/>
            <p:cNvSpPr>
              <a:spLocks noChangeArrowheads="1"/>
            </p:cNvSpPr>
            <p:nvPr/>
          </p:nvSpPr>
          <p:spPr bwMode="auto">
            <a:xfrm rot="15300000">
              <a:off x="7060664" y="3929823"/>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cs typeface="+mn-ea"/>
                <a:sym typeface="+mn-lt"/>
              </a:endParaRPr>
            </a:p>
          </p:txBody>
        </p:sp>
        <p:sp>
          <p:nvSpPr>
            <p:cNvPr id="11" name="AutoShape 52"/>
            <p:cNvSpPr>
              <a:spLocks noChangeArrowheads="1"/>
            </p:cNvSpPr>
            <p:nvPr/>
          </p:nvSpPr>
          <p:spPr bwMode="auto">
            <a:xfrm rot="15300000">
              <a:off x="7744876" y="2921760"/>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cs typeface="+mn-ea"/>
                <a:sym typeface="+mn-lt"/>
              </a:endParaRPr>
            </a:p>
          </p:txBody>
        </p:sp>
      </p:grpSp>
      <p:sp>
        <p:nvSpPr>
          <p:cNvPr id="20" name="TextBox 19"/>
          <p:cNvSpPr txBox="1"/>
          <p:nvPr/>
        </p:nvSpPr>
        <p:spPr>
          <a:xfrm>
            <a:off x="8811157" y="1909307"/>
            <a:ext cx="1537600" cy="1107996"/>
          </a:xfrm>
          <a:prstGeom prst="rect">
            <a:avLst/>
          </a:prstGeom>
          <a:noFill/>
        </p:spPr>
        <p:txBody>
          <a:bodyPr wrap="none" rtlCol="0">
            <a:spAutoFit/>
          </a:bodyPr>
          <a:lstStyle/>
          <a:p>
            <a:pPr algn="ctr"/>
            <a:r>
              <a:rPr lang="en-US" sz="6600" b="1" smtClean="0">
                <a:solidFill>
                  <a:srgbClr val="385424"/>
                </a:solidFill>
                <a:cs typeface="+mn-ea"/>
                <a:sym typeface="+mn-lt"/>
              </a:rPr>
              <a:t>75</a:t>
            </a:r>
            <a:r>
              <a:rPr lang="en-US" sz="3600" b="1" smtClean="0">
                <a:solidFill>
                  <a:srgbClr val="385424"/>
                </a:solidFill>
                <a:cs typeface="+mn-ea"/>
                <a:sym typeface="+mn-lt"/>
              </a:rPr>
              <a:t>%</a:t>
            </a:r>
          </a:p>
        </p:txBody>
      </p:sp>
      <p:sp>
        <p:nvSpPr>
          <p:cNvPr id="22" name="TextBox 21"/>
          <p:cNvSpPr txBox="1"/>
          <p:nvPr/>
        </p:nvSpPr>
        <p:spPr>
          <a:xfrm>
            <a:off x="8294930" y="3446132"/>
            <a:ext cx="1040671" cy="769441"/>
          </a:xfrm>
          <a:prstGeom prst="rect">
            <a:avLst/>
          </a:prstGeom>
          <a:noFill/>
        </p:spPr>
        <p:txBody>
          <a:bodyPr wrap="none" rtlCol="0">
            <a:spAutoFit/>
          </a:bodyPr>
          <a:lstStyle/>
          <a:p>
            <a:pPr algn="ctr"/>
            <a:r>
              <a:rPr lang="en-US" sz="4400" b="1" smtClean="0">
                <a:solidFill>
                  <a:srgbClr val="385424"/>
                </a:solidFill>
                <a:cs typeface="+mn-ea"/>
                <a:sym typeface="+mn-lt"/>
              </a:rPr>
              <a:t>62</a:t>
            </a:r>
            <a:r>
              <a:rPr lang="en-US" sz="2000" b="1" smtClean="0">
                <a:solidFill>
                  <a:srgbClr val="385424"/>
                </a:solidFill>
                <a:cs typeface="+mn-ea"/>
                <a:sym typeface="+mn-lt"/>
              </a:rPr>
              <a:t>%</a:t>
            </a:r>
          </a:p>
        </p:txBody>
      </p:sp>
      <p:sp>
        <p:nvSpPr>
          <p:cNvPr id="23" name="TextBox 22"/>
          <p:cNvSpPr txBox="1"/>
          <p:nvPr/>
        </p:nvSpPr>
        <p:spPr>
          <a:xfrm>
            <a:off x="7529367" y="4611499"/>
            <a:ext cx="1040670" cy="769441"/>
          </a:xfrm>
          <a:prstGeom prst="rect">
            <a:avLst/>
          </a:prstGeom>
          <a:noFill/>
        </p:spPr>
        <p:txBody>
          <a:bodyPr wrap="none" rtlCol="0">
            <a:spAutoFit/>
          </a:bodyPr>
          <a:lstStyle/>
          <a:p>
            <a:pPr algn="ctr"/>
            <a:r>
              <a:rPr lang="en-US" sz="4400" b="1" smtClean="0">
                <a:solidFill>
                  <a:srgbClr val="385424"/>
                </a:solidFill>
                <a:cs typeface="+mn-ea"/>
                <a:sym typeface="+mn-lt"/>
              </a:rPr>
              <a:t>53</a:t>
            </a:r>
            <a:r>
              <a:rPr lang="en-US" sz="2000" b="1" smtClean="0">
                <a:solidFill>
                  <a:srgbClr val="385424"/>
                </a:solidFill>
                <a:cs typeface="+mn-ea"/>
                <a:sym typeface="+mn-lt"/>
              </a:rPr>
              <a:t>%</a:t>
            </a:r>
          </a:p>
        </p:txBody>
      </p:sp>
      <p:sp>
        <p:nvSpPr>
          <p:cNvPr id="24" name="Freeform 23"/>
          <p:cNvSpPr>
            <a:spLocks noEditPoints="1"/>
          </p:cNvSpPr>
          <p:nvPr/>
        </p:nvSpPr>
        <p:spPr bwMode="auto">
          <a:xfrm>
            <a:off x="1398149" y="5242296"/>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5" name="Freeform 24"/>
          <p:cNvSpPr>
            <a:spLocks noEditPoints="1"/>
          </p:cNvSpPr>
          <p:nvPr/>
        </p:nvSpPr>
        <p:spPr bwMode="auto">
          <a:xfrm>
            <a:off x="1488202" y="2195146"/>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6" name="Freeform 25"/>
          <p:cNvSpPr>
            <a:spLocks noEditPoints="1"/>
          </p:cNvSpPr>
          <p:nvPr/>
        </p:nvSpPr>
        <p:spPr bwMode="auto">
          <a:xfrm>
            <a:off x="1488202" y="3753374"/>
            <a:ext cx="383301" cy="46411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9" name="TextBox 8"/>
          <p:cNvSpPr txBox="1"/>
          <p:nvPr/>
        </p:nvSpPr>
        <p:spPr>
          <a:xfrm>
            <a:off x="2363372" y="2965342"/>
            <a:ext cx="184731" cy="369332"/>
          </a:xfrm>
          <a:prstGeom prst="rect">
            <a:avLst/>
          </a:prstGeom>
          <a:noFill/>
        </p:spPr>
        <p:txBody>
          <a:bodyPr wrap="none" rtlCol="0">
            <a:spAutoFit/>
          </a:bodyPr>
          <a:lstStyle/>
          <a:p>
            <a:endParaRPr lang="en-GB">
              <a:cs typeface="+mn-ea"/>
              <a:sym typeface="+mn-lt"/>
            </a:endParaRPr>
          </a:p>
        </p:txBody>
      </p:sp>
      <p:grpSp>
        <p:nvGrpSpPr>
          <p:cNvPr id="14" name="Group 13"/>
          <p:cNvGrpSpPr/>
          <p:nvPr/>
        </p:nvGrpSpPr>
        <p:grpSpPr>
          <a:xfrm>
            <a:off x="1983718" y="1891610"/>
            <a:ext cx="3553342" cy="1138150"/>
            <a:chOff x="1940772" y="2106413"/>
            <a:chExt cx="3553342" cy="1138150"/>
          </a:xfrm>
        </p:grpSpPr>
        <p:sp>
          <p:nvSpPr>
            <p:cNvPr id="8" name="TextBox 7"/>
            <p:cNvSpPr txBox="1"/>
            <p:nvPr/>
          </p:nvSpPr>
          <p:spPr>
            <a:xfrm>
              <a:off x="1940772" y="2106413"/>
              <a:ext cx="975588" cy="369332"/>
            </a:xfrm>
            <a:prstGeom prst="rect">
              <a:avLst/>
            </a:prstGeom>
            <a:noFill/>
          </p:spPr>
          <p:txBody>
            <a:bodyPr wrap="none" rtlCol="0">
              <a:spAutoFit/>
            </a:bodyPr>
            <a:lstStyle/>
            <a:p>
              <a:r>
                <a:rPr lang="en-US" b="1" smtClean="0">
                  <a:cs typeface="+mn-ea"/>
                  <a:sym typeface="+mn-lt"/>
                </a:rPr>
                <a:t>STEP 1</a:t>
              </a:r>
              <a:endParaRPr lang="en-GB" b="1">
                <a:cs typeface="+mn-ea"/>
                <a:sym typeface="+mn-lt"/>
              </a:endParaRPr>
            </a:p>
          </p:txBody>
        </p:sp>
        <p:sp>
          <p:nvSpPr>
            <p:cNvPr id="13" name="Rectangle 12"/>
            <p:cNvSpPr/>
            <p:nvPr/>
          </p:nvSpPr>
          <p:spPr>
            <a:xfrm>
              <a:off x="1940772" y="2413566"/>
              <a:ext cx="3553342" cy="830997"/>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p>
          </p:txBody>
        </p:sp>
      </p:grpSp>
      <p:grpSp>
        <p:nvGrpSpPr>
          <p:cNvPr id="32" name="Group 31"/>
          <p:cNvGrpSpPr/>
          <p:nvPr/>
        </p:nvGrpSpPr>
        <p:grpSpPr>
          <a:xfrm>
            <a:off x="1983718" y="3416358"/>
            <a:ext cx="3553342" cy="1138150"/>
            <a:chOff x="1940772" y="2106413"/>
            <a:chExt cx="3553342" cy="1138150"/>
          </a:xfrm>
        </p:grpSpPr>
        <p:sp>
          <p:nvSpPr>
            <p:cNvPr id="33" name="TextBox 32"/>
            <p:cNvSpPr txBox="1"/>
            <p:nvPr/>
          </p:nvSpPr>
          <p:spPr>
            <a:xfrm>
              <a:off x="1940772" y="2106413"/>
              <a:ext cx="975588" cy="369332"/>
            </a:xfrm>
            <a:prstGeom prst="rect">
              <a:avLst/>
            </a:prstGeom>
            <a:noFill/>
          </p:spPr>
          <p:txBody>
            <a:bodyPr wrap="none" rtlCol="0">
              <a:spAutoFit/>
            </a:bodyPr>
            <a:lstStyle/>
            <a:p>
              <a:r>
                <a:rPr lang="en-US" b="1" smtClean="0">
                  <a:cs typeface="+mn-ea"/>
                  <a:sym typeface="+mn-lt"/>
                </a:rPr>
                <a:t>STEP 2</a:t>
              </a:r>
              <a:endParaRPr lang="en-GB" b="1">
                <a:cs typeface="+mn-ea"/>
                <a:sym typeface="+mn-lt"/>
              </a:endParaRPr>
            </a:p>
          </p:txBody>
        </p:sp>
        <p:sp>
          <p:nvSpPr>
            <p:cNvPr id="34" name="Rectangle 33"/>
            <p:cNvSpPr/>
            <p:nvPr/>
          </p:nvSpPr>
          <p:spPr>
            <a:xfrm>
              <a:off x="1940772" y="2413566"/>
              <a:ext cx="3553342" cy="830997"/>
            </a:xfrm>
            <a:prstGeom prst="rect">
              <a:avLst/>
            </a:prstGeom>
          </p:spPr>
          <p:txBody>
            <a:bodyPr wrap="square">
              <a:spAutoFit/>
            </a:bodyPr>
            <a:lstStyle/>
            <a:p>
              <a:r>
                <a:rPr lang="en-GB" sz="1200">
                  <a:cs typeface="+mn-ea"/>
                  <a:sym typeface="+mn-lt"/>
                </a:rPr>
                <a:t>Lorem ipsum dolor sit amet, consectetur adipiscing elit. Integer dolor quam, </a:t>
              </a:r>
              <a:r>
                <a:rPr lang="en-GB" sz="1200" smtClean="0">
                  <a:cs typeface="+mn-ea"/>
                  <a:sym typeface="+mn-lt"/>
                </a:rPr>
                <a:t>pretiumeu </a:t>
              </a:r>
              <a:r>
                <a:rPr lang="en-GB" sz="1200">
                  <a:cs typeface="+mn-ea"/>
                  <a:sym typeface="+mn-lt"/>
                </a:rPr>
                <a:t>placerat eu semper et nunc. Nullam ut turpis dictum luctus mi quis luctus lorem</a:t>
              </a:r>
            </a:p>
          </p:txBody>
        </p:sp>
      </p:grpSp>
      <p:grpSp>
        <p:nvGrpSpPr>
          <p:cNvPr id="35" name="Group 34"/>
          <p:cNvGrpSpPr/>
          <p:nvPr/>
        </p:nvGrpSpPr>
        <p:grpSpPr>
          <a:xfrm>
            <a:off x="1983718" y="4947406"/>
            <a:ext cx="3553342" cy="1138150"/>
            <a:chOff x="1940772" y="2106413"/>
            <a:chExt cx="3553342" cy="1138150"/>
          </a:xfrm>
        </p:grpSpPr>
        <p:sp>
          <p:nvSpPr>
            <p:cNvPr id="36" name="TextBox 35"/>
            <p:cNvSpPr txBox="1"/>
            <p:nvPr/>
          </p:nvSpPr>
          <p:spPr>
            <a:xfrm>
              <a:off x="1940772" y="2106413"/>
              <a:ext cx="975588" cy="369332"/>
            </a:xfrm>
            <a:prstGeom prst="rect">
              <a:avLst/>
            </a:prstGeom>
            <a:noFill/>
          </p:spPr>
          <p:txBody>
            <a:bodyPr wrap="none" rtlCol="0">
              <a:spAutoFit/>
            </a:bodyPr>
            <a:lstStyle/>
            <a:p>
              <a:r>
                <a:rPr lang="en-US" b="1" smtClean="0">
                  <a:cs typeface="+mn-ea"/>
                  <a:sym typeface="+mn-lt"/>
                </a:rPr>
                <a:t>STEP 3</a:t>
              </a:r>
              <a:endParaRPr lang="en-GB" b="1">
                <a:cs typeface="+mn-ea"/>
                <a:sym typeface="+mn-lt"/>
              </a:endParaRPr>
            </a:p>
          </p:txBody>
        </p:sp>
        <p:sp>
          <p:nvSpPr>
            <p:cNvPr id="37" name="Rectangle 36"/>
            <p:cNvSpPr/>
            <p:nvPr/>
          </p:nvSpPr>
          <p:spPr>
            <a:xfrm>
              <a:off x="1940772" y="2413566"/>
              <a:ext cx="3553342" cy="830997"/>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4" name="图片 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6271">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bldLvl="0" animBg="1"/>
      <p:bldP spid="25" grpId="0" bldLvl="0" animBg="1"/>
      <p:bldP spid="2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6729632" y="1743547"/>
            <a:ext cx="720069" cy="646331"/>
          </a:xfrm>
          <a:prstGeom prst="rect">
            <a:avLst/>
          </a:prstGeom>
          <a:noFill/>
        </p:spPr>
        <p:txBody>
          <a:bodyPr wrap="none" rtlCol="0">
            <a:spAutoFit/>
          </a:bodyPr>
          <a:lstStyle/>
          <a:p>
            <a:r>
              <a:rPr lang="en-US" sz="3600" b="1" smtClean="0">
                <a:solidFill>
                  <a:srgbClr val="385424"/>
                </a:solidFill>
                <a:cs typeface="+mn-ea"/>
                <a:sym typeface="+mn-lt"/>
              </a:rPr>
              <a:t>01</a:t>
            </a:r>
          </a:p>
        </p:txBody>
      </p:sp>
      <p:sp>
        <p:nvSpPr>
          <p:cNvPr id="54" name="TextBox 53"/>
          <p:cNvSpPr txBox="1"/>
          <p:nvPr/>
        </p:nvSpPr>
        <p:spPr>
          <a:xfrm>
            <a:off x="6729632" y="2847443"/>
            <a:ext cx="720069" cy="646331"/>
          </a:xfrm>
          <a:prstGeom prst="rect">
            <a:avLst/>
          </a:prstGeom>
          <a:noFill/>
        </p:spPr>
        <p:txBody>
          <a:bodyPr wrap="none" rtlCol="0">
            <a:spAutoFit/>
          </a:bodyPr>
          <a:lstStyle/>
          <a:p>
            <a:r>
              <a:rPr lang="en-US" sz="3600" b="1" smtClean="0">
                <a:solidFill>
                  <a:srgbClr val="385424"/>
                </a:solidFill>
                <a:cs typeface="+mn-ea"/>
                <a:sym typeface="+mn-lt"/>
              </a:rPr>
              <a:t>02</a:t>
            </a:r>
          </a:p>
        </p:txBody>
      </p:sp>
      <p:sp>
        <p:nvSpPr>
          <p:cNvPr id="59" name="TextBox 58"/>
          <p:cNvSpPr txBox="1"/>
          <p:nvPr/>
        </p:nvSpPr>
        <p:spPr>
          <a:xfrm>
            <a:off x="6729632" y="3951339"/>
            <a:ext cx="720069" cy="646331"/>
          </a:xfrm>
          <a:prstGeom prst="rect">
            <a:avLst/>
          </a:prstGeom>
          <a:noFill/>
        </p:spPr>
        <p:txBody>
          <a:bodyPr wrap="none" rtlCol="0">
            <a:spAutoFit/>
          </a:bodyPr>
          <a:lstStyle/>
          <a:p>
            <a:r>
              <a:rPr lang="en-US" sz="3600" b="1" smtClean="0">
                <a:solidFill>
                  <a:srgbClr val="385424"/>
                </a:solidFill>
                <a:cs typeface="+mn-ea"/>
                <a:sym typeface="+mn-lt"/>
              </a:rPr>
              <a:t>03</a:t>
            </a:r>
          </a:p>
        </p:txBody>
      </p:sp>
      <p:sp>
        <p:nvSpPr>
          <p:cNvPr id="64" name="TextBox 63"/>
          <p:cNvSpPr txBox="1"/>
          <p:nvPr/>
        </p:nvSpPr>
        <p:spPr>
          <a:xfrm>
            <a:off x="6729632" y="5055849"/>
            <a:ext cx="720069" cy="646331"/>
          </a:xfrm>
          <a:prstGeom prst="rect">
            <a:avLst/>
          </a:prstGeom>
          <a:noFill/>
        </p:spPr>
        <p:txBody>
          <a:bodyPr wrap="none" rtlCol="0">
            <a:spAutoFit/>
          </a:bodyPr>
          <a:lstStyle/>
          <a:p>
            <a:r>
              <a:rPr lang="en-US" sz="3600" b="1" smtClean="0">
                <a:solidFill>
                  <a:srgbClr val="385424"/>
                </a:solidFill>
                <a:cs typeface="+mn-ea"/>
                <a:sym typeface="+mn-lt"/>
              </a:rPr>
              <a:t>04</a:t>
            </a:r>
          </a:p>
        </p:txBody>
      </p:sp>
      <p:grpSp>
        <p:nvGrpSpPr>
          <p:cNvPr id="121" name="Group 120"/>
          <p:cNvGrpSpPr/>
          <p:nvPr/>
        </p:nvGrpSpPr>
        <p:grpSpPr>
          <a:xfrm>
            <a:off x="7449701" y="1683357"/>
            <a:ext cx="3037959" cy="766709"/>
            <a:chOff x="7594109" y="2408729"/>
            <a:chExt cx="2987629" cy="766709"/>
          </a:xfrm>
        </p:grpSpPr>
        <p:sp>
          <p:nvSpPr>
            <p:cNvPr id="122" name="Rectangle 121"/>
            <p:cNvSpPr/>
            <p:nvPr/>
          </p:nvSpPr>
          <p:spPr>
            <a:xfrm>
              <a:off x="7594109" y="2713773"/>
              <a:ext cx="2987629" cy="461665"/>
            </a:xfrm>
            <a:prstGeom prst="rect">
              <a:avLst/>
            </a:prstGeom>
          </p:spPr>
          <p:txBody>
            <a:bodyPr wrap="square">
              <a:spAutoFit/>
            </a:bodyPr>
            <a:lstStyle/>
            <a:p>
              <a:r>
                <a:rPr lang="en-GB" sz="1200">
                  <a:cs typeface="+mn-ea"/>
                  <a:sym typeface="+mn-lt"/>
                </a:rPr>
                <a:t>Lorem ipsum dolor sit amet, consectetuer adipiscing elit, sed </a:t>
              </a:r>
              <a:r>
                <a:rPr lang="en-GB" sz="1200" smtClean="0">
                  <a:cs typeface="+mn-ea"/>
                  <a:sym typeface="+mn-lt"/>
                </a:rPr>
                <a:t>diam</a:t>
              </a:r>
              <a:endParaRPr lang="en-GB" sz="1200">
                <a:cs typeface="+mn-ea"/>
                <a:sym typeface="+mn-lt"/>
              </a:endParaRPr>
            </a:p>
          </p:txBody>
        </p:sp>
        <p:sp>
          <p:nvSpPr>
            <p:cNvPr id="123" name="TextBox 122"/>
            <p:cNvSpPr txBox="1"/>
            <p:nvPr/>
          </p:nvSpPr>
          <p:spPr>
            <a:xfrm>
              <a:off x="7594109" y="2408729"/>
              <a:ext cx="1644612" cy="369332"/>
            </a:xfrm>
            <a:prstGeom prst="rect">
              <a:avLst/>
            </a:prstGeom>
            <a:noFill/>
          </p:spPr>
          <p:txBody>
            <a:bodyPr wrap="none" rtlCol="0">
              <a:spAutoFit/>
            </a:bodyPr>
            <a:lstStyle/>
            <a:p>
              <a:r>
                <a:rPr lang="en-US" b="1" smtClean="0">
                  <a:cs typeface="+mn-ea"/>
                  <a:sym typeface="+mn-lt"/>
                </a:rPr>
                <a:t>Web Analysis</a:t>
              </a:r>
              <a:endParaRPr lang="en-GB" b="1">
                <a:cs typeface="+mn-ea"/>
                <a:sym typeface="+mn-lt"/>
              </a:endParaRPr>
            </a:p>
          </p:txBody>
        </p:sp>
      </p:grpSp>
      <p:grpSp>
        <p:nvGrpSpPr>
          <p:cNvPr id="130" name="Group 129"/>
          <p:cNvGrpSpPr/>
          <p:nvPr/>
        </p:nvGrpSpPr>
        <p:grpSpPr>
          <a:xfrm>
            <a:off x="7449701" y="4995659"/>
            <a:ext cx="3037959" cy="766709"/>
            <a:chOff x="7594109" y="2408729"/>
            <a:chExt cx="2987629" cy="766709"/>
          </a:xfrm>
        </p:grpSpPr>
        <p:sp>
          <p:nvSpPr>
            <p:cNvPr id="131" name="Rectangle 130"/>
            <p:cNvSpPr/>
            <p:nvPr/>
          </p:nvSpPr>
          <p:spPr>
            <a:xfrm>
              <a:off x="7594109" y="2713773"/>
              <a:ext cx="2987629" cy="461665"/>
            </a:xfrm>
            <a:prstGeom prst="rect">
              <a:avLst/>
            </a:prstGeom>
          </p:spPr>
          <p:txBody>
            <a:bodyPr wrap="square">
              <a:spAutoFit/>
            </a:bodyPr>
            <a:lstStyle/>
            <a:p>
              <a:r>
                <a:rPr lang="en-GB" sz="1200">
                  <a:cs typeface="+mn-ea"/>
                  <a:sym typeface="+mn-lt"/>
                </a:rPr>
                <a:t>Lorem ipsum dolor sit amet, consectetuer adipiscing elit, sed </a:t>
              </a:r>
              <a:r>
                <a:rPr lang="en-GB" sz="1200" smtClean="0">
                  <a:cs typeface="+mn-ea"/>
                  <a:sym typeface="+mn-lt"/>
                </a:rPr>
                <a:t>diam</a:t>
              </a:r>
              <a:endParaRPr lang="en-GB" sz="1200">
                <a:cs typeface="+mn-ea"/>
                <a:sym typeface="+mn-lt"/>
              </a:endParaRPr>
            </a:p>
          </p:txBody>
        </p:sp>
        <p:sp>
          <p:nvSpPr>
            <p:cNvPr id="132" name="TextBox 131"/>
            <p:cNvSpPr txBox="1"/>
            <p:nvPr/>
          </p:nvSpPr>
          <p:spPr>
            <a:xfrm>
              <a:off x="7594109" y="2408729"/>
              <a:ext cx="1430151" cy="369332"/>
            </a:xfrm>
            <a:prstGeom prst="rect">
              <a:avLst/>
            </a:prstGeom>
            <a:noFill/>
          </p:spPr>
          <p:txBody>
            <a:bodyPr wrap="none" rtlCol="0">
              <a:spAutoFit/>
            </a:bodyPr>
            <a:lstStyle/>
            <a:p>
              <a:r>
                <a:rPr lang="en-US" b="1" smtClean="0">
                  <a:cs typeface="+mn-ea"/>
                  <a:sym typeface="+mn-lt"/>
                </a:rPr>
                <a:t>Music Style</a:t>
              </a:r>
              <a:endParaRPr lang="en-GB" b="1">
                <a:cs typeface="+mn-ea"/>
                <a:sym typeface="+mn-lt"/>
              </a:endParaRPr>
            </a:p>
          </p:txBody>
        </p:sp>
      </p:grpSp>
      <p:grpSp>
        <p:nvGrpSpPr>
          <p:cNvPr id="133" name="Group 132"/>
          <p:cNvGrpSpPr/>
          <p:nvPr/>
        </p:nvGrpSpPr>
        <p:grpSpPr>
          <a:xfrm>
            <a:off x="7449701" y="3891151"/>
            <a:ext cx="3037959" cy="766709"/>
            <a:chOff x="7594109" y="2408729"/>
            <a:chExt cx="2987629" cy="766709"/>
          </a:xfrm>
        </p:grpSpPr>
        <p:sp>
          <p:nvSpPr>
            <p:cNvPr id="134" name="Rectangle 133"/>
            <p:cNvSpPr/>
            <p:nvPr/>
          </p:nvSpPr>
          <p:spPr>
            <a:xfrm>
              <a:off x="7594109" y="2713773"/>
              <a:ext cx="2987629" cy="461665"/>
            </a:xfrm>
            <a:prstGeom prst="rect">
              <a:avLst/>
            </a:prstGeom>
          </p:spPr>
          <p:txBody>
            <a:bodyPr wrap="square">
              <a:spAutoFit/>
            </a:bodyPr>
            <a:lstStyle/>
            <a:p>
              <a:r>
                <a:rPr lang="en-GB" sz="1200">
                  <a:cs typeface="+mn-ea"/>
                  <a:sym typeface="+mn-lt"/>
                </a:rPr>
                <a:t>Lorem ipsum dolor sit amet, consectetuer adipiscing elit, sed </a:t>
              </a:r>
              <a:r>
                <a:rPr lang="en-GB" sz="1200" smtClean="0">
                  <a:cs typeface="+mn-ea"/>
                  <a:sym typeface="+mn-lt"/>
                </a:rPr>
                <a:t>diam</a:t>
              </a:r>
              <a:endParaRPr lang="en-GB" sz="1200">
                <a:cs typeface="+mn-ea"/>
                <a:sym typeface="+mn-lt"/>
              </a:endParaRPr>
            </a:p>
          </p:txBody>
        </p:sp>
        <p:sp>
          <p:nvSpPr>
            <p:cNvPr id="135" name="TextBox 134"/>
            <p:cNvSpPr txBox="1"/>
            <p:nvPr/>
          </p:nvSpPr>
          <p:spPr>
            <a:xfrm>
              <a:off x="7594109" y="2408729"/>
              <a:ext cx="1556267" cy="369332"/>
            </a:xfrm>
            <a:prstGeom prst="rect">
              <a:avLst/>
            </a:prstGeom>
            <a:noFill/>
          </p:spPr>
          <p:txBody>
            <a:bodyPr wrap="none" rtlCol="0">
              <a:spAutoFit/>
            </a:bodyPr>
            <a:lstStyle/>
            <a:p>
              <a:r>
                <a:rPr lang="en-US" b="1" smtClean="0">
                  <a:cs typeface="+mn-ea"/>
                  <a:sym typeface="+mn-lt"/>
                </a:rPr>
                <a:t>Social Media</a:t>
              </a:r>
              <a:endParaRPr lang="en-GB" b="1">
                <a:cs typeface="+mn-ea"/>
                <a:sym typeface="+mn-lt"/>
              </a:endParaRPr>
            </a:p>
          </p:txBody>
        </p:sp>
      </p:grpSp>
      <p:grpSp>
        <p:nvGrpSpPr>
          <p:cNvPr id="136" name="Group 135"/>
          <p:cNvGrpSpPr/>
          <p:nvPr/>
        </p:nvGrpSpPr>
        <p:grpSpPr>
          <a:xfrm>
            <a:off x="7449701" y="2785245"/>
            <a:ext cx="3037959" cy="766709"/>
            <a:chOff x="7594109" y="2408729"/>
            <a:chExt cx="2987629" cy="766709"/>
          </a:xfrm>
        </p:grpSpPr>
        <p:sp>
          <p:nvSpPr>
            <p:cNvPr id="137" name="Rectangle 136"/>
            <p:cNvSpPr/>
            <p:nvPr/>
          </p:nvSpPr>
          <p:spPr>
            <a:xfrm>
              <a:off x="7594109" y="2713773"/>
              <a:ext cx="2987629" cy="461665"/>
            </a:xfrm>
            <a:prstGeom prst="rect">
              <a:avLst/>
            </a:prstGeom>
          </p:spPr>
          <p:txBody>
            <a:bodyPr wrap="square">
              <a:spAutoFit/>
            </a:bodyPr>
            <a:lstStyle/>
            <a:p>
              <a:r>
                <a:rPr lang="en-GB" sz="1200">
                  <a:cs typeface="+mn-ea"/>
                  <a:sym typeface="+mn-lt"/>
                </a:rPr>
                <a:t>Lorem ipsum dolor sit amet, consectetuer adipiscing elit, sed </a:t>
              </a:r>
              <a:r>
                <a:rPr lang="en-GB" sz="1200" smtClean="0">
                  <a:cs typeface="+mn-ea"/>
                  <a:sym typeface="+mn-lt"/>
                </a:rPr>
                <a:t>diam</a:t>
              </a:r>
              <a:endParaRPr lang="en-GB" sz="1200">
                <a:cs typeface="+mn-ea"/>
                <a:sym typeface="+mn-lt"/>
              </a:endParaRPr>
            </a:p>
          </p:txBody>
        </p:sp>
        <p:sp>
          <p:nvSpPr>
            <p:cNvPr id="138" name="TextBox 137"/>
            <p:cNvSpPr txBox="1"/>
            <p:nvPr/>
          </p:nvSpPr>
          <p:spPr>
            <a:xfrm>
              <a:off x="7594109" y="2408729"/>
              <a:ext cx="1732830" cy="369332"/>
            </a:xfrm>
            <a:prstGeom prst="rect">
              <a:avLst/>
            </a:prstGeom>
            <a:noFill/>
          </p:spPr>
          <p:txBody>
            <a:bodyPr wrap="none" rtlCol="0">
              <a:spAutoFit/>
            </a:bodyPr>
            <a:lstStyle/>
            <a:p>
              <a:r>
                <a:rPr lang="en-US" b="1" smtClean="0">
                  <a:cs typeface="+mn-ea"/>
                  <a:sym typeface="+mn-lt"/>
                </a:rPr>
                <a:t>TV Production</a:t>
              </a:r>
              <a:endParaRPr lang="en-GB" b="1">
                <a:cs typeface="+mn-ea"/>
                <a:sym typeface="+mn-lt"/>
              </a:endParaRPr>
            </a:p>
          </p:txBody>
        </p:sp>
      </p:grpSp>
      <p:grpSp>
        <p:nvGrpSpPr>
          <p:cNvPr id="139" name="Group 138"/>
          <p:cNvGrpSpPr/>
          <p:nvPr/>
        </p:nvGrpSpPr>
        <p:grpSpPr>
          <a:xfrm>
            <a:off x="1196482" y="1476380"/>
            <a:ext cx="4649136" cy="4634048"/>
            <a:chOff x="628869" y="1055642"/>
            <a:chExt cx="5114049" cy="5097453"/>
          </a:xfrm>
        </p:grpSpPr>
        <p:grpSp>
          <p:nvGrpSpPr>
            <p:cNvPr id="140" name="Group 139"/>
            <p:cNvGrpSpPr/>
            <p:nvPr/>
          </p:nvGrpSpPr>
          <p:grpSpPr>
            <a:xfrm>
              <a:off x="628869" y="1231504"/>
              <a:ext cx="4921591" cy="4921591"/>
              <a:chOff x="3389124" y="722124"/>
              <a:chExt cx="5413750" cy="5413750"/>
            </a:xfrm>
          </p:grpSpPr>
          <p:sp>
            <p:nvSpPr>
              <p:cNvPr id="174" name="Block Arc 173"/>
              <p:cNvSpPr/>
              <p:nvPr/>
            </p:nvSpPr>
            <p:spPr>
              <a:xfrm>
                <a:off x="4012380" y="1345380"/>
                <a:ext cx="4167238" cy="4167238"/>
              </a:xfrm>
              <a:prstGeom prst="blockArc">
                <a:avLst>
                  <a:gd name="adj1" fmla="val 10800000"/>
                  <a:gd name="adj2" fmla="val 162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75" name="Block Arc 174"/>
              <p:cNvSpPr/>
              <p:nvPr/>
            </p:nvSpPr>
            <p:spPr>
              <a:xfrm>
                <a:off x="4012380" y="1345380"/>
                <a:ext cx="4167238" cy="4167238"/>
              </a:xfrm>
              <a:prstGeom prst="blockArc">
                <a:avLst>
                  <a:gd name="adj1" fmla="val 5400000"/>
                  <a:gd name="adj2" fmla="val 108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76" name="Block Arc 175"/>
              <p:cNvSpPr/>
              <p:nvPr/>
            </p:nvSpPr>
            <p:spPr>
              <a:xfrm>
                <a:off x="4012380" y="1345380"/>
                <a:ext cx="4167238" cy="4167238"/>
              </a:xfrm>
              <a:prstGeom prst="blockArc">
                <a:avLst>
                  <a:gd name="adj1" fmla="val 0"/>
                  <a:gd name="adj2" fmla="val 54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77" name="Block Arc 176"/>
              <p:cNvSpPr/>
              <p:nvPr/>
            </p:nvSpPr>
            <p:spPr>
              <a:xfrm>
                <a:off x="4012380" y="1345380"/>
                <a:ext cx="4167238" cy="4167238"/>
              </a:xfrm>
              <a:prstGeom prst="blockArc">
                <a:avLst>
                  <a:gd name="adj1" fmla="val 16200000"/>
                  <a:gd name="adj2" fmla="val 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78" name="Freeform 177"/>
              <p:cNvSpPr/>
              <p:nvPr/>
            </p:nvSpPr>
            <p:spPr>
              <a:xfrm>
                <a:off x="5136554" y="2469554"/>
                <a:ext cx="1918890" cy="1918890"/>
              </a:xfrm>
              <a:custGeom>
                <a:avLst/>
                <a:gdLst>
                  <a:gd name="connsiteX0" fmla="*/ 0 w 1918890"/>
                  <a:gd name="connsiteY0" fmla="*/ 959445 h 1918890"/>
                  <a:gd name="connsiteX1" fmla="*/ 959445 w 1918890"/>
                  <a:gd name="connsiteY1" fmla="*/ 0 h 1918890"/>
                  <a:gd name="connsiteX2" fmla="*/ 1918890 w 1918890"/>
                  <a:gd name="connsiteY2" fmla="*/ 959445 h 1918890"/>
                  <a:gd name="connsiteX3" fmla="*/ 959445 w 1918890"/>
                  <a:gd name="connsiteY3" fmla="*/ 1918890 h 1918890"/>
                  <a:gd name="connsiteX4" fmla="*/ 0 w 1918890"/>
                  <a:gd name="connsiteY4" fmla="*/ 959445 h 191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890" h="1918890">
                    <a:moveTo>
                      <a:pt x="0" y="959445"/>
                    </a:moveTo>
                    <a:cubicBezTo>
                      <a:pt x="0" y="429558"/>
                      <a:pt x="429558" y="0"/>
                      <a:pt x="959445" y="0"/>
                    </a:cubicBezTo>
                    <a:cubicBezTo>
                      <a:pt x="1489332" y="0"/>
                      <a:pt x="1918890" y="429558"/>
                      <a:pt x="1918890" y="959445"/>
                    </a:cubicBezTo>
                    <a:cubicBezTo>
                      <a:pt x="1918890" y="1489332"/>
                      <a:pt x="1489332" y="1918890"/>
                      <a:pt x="959445" y="1918890"/>
                    </a:cubicBezTo>
                    <a:cubicBezTo>
                      <a:pt x="429558" y="1918890"/>
                      <a:pt x="0" y="1489332"/>
                      <a:pt x="0" y="959445"/>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5625" tIns="335625" rIns="335625" bIns="335625" numCol="1" spcCol="1270" anchor="ctr" anchorCtr="0">
                <a:noAutofit/>
              </a:bodyPr>
              <a:lstStyle/>
              <a:p>
                <a:pPr lvl="0" algn="ctr" defTabSz="1911350">
                  <a:lnSpc>
                    <a:spcPct val="90000"/>
                  </a:lnSpc>
                  <a:spcBef>
                    <a:spcPct val="0"/>
                  </a:spcBef>
                  <a:spcAft>
                    <a:spcPct val="35000"/>
                  </a:spcAft>
                </a:pPr>
                <a:r>
                  <a:rPr lang="en-US" sz="2000" kern="1200" smtClean="0">
                    <a:solidFill>
                      <a:schemeClr val="bg2"/>
                    </a:solidFill>
                    <a:cs typeface="+mn-ea"/>
                    <a:sym typeface="+mn-lt"/>
                  </a:rPr>
                  <a:t>BULLET</a:t>
                </a:r>
              </a:p>
              <a:p>
                <a:pPr lvl="0" algn="ctr" defTabSz="1911350">
                  <a:lnSpc>
                    <a:spcPct val="90000"/>
                  </a:lnSpc>
                  <a:spcBef>
                    <a:spcPct val="0"/>
                  </a:spcBef>
                  <a:spcAft>
                    <a:spcPct val="35000"/>
                  </a:spcAft>
                </a:pPr>
                <a:r>
                  <a:rPr lang="en-US" sz="2000" smtClean="0">
                    <a:solidFill>
                      <a:schemeClr val="bg2"/>
                    </a:solidFill>
                    <a:cs typeface="+mn-ea"/>
                    <a:sym typeface="+mn-lt"/>
                  </a:rPr>
                  <a:t>FLOW</a:t>
                </a:r>
                <a:endParaRPr lang="en-GB" sz="2000" kern="1200">
                  <a:solidFill>
                    <a:schemeClr val="bg2"/>
                  </a:solidFill>
                  <a:cs typeface="+mn-ea"/>
                  <a:sym typeface="+mn-lt"/>
                </a:endParaRPr>
              </a:p>
            </p:txBody>
          </p:sp>
          <p:sp>
            <p:nvSpPr>
              <p:cNvPr id="179" name="Freeform 178"/>
              <p:cNvSpPr/>
              <p:nvPr/>
            </p:nvSpPr>
            <p:spPr>
              <a:xfrm>
                <a:off x="5424388" y="722124"/>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cs typeface="+mn-ea"/>
                  <a:sym typeface="+mn-lt"/>
                </a:endParaRPr>
              </a:p>
            </p:txBody>
          </p:sp>
          <p:sp>
            <p:nvSpPr>
              <p:cNvPr id="180" name="Freeform 179"/>
              <p:cNvSpPr/>
              <p:nvPr/>
            </p:nvSpPr>
            <p:spPr>
              <a:xfrm>
                <a:off x="7459651"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cs typeface="+mn-ea"/>
                  <a:sym typeface="+mn-lt"/>
                </a:endParaRPr>
              </a:p>
            </p:txBody>
          </p:sp>
          <p:sp>
            <p:nvSpPr>
              <p:cNvPr id="181" name="Freeform 180"/>
              <p:cNvSpPr/>
              <p:nvPr/>
            </p:nvSpPr>
            <p:spPr>
              <a:xfrm>
                <a:off x="5424388" y="4792651"/>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cs typeface="+mn-ea"/>
                  <a:sym typeface="+mn-lt"/>
                </a:endParaRPr>
              </a:p>
            </p:txBody>
          </p:sp>
          <p:sp>
            <p:nvSpPr>
              <p:cNvPr id="182" name="Freeform 181"/>
              <p:cNvSpPr/>
              <p:nvPr/>
            </p:nvSpPr>
            <p:spPr>
              <a:xfrm>
                <a:off x="3389124"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cs typeface="+mn-ea"/>
                  <a:sym typeface="+mn-lt"/>
                </a:endParaRPr>
              </a:p>
            </p:txBody>
          </p:sp>
        </p:grpSp>
        <p:sp>
          <p:nvSpPr>
            <p:cNvPr id="141" name="Oval 140"/>
            <p:cNvSpPr/>
            <p:nvPr/>
          </p:nvSpPr>
          <p:spPr>
            <a:xfrm>
              <a:off x="5226341" y="3081743"/>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2" name="Oval 141"/>
            <p:cNvSpPr/>
            <p:nvPr/>
          </p:nvSpPr>
          <p:spPr>
            <a:xfrm>
              <a:off x="3184066" y="10556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143" name="Oval 142"/>
            <p:cNvSpPr/>
            <p:nvPr/>
          </p:nvSpPr>
          <p:spPr>
            <a:xfrm>
              <a:off x="3184065" y="481743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4" name="Oval 143"/>
            <p:cNvSpPr/>
            <p:nvPr/>
          </p:nvSpPr>
          <p:spPr>
            <a:xfrm>
              <a:off x="1526583" y="30817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5" name="TextBox 144"/>
            <p:cNvSpPr txBox="1"/>
            <p:nvPr/>
          </p:nvSpPr>
          <p:spPr>
            <a:xfrm>
              <a:off x="3183642" y="1110386"/>
              <a:ext cx="517001" cy="440121"/>
            </a:xfrm>
            <a:prstGeom prst="rect">
              <a:avLst/>
            </a:prstGeom>
            <a:noFill/>
          </p:spPr>
          <p:txBody>
            <a:bodyPr wrap="none" rtlCol="0">
              <a:spAutoFit/>
            </a:bodyPr>
            <a:lstStyle/>
            <a:p>
              <a:pPr algn="ctr"/>
              <a:r>
                <a:rPr lang="en-US" sz="2000" b="1" smtClean="0">
                  <a:cs typeface="+mn-ea"/>
                  <a:sym typeface="+mn-lt"/>
                </a:rPr>
                <a:t>01</a:t>
              </a:r>
              <a:endParaRPr lang="en-GB" sz="2000" b="1">
                <a:cs typeface="+mn-ea"/>
                <a:sym typeface="+mn-lt"/>
              </a:endParaRPr>
            </a:p>
          </p:txBody>
        </p:sp>
        <p:sp>
          <p:nvSpPr>
            <p:cNvPr id="146" name="TextBox 145"/>
            <p:cNvSpPr txBox="1"/>
            <p:nvPr/>
          </p:nvSpPr>
          <p:spPr>
            <a:xfrm>
              <a:off x="5225917" y="3139764"/>
              <a:ext cx="517001" cy="440121"/>
            </a:xfrm>
            <a:prstGeom prst="rect">
              <a:avLst/>
            </a:prstGeom>
            <a:noFill/>
          </p:spPr>
          <p:txBody>
            <a:bodyPr wrap="none" rtlCol="0">
              <a:spAutoFit/>
            </a:bodyPr>
            <a:lstStyle/>
            <a:p>
              <a:pPr algn="ctr"/>
              <a:r>
                <a:rPr lang="en-US" sz="2000" b="1" smtClean="0">
                  <a:cs typeface="+mn-ea"/>
                  <a:sym typeface="+mn-lt"/>
                </a:rPr>
                <a:t>02</a:t>
              </a:r>
              <a:endParaRPr lang="en-GB" sz="2000" b="1">
                <a:cs typeface="+mn-ea"/>
                <a:sym typeface="+mn-lt"/>
              </a:endParaRPr>
            </a:p>
          </p:txBody>
        </p:sp>
        <p:sp>
          <p:nvSpPr>
            <p:cNvPr id="147" name="TextBox 146"/>
            <p:cNvSpPr txBox="1"/>
            <p:nvPr/>
          </p:nvSpPr>
          <p:spPr>
            <a:xfrm>
              <a:off x="3183642" y="4875455"/>
              <a:ext cx="517001" cy="440121"/>
            </a:xfrm>
            <a:prstGeom prst="rect">
              <a:avLst/>
            </a:prstGeom>
            <a:noFill/>
          </p:spPr>
          <p:txBody>
            <a:bodyPr wrap="none" rtlCol="0">
              <a:spAutoFit/>
            </a:bodyPr>
            <a:lstStyle/>
            <a:p>
              <a:pPr algn="ctr"/>
              <a:r>
                <a:rPr lang="en-US" sz="2000" b="1" smtClean="0">
                  <a:cs typeface="+mn-ea"/>
                  <a:sym typeface="+mn-lt"/>
                </a:rPr>
                <a:t>03</a:t>
              </a:r>
              <a:endParaRPr lang="en-GB" sz="2000" b="1">
                <a:cs typeface="+mn-ea"/>
                <a:sym typeface="+mn-lt"/>
              </a:endParaRPr>
            </a:p>
          </p:txBody>
        </p:sp>
        <p:sp>
          <p:nvSpPr>
            <p:cNvPr id="148" name="TextBox 147"/>
            <p:cNvSpPr txBox="1"/>
            <p:nvPr/>
          </p:nvSpPr>
          <p:spPr>
            <a:xfrm>
              <a:off x="1523617" y="3139764"/>
              <a:ext cx="517001" cy="440121"/>
            </a:xfrm>
            <a:prstGeom prst="rect">
              <a:avLst/>
            </a:prstGeom>
            <a:noFill/>
          </p:spPr>
          <p:txBody>
            <a:bodyPr wrap="none" rtlCol="0">
              <a:spAutoFit/>
            </a:bodyPr>
            <a:lstStyle/>
            <a:p>
              <a:pPr algn="ctr"/>
              <a:r>
                <a:rPr lang="en-US" sz="2000" b="1" smtClean="0">
                  <a:cs typeface="+mn-ea"/>
                  <a:sym typeface="+mn-lt"/>
                </a:rPr>
                <a:t>04</a:t>
              </a:r>
              <a:endParaRPr lang="en-GB" sz="2000" b="1">
                <a:cs typeface="+mn-ea"/>
                <a:sym typeface="+mn-lt"/>
              </a:endParaRPr>
            </a:p>
          </p:txBody>
        </p:sp>
        <p:grpSp>
          <p:nvGrpSpPr>
            <p:cNvPr id="149" name="Group 148"/>
            <p:cNvGrpSpPr/>
            <p:nvPr/>
          </p:nvGrpSpPr>
          <p:grpSpPr>
            <a:xfrm>
              <a:off x="2857494" y="5305091"/>
              <a:ext cx="464344" cy="465138"/>
              <a:chOff x="9145588" y="4435475"/>
              <a:chExt cx="464344" cy="465138"/>
            </a:xfrm>
            <a:solidFill>
              <a:schemeClr val="bg2"/>
            </a:solidFill>
          </p:grpSpPr>
          <p:sp>
            <p:nvSpPr>
              <p:cNvPr id="1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grpSp>
        <p:grpSp>
          <p:nvGrpSpPr>
            <p:cNvPr id="150" name="Group 149"/>
            <p:cNvGrpSpPr/>
            <p:nvPr/>
          </p:nvGrpSpPr>
          <p:grpSpPr>
            <a:xfrm>
              <a:off x="2857494" y="1625047"/>
              <a:ext cx="465138" cy="435769"/>
              <a:chOff x="5368132" y="3540125"/>
              <a:chExt cx="465138" cy="435769"/>
            </a:xfrm>
            <a:solidFill>
              <a:schemeClr val="bg2"/>
            </a:solidFill>
          </p:grpSpPr>
          <p:sp>
            <p:nvSpPr>
              <p:cNvPr id="16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6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151" name="Group 150"/>
            <p:cNvGrpSpPr/>
            <p:nvPr/>
          </p:nvGrpSpPr>
          <p:grpSpPr>
            <a:xfrm>
              <a:off x="1011113" y="3453380"/>
              <a:ext cx="464344" cy="464344"/>
              <a:chOff x="4439444" y="1652588"/>
              <a:chExt cx="464344" cy="464344"/>
            </a:xfrm>
            <a:solidFill>
              <a:schemeClr val="bg2"/>
            </a:solidFill>
          </p:grpSpPr>
          <p:sp>
            <p:nvSpPr>
              <p:cNvPr id="16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grpSp>
        <p:grpSp>
          <p:nvGrpSpPr>
            <p:cNvPr id="152" name="Group 151"/>
            <p:cNvGrpSpPr/>
            <p:nvPr/>
          </p:nvGrpSpPr>
          <p:grpSpPr>
            <a:xfrm>
              <a:off x="4703250" y="3510927"/>
              <a:ext cx="464344" cy="362744"/>
              <a:chOff x="2581275" y="1710532"/>
              <a:chExt cx="464344" cy="362744"/>
            </a:xfrm>
            <a:solidFill>
              <a:schemeClr val="bg2"/>
            </a:solidFill>
          </p:grpSpPr>
          <p:sp>
            <p:nvSpPr>
              <p:cNvPr id="15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gr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605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1000"/>
                                        <p:tgtEl>
                                          <p:spTgt spid="139"/>
                                        </p:tgtEl>
                                      </p:cBhvr>
                                    </p:animEffect>
                                    <p:anim calcmode="lin" valueType="num">
                                      <p:cBhvr>
                                        <p:cTn id="8" dur="1000" fill="hold"/>
                                        <p:tgtEl>
                                          <p:spTgt spid="139"/>
                                        </p:tgtEl>
                                        <p:attrNameLst>
                                          <p:attrName>ppt_x</p:attrName>
                                        </p:attrNameLst>
                                      </p:cBhvr>
                                      <p:tavLst>
                                        <p:tav tm="0">
                                          <p:val>
                                            <p:strVal val="#ppt_x"/>
                                          </p:val>
                                        </p:tav>
                                        <p:tav tm="100000">
                                          <p:val>
                                            <p:strVal val="#ppt_x"/>
                                          </p:val>
                                        </p:tav>
                                      </p:tavLst>
                                    </p:anim>
                                    <p:anim calcmode="lin" valueType="num">
                                      <p:cBhvr>
                                        <p:cTn id="9" dur="1000" fill="hold"/>
                                        <p:tgtEl>
                                          <p:spTgt spid="1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1"/>
                                        </p:tgtEl>
                                        <p:attrNameLst>
                                          <p:attrName>style.visibility</p:attrName>
                                        </p:attrNameLst>
                                      </p:cBhvr>
                                      <p:to>
                                        <p:strVal val="visible"/>
                                      </p:to>
                                    </p:set>
                                    <p:animEffect transition="in" filter="wipe(left)">
                                      <p:cBhvr>
                                        <p:cTn id="19" dur="500"/>
                                        <p:tgtEl>
                                          <p:spTgt spid="12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6"/>
                                        </p:tgtEl>
                                        <p:attrNameLst>
                                          <p:attrName>style.visibility</p:attrName>
                                        </p:attrNameLst>
                                      </p:cBhvr>
                                      <p:to>
                                        <p:strVal val="visible"/>
                                      </p:to>
                                    </p:set>
                                    <p:animEffect transition="in" filter="wipe(left)">
                                      <p:cBhvr>
                                        <p:cTn id="29" dur="500"/>
                                        <p:tgtEl>
                                          <p:spTgt spid="136"/>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p:cTn id="33" dur="500" fill="hold"/>
                                        <p:tgtEl>
                                          <p:spTgt spid="59"/>
                                        </p:tgtEl>
                                        <p:attrNameLst>
                                          <p:attrName>ppt_w</p:attrName>
                                        </p:attrNameLst>
                                      </p:cBhvr>
                                      <p:tavLst>
                                        <p:tav tm="0">
                                          <p:val>
                                            <p:fltVal val="0"/>
                                          </p:val>
                                        </p:tav>
                                        <p:tav tm="100000">
                                          <p:val>
                                            <p:strVal val="#ppt_w"/>
                                          </p:val>
                                        </p:tav>
                                      </p:tavLst>
                                    </p:anim>
                                    <p:anim calcmode="lin" valueType="num">
                                      <p:cBhvr>
                                        <p:cTn id="34" dur="500" fill="hold"/>
                                        <p:tgtEl>
                                          <p:spTgt spid="59"/>
                                        </p:tgtEl>
                                        <p:attrNameLst>
                                          <p:attrName>ppt_h</p:attrName>
                                        </p:attrNameLst>
                                      </p:cBhvr>
                                      <p:tavLst>
                                        <p:tav tm="0">
                                          <p:val>
                                            <p:fltVal val="0"/>
                                          </p:val>
                                        </p:tav>
                                        <p:tav tm="100000">
                                          <p:val>
                                            <p:strVal val="#ppt_h"/>
                                          </p:val>
                                        </p:tav>
                                      </p:tavLst>
                                    </p:anim>
                                    <p:animEffect transition="in" filter="fade">
                                      <p:cBhvr>
                                        <p:cTn id="35" dur="500"/>
                                        <p:tgtEl>
                                          <p:spTgt spid="5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wipe(left)">
                                      <p:cBhvr>
                                        <p:cTn id="39" dur="500"/>
                                        <p:tgtEl>
                                          <p:spTgt spid="13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fltVal val="0"/>
                                          </p:val>
                                        </p:tav>
                                        <p:tav tm="100000">
                                          <p:val>
                                            <p:strVal val="#ppt_w"/>
                                          </p:val>
                                        </p:tav>
                                      </p:tavLst>
                                    </p:anim>
                                    <p:anim calcmode="lin" valueType="num">
                                      <p:cBhvr>
                                        <p:cTn id="44" dur="500" fill="hold"/>
                                        <p:tgtEl>
                                          <p:spTgt spid="64"/>
                                        </p:tgtEl>
                                        <p:attrNameLst>
                                          <p:attrName>ppt_h</p:attrName>
                                        </p:attrNameLst>
                                      </p:cBhvr>
                                      <p:tavLst>
                                        <p:tav tm="0">
                                          <p:val>
                                            <p:fltVal val="0"/>
                                          </p:val>
                                        </p:tav>
                                        <p:tav tm="100000">
                                          <p:val>
                                            <p:strVal val="#ppt_h"/>
                                          </p:val>
                                        </p:tav>
                                      </p:tavLst>
                                    </p:anim>
                                    <p:animEffect transition="in" filter="fade">
                                      <p:cBhvr>
                                        <p:cTn id="45" dur="500"/>
                                        <p:tgtEl>
                                          <p:spTgt spid="64"/>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wipe(left)">
                                      <p:cBhvr>
                                        <p:cTn id="49"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4" grpId="0"/>
      <p:bldP spid="59"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91844" y="1828218"/>
            <a:ext cx="4071125" cy="4071125"/>
            <a:chOff x="3386666" y="719666"/>
            <a:chExt cx="5418667" cy="5418667"/>
          </a:xfrm>
        </p:grpSpPr>
        <p:sp>
          <p:nvSpPr>
            <p:cNvPr id="5" name="Diamond 4"/>
            <p:cNvSpPr/>
            <p:nvPr/>
          </p:nvSpPr>
          <p:spPr>
            <a:xfrm>
              <a:off x="3386666" y="719666"/>
              <a:ext cx="5418667" cy="5418667"/>
            </a:xfrm>
            <a:prstGeom prst="diamond">
              <a:avLst/>
            </a:prstGeom>
            <a:solidFill>
              <a:srgbClr val="C8CE9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6" name="Freeform 5"/>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cs typeface="+mn-ea"/>
                  <a:sym typeface="+mn-lt"/>
                </a:rPr>
                <a:t>S</a:t>
              </a:r>
              <a:endParaRPr lang="en-GB" sz="8000" kern="1200">
                <a:cs typeface="+mn-ea"/>
                <a:sym typeface="+mn-lt"/>
              </a:endParaRPr>
            </a:p>
          </p:txBody>
        </p:sp>
        <p:sp>
          <p:nvSpPr>
            <p:cNvPr id="7" name="Freeform 6"/>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cs typeface="+mn-ea"/>
                  <a:sym typeface="+mn-lt"/>
                </a:rPr>
                <a:t>W</a:t>
              </a:r>
              <a:endParaRPr lang="en-GB" sz="8000" kern="1200">
                <a:cs typeface="+mn-ea"/>
                <a:sym typeface="+mn-lt"/>
              </a:endParaRPr>
            </a:p>
          </p:txBody>
        </p:sp>
        <p:sp>
          <p:nvSpPr>
            <p:cNvPr id="8" name="Freeform 7"/>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cs typeface="+mn-ea"/>
                  <a:sym typeface="+mn-lt"/>
                </a:rPr>
                <a:t>T</a:t>
              </a:r>
              <a:endParaRPr lang="en-GB" sz="8000" kern="1200">
                <a:cs typeface="+mn-ea"/>
                <a:sym typeface="+mn-lt"/>
              </a:endParaRPr>
            </a:p>
          </p:txBody>
        </p:sp>
        <p:sp>
          <p:nvSpPr>
            <p:cNvPr id="9" name="Freeform 8"/>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cs typeface="+mn-ea"/>
                  <a:sym typeface="+mn-lt"/>
                </a:rPr>
                <a:t>O</a:t>
              </a:r>
              <a:endParaRPr lang="en-GB" sz="8000" kern="1200">
                <a:cs typeface="+mn-ea"/>
                <a:sym typeface="+mn-lt"/>
              </a:endParaRPr>
            </a:p>
          </p:txBody>
        </p:sp>
      </p:grpSp>
      <p:grpSp>
        <p:nvGrpSpPr>
          <p:cNvPr id="13" name="Group 12"/>
          <p:cNvGrpSpPr/>
          <p:nvPr/>
        </p:nvGrpSpPr>
        <p:grpSpPr>
          <a:xfrm>
            <a:off x="562946" y="2157030"/>
            <a:ext cx="3070021" cy="1015663"/>
            <a:chOff x="8716043" y="2853384"/>
            <a:chExt cx="3070021" cy="1015663"/>
          </a:xfrm>
        </p:grpSpPr>
        <p:sp>
          <p:nvSpPr>
            <p:cNvPr id="14" name="TextBox 13"/>
            <p:cNvSpPr txBox="1"/>
            <p:nvPr/>
          </p:nvSpPr>
          <p:spPr>
            <a:xfrm>
              <a:off x="8716043" y="3222716"/>
              <a:ext cx="3070021" cy="646331"/>
            </a:xfrm>
            <a:prstGeom prst="rect">
              <a:avLst/>
            </a:prstGeom>
            <a:noFill/>
          </p:spPr>
          <p:txBody>
            <a:bodyPr wrap="square" rtlCol="0">
              <a:spAutoFit/>
            </a:bodyPr>
            <a:lstStyle/>
            <a:p>
              <a:pPr algn="r"/>
              <a:r>
                <a:rPr lang="en-GB" sz="1200" smtClean="0">
                  <a:cs typeface="+mn-ea"/>
                  <a:sym typeface="+mn-lt"/>
                </a:rPr>
                <a:t>Lorem </a:t>
              </a:r>
              <a:r>
                <a:rPr lang="en-GB" sz="1200">
                  <a:cs typeface="+mn-ea"/>
                  <a:sym typeface="+mn-lt"/>
                </a:rPr>
                <a:t>ipsum dolor sit amet, consectetur adipiscing elit, sed do eiusmod tempor incididunt ut labore et dolore magna </a:t>
              </a:r>
              <a:r>
                <a:rPr lang="en-GB" sz="1200" smtClean="0">
                  <a:cs typeface="+mn-ea"/>
                  <a:sym typeface="+mn-lt"/>
                </a:rPr>
                <a:t>aliqua</a:t>
              </a:r>
              <a:endParaRPr lang="en-GB" sz="1200">
                <a:cs typeface="+mn-ea"/>
                <a:sym typeface="+mn-lt"/>
              </a:endParaRPr>
            </a:p>
          </p:txBody>
        </p:sp>
        <p:sp>
          <p:nvSpPr>
            <p:cNvPr id="15" name="TextBox 14"/>
            <p:cNvSpPr txBox="1"/>
            <p:nvPr/>
          </p:nvSpPr>
          <p:spPr>
            <a:xfrm>
              <a:off x="10113747" y="2853384"/>
              <a:ext cx="1672317" cy="369332"/>
            </a:xfrm>
            <a:prstGeom prst="rect">
              <a:avLst/>
            </a:prstGeom>
            <a:noFill/>
          </p:spPr>
          <p:txBody>
            <a:bodyPr wrap="none" rtlCol="0">
              <a:spAutoFit/>
            </a:bodyPr>
            <a:lstStyle/>
            <a:p>
              <a:pPr algn="r"/>
              <a:r>
                <a:rPr lang="en-US" b="1" smtClean="0">
                  <a:solidFill>
                    <a:srgbClr val="385424"/>
                  </a:solidFill>
                  <a:cs typeface="+mn-ea"/>
                  <a:sym typeface="+mn-lt"/>
                </a:rPr>
                <a:t>Web Analysis</a:t>
              </a:r>
            </a:p>
          </p:txBody>
        </p:sp>
      </p:grpSp>
      <p:grpSp>
        <p:nvGrpSpPr>
          <p:cNvPr id="22" name="Group 21"/>
          <p:cNvGrpSpPr/>
          <p:nvPr/>
        </p:nvGrpSpPr>
        <p:grpSpPr>
          <a:xfrm>
            <a:off x="562946" y="4496923"/>
            <a:ext cx="3070021" cy="1015663"/>
            <a:chOff x="8716043" y="2853384"/>
            <a:chExt cx="3070021" cy="1015663"/>
          </a:xfrm>
        </p:grpSpPr>
        <p:sp>
          <p:nvSpPr>
            <p:cNvPr id="23" name="TextBox 22"/>
            <p:cNvSpPr txBox="1"/>
            <p:nvPr/>
          </p:nvSpPr>
          <p:spPr>
            <a:xfrm>
              <a:off x="8716043" y="3222716"/>
              <a:ext cx="3070021" cy="646331"/>
            </a:xfrm>
            <a:prstGeom prst="rect">
              <a:avLst/>
            </a:prstGeom>
            <a:noFill/>
          </p:spPr>
          <p:txBody>
            <a:bodyPr wrap="square" rtlCol="0">
              <a:spAutoFit/>
            </a:bodyPr>
            <a:lstStyle/>
            <a:p>
              <a:pPr algn="r"/>
              <a:r>
                <a:rPr lang="en-GB" sz="1200" smtClean="0">
                  <a:cs typeface="+mn-ea"/>
                  <a:sym typeface="+mn-lt"/>
                </a:rPr>
                <a:t>Lorem </a:t>
              </a:r>
              <a:r>
                <a:rPr lang="en-GB" sz="1200">
                  <a:cs typeface="+mn-ea"/>
                  <a:sym typeface="+mn-lt"/>
                </a:rPr>
                <a:t>ipsum dolor sit amet, consectetur adipiscing elit, sed do eiusmod tempor incididunt ut labore et dolore magna </a:t>
              </a:r>
              <a:r>
                <a:rPr lang="en-GB" sz="1200" smtClean="0">
                  <a:cs typeface="+mn-ea"/>
                  <a:sym typeface="+mn-lt"/>
                </a:rPr>
                <a:t>aliqua</a:t>
              </a:r>
              <a:endParaRPr lang="en-GB" sz="1200">
                <a:cs typeface="+mn-ea"/>
                <a:sym typeface="+mn-lt"/>
              </a:endParaRPr>
            </a:p>
          </p:txBody>
        </p:sp>
        <p:sp>
          <p:nvSpPr>
            <p:cNvPr id="24" name="TextBox 23"/>
            <p:cNvSpPr txBox="1"/>
            <p:nvPr/>
          </p:nvSpPr>
          <p:spPr>
            <a:xfrm>
              <a:off x="10113747" y="2853384"/>
              <a:ext cx="1672317" cy="369332"/>
            </a:xfrm>
            <a:prstGeom prst="rect">
              <a:avLst/>
            </a:prstGeom>
            <a:noFill/>
          </p:spPr>
          <p:txBody>
            <a:bodyPr wrap="none" rtlCol="0">
              <a:spAutoFit/>
            </a:bodyPr>
            <a:lstStyle/>
            <a:p>
              <a:pPr algn="r"/>
              <a:r>
                <a:rPr lang="en-US" b="1" smtClean="0">
                  <a:solidFill>
                    <a:srgbClr val="385424"/>
                  </a:solidFill>
                  <a:cs typeface="+mn-ea"/>
                  <a:sym typeface="+mn-lt"/>
                </a:rPr>
                <a:t>Web Analysis</a:t>
              </a:r>
            </a:p>
          </p:txBody>
        </p:sp>
      </p:grpSp>
      <p:grpSp>
        <p:nvGrpSpPr>
          <p:cNvPr id="25" name="Group 24"/>
          <p:cNvGrpSpPr/>
          <p:nvPr/>
        </p:nvGrpSpPr>
        <p:grpSpPr>
          <a:xfrm flipH="1">
            <a:off x="8549726" y="2157030"/>
            <a:ext cx="3070021" cy="1015663"/>
            <a:chOff x="8716043" y="2853384"/>
            <a:chExt cx="3070021" cy="1015663"/>
          </a:xfrm>
        </p:grpSpPr>
        <p:sp>
          <p:nvSpPr>
            <p:cNvPr id="26" name="TextBox 25"/>
            <p:cNvSpPr txBox="1"/>
            <p:nvPr/>
          </p:nvSpPr>
          <p:spPr>
            <a:xfrm>
              <a:off x="8716043" y="3222716"/>
              <a:ext cx="3070021" cy="646331"/>
            </a:xfrm>
            <a:prstGeom prst="rect">
              <a:avLst/>
            </a:prstGeom>
            <a:noFill/>
          </p:spPr>
          <p:txBody>
            <a:bodyPr wrap="square" rtlCol="0">
              <a:spAutoFit/>
            </a:bodyPr>
            <a:lstStyle/>
            <a:p>
              <a:r>
                <a:rPr lang="en-GB" sz="1200" smtClean="0">
                  <a:cs typeface="+mn-ea"/>
                  <a:sym typeface="+mn-lt"/>
                </a:rPr>
                <a:t>Lorem </a:t>
              </a:r>
              <a:r>
                <a:rPr lang="en-GB" sz="1200">
                  <a:cs typeface="+mn-ea"/>
                  <a:sym typeface="+mn-lt"/>
                </a:rPr>
                <a:t>ipsum dolor sit amet, consectetur adipiscing elit, sed do eiusmod tempor incididunt ut labore et dolore magna </a:t>
              </a:r>
              <a:r>
                <a:rPr lang="en-GB" sz="1200" smtClean="0">
                  <a:cs typeface="+mn-ea"/>
                  <a:sym typeface="+mn-lt"/>
                </a:rPr>
                <a:t>aliqua</a:t>
              </a:r>
              <a:endParaRPr lang="en-GB" sz="1200">
                <a:cs typeface="+mn-ea"/>
                <a:sym typeface="+mn-lt"/>
              </a:endParaRPr>
            </a:p>
          </p:txBody>
        </p:sp>
        <p:sp>
          <p:nvSpPr>
            <p:cNvPr id="27" name="TextBox 26"/>
            <p:cNvSpPr txBox="1"/>
            <p:nvPr/>
          </p:nvSpPr>
          <p:spPr>
            <a:xfrm>
              <a:off x="10113747" y="2853384"/>
              <a:ext cx="1672317" cy="369332"/>
            </a:xfrm>
            <a:prstGeom prst="rect">
              <a:avLst/>
            </a:prstGeom>
            <a:noFill/>
          </p:spPr>
          <p:txBody>
            <a:bodyPr wrap="none" rtlCol="0">
              <a:spAutoFit/>
            </a:bodyPr>
            <a:lstStyle/>
            <a:p>
              <a:r>
                <a:rPr lang="en-US" b="1" smtClean="0">
                  <a:solidFill>
                    <a:srgbClr val="385424"/>
                  </a:solidFill>
                  <a:cs typeface="+mn-ea"/>
                  <a:sym typeface="+mn-lt"/>
                </a:rPr>
                <a:t>Web Analysis</a:t>
              </a:r>
            </a:p>
          </p:txBody>
        </p:sp>
      </p:grpSp>
      <p:grpSp>
        <p:nvGrpSpPr>
          <p:cNvPr id="28" name="Group 27"/>
          <p:cNvGrpSpPr/>
          <p:nvPr/>
        </p:nvGrpSpPr>
        <p:grpSpPr>
          <a:xfrm flipH="1">
            <a:off x="8549726" y="4496923"/>
            <a:ext cx="3070021" cy="1015663"/>
            <a:chOff x="8716043" y="2853384"/>
            <a:chExt cx="3070021" cy="1015663"/>
          </a:xfrm>
        </p:grpSpPr>
        <p:sp>
          <p:nvSpPr>
            <p:cNvPr id="29" name="TextBox 28"/>
            <p:cNvSpPr txBox="1"/>
            <p:nvPr/>
          </p:nvSpPr>
          <p:spPr>
            <a:xfrm>
              <a:off x="8716043" y="3222716"/>
              <a:ext cx="3070021" cy="646331"/>
            </a:xfrm>
            <a:prstGeom prst="rect">
              <a:avLst/>
            </a:prstGeom>
            <a:noFill/>
          </p:spPr>
          <p:txBody>
            <a:bodyPr wrap="square" rtlCol="0">
              <a:spAutoFit/>
            </a:bodyPr>
            <a:lstStyle/>
            <a:p>
              <a:r>
                <a:rPr lang="en-GB" sz="1200" smtClean="0">
                  <a:cs typeface="+mn-ea"/>
                  <a:sym typeface="+mn-lt"/>
                </a:rPr>
                <a:t>Lorem </a:t>
              </a:r>
              <a:r>
                <a:rPr lang="en-GB" sz="1200">
                  <a:cs typeface="+mn-ea"/>
                  <a:sym typeface="+mn-lt"/>
                </a:rPr>
                <a:t>ipsum dolor sit amet, consectetur adipiscing elit, sed do eiusmod tempor incididunt ut labore et dolore magna </a:t>
              </a:r>
              <a:r>
                <a:rPr lang="en-GB" sz="1200" smtClean="0">
                  <a:cs typeface="+mn-ea"/>
                  <a:sym typeface="+mn-lt"/>
                </a:rPr>
                <a:t>aliqua</a:t>
              </a:r>
              <a:endParaRPr lang="en-GB" sz="1200">
                <a:cs typeface="+mn-ea"/>
                <a:sym typeface="+mn-lt"/>
              </a:endParaRPr>
            </a:p>
          </p:txBody>
        </p:sp>
        <p:sp>
          <p:nvSpPr>
            <p:cNvPr id="30" name="TextBox 29"/>
            <p:cNvSpPr txBox="1"/>
            <p:nvPr/>
          </p:nvSpPr>
          <p:spPr>
            <a:xfrm>
              <a:off x="10113747" y="2853384"/>
              <a:ext cx="1672317" cy="369332"/>
            </a:xfrm>
            <a:prstGeom prst="rect">
              <a:avLst/>
            </a:prstGeom>
            <a:noFill/>
          </p:spPr>
          <p:txBody>
            <a:bodyPr wrap="none" rtlCol="0">
              <a:spAutoFit/>
            </a:bodyPr>
            <a:lstStyle/>
            <a:p>
              <a:r>
                <a:rPr lang="en-US" b="1" smtClean="0">
                  <a:solidFill>
                    <a:srgbClr val="385424"/>
                  </a:solidFill>
                  <a:cs typeface="+mn-ea"/>
                  <a:sym typeface="+mn-lt"/>
                </a:rPr>
                <a:t>Web Analysis</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390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left)">
                                      <p:cBhvr>
                                        <p:cTn id="14" dur="500"/>
                                        <p:tgtEl>
                                          <p:spTgt spid="13"/>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p:tgtEl>
                                          <p:spTgt spid="22"/>
                                        </p:tgtEl>
                                        <p:attrNameLst>
                                          <p:attrName>ppt_x</p:attrName>
                                        </p:attrNameLst>
                                      </p:cBhvr>
                                      <p:tavLst>
                                        <p:tav tm="0">
                                          <p:val>
                                            <p:strVal val="#ppt_x+#ppt_w*1.125000"/>
                                          </p:val>
                                        </p:tav>
                                        <p:tav tm="100000">
                                          <p:val>
                                            <p:strVal val="#ppt_x"/>
                                          </p:val>
                                        </p:tav>
                                      </p:tavLst>
                                    </p:anim>
                                    <p:animEffect transition="in" filter="wipe(left)">
                                      <p:cBhvr>
                                        <p:cTn id="19" dur="500"/>
                                        <p:tgtEl>
                                          <p:spTgt spid="2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left)">
                                      <p:cBhvr>
                                        <p:cTn id="24" dur="500"/>
                                        <p:tgtEl>
                                          <p:spTgt spid="25"/>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p:tgtEl>
                                          <p:spTgt spid="28"/>
                                        </p:tgtEl>
                                        <p:attrNameLst>
                                          <p:attrName>ppt_x</p:attrName>
                                        </p:attrNameLst>
                                      </p:cBhvr>
                                      <p:tavLst>
                                        <p:tav tm="0">
                                          <p:val>
                                            <p:strVal val="#ppt_x+#ppt_w*1.125000"/>
                                          </p:val>
                                        </p:tav>
                                        <p:tav tm="100000">
                                          <p:val>
                                            <p:strVal val="#ppt_x"/>
                                          </p:val>
                                        </p:tav>
                                      </p:tavLst>
                                    </p:anim>
                                    <p:animEffect transition="in" filter="wipe(left)">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34001" y="1976964"/>
            <a:ext cx="9323994" cy="1497301"/>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cs typeface="+mn-ea"/>
                  <a:sym typeface="+mn-lt"/>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cs typeface="+mn-ea"/>
                  <a:sym typeface="+mn-lt"/>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cs typeface="+mn-ea"/>
                  <a:sym typeface="+mn-lt"/>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216466" rIns="139284" bIns="216466" numCol="1" spcCol="1270" anchor="ctr" anchorCtr="0">
                <a:noAutofit/>
              </a:bodyPr>
              <a:lstStyle/>
              <a:p>
                <a:pPr lvl="0" algn="ctr" defTabSz="1955800">
                  <a:lnSpc>
                    <a:spcPct val="90000"/>
                  </a:lnSpc>
                  <a:spcBef>
                    <a:spcPct val="0"/>
                  </a:spcBef>
                  <a:spcAft>
                    <a:spcPct val="35000"/>
                  </a:spcAft>
                </a:pPr>
                <a:endParaRPr lang="en-GB" sz="4400" kern="1200">
                  <a:cs typeface="+mn-ea"/>
                  <a:sym typeface="+mn-lt"/>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cs typeface="+mn-ea"/>
                  <a:sym typeface="+mn-lt"/>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cs typeface="+mn-ea"/>
                  <a:sym typeface="+mn-lt"/>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cs typeface="+mn-ea"/>
                  <a:sym typeface="+mn-lt"/>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0"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grpSp>
      </p:grpSp>
      <p:grpSp>
        <p:nvGrpSpPr>
          <p:cNvPr id="37" name="Group 36"/>
          <p:cNvGrpSpPr/>
          <p:nvPr/>
        </p:nvGrpSpPr>
        <p:grpSpPr>
          <a:xfrm>
            <a:off x="925937" y="3652083"/>
            <a:ext cx="2513428" cy="948009"/>
            <a:chOff x="520106" y="2243168"/>
            <a:chExt cx="2513428" cy="948009"/>
          </a:xfrm>
        </p:grpSpPr>
        <p:sp>
          <p:nvSpPr>
            <p:cNvPr id="38" name="TextBox 37"/>
            <p:cNvSpPr txBox="1"/>
            <p:nvPr/>
          </p:nvSpPr>
          <p:spPr>
            <a:xfrm>
              <a:off x="703449" y="2243168"/>
              <a:ext cx="2146742" cy="369332"/>
            </a:xfrm>
            <a:prstGeom prst="rect">
              <a:avLst/>
            </a:prstGeom>
            <a:noFill/>
          </p:spPr>
          <p:txBody>
            <a:bodyPr wrap="none" rtlCol="0">
              <a:spAutoFit/>
            </a:bodyPr>
            <a:lstStyle/>
            <a:p>
              <a:pPr algn="ctr"/>
              <a:r>
                <a:rPr lang="en-US" b="1" smtClean="0">
                  <a:cs typeface="+mn-ea"/>
                  <a:sym typeface="+mn-lt"/>
                </a:rPr>
                <a:t>Picture Collection</a:t>
              </a:r>
              <a:endParaRPr lang="en-GB" b="1">
                <a:cs typeface="+mn-ea"/>
                <a:sym typeface="+mn-lt"/>
              </a:endParaRPr>
            </a:p>
          </p:txBody>
        </p:sp>
        <p:sp>
          <p:nvSpPr>
            <p:cNvPr id="39" name="Rectangle 38"/>
            <p:cNvSpPr/>
            <p:nvPr/>
          </p:nvSpPr>
          <p:spPr>
            <a:xfrm>
              <a:off x="520106" y="2544846"/>
              <a:ext cx="2513428" cy="646331"/>
            </a:xfrm>
            <a:prstGeom prst="rect">
              <a:avLst/>
            </a:prstGeom>
          </p:spPr>
          <p:txBody>
            <a:bodyPr wrap="square">
              <a:spAutoFit/>
            </a:bodyPr>
            <a:lstStyle/>
            <a:p>
              <a:pPr algn="ctr"/>
              <a:r>
                <a:rPr lang="en-GB" sz="1200">
                  <a:cs typeface="+mn-ea"/>
                  <a:sym typeface="+mn-lt"/>
                </a:rPr>
                <a:t>Lorem ipsum dolor sit </a:t>
              </a:r>
              <a:r>
                <a:rPr lang="en-GB" sz="1200" smtClean="0">
                  <a:cs typeface="+mn-ea"/>
                  <a:sym typeface="+mn-lt"/>
                </a:rPr>
                <a:t>amet</a:t>
              </a:r>
            </a:p>
            <a:p>
              <a:pPr algn="ctr"/>
              <a:r>
                <a:rPr lang="en-GB" sz="1200" smtClean="0">
                  <a:cs typeface="+mn-ea"/>
                  <a:sym typeface="+mn-lt"/>
                </a:rPr>
                <a:t>consectetuer adipiscing elit</a:t>
              </a:r>
            </a:p>
            <a:p>
              <a:pPr algn="ctr"/>
              <a:r>
                <a:rPr lang="en-GB" sz="1200" smtClean="0">
                  <a:cs typeface="+mn-ea"/>
                  <a:sym typeface="+mn-lt"/>
                </a:rPr>
                <a:t> </a:t>
              </a:r>
              <a:r>
                <a:rPr lang="en-GB" sz="1200">
                  <a:cs typeface="+mn-ea"/>
                  <a:sym typeface="+mn-lt"/>
                </a:rPr>
                <a:t>sed diam </a:t>
              </a:r>
            </a:p>
          </p:txBody>
        </p:sp>
      </p:grpSp>
      <p:cxnSp>
        <p:nvCxnSpPr>
          <p:cNvPr id="44" name="Straight Connector 43"/>
          <p:cNvCxnSpPr/>
          <p:nvPr/>
        </p:nvCxnSpPr>
        <p:spPr>
          <a:xfrm>
            <a:off x="3444983" y="4965895"/>
            <a:ext cx="50837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752630" y="3652083"/>
            <a:ext cx="2513428" cy="948009"/>
            <a:chOff x="520106" y="2243168"/>
            <a:chExt cx="2513428" cy="948009"/>
          </a:xfrm>
        </p:grpSpPr>
        <p:sp>
          <p:nvSpPr>
            <p:cNvPr id="52" name="TextBox 51"/>
            <p:cNvSpPr txBox="1"/>
            <p:nvPr/>
          </p:nvSpPr>
          <p:spPr>
            <a:xfrm>
              <a:off x="703449" y="2243168"/>
              <a:ext cx="2146742" cy="369332"/>
            </a:xfrm>
            <a:prstGeom prst="rect">
              <a:avLst/>
            </a:prstGeom>
            <a:noFill/>
          </p:spPr>
          <p:txBody>
            <a:bodyPr wrap="none" rtlCol="0">
              <a:spAutoFit/>
            </a:bodyPr>
            <a:lstStyle/>
            <a:p>
              <a:pPr algn="ctr"/>
              <a:r>
                <a:rPr lang="en-US" b="1" smtClean="0">
                  <a:cs typeface="+mn-ea"/>
                  <a:sym typeface="+mn-lt"/>
                </a:rPr>
                <a:t>Picture Collection</a:t>
              </a:r>
              <a:endParaRPr lang="en-GB" b="1">
                <a:cs typeface="+mn-ea"/>
                <a:sym typeface="+mn-lt"/>
              </a:endParaRPr>
            </a:p>
          </p:txBody>
        </p:sp>
        <p:sp>
          <p:nvSpPr>
            <p:cNvPr id="53" name="Rectangle 52"/>
            <p:cNvSpPr/>
            <p:nvPr/>
          </p:nvSpPr>
          <p:spPr>
            <a:xfrm>
              <a:off x="520106" y="2544846"/>
              <a:ext cx="2513428" cy="646331"/>
            </a:xfrm>
            <a:prstGeom prst="rect">
              <a:avLst/>
            </a:prstGeom>
          </p:spPr>
          <p:txBody>
            <a:bodyPr wrap="square">
              <a:spAutoFit/>
            </a:bodyPr>
            <a:lstStyle/>
            <a:p>
              <a:pPr algn="ctr"/>
              <a:r>
                <a:rPr lang="en-GB" sz="1200">
                  <a:cs typeface="+mn-ea"/>
                  <a:sym typeface="+mn-lt"/>
                </a:rPr>
                <a:t>Lorem ipsum dolor sit </a:t>
              </a:r>
              <a:r>
                <a:rPr lang="en-GB" sz="1200" smtClean="0">
                  <a:cs typeface="+mn-ea"/>
                  <a:sym typeface="+mn-lt"/>
                </a:rPr>
                <a:t>amet</a:t>
              </a:r>
            </a:p>
            <a:p>
              <a:pPr algn="ctr"/>
              <a:r>
                <a:rPr lang="en-GB" sz="1200" smtClean="0">
                  <a:cs typeface="+mn-ea"/>
                  <a:sym typeface="+mn-lt"/>
                </a:rPr>
                <a:t>consectetuer adipiscing elit</a:t>
              </a:r>
            </a:p>
            <a:p>
              <a:pPr algn="ctr"/>
              <a:r>
                <a:rPr lang="en-GB" sz="1200" smtClean="0">
                  <a:cs typeface="+mn-ea"/>
                  <a:sym typeface="+mn-lt"/>
                </a:rPr>
                <a:t> </a:t>
              </a:r>
              <a:r>
                <a:rPr lang="en-GB" sz="1200">
                  <a:cs typeface="+mn-ea"/>
                  <a:sym typeface="+mn-lt"/>
                </a:rPr>
                <a:t>sed diam </a:t>
              </a:r>
            </a:p>
          </p:txBody>
        </p:sp>
      </p:grpSp>
      <p:grpSp>
        <p:nvGrpSpPr>
          <p:cNvPr id="54" name="Group 53"/>
          <p:cNvGrpSpPr/>
          <p:nvPr/>
        </p:nvGrpSpPr>
        <p:grpSpPr>
          <a:xfrm>
            <a:off x="6143732" y="3652083"/>
            <a:ext cx="2513428" cy="948009"/>
            <a:chOff x="520106" y="2243168"/>
            <a:chExt cx="2513428" cy="948009"/>
          </a:xfrm>
        </p:grpSpPr>
        <p:sp>
          <p:nvSpPr>
            <p:cNvPr id="55" name="TextBox 54"/>
            <p:cNvSpPr txBox="1"/>
            <p:nvPr/>
          </p:nvSpPr>
          <p:spPr>
            <a:xfrm>
              <a:off x="703449" y="2243168"/>
              <a:ext cx="2146742" cy="369332"/>
            </a:xfrm>
            <a:prstGeom prst="rect">
              <a:avLst/>
            </a:prstGeom>
            <a:noFill/>
          </p:spPr>
          <p:txBody>
            <a:bodyPr wrap="none" rtlCol="0">
              <a:spAutoFit/>
            </a:bodyPr>
            <a:lstStyle/>
            <a:p>
              <a:pPr algn="ctr"/>
              <a:r>
                <a:rPr lang="en-US" b="1" smtClean="0">
                  <a:cs typeface="+mn-ea"/>
                  <a:sym typeface="+mn-lt"/>
                </a:rPr>
                <a:t>Picture Collection</a:t>
              </a:r>
              <a:endParaRPr lang="en-GB" b="1">
                <a:cs typeface="+mn-ea"/>
                <a:sym typeface="+mn-lt"/>
              </a:endParaRPr>
            </a:p>
          </p:txBody>
        </p:sp>
        <p:sp>
          <p:nvSpPr>
            <p:cNvPr id="56" name="Rectangle 55"/>
            <p:cNvSpPr/>
            <p:nvPr/>
          </p:nvSpPr>
          <p:spPr>
            <a:xfrm>
              <a:off x="520106" y="2544846"/>
              <a:ext cx="2513428" cy="646331"/>
            </a:xfrm>
            <a:prstGeom prst="rect">
              <a:avLst/>
            </a:prstGeom>
          </p:spPr>
          <p:txBody>
            <a:bodyPr wrap="square">
              <a:spAutoFit/>
            </a:bodyPr>
            <a:lstStyle/>
            <a:p>
              <a:pPr algn="ctr"/>
              <a:r>
                <a:rPr lang="en-GB" sz="1200">
                  <a:cs typeface="+mn-ea"/>
                  <a:sym typeface="+mn-lt"/>
                </a:rPr>
                <a:t>Lorem ipsum dolor sit </a:t>
              </a:r>
              <a:r>
                <a:rPr lang="en-GB" sz="1200" smtClean="0">
                  <a:cs typeface="+mn-ea"/>
                  <a:sym typeface="+mn-lt"/>
                </a:rPr>
                <a:t>amet</a:t>
              </a:r>
            </a:p>
            <a:p>
              <a:pPr algn="ctr"/>
              <a:r>
                <a:rPr lang="en-GB" sz="1200" smtClean="0">
                  <a:cs typeface="+mn-ea"/>
                  <a:sym typeface="+mn-lt"/>
                </a:rPr>
                <a:t>consectetuer adipiscing elit</a:t>
              </a:r>
            </a:p>
            <a:p>
              <a:pPr algn="ctr"/>
              <a:r>
                <a:rPr lang="en-GB" sz="1200" smtClean="0">
                  <a:cs typeface="+mn-ea"/>
                  <a:sym typeface="+mn-lt"/>
                </a:rPr>
                <a:t> </a:t>
              </a:r>
              <a:r>
                <a:rPr lang="en-GB" sz="1200">
                  <a:cs typeface="+mn-ea"/>
                  <a:sym typeface="+mn-lt"/>
                </a:rPr>
                <a:t>sed diam </a:t>
              </a:r>
            </a:p>
          </p:txBody>
        </p:sp>
      </p:grpSp>
      <p:grpSp>
        <p:nvGrpSpPr>
          <p:cNvPr id="57" name="Group 56"/>
          <p:cNvGrpSpPr/>
          <p:nvPr/>
        </p:nvGrpSpPr>
        <p:grpSpPr>
          <a:xfrm>
            <a:off x="3534835" y="3652083"/>
            <a:ext cx="2513428" cy="948009"/>
            <a:chOff x="520106" y="2243168"/>
            <a:chExt cx="2513428" cy="948009"/>
          </a:xfrm>
        </p:grpSpPr>
        <p:sp>
          <p:nvSpPr>
            <p:cNvPr id="58" name="TextBox 57"/>
            <p:cNvSpPr txBox="1"/>
            <p:nvPr/>
          </p:nvSpPr>
          <p:spPr>
            <a:xfrm>
              <a:off x="703449" y="2243168"/>
              <a:ext cx="2146742" cy="369332"/>
            </a:xfrm>
            <a:prstGeom prst="rect">
              <a:avLst/>
            </a:prstGeom>
            <a:noFill/>
          </p:spPr>
          <p:txBody>
            <a:bodyPr wrap="none" rtlCol="0">
              <a:spAutoFit/>
            </a:bodyPr>
            <a:lstStyle/>
            <a:p>
              <a:pPr algn="ctr"/>
              <a:r>
                <a:rPr lang="en-US" b="1" smtClean="0">
                  <a:cs typeface="+mn-ea"/>
                  <a:sym typeface="+mn-lt"/>
                </a:rPr>
                <a:t>Picture Collection</a:t>
              </a:r>
              <a:endParaRPr lang="en-GB" b="1">
                <a:cs typeface="+mn-ea"/>
                <a:sym typeface="+mn-lt"/>
              </a:endParaRPr>
            </a:p>
          </p:txBody>
        </p:sp>
        <p:sp>
          <p:nvSpPr>
            <p:cNvPr id="59" name="Rectangle 58"/>
            <p:cNvSpPr/>
            <p:nvPr/>
          </p:nvSpPr>
          <p:spPr>
            <a:xfrm>
              <a:off x="520106" y="2544846"/>
              <a:ext cx="2513428" cy="646331"/>
            </a:xfrm>
            <a:prstGeom prst="rect">
              <a:avLst/>
            </a:prstGeom>
          </p:spPr>
          <p:txBody>
            <a:bodyPr wrap="square">
              <a:spAutoFit/>
            </a:bodyPr>
            <a:lstStyle/>
            <a:p>
              <a:pPr algn="ctr"/>
              <a:r>
                <a:rPr lang="en-GB" sz="1200">
                  <a:cs typeface="+mn-ea"/>
                  <a:sym typeface="+mn-lt"/>
                </a:rPr>
                <a:t>Lorem ipsum dolor sit </a:t>
              </a:r>
              <a:r>
                <a:rPr lang="en-GB" sz="1200" smtClean="0">
                  <a:cs typeface="+mn-ea"/>
                  <a:sym typeface="+mn-lt"/>
                </a:rPr>
                <a:t>amet</a:t>
              </a:r>
            </a:p>
            <a:p>
              <a:pPr algn="ctr"/>
              <a:r>
                <a:rPr lang="en-GB" sz="1200" smtClean="0">
                  <a:cs typeface="+mn-ea"/>
                  <a:sym typeface="+mn-lt"/>
                </a:rPr>
                <a:t>consectetuer adipiscing elit</a:t>
              </a:r>
            </a:p>
            <a:p>
              <a:pPr algn="ctr"/>
              <a:r>
                <a:rPr lang="en-GB" sz="1200" smtClean="0">
                  <a:cs typeface="+mn-ea"/>
                  <a:sym typeface="+mn-lt"/>
                </a:rPr>
                <a:t> </a:t>
              </a:r>
              <a:r>
                <a:rPr lang="en-GB" sz="1200">
                  <a:cs typeface="+mn-ea"/>
                  <a:sym typeface="+mn-lt"/>
                </a:rPr>
                <a:t>sed diam </a:t>
              </a:r>
            </a:p>
          </p:txBody>
        </p:sp>
      </p:grpSp>
      <p:sp>
        <p:nvSpPr>
          <p:cNvPr id="60" name="Rectangle 59"/>
          <p:cNvSpPr/>
          <p:nvPr/>
        </p:nvSpPr>
        <p:spPr>
          <a:xfrm>
            <a:off x="1524000" y="5688884"/>
            <a:ext cx="9144000" cy="646331"/>
          </a:xfrm>
          <a:prstGeom prst="rect">
            <a:avLst/>
          </a:prstGeom>
        </p:spPr>
        <p:txBody>
          <a:bodyPr wrap="square">
            <a:spAutoFit/>
          </a:bodyPr>
          <a:lstStyle/>
          <a:p>
            <a:pPr algn="ctr"/>
            <a:r>
              <a:rPr lang="en-GB" sz="1200">
                <a:cs typeface="+mn-ea"/>
                <a:sym typeface="+mn-lt"/>
              </a:rPr>
              <a:t>Lorem ipsum dolor sit amet, consectetur adipiscing elit. Integer dolor quam, pretium eu placerat eu semper et nunc. Nullam ut turpis dictum luctus mi quis luctus lorem. Nullam porttitor consectetur nunc in tempor. Cras vitae venenatis sem at pretium arcu. Nulla hendrerit dui quis metus laoreet, eget blandit arcu cursus. Mauris in libero rutrum, consectetur velit vel, blandit neque. </a:t>
            </a:r>
          </a:p>
        </p:txBody>
      </p:sp>
      <p:sp>
        <p:nvSpPr>
          <p:cNvPr id="61" name="TextBox 60"/>
          <p:cNvSpPr txBox="1"/>
          <p:nvPr/>
        </p:nvSpPr>
        <p:spPr>
          <a:xfrm>
            <a:off x="5388114" y="5319551"/>
            <a:ext cx="1415772" cy="369332"/>
          </a:xfrm>
          <a:prstGeom prst="rect">
            <a:avLst/>
          </a:prstGeom>
          <a:noFill/>
        </p:spPr>
        <p:txBody>
          <a:bodyPr wrap="none" rtlCol="0">
            <a:spAutoFit/>
          </a:bodyPr>
          <a:lstStyle/>
          <a:p>
            <a:pPr algn="ctr"/>
            <a:r>
              <a:rPr lang="en-US" b="1" smtClean="0">
                <a:cs typeface="+mn-ea"/>
                <a:sym typeface="+mn-lt"/>
              </a:rPr>
              <a:t>Show Case</a:t>
            </a:r>
            <a:endParaRPr lang="en-GB" b="1">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1" name="图片 30"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5382">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barn(inVertical)">
                                      <p:cBhvr>
                                        <p:cTn id="33" dur="500"/>
                                        <p:tgtEl>
                                          <p:spTgt spid="61"/>
                                        </p:tgtEl>
                                      </p:cBhvr>
                                    </p:animEffect>
                                  </p:childTnLst>
                                </p:cTn>
                              </p:par>
                            </p:childTnLst>
                          </p:cTn>
                        </p:par>
                        <p:par>
                          <p:cTn id="34" fill="hold">
                            <p:stCondLst>
                              <p:cond delay="4000"/>
                            </p:stCondLst>
                            <p:childTnLst>
                              <p:par>
                                <p:cTn id="35" presetID="16" presetClass="entr" presetSubtype="21"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barn(inVertical)">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3162e21b1591c259cf04fe93fa16326"/>
          <p:cNvPicPr>
            <a:picLocks noChangeAspect="1"/>
          </p:cNvPicPr>
          <p:nvPr/>
        </p:nvPicPr>
        <p:blipFill>
          <a:blip r:embed="rId4" cstate="print"/>
          <a:stretch>
            <a:fillRect/>
          </a:stretch>
        </p:blipFill>
        <p:spPr>
          <a:xfrm>
            <a:off x="1980565" y="1816735"/>
            <a:ext cx="2649220" cy="2849245"/>
          </a:xfrm>
          <a:prstGeom prst="rect">
            <a:avLst/>
          </a:prstGeom>
        </p:spPr>
      </p:pic>
      <p:sp>
        <p:nvSpPr>
          <p:cNvPr id="115" name="文本框 5"/>
          <p:cNvSpPr txBox="1"/>
          <p:nvPr/>
        </p:nvSpPr>
        <p:spPr>
          <a:xfrm>
            <a:off x="2738755" y="2564765"/>
            <a:ext cx="1891030" cy="1353185"/>
          </a:xfrm>
          <a:prstGeom prst="rect">
            <a:avLst/>
          </a:prstGeom>
          <a:noFill/>
        </p:spPr>
        <p:txBody>
          <a:bodyPr wrap="square" rtlCol="0">
            <a:spAutoFit/>
          </a:bodyPr>
          <a:lstStyle/>
          <a:p>
            <a:pPr algn="ctr"/>
            <a:r>
              <a:rPr lang="zh-CN" altLang="en-US" sz="4000" b="1" dirty="0" smtClean="0">
                <a:solidFill>
                  <a:srgbClr val="385424"/>
                </a:solidFill>
                <a:effectLst>
                  <a:innerShdw blurRad="63500" dist="38100" dir="13500000">
                    <a:prstClr val="black">
                      <a:alpha val="50000"/>
                    </a:prstClr>
                  </a:innerShdw>
                  <a:outerShdw blurRad="38100" dist="38100" dir="2700000" algn="tl">
                    <a:srgbClr val="000000">
                      <a:alpha val="43137"/>
                    </a:srgbClr>
                  </a:outerShdw>
                </a:effectLst>
                <a:cs typeface="+mn-ea"/>
                <a:sym typeface="+mn-lt"/>
              </a:rPr>
              <a:t>目</a:t>
            </a:r>
          </a:p>
          <a:p>
            <a:pPr algn="ctr"/>
            <a:r>
              <a:rPr lang="zh-CN" altLang="en-US" sz="4000" b="1" dirty="0" smtClean="0">
                <a:solidFill>
                  <a:srgbClr val="385424"/>
                </a:solidFill>
                <a:effectLst>
                  <a:innerShdw blurRad="63500" dist="38100" dir="13500000">
                    <a:prstClr val="black">
                      <a:alpha val="50000"/>
                    </a:prstClr>
                  </a:innerShdw>
                  <a:outerShdw blurRad="38100" dist="38100" dir="2700000" algn="tl">
                    <a:srgbClr val="000000">
                      <a:alpha val="43137"/>
                    </a:srgbClr>
                  </a:outerShdw>
                </a:effectLst>
                <a:cs typeface="+mn-ea"/>
                <a:sym typeface="+mn-lt"/>
              </a:rPr>
              <a:t>录</a:t>
            </a:r>
          </a:p>
        </p:txBody>
      </p:sp>
      <p:sp>
        <p:nvSpPr>
          <p:cNvPr id="10" name="矩形 9"/>
          <p:cNvSpPr/>
          <p:nvPr/>
        </p:nvSpPr>
        <p:spPr>
          <a:xfrm>
            <a:off x="5507573" y="1913255"/>
            <a:ext cx="830997"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cs typeface="+mn-ea"/>
                <a:sym typeface="+mn-lt"/>
              </a:rPr>
              <a:t>一·此处添加标题</a:t>
            </a:r>
          </a:p>
        </p:txBody>
      </p:sp>
      <p:sp>
        <p:nvSpPr>
          <p:cNvPr id="5" name="矩形 4"/>
          <p:cNvSpPr/>
          <p:nvPr/>
        </p:nvSpPr>
        <p:spPr>
          <a:xfrm>
            <a:off x="6620093" y="1913255"/>
            <a:ext cx="830997"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cs typeface="+mn-ea"/>
                <a:sym typeface="+mn-lt"/>
              </a:rPr>
              <a:t>二·此处添加标题</a:t>
            </a:r>
          </a:p>
        </p:txBody>
      </p:sp>
      <p:sp>
        <p:nvSpPr>
          <p:cNvPr id="6" name="矩形 5"/>
          <p:cNvSpPr/>
          <p:nvPr/>
        </p:nvSpPr>
        <p:spPr>
          <a:xfrm>
            <a:off x="7732613" y="1913255"/>
            <a:ext cx="830997"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cs typeface="+mn-ea"/>
                <a:sym typeface="+mn-lt"/>
              </a:rPr>
              <a:t>三·此处添加标题</a:t>
            </a:r>
          </a:p>
        </p:txBody>
      </p:sp>
      <p:sp>
        <p:nvSpPr>
          <p:cNvPr id="8" name="矩形 7"/>
          <p:cNvSpPr/>
          <p:nvPr/>
        </p:nvSpPr>
        <p:spPr>
          <a:xfrm>
            <a:off x="8845133" y="1913255"/>
            <a:ext cx="830997"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cs typeface="+mn-ea"/>
                <a:sym typeface="+mn-lt"/>
              </a:rPr>
              <a:t>四·此处添加标题</a:t>
            </a:r>
          </a:p>
        </p:txBody>
      </p:sp>
    </p:spTree>
    <p:custDataLst>
      <p:tags r:id="rId1"/>
    </p:custDataLst>
  </p:cSld>
  <p:clrMapOvr>
    <a:masterClrMapping/>
  </p:clrMapOvr>
  <p:transition advTm="5445">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5"/>
                                        </p:tgtEl>
                                        <p:attrNameLst>
                                          <p:attrName>style.visibility</p:attrName>
                                        </p:attrNameLst>
                                      </p:cBhvr>
                                      <p:to>
                                        <p:strVal val="visible"/>
                                      </p:to>
                                    </p:set>
                                    <p:anim calcmode="lin" valueType="num">
                                      <p:cBhvr>
                                        <p:cTn id="13" dur="500" fill="hold"/>
                                        <p:tgtEl>
                                          <p:spTgt spid="115"/>
                                        </p:tgtEl>
                                        <p:attrNameLst>
                                          <p:attrName>ppt_w</p:attrName>
                                        </p:attrNameLst>
                                      </p:cBhvr>
                                      <p:tavLst>
                                        <p:tav tm="0">
                                          <p:val>
                                            <p:fltVal val="0"/>
                                          </p:val>
                                        </p:tav>
                                        <p:tav tm="100000">
                                          <p:val>
                                            <p:strVal val="#ppt_w"/>
                                          </p:val>
                                        </p:tav>
                                      </p:tavLst>
                                    </p:anim>
                                    <p:anim calcmode="lin" valueType="num">
                                      <p:cBhvr>
                                        <p:cTn id="14" dur="500" fill="hold"/>
                                        <p:tgtEl>
                                          <p:spTgt spid="115"/>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2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2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childTnLst>
                                </p:cTn>
                              </p:par>
                            </p:childTnLst>
                          </p:cTn>
                        </p:par>
                        <p:par>
                          <p:cTn id="30" fill="hold">
                            <p:stCondLst>
                              <p:cond delay="2000"/>
                            </p:stCondLst>
                            <p:childTnLst>
                              <p:par>
                                <p:cTn id="31" presetID="2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0" grpId="0"/>
      <p:bldP spid="5" grpId="0"/>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779205" y="1729517"/>
            <a:ext cx="2392833" cy="1269706"/>
            <a:chOff x="8762149" y="2230709"/>
            <a:chExt cx="2895328" cy="1536344"/>
          </a:xfrm>
        </p:grpSpPr>
        <p:sp>
          <p:nvSpPr>
            <p:cNvPr id="91" name="TextBox 90"/>
            <p:cNvSpPr txBox="1"/>
            <p:nvPr/>
          </p:nvSpPr>
          <p:spPr>
            <a:xfrm>
              <a:off x="8762149" y="2230709"/>
              <a:ext cx="1340675" cy="782060"/>
            </a:xfrm>
            <a:prstGeom prst="rect">
              <a:avLst/>
            </a:prstGeom>
            <a:noFill/>
          </p:spPr>
          <p:txBody>
            <a:bodyPr wrap="none" rtlCol="0">
              <a:spAutoFit/>
            </a:bodyPr>
            <a:lstStyle/>
            <a:p>
              <a:r>
                <a:rPr lang="en-US" sz="3600" b="1" smtClean="0">
                  <a:solidFill>
                    <a:srgbClr val="385424"/>
                  </a:solidFill>
                  <a:cs typeface="+mn-ea"/>
                  <a:sym typeface="+mn-lt"/>
                </a:rPr>
                <a:t>75%</a:t>
              </a:r>
            </a:p>
          </p:txBody>
        </p:sp>
        <p:sp>
          <p:nvSpPr>
            <p:cNvPr id="92" name="TextBox 91"/>
            <p:cNvSpPr txBox="1"/>
            <p:nvPr/>
          </p:nvSpPr>
          <p:spPr>
            <a:xfrm>
              <a:off x="9847463" y="2486985"/>
              <a:ext cx="1051670" cy="409650"/>
            </a:xfrm>
            <a:prstGeom prst="rect">
              <a:avLst/>
            </a:prstGeom>
            <a:noFill/>
          </p:spPr>
          <p:txBody>
            <a:bodyPr wrap="none" rtlCol="0">
              <a:spAutoFit/>
            </a:bodyPr>
            <a:lstStyle/>
            <a:p>
              <a:r>
                <a:rPr lang="en-US" sz="1600" smtClean="0">
                  <a:cs typeface="+mn-ea"/>
                  <a:sym typeface="+mn-lt"/>
                </a:rPr>
                <a:t>In 2014</a:t>
              </a:r>
              <a:endParaRPr lang="en-GB" sz="1600">
                <a:cs typeface="+mn-ea"/>
                <a:sym typeface="+mn-lt"/>
              </a:endParaRPr>
            </a:p>
          </p:txBody>
        </p:sp>
        <p:cxnSp>
          <p:nvCxnSpPr>
            <p:cNvPr id="93" name="Straight Connector 92"/>
            <p:cNvCxnSpPr/>
            <p:nvPr/>
          </p:nvCxnSpPr>
          <p:spPr>
            <a:xfrm>
              <a:off x="8878858" y="2938595"/>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8803439" y="2984993"/>
              <a:ext cx="2854038" cy="782060"/>
            </a:xfrm>
            <a:prstGeom prst="rect">
              <a:avLst/>
            </a:prstGeom>
          </p:spPr>
          <p:txBody>
            <a:bodyPr wrap="square">
              <a:spAutoFit/>
            </a:bodyPr>
            <a:lstStyle/>
            <a:p>
              <a:r>
                <a:rPr lang="en-GB" sz="1200">
                  <a:cs typeface="+mn-ea"/>
                  <a:sym typeface="+mn-lt"/>
                </a:rPr>
                <a:t>Lorem ipsum dolor sit amet, consectetur </a:t>
              </a:r>
              <a:r>
                <a:rPr lang="en-GB" sz="1200" smtClean="0">
                  <a:cs typeface="+mn-ea"/>
                  <a:sym typeface="+mn-lt"/>
                </a:rPr>
                <a:t>adipiscing elit  </a:t>
              </a:r>
              <a:r>
                <a:rPr lang="en-GB" sz="1200">
                  <a:cs typeface="+mn-ea"/>
                  <a:sym typeface="+mn-lt"/>
                </a:rPr>
                <a:t>sed do eiusmod </a:t>
              </a:r>
            </a:p>
          </p:txBody>
        </p:sp>
      </p:grpSp>
      <p:grpSp>
        <p:nvGrpSpPr>
          <p:cNvPr id="95" name="Group 94"/>
          <p:cNvGrpSpPr/>
          <p:nvPr/>
        </p:nvGrpSpPr>
        <p:grpSpPr>
          <a:xfrm>
            <a:off x="9556928" y="3389761"/>
            <a:ext cx="1864641" cy="1436029"/>
            <a:chOff x="9703193" y="4239604"/>
            <a:chExt cx="2256216" cy="1737595"/>
          </a:xfrm>
        </p:grpSpPr>
        <p:sp>
          <p:nvSpPr>
            <p:cNvPr id="96" name="TextBox 95"/>
            <p:cNvSpPr txBox="1"/>
            <p:nvPr/>
          </p:nvSpPr>
          <p:spPr>
            <a:xfrm>
              <a:off x="9703193" y="4239604"/>
              <a:ext cx="1340675" cy="782060"/>
            </a:xfrm>
            <a:prstGeom prst="rect">
              <a:avLst/>
            </a:prstGeom>
            <a:noFill/>
          </p:spPr>
          <p:txBody>
            <a:bodyPr wrap="none" rtlCol="0">
              <a:spAutoFit/>
            </a:bodyPr>
            <a:lstStyle/>
            <a:p>
              <a:r>
                <a:rPr lang="en-US" sz="3600" b="1" smtClean="0">
                  <a:solidFill>
                    <a:srgbClr val="385424"/>
                  </a:solidFill>
                  <a:cs typeface="+mn-ea"/>
                  <a:sym typeface="+mn-lt"/>
                </a:rPr>
                <a:t>93%</a:t>
              </a:r>
            </a:p>
          </p:txBody>
        </p:sp>
        <p:sp>
          <p:nvSpPr>
            <p:cNvPr id="97" name="TextBox 96"/>
            <p:cNvSpPr txBox="1"/>
            <p:nvPr/>
          </p:nvSpPr>
          <p:spPr>
            <a:xfrm>
              <a:off x="10788508" y="4495880"/>
              <a:ext cx="1051670" cy="409650"/>
            </a:xfrm>
            <a:prstGeom prst="rect">
              <a:avLst/>
            </a:prstGeom>
            <a:noFill/>
          </p:spPr>
          <p:txBody>
            <a:bodyPr wrap="none" rtlCol="0">
              <a:spAutoFit/>
            </a:bodyPr>
            <a:lstStyle/>
            <a:p>
              <a:r>
                <a:rPr lang="en-US" sz="1600" smtClean="0">
                  <a:cs typeface="+mn-ea"/>
                  <a:sym typeface="+mn-lt"/>
                </a:rPr>
                <a:t>In 2015</a:t>
              </a:r>
              <a:endParaRPr lang="en-GB" sz="1600">
                <a:cs typeface="+mn-ea"/>
                <a:sym typeface="+mn-lt"/>
              </a:endParaRPr>
            </a:p>
          </p:txBody>
        </p:sp>
        <p:cxnSp>
          <p:nvCxnSpPr>
            <p:cNvPr id="98" name="Straight Connector 97"/>
            <p:cNvCxnSpPr/>
            <p:nvPr/>
          </p:nvCxnSpPr>
          <p:spPr>
            <a:xfrm>
              <a:off x="9819902" y="4947490"/>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9703193" y="4971693"/>
              <a:ext cx="2256216" cy="1005506"/>
            </a:xfrm>
            <a:prstGeom prst="rect">
              <a:avLst/>
            </a:prstGeom>
          </p:spPr>
          <p:txBody>
            <a:bodyPr wrap="square">
              <a:spAutoFit/>
            </a:bodyPr>
            <a:lstStyle/>
            <a:p>
              <a:r>
                <a:rPr lang="en-GB" sz="1200">
                  <a:cs typeface="+mn-ea"/>
                  <a:sym typeface="+mn-lt"/>
                </a:rPr>
                <a:t>Lorem ipsum dolor sit amet, consectetur </a:t>
              </a:r>
              <a:r>
                <a:rPr lang="en-GB" sz="1200" smtClean="0">
                  <a:cs typeface="+mn-ea"/>
                  <a:sym typeface="+mn-lt"/>
                </a:rPr>
                <a:t>adipiscing elit  </a:t>
              </a:r>
              <a:r>
                <a:rPr lang="en-GB" sz="1200">
                  <a:cs typeface="+mn-ea"/>
                  <a:sym typeface="+mn-lt"/>
                </a:rPr>
                <a:t>sed do eiusmod </a:t>
              </a:r>
            </a:p>
          </p:txBody>
        </p:sp>
      </p:grpSp>
      <p:grpSp>
        <p:nvGrpSpPr>
          <p:cNvPr id="100" name="Group 99"/>
          <p:cNvGrpSpPr/>
          <p:nvPr/>
        </p:nvGrpSpPr>
        <p:grpSpPr>
          <a:xfrm>
            <a:off x="1350954" y="1912075"/>
            <a:ext cx="2222552" cy="1267883"/>
            <a:chOff x="846858" y="2230708"/>
            <a:chExt cx="2689288" cy="1534139"/>
          </a:xfrm>
        </p:grpSpPr>
        <p:grpSp>
          <p:nvGrpSpPr>
            <p:cNvPr id="101" name="Group 100"/>
            <p:cNvGrpSpPr/>
            <p:nvPr/>
          </p:nvGrpSpPr>
          <p:grpSpPr>
            <a:xfrm flipH="1">
              <a:off x="1398699" y="2230708"/>
              <a:ext cx="2137447" cy="782061"/>
              <a:chOff x="1223729" y="2230708"/>
              <a:chExt cx="2137447" cy="782061"/>
            </a:xfrm>
          </p:grpSpPr>
          <p:sp>
            <p:nvSpPr>
              <p:cNvPr id="103" name="TextBox 102"/>
              <p:cNvSpPr txBox="1"/>
              <p:nvPr/>
            </p:nvSpPr>
            <p:spPr>
              <a:xfrm>
                <a:off x="1223729" y="2230708"/>
                <a:ext cx="1340675" cy="782061"/>
              </a:xfrm>
              <a:prstGeom prst="rect">
                <a:avLst/>
              </a:prstGeom>
              <a:noFill/>
            </p:spPr>
            <p:txBody>
              <a:bodyPr wrap="none" rtlCol="0">
                <a:spAutoFit/>
              </a:bodyPr>
              <a:lstStyle/>
              <a:p>
                <a:r>
                  <a:rPr lang="en-US" sz="3600" b="1" smtClean="0">
                    <a:solidFill>
                      <a:srgbClr val="385424"/>
                    </a:solidFill>
                    <a:cs typeface="+mn-ea"/>
                    <a:sym typeface="+mn-lt"/>
                  </a:rPr>
                  <a:t>62%</a:t>
                </a:r>
              </a:p>
            </p:txBody>
          </p:sp>
          <p:sp>
            <p:nvSpPr>
              <p:cNvPr id="104" name="TextBox 103"/>
              <p:cNvSpPr txBox="1"/>
              <p:nvPr/>
            </p:nvSpPr>
            <p:spPr>
              <a:xfrm>
                <a:off x="2309506" y="2486983"/>
                <a:ext cx="1051670" cy="409651"/>
              </a:xfrm>
              <a:prstGeom prst="rect">
                <a:avLst/>
              </a:prstGeom>
              <a:noFill/>
            </p:spPr>
            <p:txBody>
              <a:bodyPr wrap="none" rtlCol="0">
                <a:spAutoFit/>
              </a:bodyPr>
              <a:lstStyle/>
              <a:p>
                <a:r>
                  <a:rPr lang="en-US" sz="1600" smtClean="0">
                    <a:cs typeface="+mn-ea"/>
                    <a:sym typeface="+mn-lt"/>
                  </a:rPr>
                  <a:t>In 2013</a:t>
                </a:r>
                <a:endParaRPr lang="en-GB" sz="1600">
                  <a:cs typeface="+mn-ea"/>
                  <a:sym typeface="+mn-lt"/>
                </a:endParaRPr>
              </a:p>
            </p:txBody>
          </p:sp>
          <p:cxnSp>
            <p:nvCxnSpPr>
              <p:cNvPr id="105" name="Straight Connector 104"/>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2" name="Rectangle 101"/>
            <p:cNvSpPr/>
            <p:nvPr/>
          </p:nvSpPr>
          <p:spPr>
            <a:xfrm>
              <a:off x="846858" y="2982787"/>
              <a:ext cx="2510329" cy="782060"/>
            </a:xfrm>
            <a:prstGeom prst="rect">
              <a:avLst/>
            </a:prstGeom>
          </p:spPr>
          <p:txBody>
            <a:bodyPr wrap="square">
              <a:spAutoFit/>
            </a:bodyPr>
            <a:lstStyle/>
            <a:p>
              <a:pPr algn="r"/>
              <a:r>
                <a:rPr lang="en-GB" sz="1200">
                  <a:cs typeface="+mn-ea"/>
                  <a:sym typeface="+mn-lt"/>
                </a:rPr>
                <a:t>Lorem ipsum dolor sit </a:t>
              </a:r>
              <a:r>
                <a:rPr lang="en-GB" sz="1200" smtClean="0">
                  <a:cs typeface="+mn-ea"/>
                  <a:sym typeface="+mn-lt"/>
                </a:rPr>
                <a:t>amet </a:t>
              </a:r>
              <a:r>
                <a:rPr lang="en-GB" sz="1200">
                  <a:cs typeface="+mn-ea"/>
                  <a:sym typeface="+mn-lt"/>
                </a:rPr>
                <a:t>consectetur </a:t>
              </a:r>
              <a:r>
                <a:rPr lang="en-GB" sz="1200" smtClean="0">
                  <a:cs typeface="+mn-ea"/>
                  <a:sym typeface="+mn-lt"/>
                </a:rPr>
                <a:t>adipiscing elit  </a:t>
              </a:r>
              <a:r>
                <a:rPr lang="en-GB" sz="1200">
                  <a:cs typeface="+mn-ea"/>
                  <a:sym typeface="+mn-lt"/>
                </a:rPr>
                <a:t>sed do eiusmod </a:t>
              </a:r>
            </a:p>
          </p:txBody>
        </p:sp>
      </p:grpSp>
      <p:grpSp>
        <p:nvGrpSpPr>
          <p:cNvPr id="106" name="Group 105"/>
          <p:cNvGrpSpPr/>
          <p:nvPr/>
        </p:nvGrpSpPr>
        <p:grpSpPr>
          <a:xfrm>
            <a:off x="591842" y="3571548"/>
            <a:ext cx="2236182" cy="1254242"/>
            <a:chOff x="-71668" y="4238670"/>
            <a:chExt cx="2705781" cy="1517633"/>
          </a:xfrm>
        </p:grpSpPr>
        <p:grpSp>
          <p:nvGrpSpPr>
            <p:cNvPr id="107" name="Group 106"/>
            <p:cNvGrpSpPr/>
            <p:nvPr/>
          </p:nvGrpSpPr>
          <p:grpSpPr>
            <a:xfrm flipH="1">
              <a:off x="496666" y="4238670"/>
              <a:ext cx="2137447" cy="782060"/>
              <a:chOff x="1223729" y="2230708"/>
              <a:chExt cx="2137447" cy="782060"/>
            </a:xfrm>
          </p:grpSpPr>
          <p:sp>
            <p:nvSpPr>
              <p:cNvPr id="109" name="TextBox 108"/>
              <p:cNvSpPr txBox="1"/>
              <p:nvPr/>
            </p:nvSpPr>
            <p:spPr>
              <a:xfrm>
                <a:off x="1223729" y="2230708"/>
                <a:ext cx="1340675" cy="782060"/>
              </a:xfrm>
              <a:prstGeom prst="rect">
                <a:avLst/>
              </a:prstGeom>
              <a:noFill/>
            </p:spPr>
            <p:txBody>
              <a:bodyPr wrap="none" rtlCol="0">
                <a:spAutoFit/>
              </a:bodyPr>
              <a:lstStyle/>
              <a:p>
                <a:r>
                  <a:rPr lang="en-US" sz="3600" b="1" smtClean="0">
                    <a:solidFill>
                      <a:srgbClr val="385424"/>
                    </a:solidFill>
                    <a:cs typeface="+mn-ea"/>
                    <a:sym typeface="+mn-lt"/>
                  </a:rPr>
                  <a:t>56%</a:t>
                </a:r>
              </a:p>
            </p:txBody>
          </p:sp>
          <p:sp>
            <p:nvSpPr>
              <p:cNvPr id="110" name="TextBox 109"/>
              <p:cNvSpPr txBox="1"/>
              <p:nvPr/>
            </p:nvSpPr>
            <p:spPr>
              <a:xfrm>
                <a:off x="2309506" y="2486983"/>
                <a:ext cx="1051670" cy="409650"/>
              </a:xfrm>
              <a:prstGeom prst="rect">
                <a:avLst/>
              </a:prstGeom>
              <a:noFill/>
            </p:spPr>
            <p:txBody>
              <a:bodyPr wrap="none" rtlCol="0">
                <a:spAutoFit/>
              </a:bodyPr>
              <a:lstStyle/>
              <a:p>
                <a:r>
                  <a:rPr lang="en-US" sz="1600" smtClean="0">
                    <a:cs typeface="+mn-ea"/>
                    <a:sym typeface="+mn-lt"/>
                  </a:rPr>
                  <a:t>In 2012</a:t>
                </a:r>
                <a:endParaRPr lang="en-GB" sz="1600">
                  <a:cs typeface="+mn-ea"/>
                  <a:sym typeface="+mn-lt"/>
                </a:endParaRPr>
              </a:p>
            </p:txBody>
          </p:sp>
          <p:cxnSp>
            <p:nvCxnSpPr>
              <p:cNvPr id="111" name="Straight Connector 110"/>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8" name="Rectangle 107"/>
            <p:cNvSpPr/>
            <p:nvPr/>
          </p:nvSpPr>
          <p:spPr>
            <a:xfrm>
              <a:off x="-71668" y="4974243"/>
              <a:ext cx="2510328" cy="782060"/>
            </a:xfrm>
            <a:prstGeom prst="rect">
              <a:avLst/>
            </a:prstGeom>
          </p:spPr>
          <p:txBody>
            <a:bodyPr wrap="square">
              <a:spAutoFit/>
            </a:bodyPr>
            <a:lstStyle/>
            <a:p>
              <a:pPr algn="r"/>
              <a:r>
                <a:rPr lang="en-GB" sz="1200">
                  <a:cs typeface="+mn-ea"/>
                  <a:sym typeface="+mn-lt"/>
                </a:rPr>
                <a:t>Lorem ipsum dolor sit </a:t>
              </a:r>
              <a:r>
                <a:rPr lang="en-GB" sz="1200" smtClean="0">
                  <a:cs typeface="+mn-ea"/>
                  <a:sym typeface="+mn-lt"/>
                </a:rPr>
                <a:t>amet </a:t>
              </a:r>
              <a:r>
                <a:rPr lang="en-GB" sz="1200">
                  <a:cs typeface="+mn-ea"/>
                  <a:sym typeface="+mn-lt"/>
                </a:rPr>
                <a:t>consectetur </a:t>
              </a:r>
              <a:r>
                <a:rPr lang="en-GB" sz="1200" smtClean="0">
                  <a:cs typeface="+mn-ea"/>
                  <a:sym typeface="+mn-lt"/>
                </a:rPr>
                <a:t>adipiscing elit  </a:t>
              </a:r>
              <a:r>
                <a:rPr lang="en-GB" sz="1200">
                  <a:cs typeface="+mn-ea"/>
                  <a:sym typeface="+mn-lt"/>
                </a:rPr>
                <a:t>sed do eiusmod </a:t>
              </a:r>
            </a:p>
          </p:txBody>
        </p:sp>
      </p:grpSp>
      <p:grpSp>
        <p:nvGrpSpPr>
          <p:cNvPr id="4" name="Group 3"/>
          <p:cNvGrpSpPr/>
          <p:nvPr/>
        </p:nvGrpSpPr>
        <p:grpSpPr>
          <a:xfrm>
            <a:off x="3089467" y="1968492"/>
            <a:ext cx="5782535" cy="3642231"/>
            <a:chOff x="3089467" y="1968492"/>
            <a:chExt cx="5782535" cy="3642231"/>
          </a:xfrm>
        </p:grpSpPr>
        <p:grpSp>
          <p:nvGrpSpPr>
            <p:cNvPr id="114" name="Group 113"/>
            <p:cNvGrpSpPr/>
            <p:nvPr/>
          </p:nvGrpSpPr>
          <p:grpSpPr>
            <a:xfrm>
              <a:off x="3232593" y="1968492"/>
              <a:ext cx="5424627" cy="3642231"/>
              <a:chOff x="2814101" y="2265723"/>
              <a:chExt cx="6563798"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grpSp>
            <p:nvGrpSpPr>
              <p:cNvPr id="116" name="Group 115"/>
              <p:cNvGrpSpPr/>
              <p:nvPr/>
            </p:nvGrpSpPr>
            <p:grpSpPr>
              <a:xfrm>
                <a:off x="2814101" y="2265723"/>
                <a:ext cx="6563798" cy="4407100"/>
                <a:chOff x="2814101" y="2265723"/>
                <a:chExt cx="6563798"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grpSp>
              <p:nvGrpSpPr>
                <p:cNvPr id="119" name="Group 118"/>
                <p:cNvGrpSpPr/>
                <p:nvPr/>
              </p:nvGrpSpPr>
              <p:grpSpPr>
                <a:xfrm>
                  <a:off x="2814101" y="2265723"/>
                  <a:ext cx="6563798" cy="4407100"/>
                  <a:chOff x="2814101" y="2265723"/>
                  <a:chExt cx="6563798" cy="4407100"/>
                </a:xfrm>
              </p:grpSpPr>
              <p:sp>
                <p:nvSpPr>
                  <p:cNvPr id="122" name="泪滴形 1"/>
                  <p:cNvSpPr/>
                  <p:nvPr/>
                </p:nvSpPr>
                <p:spPr>
                  <a:xfrm rot="13192496">
                    <a:off x="6462030" y="3665646"/>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rgbClr val="CBDAC7"/>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grpSp>
          </p:grpSp>
        </p:grpSp>
        <p:sp>
          <p:nvSpPr>
            <p:cNvPr id="131" name="AutoShape 59"/>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32" name="AutoShape 112"/>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13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13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3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4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grpSp>
        <p:sp>
          <p:nvSpPr>
            <p:cNvPr id="141" name="Rectangle 140"/>
            <p:cNvSpPr/>
            <p:nvPr/>
          </p:nvSpPr>
          <p:spPr>
            <a:xfrm>
              <a:off x="3089467" y="4301511"/>
              <a:ext cx="2129884" cy="646331"/>
            </a:xfrm>
            <a:prstGeom prst="rect">
              <a:avLst/>
            </a:prstGeom>
          </p:spPr>
          <p:txBody>
            <a:bodyPr wrap="square">
              <a:spAutoFit/>
            </a:bodyPr>
            <a:lstStyle/>
            <a:p>
              <a:pPr algn="ctr"/>
              <a:r>
                <a:rPr lang="en-GB" sz="1200">
                  <a:solidFill>
                    <a:schemeClr val="bg2"/>
                  </a:solidFill>
                  <a:cs typeface="+mn-ea"/>
                  <a:sym typeface="+mn-lt"/>
                </a:rPr>
                <a:t>Lorem ipsum dolor sit amet, consectetur </a:t>
              </a:r>
              <a:r>
                <a:rPr lang="en-GB" sz="1200" smtClean="0">
                  <a:solidFill>
                    <a:schemeClr val="bg2"/>
                  </a:solidFill>
                  <a:cs typeface="+mn-ea"/>
                  <a:sym typeface="+mn-lt"/>
                </a:rPr>
                <a:t>adipiscing elit</a:t>
              </a:r>
            </a:p>
            <a:p>
              <a:pPr algn="ctr"/>
              <a:r>
                <a:rPr lang="en-GB" sz="1200" smtClean="0">
                  <a:solidFill>
                    <a:schemeClr val="bg2"/>
                  </a:solidFill>
                  <a:cs typeface="+mn-ea"/>
                  <a:sym typeface="+mn-lt"/>
                </a:rPr>
                <a:t> </a:t>
              </a:r>
              <a:r>
                <a:rPr lang="en-GB" sz="1200">
                  <a:solidFill>
                    <a:schemeClr val="bg2"/>
                  </a:solidFill>
                  <a:cs typeface="+mn-ea"/>
                  <a:sym typeface="+mn-lt"/>
                </a:rPr>
                <a:t>sed do eiusmod </a:t>
              </a:r>
            </a:p>
          </p:txBody>
        </p:sp>
        <p:sp>
          <p:nvSpPr>
            <p:cNvPr id="142" name="Rectangle 141"/>
            <p:cNvSpPr/>
            <p:nvPr/>
          </p:nvSpPr>
          <p:spPr>
            <a:xfrm>
              <a:off x="4063743" y="2799521"/>
              <a:ext cx="2129884" cy="646331"/>
            </a:xfrm>
            <a:prstGeom prst="rect">
              <a:avLst/>
            </a:prstGeom>
          </p:spPr>
          <p:txBody>
            <a:bodyPr wrap="square">
              <a:spAutoFit/>
            </a:bodyPr>
            <a:lstStyle/>
            <a:p>
              <a:pPr algn="ctr"/>
              <a:r>
                <a:rPr lang="en-GB" sz="1200">
                  <a:solidFill>
                    <a:srgbClr val="385424"/>
                  </a:solidFill>
                  <a:cs typeface="+mn-ea"/>
                  <a:sym typeface="+mn-lt"/>
                </a:rPr>
                <a:t>Lorem ipsum dolor sit amet, consectetur </a:t>
              </a:r>
              <a:r>
                <a:rPr lang="en-GB" sz="1200" smtClean="0">
                  <a:solidFill>
                    <a:srgbClr val="385424"/>
                  </a:solidFill>
                  <a:cs typeface="+mn-ea"/>
                  <a:sym typeface="+mn-lt"/>
                </a:rPr>
                <a:t>adipiscing elit</a:t>
              </a:r>
            </a:p>
            <a:p>
              <a:pPr algn="ctr"/>
              <a:r>
                <a:rPr lang="en-GB" sz="1200" smtClean="0">
                  <a:solidFill>
                    <a:srgbClr val="385424"/>
                  </a:solidFill>
                  <a:cs typeface="+mn-ea"/>
                  <a:sym typeface="+mn-lt"/>
                </a:rPr>
                <a:t> </a:t>
              </a:r>
              <a:r>
                <a:rPr lang="en-GB" sz="1200">
                  <a:solidFill>
                    <a:srgbClr val="385424"/>
                  </a:solidFill>
                  <a:cs typeface="+mn-ea"/>
                  <a:sym typeface="+mn-lt"/>
                </a:rPr>
                <a:t>sed do eiusmod </a:t>
              </a:r>
            </a:p>
          </p:txBody>
        </p:sp>
        <p:sp>
          <p:nvSpPr>
            <p:cNvPr id="143" name="Rectangle 142"/>
            <p:cNvSpPr/>
            <p:nvPr/>
          </p:nvSpPr>
          <p:spPr>
            <a:xfrm>
              <a:off x="6095534" y="2941200"/>
              <a:ext cx="1807831" cy="830997"/>
            </a:xfrm>
            <a:prstGeom prst="rect">
              <a:avLst/>
            </a:prstGeom>
          </p:spPr>
          <p:txBody>
            <a:bodyPr wrap="square">
              <a:spAutoFit/>
            </a:bodyPr>
            <a:lstStyle/>
            <a:p>
              <a:pPr algn="ctr"/>
              <a:r>
                <a:rPr lang="en-GB" sz="1200">
                  <a:solidFill>
                    <a:schemeClr val="bg2"/>
                  </a:solidFill>
                  <a:cs typeface="+mn-ea"/>
                  <a:sym typeface="+mn-lt"/>
                </a:rPr>
                <a:t>Lorem ipsum dolor sit amet, consectetur </a:t>
              </a:r>
              <a:r>
                <a:rPr lang="en-GB" sz="1200" smtClean="0">
                  <a:solidFill>
                    <a:schemeClr val="bg2"/>
                  </a:solidFill>
                  <a:cs typeface="+mn-ea"/>
                  <a:sym typeface="+mn-lt"/>
                </a:rPr>
                <a:t>adipiscing elit</a:t>
              </a:r>
            </a:p>
            <a:p>
              <a:pPr algn="ctr"/>
              <a:r>
                <a:rPr lang="en-GB" sz="1200" smtClean="0">
                  <a:solidFill>
                    <a:schemeClr val="bg2"/>
                  </a:solidFill>
                  <a:cs typeface="+mn-ea"/>
                  <a:sym typeface="+mn-lt"/>
                </a:rPr>
                <a:t> </a:t>
              </a:r>
              <a:r>
                <a:rPr lang="en-GB" sz="1200">
                  <a:solidFill>
                    <a:schemeClr val="bg2"/>
                  </a:solidFill>
                  <a:cs typeface="+mn-ea"/>
                  <a:sym typeface="+mn-lt"/>
                </a:rPr>
                <a:t>sed do eiusmod </a:t>
              </a:r>
            </a:p>
          </p:txBody>
        </p:sp>
        <p:sp>
          <p:nvSpPr>
            <p:cNvPr id="144" name="Rectangle 143"/>
            <p:cNvSpPr/>
            <p:nvPr/>
          </p:nvSpPr>
          <p:spPr>
            <a:xfrm>
              <a:off x="7135009" y="4266991"/>
              <a:ext cx="1736993" cy="830997"/>
            </a:xfrm>
            <a:prstGeom prst="rect">
              <a:avLst/>
            </a:prstGeom>
          </p:spPr>
          <p:txBody>
            <a:bodyPr wrap="square">
              <a:spAutoFit/>
            </a:bodyPr>
            <a:lstStyle/>
            <a:p>
              <a:r>
                <a:rPr lang="en-GB" sz="1200">
                  <a:solidFill>
                    <a:srgbClr val="385424"/>
                  </a:solidFill>
                  <a:cs typeface="+mn-ea"/>
                  <a:sym typeface="+mn-lt"/>
                </a:rPr>
                <a:t>Lorem ipsum dolor sit amet, consectetur </a:t>
              </a:r>
              <a:r>
                <a:rPr lang="en-GB" sz="1200" smtClean="0">
                  <a:solidFill>
                    <a:srgbClr val="385424"/>
                  </a:solidFill>
                  <a:cs typeface="+mn-ea"/>
                  <a:sym typeface="+mn-lt"/>
                </a:rPr>
                <a:t>adipiscing elit</a:t>
              </a:r>
            </a:p>
            <a:p>
              <a:r>
                <a:rPr lang="en-GB" sz="1200" smtClean="0">
                  <a:solidFill>
                    <a:srgbClr val="385424"/>
                  </a:solidFill>
                  <a:cs typeface="+mn-ea"/>
                  <a:sym typeface="+mn-lt"/>
                </a:rPr>
                <a:t> </a:t>
              </a:r>
              <a:r>
                <a:rPr lang="en-GB" sz="1200">
                  <a:solidFill>
                    <a:srgbClr val="385424"/>
                  </a:solidFill>
                  <a:cs typeface="+mn-ea"/>
                  <a:sym typeface="+mn-lt"/>
                </a:rPr>
                <a:t>sed do eiusmod </a:t>
              </a:r>
            </a:p>
          </p:txBody>
        </p:sp>
      </p:grpSp>
      <p:sp>
        <p:nvSpPr>
          <p:cNvPr id="52" name="Rectangle 51"/>
          <p:cNvSpPr/>
          <p:nvPr/>
        </p:nvSpPr>
        <p:spPr>
          <a:xfrm>
            <a:off x="1539622" y="5763643"/>
            <a:ext cx="9112755" cy="646331"/>
          </a:xfrm>
          <a:prstGeom prst="rect">
            <a:avLst/>
          </a:prstGeom>
        </p:spPr>
        <p:txBody>
          <a:bodyPr wrap="square">
            <a:spAutoFit/>
          </a:bodyPr>
          <a:lstStyle/>
          <a:p>
            <a:pPr algn="ctr"/>
            <a:r>
              <a:rPr lang="en-GB" sz="1200">
                <a:cs typeface="+mn-ea"/>
                <a:sym typeface="+mn-l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4258">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161189"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cs typeface="+mn-ea"/>
              <a:sym typeface="+mn-lt"/>
            </a:endParaRPr>
          </a:p>
        </p:txBody>
      </p:sp>
      <p:sp>
        <p:nvSpPr>
          <p:cNvPr id="5" name="Freeform 4"/>
          <p:cNvSpPr/>
          <p:nvPr/>
        </p:nvSpPr>
        <p:spPr>
          <a:xfrm>
            <a:off x="4445455"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cs typeface="+mn-ea"/>
              <a:sym typeface="+mn-lt"/>
            </a:endParaRPr>
          </a:p>
        </p:txBody>
      </p:sp>
      <p:sp>
        <p:nvSpPr>
          <p:cNvPr id="6" name="Freeform 5"/>
          <p:cNvSpPr/>
          <p:nvPr/>
        </p:nvSpPr>
        <p:spPr>
          <a:xfrm>
            <a:off x="5300035"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rotWithShape="1">
            <a:blip r:embed="rId3" cstate="print"/>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cs typeface="+mn-ea"/>
              <a:sym typeface="+mn-lt"/>
            </a:endParaRPr>
          </a:p>
        </p:txBody>
      </p:sp>
      <p:sp>
        <p:nvSpPr>
          <p:cNvPr id="7" name="Freeform 6"/>
          <p:cNvSpPr/>
          <p:nvPr/>
        </p:nvSpPr>
        <p:spPr>
          <a:xfrm>
            <a:off x="7015768"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cs typeface="+mn-ea"/>
              <a:sym typeface="+mn-lt"/>
            </a:endParaRPr>
          </a:p>
        </p:txBody>
      </p:sp>
      <p:sp>
        <p:nvSpPr>
          <p:cNvPr id="8" name="Freeform 7"/>
          <p:cNvSpPr/>
          <p:nvPr/>
        </p:nvSpPr>
        <p:spPr>
          <a:xfrm>
            <a:off x="6161189"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cs typeface="+mn-ea"/>
              <a:sym typeface="+mn-lt"/>
            </a:endParaRPr>
          </a:p>
        </p:txBody>
      </p:sp>
      <p:sp>
        <p:nvSpPr>
          <p:cNvPr id="9" name="Freeform 8"/>
          <p:cNvSpPr/>
          <p:nvPr/>
        </p:nvSpPr>
        <p:spPr>
          <a:xfrm>
            <a:off x="4445455"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cs typeface="+mn-ea"/>
              <a:sym typeface="+mn-lt"/>
            </a:endParaRPr>
          </a:p>
        </p:txBody>
      </p:sp>
      <p:sp>
        <p:nvSpPr>
          <p:cNvPr id="10" name="Freeform 9"/>
          <p:cNvSpPr/>
          <p:nvPr/>
        </p:nvSpPr>
        <p:spPr>
          <a:xfrm>
            <a:off x="3587589"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cs typeface="+mn-ea"/>
              <a:sym typeface="+mn-lt"/>
            </a:endParaRPr>
          </a:p>
        </p:txBody>
      </p:sp>
      <p:sp>
        <p:nvSpPr>
          <p:cNvPr id="13" name="Freeform 12"/>
          <p:cNvSpPr>
            <a:spLocks noEditPoints="1"/>
          </p:cNvSpPr>
          <p:nvPr/>
        </p:nvSpPr>
        <p:spPr bwMode="auto">
          <a:xfrm>
            <a:off x="6674962" y="2353074"/>
            <a:ext cx="561096" cy="538007"/>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4" name="Freeform 13"/>
          <p:cNvSpPr>
            <a:spLocks noEditPoints="1"/>
          </p:cNvSpPr>
          <p:nvPr/>
        </p:nvSpPr>
        <p:spPr bwMode="auto">
          <a:xfrm>
            <a:off x="4214505" y="378419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5" name="Freeform 14"/>
          <p:cNvSpPr>
            <a:spLocks noEditPoints="1"/>
          </p:cNvSpPr>
          <p:nvPr/>
        </p:nvSpPr>
        <p:spPr bwMode="auto">
          <a:xfrm>
            <a:off x="7601121" y="3825602"/>
            <a:ext cx="417935" cy="364828"/>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6" name="Freeform 15"/>
          <p:cNvSpPr>
            <a:spLocks noEditPoints="1"/>
          </p:cNvSpPr>
          <p:nvPr/>
        </p:nvSpPr>
        <p:spPr bwMode="auto">
          <a:xfrm>
            <a:off x="5000790" y="2353074"/>
            <a:ext cx="477971" cy="49182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7" name="Freeform 16"/>
          <p:cNvSpPr>
            <a:spLocks noEditPoints="1"/>
          </p:cNvSpPr>
          <p:nvPr/>
        </p:nvSpPr>
        <p:spPr bwMode="auto">
          <a:xfrm>
            <a:off x="5028498" y="5156121"/>
            <a:ext cx="422554" cy="52184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8" name="Freeform 17"/>
          <p:cNvSpPr>
            <a:spLocks noEditPoints="1"/>
          </p:cNvSpPr>
          <p:nvPr/>
        </p:nvSpPr>
        <p:spPr bwMode="auto">
          <a:xfrm>
            <a:off x="6731953" y="5184039"/>
            <a:ext cx="447113" cy="466006"/>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nvGrpSpPr>
          <p:cNvPr id="19" name="Group 18"/>
          <p:cNvGrpSpPr/>
          <p:nvPr/>
        </p:nvGrpSpPr>
        <p:grpSpPr>
          <a:xfrm>
            <a:off x="8019056" y="2076059"/>
            <a:ext cx="3036048" cy="1055149"/>
            <a:chOff x="8604409" y="1601835"/>
            <a:chExt cx="3036048" cy="1055149"/>
          </a:xfrm>
        </p:grpSpPr>
        <p:sp>
          <p:nvSpPr>
            <p:cNvPr id="20" name="TextBox 19"/>
            <p:cNvSpPr txBox="1"/>
            <p:nvPr/>
          </p:nvSpPr>
          <p:spPr>
            <a:xfrm>
              <a:off x="8604410" y="1601835"/>
              <a:ext cx="941283" cy="369332"/>
            </a:xfrm>
            <a:prstGeom prst="rect">
              <a:avLst/>
            </a:prstGeom>
            <a:noFill/>
          </p:spPr>
          <p:txBody>
            <a:bodyPr wrap="none" rtlCol="0">
              <a:spAutoFit/>
            </a:bodyPr>
            <a:lstStyle/>
            <a:p>
              <a:r>
                <a:rPr lang="en-US" b="1" smtClean="0">
                  <a:solidFill>
                    <a:srgbClr val="385424"/>
                  </a:solidFill>
                  <a:cs typeface="+mn-ea"/>
                  <a:sym typeface="+mn-lt"/>
                </a:rPr>
                <a:t>Galaxy</a:t>
              </a:r>
            </a:p>
          </p:txBody>
        </p:sp>
        <p:sp>
          <p:nvSpPr>
            <p:cNvPr id="21" name="Rectangle 20"/>
            <p:cNvSpPr/>
            <p:nvPr/>
          </p:nvSpPr>
          <p:spPr>
            <a:xfrm flipH="1">
              <a:off x="8604409" y="1918320"/>
              <a:ext cx="3036048" cy="738664"/>
            </a:xfrm>
            <a:prstGeom prst="rect">
              <a:avLst/>
            </a:prstGeom>
          </p:spPr>
          <p:txBody>
            <a:bodyPr wrap="square">
              <a:spAutoFit/>
            </a:bodyPr>
            <a:lstStyle/>
            <a:p>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22" name="Group 21"/>
          <p:cNvGrpSpPr/>
          <p:nvPr/>
        </p:nvGrpSpPr>
        <p:grpSpPr>
          <a:xfrm>
            <a:off x="8019056" y="4884825"/>
            <a:ext cx="3036048" cy="1055149"/>
            <a:chOff x="8604409" y="1601835"/>
            <a:chExt cx="3036048" cy="1055149"/>
          </a:xfrm>
        </p:grpSpPr>
        <p:sp>
          <p:nvSpPr>
            <p:cNvPr id="23" name="TextBox 22"/>
            <p:cNvSpPr txBox="1"/>
            <p:nvPr/>
          </p:nvSpPr>
          <p:spPr>
            <a:xfrm>
              <a:off x="8604410" y="1601835"/>
              <a:ext cx="710451" cy="369332"/>
            </a:xfrm>
            <a:prstGeom prst="rect">
              <a:avLst/>
            </a:prstGeom>
            <a:noFill/>
          </p:spPr>
          <p:txBody>
            <a:bodyPr wrap="none" rtlCol="0">
              <a:spAutoFit/>
            </a:bodyPr>
            <a:lstStyle/>
            <a:p>
              <a:r>
                <a:rPr lang="en-US" b="1" smtClean="0">
                  <a:solidFill>
                    <a:srgbClr val="385424"/>
                  </a:solidFill>
                  <a:cs typeface="+mn-ea"/>
                  <a:sym typeface="+mn-lt"/>
                </a:rPr>
                <a:t>Print</a:t>
              </a:r>
            </a:p>
          </p:txBody>
        </p:sp>
        <p:sp>
          <p:nvSpPr>
            <p:cNvPr id="24" name="Rectangle 23"/>
            <p:cNvSpPr/>
            <p:nvPr/>
          </p:nvSpPr>
          <p:spPr>
            <a:xfrm flipH="1">
              <a:off x="8604409" y="1918320"/>
              <a:ext cx="3036048" cy="738664"/>
            </a:xfrm>
            <a:prstGeom prst="rect">
              <a:avLst/>
            </a:prstGeom>
          </p:spPr>
          <p:txBody>
            <a:bodyPr wrap="square">
              <a:spAutoFit/>
            </a:bodyPr>
            <a:lstStyle/>
            <a:p>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25" name="Group 24"/>
          <p:cNvGrpSpPr/>
          <p:nvPr/>
        </p:nvGrpSpPr>
        <p:grpSpPr>
          <a:xfrm>
            <a:off x="8849734" y="3372720"/>
            <a:ext cx="2459013" cy="1270592"/>
            <a:chOff x="8604409" y="1601835"/>
            <a:chExt cx="2459013" cy="1270592"/>
          </a:xfrm>
        </p:grpSpPr>
        <p:sp>
          <p:nvSpPr>
            <p:cNvPr id="26" name="TextBox 25"/>
            <p:cNvSpPr txBox="1"/>
            <p:nvPr/>
          </p:nvSpPr>
          <p:spPr>
            <a:xfrm>
              <a:off x="8604410" y="1601835"/>
              <a:ext cx="1672253" cy="369332"/>
            </a:xfrm>
            <a:prstGeom prst="rect">
              <a:avLst/>
            </a:prstGeom>
            <a:noFill/>
          </p:spPr>
          <p:txBody>
            <a:bodyPr wrap="none" rtlCol="0">
              <a:spAutoFit/>
            </a:bodyPr>
            <a:lstStyle/>
            <a:p>
              <a:r>
                <a:rPr lang="en-US" b="1" smtClean="0">
                  <a:solidFill>
                    <a:srgbClr val="385424"/>
                  </a:solidFill>
                  <a:cs typeface="+mn-ea"/>
                  <a:sym typeface="+mn-lt"/>
                </a:rPr>
                <a:t>Photography </a:t>
              </a:r>
            </a:p>
          </p:txBody>
        </p:sp>
        <p:sp>
          <p:nvSpPr>
            <p:cNvPr id="27" name="Rectangle 26"/>
            <p:cNvSpPr/>
            <p:nvPr/>
          </p:nvSpPr>
          <p:spPr>
            <a:xfrm flipH="1">
              <a:off x="8604409" y="1918320"/>
              <a:ext cx="2459013" cy="954107"/>
            </a:xfrm>
            <a:prstGeom prst="rect">
              <a:avLst/>
            </a:prstGeom>
          </p:spPr>
          <p:txBody>
            <a:bodyPr wrap="square">
              <a:spAutoFit/>
            </a:bodyPr>
            <a:lstStyle/>
            <a:p>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28" name="Group 27"/>
          <p:cNvGrpSpPr/>
          <p:nvPr/>
        </p:nvGrpSpPr>
        <p:grpSpPr>
          <a:xfrm flipH="1">
            <a:off x="1185372" y="2076059"/>
            <a:ext cx="3036048" cy="1055149"/>
            <a:chOff x="8604409" y="1601835"/>
            <a:chExt cx="3036048" cy="1055149"/>
          </a:xfrm>
        </p:grpSpPr>
        <p:sp>
          <p:nvSpPr>
            <p:cNvPr id="29" name="TextBox 28"/>
            <p:cNvSpPr txBox="1"/>
            <p:nvPr/>
          </p:nvSpPr>
          <p:spPr>
            <a:xfrm>
              <a:off x="8604410" y="1601835"/>
              <a:ext cx="1608134" cy="369332"/>
            </a:xfrm>
            <a:prstGeom prst="rect">
              <a:avLst/>
            </a:prstGeom>
            <a:noFill/>
          </p:spPr>
          <p:txBody>
            <a:bodyPr wrap="none" rtlCol="0">
              <a:spAutoFit/>
            </a:bodyPr>
            <a:lstStyle/>
            <a:p>
              <a:pPr algn="r"/>
              <a:r>
                <a:rPr lang="en-US" b="1" smtClean="0">
                  <a:solidFill>
                    <a:srgbClr val="385424"/>
                  </a:solidFill>
                  <a:cs typeface="+mn-ea"/>
                  <a:sym typeface="+mn-lt"/>
                </a:rPr>
                <a:t>Coffee Break</a:t>
              </a:r>
            </a:p>
          </p:txBody>
        </p:sp>
        <p:sp>
          <p:nvSpPr>
            <p:cNvPr id="30" name="Rectangle 29"/>
            <p:cNvSpPr/>
            <p:nvPr/>
          </p:nvSpPr>
          <p:spPr>
            <a:xfrm flipH="1">
              <a:off x="8604409" y="1918320"/>
              <a:ext cx="3036048" cy="738664"/>
            </a:xfrm>
            <a:prstGeom prst="rect">
              <a:avLst/>
            </a:prstGeom>
          </p:spPr>
          <p:txBody>
            <a:bodyPr wrap="square">
              <a:spAutoFit/>
            </a:bodyPr>
            <a:lstStyle/>
            <a:p>
              <a:pPr algn="r"/>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31" name="Group 30"/>
          <p:cNvGrpSpPr/>
          <p:nvPr/>
        </p:nvGrpSpPr>
        <p:grpSpPr>
          <a:xfrm flipH="1">
            <a:off x="1185372" y="4884825"/>
            <a:ext cx="3036048" cy="1055149"/>
            <a:chOff x="8604409" y="1601835"/>
            <a:chExt cx="3036048" cy="1055149"/>
          </a:xfrm>
        </p:grpSpPr>
        <p:sp>
          <p:nvSpPr>
            <p:cNvPr id="32" name="TextBox 31"/>
            <p:cNvSpPr txBox="1"/>
            <p:nvPr/>
          </p:nvSpPr>
          <p:spPr>
            <a:xfrm>
              <a:off x="8604410" y="1601835"/>
              <a:ext cx="1937262" cy="369332"/>
            </a:xfrm>
            <a:prstGeom prst="rect">
              <a:avLst/>
            </a:prstGeom>
            <a:noFill/>
          </p:spPr>
          <p:txBody>
            <a:bodyPr wrap="none" rtlCol="0">
              <a:spAutoFit/>
            </a:bodyPr>
            <a:lstStyle/>
            <a:p>
              <a:pPr algn="r"/>
              <a:r>
                <a:rPr lang="en-US" b="1" smtClean="0">
                  <a:solidFill>
                    <a:srgbClr val="385424"/>
                  </a:solidFill>
                  <a:cs typeface="+mn-ea"/>
                  <a:sym typeface="+mn-lt"/>
                </a:rPr>
                <a:t>Key To Success</a:t>
              </a:r>
            </a:p>
          </p:txBody>
        </p:sp>
        <p:sp>
          <p:nvSpPr>
            <p:cNvPr id="33" name="Rectangle 32"/>
            <p:cNvSpPr/>
            <p:nvPr/>
          </p:nvSpPr>
          <p:spPr>
            <a:xfrm flipH="1">
              <a:off x="8604409" y="1918320"/>
              <a:ext cx="3036048" cy="738664"/>
            </a:xfrm>
            <a:prstGeom prst="rect">
              <a:avLst/>
            </a:prstGeom>
          </p:spPr>
          <p:txBody>
            <a:bodyPr wrap="square">
              <a:spAutoFit/>
            </a:bodyPr>
            <a:lstStyle/>
            <a:p>
              <a:pPr algn="r"/>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34" name="Group 33"/>
          <p:cNvGrpSpPr/>
          <p:nvPr/>
        </p:nvGrpSpPr>
        <p:grpSpPr>
          <a:xfrm flipH="1">
            <a:off x="849095" y="3531883"/>
            <a:ext cx="2459013" cy="1270592"/>
            <a:chOff x="8604409" y="1601835"/>
            <a:chExt cx="2459013" cy="1270592"/>
          </a:xfrm>
        </p:grpSpPr>
        <p:sp>
          <p:nvSpPr>
            <p:cNvPr id="35" name="TextBox 34"/>
            <p:cNvSpPr txBox="1"/>
            <p:nvPr/>
          </p:nvSpPr>
          <p:spPr>
            <a:xfrm>
              <a:off x="8604410" y="1601835"/>
              <a:ext cx="1390124" cy="369332"/>
            </a:xfrm>
            <a:prstGeom prst="rect">
              <a:avLst/>
            </a:prstGeom>
            <a:noFill/>
          </p:spPr>
          <p:txBody>
            <a:bodyPr wrap="none" rtlCol="0">
              <a:spAutoFit/>
            </a:bodyPr>
            <a:lstStyle/>
            <a:p>
              <a:pPr algn="r"/>
              <a:r>
                <a:rPr lang="en-US" b="1" smtClean="0">
                  <a:solidFill>
                    <a:srgbClr val="385424"/>
                  </a:solidFill>
                  <a:cs typeface="+mn-ea"/>
                  <a:sym typeface="+mn-lt"/>
                </a:rPr>
                <a:t>Bright Idea</a:t>
              </a:r>
            </a:p>
          </p:txBody>
        </p:sp>
        <p:sp>
          <p:nvSpPr>
            <p:cNvPr id="36" name="Rectangle 35"/>
            <p:cNvSpPr/>
            <p:nvPr/>
          </p:nvSpPr>
          <p:spPr>
            <a:xfrm flipH="1">
              <a:off x="8604409" y="1918320"/>
              <a:ext cx="2459013" cy="954107"/>
            </a:xfrm>
            <a:prstGeom prst="rect">
              <a:avLst/>
            </a:prstGeom>
          </p:spPr>
          <p:txBody>
            <a:bodyPr wrap="square">
              <a:spAutoFit/>
            </a:bodyPr>
            <a:lstStyle/>
            <a:p>
              <a:pPr algn="r"/>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a:t>
              </a:r>
              <a:r>
                <a:rPr lang="en-GB" sz="1400" smtClean="0">
                  <a:cs typeface="+mn-ea"/>
                  <a:sym typeface="+mn-lt"/>
                </a:rPr>
                <a:t>incididunt</a:t>
              </a:r>
              <a:endParaRPr lang="en-GB" sz="1400">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advTm="10046">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000"/>
                            </p:stCondLst>
                            <p:childTnLst>
                              <p:par>
                                <p:cTn id="27" presetID="9"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ssolve">
                                      <p:cBhvr>
                                        <p:cTn id="29" dur="500"/>
                                        <p:tgtEl>
                                          <p:spTgt spid="1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9"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4000"/>
                            </p:stCondLst>
                            <p:childTnLst>
                              <p:par>
                                <p:cTn id="47" presetID="9"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dissolve">
                                      <p:cBhvr>
                                        <p:cTn id="49" dur="500"/>
                                        <p:tgtEl>
                                          <p:spTgt spid="1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5000"/>
                            </p:stCondLst>
                            <p:childTnLst>
                              <p:par>
                                <p:cTn id="57" presetID="9"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dissolve">
                                      <p:cBhvr>
                                        <p:cTn id="59" dur="500"/>
                                        <p:tgtEl>
                                          <p:spTgt spid="1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childTnLst>
                          </p:cTn>
                        </p:par>
                        <p:par>
                          <p:cTn id="66" fill="hold">
                            <p:stCondLst>
                              <p:cond delay="6000"/>
                            </p:stCondLst>
                            <p:childTnLst>
                              <p:par>
                                <p:cTn id="67" presetID="9"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dissolve">
                                      <p:cBhvr>
                                        <p:cTn id="69" dur="500"/>
                                        <p:tgtEl>
                                          <p:spTgt spid="14"/>
                                        </p:tgtEl>
                                      </p:cBhvr>
                                    </p:animEffect>
                                  </p:childTnLst>
                                </p:cTn>
                              </p:par>
                            </p:childTnLst>
                          </p:cTn>
                        </p:par>
                        <p:par>
                          <p:cTn id="70" fill="hold">
                            <p:stCondLst>
                              <p:cond delay="6500"/>
                            </p:stCondLst>
                            <p:childTnLst>
                              <p:par>
                                <p:cTn id="71" presetID="22" presetClass="entr" presetSubtype="8"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8000"/>
                            </p:stCondLst>
                            <p:childTnLst>
                              <p:par>
                                <p:cTn id="83" presetID="22" presetClass="entr" presetSubtype="2" fill="hold"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right)">
                                      <p:cBhvr>
                                        <p:cTn id="85" dur="500"/>
                                        <p:tgtEl>
                                          <p:spTgt spid="28"/>
                                        </p:tgtEl>
                                      </p:cBhvr>
                                    </p:animEffect>
                                  </p:childTnLst>
                                </p:cTn>
                              </p:par>
                            </p:childTnLst>
                          </p:cTn>
                        </p:par>
                        <p:par>
                          <p:cTn id="86" fill="hold">
                            <p:stCondLst>
                              <p:cond delay="8500"/>
                            </p:stCondLst>
                            <p:childTnLst>
                              <p:par>
                                <p:cTn id="87" presetID="22" presetClass="entr" presetSubtype="2" fill="hold"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right)">
                                      <p:cBhvr>
                                        <p:cTn id="89" dur="500"/>
                                        <p:tgtEl>
                                          <p:spTgt spid="34"/>
                                        </p:tgtEl>
                                      </p:cBhvr>
                                    </p:animEffect>
                                  </p:childTnLst>
                                </p:cTn>
                              </p:par>
                            </p:childTnLst>
                          </p:cTn>
                        </p:par>
                        <p:par>
                          <p:cTn id="90" fill="hold">
                            <p:stCondLst>
                              <p:cond delay="9000"/>
                            </p:stCondLst>
                            <p:childTnLst>
                              <p:par>
                                <p:cTn id="91" presetID="22" presetClass="entr" presetSubtype="2"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wipe(right)">
                                      <p:cBhvr>
                                        <p:cTn id="9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547603" y="2264548"/>
            <a:ext cx="2041330" cy="948329"/>
            <a:chOff x="509992" y="4146958"/>
            <a:chExt cx="2041330" cy="948329"/>
          </a:xfrm>
        </p:grpSpPr>
        <p:sp>
          <p:nvSpPr>
            <p:cNvPr id="19" name="TextBox 18"/>
            <p:cNvSpPr txBox="1"/>
            <p:nvPr/>
          </p:nvSpPr>
          <p:spPr>
            <a:xfrm>
              <a:off x="509992" y="4146958"/>
              <a:ext cx="1133644" cy="369332"/>
            </a:xfrm>
            <a:prstGeom prst="rect">
              <a:avLst/>
            </a:prstGeom>
            <a:noFill/>
          </p:spPr>
          <p:txBody>
            <a:bodyPr wrap="none" rtlCol="0">
              <a:spAutoFit/>
            </a:bodyPr>
            <a:lstStyle/>
            <a:p>
              <a:r>
                <a:rPr lang="en-US" b="1" smtClean="0">
                  <a:cs typeface="+mn-ea"/>
                  <a:sym typeface="+mn-lt"/>
                </a:rPr>
                <a:t>Dropbox</a:t>
              </a:r>
              <a:endParaRPr lang="en-GB" b="1">
                <a:cs typeface="+mn-ea"/>
                <a:sym typeface="+mn-lt"/>
              </a:endParaRPr>
            </a:p>
          </p:txBody>
        </p:sp>
        <p:sp>
          <p:nvSpPr>
            <p:cNvPr id="20" name="Rectangle 19"/>
            <p:cNvSpPr/>
            <p:nvPr/>
          </p:nvSpPr>
          <p:spPr>
            <a:xfrm>
              <a:off x="509993" y="4448956"/>
              <a:ext cx="2041329" cy="646331"/>
            </a:xfrm>
            <a:prstGeom prst="rect">
              <a:avLst/>
            </a:prstGeom>
          </p:spPr>
          <p:txBody>
            <a:bodyPr wrap="square">
              <a:spAutoFit/>
            </a:bodyPr>
            <a:lstStyle/>
            <a:p>
              <a:r>
                <a:rPr lang="en-GB" sz="1200">
                  <a:cs typeface="+mn-ea"/>
                  <a:sym typeface="+mn-lt"/>
                </a:rPr>
                <a:t>Lorem ipsum dolor sit amet, consectetur adipiscing </a:t>
              </a:r>
              <a:r>
                <a:rPr lang="en-GB" sz="1200" smtClean="0">
                  <a:cs typeface="+mn-ea"/>
                  <a:sym typeface="+mn-lt"/>
                </a:rPr>
                <a:t>elit</a:t>
              </a:r>
              <a:endParaRPr lang="en-GB" sz="1200">
                <a:cs typeface="+mn-ea"/>
                <a:sym typeface="+mn-lt"/>
              </a:endParaRPr>
            </a:p>
          </p:txBody>
        </p:sp>
      </p:grpSp>
      <p:grpSp>
        <p:nvGrpSpPr>
          <p:cNvPr id="33" name="Group 32"/>
          <p:cNvGrpSpPr/>
          <p:nvPr/>
        </p:nvGrpSpPr>
        <p:grpSpPr>
          <a:xfrm>
            <a:off x="1547603" y="4512208"/>
            <a:ext cx="2041330" cy="948329"/>
            <a:chOff x="509992" y="4146958"/>
            <a:chExt cx="2041330" cy="948329"/>
          </a:xfrm>
        </p:grpSpPr>
        <p:sp>
          <p:nvSpPr>
            <p:cNvPr id="34" name="TextBox 33"/>
            <p:cNvSpPr txBox="1"/>
            <p:nvPr/>
          </p:nvSpPr>
          <p:spPr>
            <a:xfrm>
              <a:off x="509992" y="4146958"/>
              <a:ext cx="1133644" cy="369332"/>
            </a:xfrm>
            <a:prstGeom prst="rect">
              <a:avLst/>
            </a:prstGeom>
            <a:noFill/>
          </p:spPr>
          <p:txBody>
            <a:bodyPr wrap="none" rtlCol="0">
              <a:spAutoFit/>
            </a:bodyPr>
            <a:lstStyle/>
            <a:p>
              <a:r>
                <a:rPr lang="en-US" b="1" smtClean="0">
                  <a:cs typeface="+mn-ea"/>
                  <a:sym typeface="+mn-lt"/>
                </a:rPr>
                <a:t>Dropbox</a:t>
              </a:r>
              <a:endParaRPr lang="en-GB" b="1">
                <a:cs typeface="+mn-ea"/>
                <a:sym typeface="+mn-lt"/>
              </a:endParaRPr>
            </a:p>
          </p:txBody>
        </p:sp>
        <p:sp>
          <p:nvSpPr>
            <p:cNvPr id="35" name="Rectangle 34"/>
            <p:cNvSpPr/>
            <p:nvPr/>
          </p:nvSpPr>
          <p:spPr>
            <a:xfrm>
              <a:off x="509993" y="4448956"/>
              <a:ext cx="2041329" cy="646331"/>
            </a:xfrm>
            <a:prstGeom prst="rect">
              <a:avLst/>
            </a:prstGeom>
          </p:spPr>
          <p:txBody>
            <a:bodyPr wrap="square">
              <a:spAutoFit/>
            </a:bodyPr>
            <a:lstStyle/>
            <a:p>
              <a:r>
                <a:rPr lang="en-GB" sz="1200">
                  <a:cs typeface="+mn-ea"/>
                  <a:sym typeface="+mn-lt"/>
                </a:rPr>
                <a:t>Lorem ipsum dolor sit amet, consectetur adipiscing </a:t>
              </a:r>
              <a:r>
                <a:rPr lang="en-GB" sz="1200" smtClean="0">
                  <a:cs typeface="+mn-ea"/>
                  <a:sym typeface="+mn-lt"/>
                </a:rPr>
                <a:t>elit</a:t>
              </a:r>
              <a:endParaRPr lang="en-GB" sz="1200">
                <a:cs typeface="+mn-ea"/>
                <a:sym typeface="+mn-lt"/>
              </a:endParaRPr>
            </a:p>
          </p:txBody>
        </p:sp>
      </p:grpSp>
      <p:grpSp>
        <p:nvGrpSpPr>
          <p:cNvPr id="36" name="Group 35"/>
          <p:cNvGrpSpPr/>
          <p:nvPr/>
        </p:nvGrpSpPr>
        <p:grpSpPr>
          <a:xfrm>
            <a:off x="1547603" y="3388379"/>
            <a:ext cx="2041330" cy="948329"/>
            <a:chOff x="509992" y="4146958"/>
            <a:chExt cx="2041330" cy="948329"/>
          </a:xfrm>
        </p:grpSpPr>
        <p:sp>
          <p:nvSpPr>
            <p:cNvPr id="37" name="TextBox 36"/>
            <p:cNvSpPr txBox="1"/>
            <p:nvPr/>
          </p:nvSpPr>
          <p:spPr>
            <a:xfrm>
              <a:off x="509992" y="4146958"/>
              <a:ext cx="1133644" cy="369332"/>
            </a:xfrm>
            <a:prstGeom prst="rect">
              <a:avLst/>
            </a:prstGeom>
            <a:noFill/>
          </p:spPr>
          <p:txBody>
            <a:bodyPr wrap="none" rtlCol="0">
              <a:spAutoFit/>
            </a:bodyPr>
            <a:lstStyle/>
            <a:p>
              <a:r>
                <a:rPr lang="en-US" b="1" smtClean="0">
                  <a:cs typeface="+mn-ea"/>
                  <a:sym typeface="+mn-lt"/>
                </a:rPr>
                <a:t>Dropbox</a:t>
              </a:r>
              <a:endParaRPr lang="en-GB" b="1">
                <a:cs typeface="+mn-ea"/>
                <a:sym typeface="+mn-lt"/>
              </a:endParaRPr>
            </a:p>
          </p:txBody>
        </p:sp>
        <p:sp>
          <p:nvSpPr>
            <p:cNvPr id="38" name="Rectangle 37"/>
            <p:cNvSpPr/>
            <p:nvPr/>
          </p:nvSpPr>
          <p:spPr>
            <a:xfrm>
              <a:off x="509993" y="4448956"/>
              <a:ext cx="2041329" cy="646331"/>
            </a:xfrm>
            <a:prstGeom prst="rect">
              <a:avLst/>
            </a:prstGeom>
          </p:spPr>
          <p:txBody>
            <a:bodyPr wrap="square">
              <a:spAutoFit/>
            </a:bodyPr>
            <a:lstStyle/>
            <a:p>
              <a:r>
                <a:rPr lang="en-GB" sz="1200">
                  <a:cs typeface="+mn-ea"/>
                  <a:sym typeface="+mn-lt"/>
                </a:rPr>
                <a:t>Lorem ipsum dolor sit amet, consectetur adipiscing </a:t>
              </a:r>
              <a:r>
                <a:rPr lang="en-GB" sz="1200" smtClean="0">
                  <a:cs typeface="+mn-ea"/>
                  <a:sym typeface="+mn-lt"/>
                </a:rPr>
                <a:t>elit</a:t>
              </a:r>
              <a:endParaRPr lang="en-GB" sz="1200">
                <a:cs typeface="+mn-ea"/>
                <a:sym typeface="+mn-lt"/>
              </a:endParaRPr>
            </a:p>
          </p:txBody>
        </p:sp>
      </p:grpSp>
      <p:grpSp>
        <p:nvGrpSpPr>
          <p:cNvPr id="39" name="Group 38"/>
          <p:cNvGrpSpPr/>
          <p:nvPr/>
        </p:nvGrpSpPr>
        <p:grpSpPr>
          <a:xfrm>
            <a:off x="4103717" y="1912936"/>
            <a:ext cx="3983930" cy="3982839"/>
            <a:chOff x="3685337" y="1492870"/>
            <a:chExt cx="4820556" cy="4819236"/>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64884" tIns="1030563" rIns="593276" bIns="2298531" numCol="1" spcCol="1270" anchor="ctr" anchorCtr="0">
              <a:noAutofit/>
            </a:bodyPr>
            <a:lstStyle/>
            <a:p>
              <a:pPr lvl="0" algn="ctr" defTabSz="2311400">
                <a:lnSpc>
                  <a:spcPct val="90000"/>
                </a:lnSpc>
                <a:spcBef>
                  <a:spcPct val="0"/>
                </a:spcBef>
                <a:spcAft>
                  <a:spcPct val="35000"/>
                </a:spcAft>
              </a:pPr>
              <a:endParaRPr lang="en-GB" sz="5200" kern="1200">
                <a:cs typeface="+mn-ea"/>
                <a:sym typeface="+mn-lt"/>
              </a:endParaRPr>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66284" tIns="3035723" rIns="1112096" bIns="488951" numCol="1" spcCol="1270" anchor="ctr" anchorCtr="0">
              <a:noAutofit/>
            </a:bodyPr>
            <a:lstStyle/>
            <a:p>
              <a:pPr lvl="0" algn="ctr" defTabSz="2889250">
                <a:lnSpc>
                  <a:spcPct val="90000"/>
                </a:lnSpc>
                <a:spcBef>
                  <a:spcPct val="0"/>
                </a:spcBef>
                <a:spcAft>
                  <a:spcPct val="35000"/>
                </a:spcAft>
              </a:pPr>
              <a:endParaRPr lang="en-GB" sz="6500" kern="1200">
                <a:cs typeface="+mn-ea"/>
                <a:sym typeface="+mn-lt"/>
              </a:endParaRPr>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3277" tIns="1030563" rIns="2464883" bIns="2298531" numCol="1" spcCol="1270" anchor="ctr" anchorCtr="0">
              <a:noAutofit/>
            </a:bodyPr>
            <a:lstStyle/>
            <a:p>
              <a:pPr lvl="0" algn="ctr" defTabSz="2311400">
                <a:lnSpc>
                  <a:spcPct val="90000"/>
                </a:lnSpc>
                <a:spcBef>
                  <a:spcPct val="0"/>
                </a:spcBef>
                <a:spcAft>
                  <a:spcPct val="35000"/>
                </a:spcAft>
              </a:pPr>
              <a:endParaRPr lang="en-GB" sz="5200" kern="1200">
                <a:cs typeface="+mn-ea"/>
                <a:sym typeface="+mn-lt"/>
              </a:endParaRPr>
            </a:p>
          </p:txBody>
        </p:sp>
        <p:sp>
          <p:nvSpPr>
            <p:cNvPr id="43" name="Circular Arrow 42"/>
            <p:cNvSpPr/>
            <p:nvPr/>
          </p:nvSpPr>
          <p:spPr>
            <a:xfrm>
              <a:off x="3855693" y="1492870"/>
              <a:ext cx="4650200" cy="4650202"/>
            </a:xfrm>
            <a:prstGeom prst="circularArrow">
              <a:avLst>
                <a:gd name="adj1" fmla="val 5085"/>
                <a:gd name="adj2" fmla="val 327528"/>
                <a:gd name="adj3" fmla="val 1472472"/>
                <a:gd name="adj4" fmla="val 1619943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44" name="Circular Arrow 43"/>
            <p:cNvSpPr/>
            <p:nvPr/>
          </p:nvSpPr>
          <p:spPr>
            <a:xfrm>
              <a:off x="3770899" y="1661904"/>
              <a:ext cx="4650200" cy="4650202"/>
            </a:xfrm>
            <a:prstGeom prst="circularArrow">
              <a:avLst>
                <a:gd name="adj1" fmla="val 5085"/>
                <a:gd name="adj2" fmla="val 327528"/>
                <a:gd name="adj3" fmla="val 8671970"/>
                <a:gd name="adj4" fmla="val 180050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45" name="Circular Arrow 44"/>
            <p:cNvSpPr/>
            <p:nvPr/>
          </p:nvSpPr>
          <p:spPr>
            <a:xfrm>
              <a:off x="3685337" y="1514384"/>
              <a:ext cx="4650200" cy="4650202"/>
            </a:xfrm>
            <a:prstGeom prst="circularArrow">
              <a:avLst>
                <a:gd name="adj1" fmla="val 5085"/>
                <a:gd name="adj2" fmla="val 327528"/>
                <a:gd name="adj3" fmla="val 15873039"/>
                <a:gd name="adj4" fmla="val 9000000"/>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grpSp>
      <p:sp>
        <p:nvSpPr>
          <p:cNvPr id="46" name="Freeform 45"/>
          <p:cNvSpPr>
            <a:spLocks noEditPoints="1"/>
          </p:cNvSpPr>
          <p:nvPr/>
        </p:nvSpPr>
        <p:spPr bwMode="auto">
          <a:xfrm>
            <a:off x="5722052" y="4710814"/>
            <a:ext cx="747894" cy="437182"/>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2"/>
          </a:solidFill>
          <a:ln>
            <a:noFill/>
          </a:ln>
        </p:spPr>
        <p:txBody>
          <a:bodyPr vert="horz" wrap="square" lIns="91440" tIns="45720" rIns="91440" bIns="45720" numCol="1" anchor="t" anchorCtr="0" compatLnSpc="1"/>
          <a:lstStyle/>
          <a:p>
            <a:endParaRPr lang="en-GB">
              <a:cs typeface="+mn-ea"/>
              <a:sym typeface="+mn-lt"/>
            </a:endParaRPr>
          </a:p>
        </p:txBody>
      </p:sp>
      <p:grpSp>
        <p:nvGrpSpPr>
          <p:cNvPr id="47" name="Group 46"/>
          <p:cNvGrpSpPr/>
          <p:nvPr/>
        </p:nvGrpSpPr>
        <p:grpSpPr>
          <a:xfrm>
            <a:off x="4890682" y="3170503"/>
            <a:ext cx="657786" cy="515595"/>
            <a:chOff x="7200839" y="1790292"/>
            <a:chExt cx="795921" cy="623870"/>
          </a:xfrm>
          <a:solidFill>
            <a:schemeClr val="bg2"/>
          </a:solidFill>
        </p:grpSpPr>
        <p:sp>
          <p:nvSpPr>
            <p:cNvPr id="48" name="Freeform 47"/>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49" name="Freeform 48"/>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50" name="Freeform 49"/>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grpSp>
      <p:sp>
        <p:nvSpPr>
          <p:cNvPr id="51" name="Freeform 50"/>
          <p:cNvSpPr/>
          <p:nvPr/>
        </p:nvSpPr>
        <p:spPr bwMode="auto">
          <a:xfrm>
            <a:off x="6640378" y="3039002"/>
            <a:ext cx="487583" cy="721834"/>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2"/>
          </a:solidFill>
          <a:ln>
            <a:noFill/>
          </a:ln>
        </p:spPr>
        <p:txBody>
          <a:bodyPr vert="horz" wrap="square" lIns="91440" tIns="45720" rIns="91440" bIns="45720" numCol="1" anchor="t" anchorCtr="0" compatLnSpc="1"/>
          <a:lstStyle/>
          <a:p>
            <a:endParaRPr lang="en-GB">
              <a:cs typeface="+mn-ea"/>
              <a:sym typeface="+mn-lt"/>
            </a:endParaRPr>
          </a:p>
        </p:txBody>
      </p:sp>
      <p:grpSp>
        <p:nvGrpSpPr>
          <p:cNvPr id="4" name="Group 3"/>
          <p:cNvGrpSpPr/>
          <p:nvPr/>
        </p:nvGrpSpPr>
        <p:grpSpPr>
          <a:xfrm>
            <a:off x="8447036" y="1739486"/>
            <a:ext cx="2914647" cy="2412945"/>
            <a:chOff x="8461641" y="1680431"/>
            <a:chExt cx="2914647" cy="2412945"/>
          </a:xfrm>
        </p:grpSpPr>
        <p:sp>
          <p:nvSpPr>
            <p:cNvPr id="60" name="Rectangle 59"/>
            <p:cNvSpPr/>
            <p:nvPr/>
          </p:nvSpPr>
          <p:spPr>
            <a:xfrm>
              <a:off x="8461641" y="1680431"/>
              <a:ext cx="2914647" cy="2412945"/>
            </a:xfrm>
            <a:prstGeom prst="rect">
              <a:avLst/>
            </a:prstGeom>
            <a:solidFill>
              <a:srgbClr val="C8CE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61" name="TextBox 60"/>
            <p:cNvSpPr txBox="1"/>
            <p:nvPr/>
          </p:nvSpPr>
          <p:spPr>
            <a:xfrm>
              <a:off x="8701390" y="1912546"/>
              <a:ext cx="2172390" cy="369332"/>
            </a:xfrm>
            <a:prstGeom prst="rect">
              <a:avLst/>
            </a:prstGeom>
            <a:noFill/>
          </p:spPr>
          <p:txBody>
            <a:bodyPr wrap="none" rtlCol="0">
              <a:spAutoFit/>
            </a:bodyPr>
            <a:lstStyle/>
            <a:p>
              <a:r>
                <a:rPr lang="en-US" b="1" smtClean="0">
                  <a:cs typeface="+mn-ea"/>
                  <a:sym typeface="+mn-lt"/>
                </a:rPr>
                <a:t>Conceptualization</a:t>
              </a:r>
              <a:endParaRPr lang="en-GB" b="1">
                <a:cs typeface="+mn-ea"/>
                <a:sym typeface="+mn-lt"/>
              </a:endParaRPr>
            </a:p>
          </p:txBody>
        </p:sp>
        <p:sp>
          <p:nvSpPr>
            <p:cNvPr id="62" name="Rectangle 61"/>
            <p:cNvSpPr/>
            <p:nvPr/>
          </p:nvSpPr>
          <p:spPr>
            <a:xfrm>
              <a:off x="8701390" y="2281878"/>
              <a:ext cx="2482639" cy="1754326"/>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 Nullam porttitor consectetur nunc in tempor. Cras vitae venenatis sem at pretium arcu</a:t>
              </a:r>
            </a:p>
          </p:txBody>
        </p:sp>
      </p:grpSp>
      <p:grpSp>
        <p:nvGrpSpPr>
          <p:cNvPr id="63" name="Group 62"/>
          <p:cNvGrpSpPr/>
          <p:nvPr/>
        </p:nvGrpSpPr>
        <p:grpSpPr>
          <a:xfrm>
            <a:off x="8706108" y="5565877"/>
            <a:ext cx="755703" cy="755703"/>
            <a:chOff x="6895745" y="6076124"/>
            <a:chExt cx="755703" cy="755703"/>
          </a:xfrm>
        </p:grpSpPr>
        <p:sp>
          <p:nvSpPr>
            <p:cNvPr id="64" name="Oval 63"/>
            <p:cNvSpPr/>
            <p:nvPr/>
          </p:nvSpPr>
          <p:spPr>
            <a:xfrm>
              <a:off x="6895745" y="6076124"/>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grpFill/>
              <a:ln>
                <a:noFill/>
              </a:ln>
            </p:spPr>
            <p:txBody>
              <a:bodyPr vert="horz" wrap="square" lIns="45720" tIns="22860" rIns="45720" bIns="22860" numCol="1" anchor="t" anchorCtr="0" compatLnSpc="1"/>
              <a:lstStyle/>
              <a:p>
                <a:endParaRPr lang="en-US" sz="900" dirty="0">
                  <a:cs typeface="+mn-ea"/>
                  <a:sym typeface="+mn-lt"/>
                </a:endParaRPr>
              </a:p>
            </p:txBody>
          </p:sp>
          <p:sp>
            <p:nvSpPr>
              <p:cNvPr id="67" name="Freeform 7"/>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vert="horz" wrap="square" lIns="45720" tIns="22860" rIns="45720" bIns="22860" numCol="1" anchor="t" anchorCtr="0" compatLnSpc="1"/>
              <a:lstStyle/>
              <a:p>
                <a:endParaRPr lang="en-US" sz="900" dirty="0">
                  <a:cs typeface="+mn-ea"/>
                  <a:sym typeface="+mn-lt"/>
                </a:endParaRPr>
              </a:p>
            </p:txBody>
          </p:sp>
        </p:grpSp>
      </p:grpSp>
      <p:grpSp>
        <p:nvGrpSpPr>
          <p:cNvPr id="68" name="Group 67"/>
          <p:cNvGrpSpPr/>
          <p:nvPr/>
        </p:nvGrpSpPr>
        <p:grpSpPr>
          <a:xfrm>
            <a:off x="8696738" y="4521026"/>
            <a:ext cx="755703" cy="755703"/>
            <a:chOff x="1354194" y="5911456"/>
            <a:chExt cx="755703" cy="755703"/>
          </a:xfrm>
        </p:grpSpPr>
        <p:sp>
          <p:nvSpPr>
            <p:cNvPr id="69" name="Oval 68"/>
            <p:cNvSpPr/>
            <p:nvPr/>
          </p:nvSpPr>
          <p:spPr>
            <a:xfrm>
              <a:off x="1354194" y="5911456"/>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vert="horz" wrap="square" lIns="45720" tIns="22860" rIns="45720" bIns="22860" numCol="1" anchor="t" anchorCtr="0" compatLnSpc="1"/>
              <a:lstStyle/>
              <a:p>
                <a:endParaRPr lang="en-US" sz="900" dirty="0">
                  <a:cs typeface="+mn-ea"/>
                  <a:sym typeface="+mn-lt"/>
                </a:endParaRPr>
              </a:p>
            </p:txBody>
          </p:sp>
          <p:sp>
            <p:nvSpPr>
              <p:cNvPr id="72" name="Oval 13"/>
              <p:cNvSpPr>
                <a:spLocks noChangeArrowheads="1"/>
              </p:cNvSpPr>
              <p:nvPr/>
            </p:nvSpPr>
            <p:spPr bwMode="auto">
              <a:xfrm>
                <a:off x="4511675" y="2198688"/>
                <a:ext cx="115888" cy="115888"/>
              </a:xfrm>
              <a:prstGeom prst="ellipse">
                <a:avLst/>
              </a:prstGeom>
              <a:grpFill/>
              <a:ln>
                <a:noFill/>
              </a:ln>
            </p:spPr>
            <p:txBody>
              <a:bodyPr vert="horz" wrap="square" lIns="45720" tIns="22860" rIns="45720" bIns="22860" numCol="1" anchor="t" anchorCtr="0" compatLnSpc="1"/>
              <a:lstStyle/>
              <a:p>
                <a:endParaRPr lang="en-US" sz="900" dirty="0">
                  <a:cs typeface="+mn-ea"/>
                  <a:sym typeface="+mn-lt"/>
                </a:endParaRPr>
              </a:p>
            </p:txBody>
          </p:sp>
        </p:grpSp>
      </p:grpSp>
      <p:sp>
        <p:nvSpPr>
          <p:cNvPr id="73" name="TextBox 72"/>
          <p:cNvSpPr txBox="1"/>
          <p:nvPr/>
        </p:nvSpPr>
        <p:spPr>
          <a:xfrm>
            <a:off x="9504954" y="4526300"/>
            <a:ext cx="1178528" cy="461665"/>
          </a:xfrm>
          <a:prstGeom prst="rect">
            <a:avLst/>
          </a:prstGeom>
          <a:noFill/>
        </p:spPr>
        <p:txBody>
          <a:bodyPr wrap="none" rtlCol="0">
            <a:spAutoFit/>
          </a:bodyPr>
          <a:lstStyle/>
          <a:p>
            <a:r>
              <a:rPr lang="en-US" sz="2400" b="1" smtClean="0">
                <a:solidFill>
                  <a:srgbClr val="385424"/>
                </a:solidFill>
                <a:cs typeface="+mn-ea"/>
                <a:sym typeface="+mn-lt"/>
              </a:rPr>
              <a:t>1.234K</a:t>
            </a:r>
          </a:p>
        </p:txBody>
      </p:sp>
      <p:sp>
        <p:nvSpPr>
          <p:cNvPr id="74" name="TextBox 73"/>
          <p:cNvSpPr txBox="1"/>
          <p:nvPr/>
        </p:nvSpPr>
        <p:spPr>
          <a:xfrm>
            <a:off x="9505169" y="4907396"/>
            <a:ext cx="1351652" cy="369332"/>
          </a:xfrm>
          <a:prstGeom prst="rect">
            <a:avLst/>
          </a:prstGeom>
          <a:noFill/>
        </p:spPr>
        <p:txBody>
          <a:bodyPr wrap="none" rtlCol="0">
            <a:spAutoFit/>
          </a:bodyPr>
          <a:lstStyle/>
          <a:p>
            <a:r>
              <a:rPr lang="en-US" smtClean="0">
                <a:cs typeface="+mn-ea"/>
                <a:sym typeface="+mn-lt"/>
              </a:rPr>
              <a:t>Male Users</a:t>
            </a:r>
            <a:endParaRPr lang="en-GB">
              <a:cs typeface="+mn-ea"/>
              <a:sym typeface="+mn-lt"/>
            </a:endParaRPr>
          </a:p>
        </p:txBody>
      </p:sp>
      <p:sp>
        <p:nvSpPr>
          <p:cNvPr id="75" name="TextBox 74"/>
          <p:cNvSpPr txBox="1"/>
          <p:nvPr/>
        </p:nvSpPr>
        <p:spPr>
          <a:xfrm>
            <a:off x="9522256" y="5571152"/>
            <a:ext cx="1178528" cy="461665"/>
          </a:xfrm>
          <a:prstGeom prst="rect">
            <a:avLst/>
          </a:prstGeom>
          <a:noFill/>
        </p:spPr>
        <p:txBody>
          <a:bodyPr wrap="none" rtlCol="0">
            <a:spAutoFit/>
          </a:bodyPr>
          <a:lstStyle/>
          <a:p>
            <a:r>
              <a:rPr lang="en-US" sz="2400" b="1" smtClean="0">
                <a:solidFill>
                  <a:srgbClr val="385424"/>
                </a:solidFill>
                <a:cs typeface="+mn-ea"/>
                <a:sym typeface="+mn-lt"/>
              </a:rPr>
              <a:t>1.234K</a:t>
            </a:r>
          </a:p>
        </p:txBody>
      </p:sp>
      <p:sp>
        <p:nvSpPr>
          <p:cNvPr id="76" name="TextBox 75"/>
          <p:cNvSpPr txBox="1"/>
          <p:nvPr/>
        </p:nvSpPr>
        <p:spPr>
          <a:xfrm>
            <a:off x="9522471" y="5952248"/>
            <a:ext cx="1620957" cy="369332"/>
          </a:xfrm>
          <a:prstGeom prst="rect">
            <a:avLst/>
          </a:prstGeom>
          <a:noFill/>
        </p:spPr>
        <p:txBody>
          <a:bodyPr wrap="none" rtlCol="0">
            <a:spAutoFit/>
          </a:bodyPr>
          <a:lstStyle/>
          <a:p>
            <a:r>
              <a:rPr lang="en-US" smtClean="0">
                <a:cs typeface="+mn-ea"/>
                <a:sym typeface="+mn-lt"/>
              </a:rPr>
              <a:t>Female Users</a:t>
            </a:r>
            <a:endParaRPr lang="en-GB">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5" name="图片 4"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8221">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 calcmode="lin" valueType="num">
                                      <p:cBhvr>
                                        <p:cTn id="21" dur="500" fill="hold"/>
                                        <p:tgtEl>
                                          <p:spTgt spid="39"/>
                                        </p:tgtEl>
                                        <p:attrNameLst>
                                          <p:attrName>style.rotation</p:attrName>
                                        </p:attrNameLst>
                                      </p:cBhvr>
                                      <p:tavLst>
                                        <p:tav tm="0">
                                          <p:val>
                                            <p:fltVal val="360"/>
                                          </p:val>
                                        </p:tav>
                                        <p:tav tm="100000">
                                          <p:val>
                                            <p:fltVal val="0"/>
                                          </p:val>
                                        </p:tav>
                                      </p:tavLst>
                                    </p:anim>
                                    <p:animEffect transition="in" filter="fade">
                                      <p:cBhvr>
                                        <p:cTn id="22" dur="500"/>
                                        <p:tgtEl>
                                          <p:spTgt spid="39"/>
                                        </p:tgtEl>
                                      </p:cBhvr>
                                    </p:animEffect>
                                  </p:childTnLst>
                                </p:cTn>
                              </p:par>
                            </p:childTnLst>
                          </p:cTn>
                        </p:par>
                        <p:par>
                          <p:cTn id="23" fill="hold">
                            <p:stCondLst>
                              <p:cond delay="2000"/>
                            </p:stCondLst>
                            <p:childTnLst>
                              <p:par>
                                <p:cTn id="24" presetID="49" presetClass="entr" presetSubtype="0" decel="100000"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 calcmode="lin" valueType="num">
                                      <p:cBhvr>
                                        <p:cTn id="28" dur="500" fill="hold"/>
                                        <p:tgtEl>
                                          <p:spTgt spid="47"/>
                                        </p:tgtEl>
                                        <p:attrNameLst>
                                          <p:attrName>style.rotation</p:attrName>
                                        </p:attrNameLst>
                                      </p:cBhvr>
                                      <p:tavLst>
                                        <p:tav tm="0">
                                          <p:val>
                                            <p:fltVal val="360"/>
                                          </p:val>
                                        </p:tav>
                                        <p:tav tm="100000">
                                          <p:val>
                                            <p:fltVal val="0"/>
                                          </p:val>
                                        </p:tav>
                                      </p:tavLst>
                                    </p:anim>
                                    <p:animEffect transition="in" filter="fade">
                                      <p:cBhvr>
                                        <p:cTn id="29" dur="500"/>
                                        <p:tgtEl>
                                          <p:spTgt spid="47"/>
                                        </p:tgtEl>
                                      </p:cBhvr>
                                    </p:animEffect>
                                  </p:childTnLst>
                                </p:cTn>
                              </p:par>
                            </p:childTnLst>
                          </p:cTn>
                        </p:par>
                        <p:par>
                          <p:cTn id="30" fill="hold">
                            <p:stCondLst>
                              <p:cond delay="2500"/>
                            </p:stCondLst>
                            <p:childTnLst>
                              <p:par>
                                <p:cTn id="31" presetID="49" presetClass="entr" presetSubtype="0" decel="10000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fltVal val="0"/>
                                          </p:val>
                                        </p:tav>
                                        <p:tav tm="100000">
                                          <p:val>
                                            <p:strVal val="#ppt_w"/>
                                          </p:val>
                                        </p:tav>
                                      </p:tavLst>
                                    </p:anim>
                                    <p:anim calcmode="lin" valueType="num">
                                      <p:cBhvr>
                                        <p:cTn id="34" dur="500" fill="hold"/>
                                        <p:tgtEl>
                                          <p:spTgt spid="51"/>
                                        </p:tgtEl>
                                        <p:attrNameLst>
                                          <p:attrName>ppt_h</p:attrName>
                                        </p:attrNameLst>
                                      </p:cBhvr>
                                      <p:tavLst>
                                        <p:tav tm="0">
                                          <p:val>
                                            <p:fltVal val="0"/>
                                          </p:val>
                                        </p:tav>
                                        <p:tav tm="100000">
                                          <p:val>
                                            <p:strVal val="#ppt_h"/>
                                          </p:val>
                                        </p:tav>
                                      </p:tavLst>
                                    </p:anim>
                                    <p:anim calcmode="lin" valueType="num">
                                      <p:cBhvr>
                                        <p:cTn id="35" dur="500" fill="hold"/>
                                        <p:tgtEl>
                                          <p:spTgt spid="51"/>
                                        </p:tgtEl>
                                        <p:attrNameLst>
                                          <p:attrName>style.rotation</p:attrName>
                                        </p:attrNameLst>
                                      </p:cBhvr>
                                      <p:tavLst>
                                        <p:tav tm="0">
                                          <p:val>
                                            <p:fltVal val="360"/>
                                          </p:val>
                                        </p:tav>
                                        <p:tav tm="100000">
                                          <p:val>
                                            <p:fltVal val="0"/>
                                          </p:val>
                                        </p:tav>
                                      </p:tavLst>
                                    </p:anim>
                                    <p:animEffect transition="in" filter="fade">
                                      <p:cBhvr>
                                        <p:cTn id="36" dur="500"/>
                                        <p:tgtEl>
                                          <p:spTgt spid="51"/>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360"/>
                                          </p:val>
                                        </p:tav>
                                        <p:tav tm="100000">
                                          <p:val>
                                            <p:fltVal val="0"/>
                                          </p:val>
                                        </p:tav>
                                      </p:tavLst>
                                    </p:anim>
                                    <p:animEffect transition="in" filter="fade">
                                      <p:cBhvr>
                                        <p:cTn id="43" dur="500"/>
                                        <p:tgtEl>
                                          <p:spTgt spid="46"/>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fade">
                                      <p:cBhvr>
                                        <p:cTn id="69" dur="500"/>
                                        <p:tgtEl>
                                          <p:spTgt spid="75"/>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1" grpId="0" bldLvl="0" animBg="1"/>
      <p:bldP spid="73" grpId="0"/>
      <p:bldP spid="74" grpId="0"/>
      <p:bldP spid="75" grpId="0"/>
      <p:bldP spid="7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346250" y="2040370"/>
            <a:ext cx="801823" cy="755703"/>
            <a:chOff x="6346250" y="2040370"/>
            <a:chExt cx="801823" cy="755703"/>
          </a:xfrm>
        </p:grpSpPr>
        <p:sp>
          <p:nvSpPr>
            <p:cNvPr id="8" name="Oval 7"/>
            <p:cNvSpPr/>
            <p:nvPr/>
          </p:nvSpPr>
          <p:spPr>
            <a:xfrm>
              <a:off x="6369311" y="204037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cs typeface="+mn-ea"/>
                <a:sym typeface="+mn-lt"/>
              </a:endParaRPr>
            </a:p>
          </p:txBody>
        </p:sp>
        <p:sp>
          <p:nvSpPr>
            <p:cNvPr id="12" name="TextBox 11"/>
            <p:cNvSpPr txBox="1"/>
            <p:nvPr/>
          </p:nvSpPr>
          <p:spPr>
            <a:xfrm>
              <a:off x="6346250" y="2208373"/>
              <a:ext cx="801823" cy="461665"/>
            </a:xfrm>
            <a:prstGeom prst="rect">
              <a:avLst/>
            </a:prstGeom>
            <a:noFill/>
          </p:spPr>
          <p:txBody>
            <a:bodyPr wrap="none" rtlCol="0">
              <a:spAutoFit/>
            </a:bodyPr>
            <a:lstStyle/>
            <a:p>
              <a:pPr algn="ctr"/>
              <a:r>
                <a:rPr lang="en-US" sz="2400" b="1" smtClean="0">
                  <a:solidFill>
                    <a:schemeClr val="bg2"/>
                  </a:solidFill>
                  <a:cs typeface="+mn-ea"/>
                  <a:sym typeface="+mn-lt"/>
                </a:rPr>
                <a:t>93%</a:t>
              </a:r>
              <a:endParaRPr lang="en-GB" sz="2400" b="1">
                <a:solidFill>
                  <a:schemeClr val="bg2"/>
                </a:solidFill>
                <a:cs typeface="+mn-ea"/>
                <a:sym typeface="+mn-lt"/>
              </a:endParaRPr>
            </a:p>
          </p:txBody>
        </p:sp>
      </p:grpSp>
      <p:grpSp>
        <p:nvGrpSpPr>
          <p:cNvPr id="41" name="Group 40"/>
          <p:cNvGrpSpPr/>
          <p:nvPr/>
        </p:nvGrpSpPr>
        <p:grpSpPr>
          <a:xfrm>
            <a:off x="6346250" y="2964514"/>
            <a:ext cx="801823" cy="755703"/>
            <a:chOff x="6346250" y="2992454"/>
            <a:chExt cx="801823" cy="755703"/>
          </a:xfrm>
        </p:grpSpPr>
        <p:sp>
          <p:nvSpPr>
            <p:cNvPr id="9" name="Oval 8"/>
            <p:cNvSpPr/>
            <p:nvPr/>
          </p:nvSpPr>
          <p:spPr>
            <a:xfrm>
              <a:off x="6369311" y="2992454"/>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3" name="TextBox 12"/>
            <p:cNvSpPr txBox="1"/>
            <p:nvPr/>
          </p:nvSpPr>
          <p:spPr>
            <a:xfrm>
              <a:off x="6346250" y="3160456"/>
              <a:ext cx="801823" cy="461665"/>
            </a:xfrm>
            <a:prstGeom prst="rect">
              <a:avLst/>
            </a:prstGeom>
            <a:noFill/>
          </p:spPr>
          <p:txBody>
            <a:bodyPr wrap="none" rtlCol="0">
              <a:spAutoFit/>
            </a:bodyPr>
            <a:lstStyle/>
            <a:p>
              <a:pPr algn="ctr"/>
              <a:r>
                <a:rPr lang="en-US" sz="2400" b="1" smtClean="0">
                  <a:solidFill>
                    <a:schemeClr val="bg2"/>
                  </a:solidFill>
                  <a:cs typeface="+mn-ea"/>
                  <a:sym typeface="+mn-lt"/>
                </a:rPr>
                <a:t>82%</a:t>
              </a:r>
              <a:endParaRPr lang="en-GB" sz="2400" b="1">
                <a:solidFill>
                  <a:schemeClr val="bg2"/>
                </a:solidFill>
                <a:cs typeface="+mn-ea"/>
                <a:sym typeface="+mn-lt"/>
              </a:endParaRPr>
            </a:p>
          </p:txBody>
        </p:sp>
      </p:grpSp>
      <p:grpSp>
        <p:nvGrpSpPr>
          <p:cNvPr id="42" name="Group 41"/>
          <p:cNvGrpSpPr/>
          <p:nvPr/>
        </p:nvGrpSpPr>
        <p:grpSpPr>
          <a:xfrm>
            <a:off x="6346250" y="3944537"/>
            <a:ext cx="801823" cy="755703"/>
            <a:chOff x="6346250" y="3944537"/>
            <a:chExt cx="801823" cy="755703"/>
          </a:xfrm>
        </p:grpSpPr>
        <p:sp>
          <p:nvSpPr>
            <p:cNvPr id="11" name="Oval 10"/>
            <p:cNvSpPr/>
            <p:nvPr/>
          </p:nvSpPr>
          <p:spPr>
            <a:xfrm>
              <a:off x="6369310" y="3944537"/>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 name="TextBox 13"/>
            <p:cNvSpPr txBox="1"/>
            <p:nvPr/>
          </p:nvSpPr>
          <p:spPr>
            <a:xfrm>
              <a:off x="6346250" y="4114593"/>
              <a:ext cx="801823" cy="461665"/>
            </a:xfrm>
            <a:prstGeom prst="rect">
              <a:avLst/>
            </a:prstGeom>
            <a:noFill/>
          </p:spPr>
          <p:txBody>
            <a:bodyPr wrap="none" rtlCol="0">
              <a:spAutoFit/>
            </a:bodyPr>
            <a:lstStyle/>
            <a:p>
              <a:pPr algn="ctr"/>
              <a:r>
                <a:rPr lang="en-US" sz="2400" b="1" smtClean="0">
                  <a:solidFill>
                    <a:schemeClr val="bg2"/>
                  </a:solidFill>
                  <a:cs typeface="+mn-ea"/>
                  <a:sym typeface="+mn-lt"/>
                </a:rPr>
                <a:t>70%</a:t>
              </a:r>
              <a:endParaRPr lang="en-GB" sz="2400" b="1">
                <a:solidFill>
                  <a:schemeClr val="bg2"/>
                </a:solidFill>
                <a:cs typeface="+mn-ea"/>
                <a:sym typeface="+mn-lt"/>
              </a:endParaRPr>
            </a:p>
          </p:txBody>
        </p:sp>
      </p:grpSp>
      <p:grpSp>
        <p:nvGrpSpPr>
          <p:cNvPr id="43" name="Group 42"/>
          <p:cNvGrpSpPr/>
          <p:nvPr/>
        </p:nvGrpSpPr>
        <p:grpSpPr>
          <a:xfrm>
            <a:off x="6346250" y="4900725"/>
            <a:ext cx="801823" cy="755703"/>
            <a:chOff x="6346250" y="4900725"/>
            <a:chExt cx="801823" cy="755703"/>
          </a:xfrm>
        </p:grpSpPr>
        <p:sp>
          <p:nvSpPr>
            <p:cNvPr id="10" name="Oval 9"/>
            <p:cNvSpPr/>
            <p:nvPr/>
          </p:nvSpPr>
          <p:spPr>
            <a:xfrm>
              <a:off x="6369311" y="4900725"/>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5" name="TextBox 14"/>
            <p:cNvSpPr txBox="1"/>
            <p:nvPr/>
          </p:nvSpPr>
          <p:spPr>
            <a:xfrm>
              <a:off x="6346250" y="5068728"/>
              <a:ext cx="801823" cy="461665"/>
            </a:xfrm>
            <a:prstGeom prst="rect">
              <a:avLst/>
            </a:prstGeom>
            <a:noFill/>
          </p:spPr>
          <p:txBody>
            <a:bodyPr wrap="none" rtlCol="0">
              <a:spAutoFit/>
            </a:bodyPr>
            <a:lstStyle/>
            <a:p>
              <a:pPr algn="ctr"/>
              <a:r>
                <a:rPr lang="en-US" sz="2400" b="1" smtClean="0">
                  <a:solidFill>
                    <a:schemeClr val="bg2"/>
                  </a:solidFill>
                  <a:cs typeface="+mn-ea"/>
                  <a:sym typeface="+mn-lt"/>
                </a:rPr>
                <a:t>68%</a:t>
              </a:r>
              <a:endParaRPr lang="en-GB" sz="2400" b="1">
                <a:solidFill>
                  <a:schemeClr val="bg2"/>
                </a:solidFill>
                <a:cs typeface="+mn-ea"/>
                <a:sym typeface="+mn-lt"/>
              </a:endParaRPr>
            </a:p>
          </p:txBody>
        </p:sp>
      </p:grpSp>
      <p:grpSp>
        <p:nvGrpSpPr>
          <p:cNvPr id="37" name="Group 36"/>
          <p:cNvGrpSpPr/>
          <p:nvPr/>
        </p:nvGrpSpPr>
        <p:grpSpPr>
          <a:xfrm>
            <a:off x="7346437" y="3001349"/>
            <a:ext cx="3325083" cy="3856651"/>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8" name="Group 37"/>
          <p:cNvGrpSpPr/>
          <p:nvPr/>
        </p:nvGrpSpPr>
        <p:grpSpPr>
          <a:xfrm>
            <a:off x="7346434" y="3957897"/>
            <a:ext cx="2621703" cy="2900101"/>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6" name="Group 35"/>
          <p:cNvGrpSpPr/>
          <p:nvPr/>
        </p:nvGrpSpPr>
        <p:grpSpPr>
          <a:xfrm>
            <a:off x="7346438" y="2049265"/>
            <a:ext cx="4028463" cy="4808735"/>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9" name="Group 38"/>
          <p:cNvGrpSpPr/>
          <p:nvPr/>
        </p:nvGrpSpPr>
        <p:grpSpPr>
          <a:xfrm>
            <a:off x="7346434" y="4909620"/>
            <a:ext cx="1918320" cy="1948378"/>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20" name="Group 19"/>
          <p:cNvGrpSpPr/>
          <p:nvPr/>
        </p:nvGrpSpPr>
        <p:grpSpPr>
          <a:xfrm>
            <a:off x="925749" y="2085394"/>
            <a:ext cx="458390" cy="344014"/>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2" name="Rectangle 21"/>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23" name="Rectangle 22"/>
          <p:cNvSpPr/>
          <p:nvPr/>
        </p:nvSpPr>
        <p:spPr>
          <a:xfrm>
            <a:off x="1493725" y="1908561"/>
            <a:ext cx="3956208" cy="646331"/>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a:t>
            </a:r>
            <a:r>
              <a:rPr lang="en-GB" sz="1200" smtClean="0">
                <a:cs typeface="+mn-ea"/>
                <a:sym typeface="+mn-lt"/>
              </a:rPr>
              <a:t>luctus</a:t>
            </a:r>
            <a:endParaRPr lang="en-GB" sz="1200">
              <a:cs typeface="+mn-ea"/>
              <a:sym typeface="+mn-lt"/>
            </a:endParaRPr>
          </a:p>
        </p:txBody>
      </p:sp>
      <p:grpSp>
        <p:nvGrpSpPr>
          <p:cNvPr id="24" name="Group 23"/>
          <p:cNvGrpSpPr/>
          <p:nvPr/>
        </p:nvGrpSpPr>
        <p:grpSpPr>
          <a:xfrm>
            <a:off x="925749" y="3132686"/>
            <a:ext cx="458390" cy="344014"/>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Rectangle 25"/>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27" name="Rectangle 26"/>
          <p:cNvSpPr/>
          <p:nvPr/>
        </p:nvSpPr>
        <p:spPr>
          <a:xfrm>
            <a:off x="1493725" y="2955853"/>
            <a:ext cx="3956208" cy="646331"/>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a:t>
            </a:r>
            <a:r>
              <a:rPr lang="en-GB" sz="1200" smtClean="0">
                <a:cs typeface="+mn-ea"/>
                <a:sym typeface="+mn-lt"/>
              </a:rPr>
              <a:t>luctus</a:t>
            </a:r>
            <a:endParaRPr lang="en-GB" sz="1200">
              <a:cs typeface="+mn-ea"/>
              <a:sym typeface="+mn-lt"/>
            </a:endParaRPr>
          </a:p>
        </p:txBody>
      </p:sp>
      <p:grpSp>
        <p:nvGrpSpPr>
          <p:cNvPr id="28" name="Group 27"/>
          <p:cNvGrpSpPr/>
          <p:nvPr/>
        </p:nvGrpSpPr>
        <p:grpSpPr>
          <a:xfrm>
            <a:off x="925749" y="4205482"/>
            <a:ext cx="458390" cy="344014"/>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0" name="Rectangle 29"/>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31" name="Rectangle 30"/>
          <p:cNvSpPr/>
          <p:nvPr/>
        </p:nvSpPr>
        <p:spPr>
          <a:xfrm>
            <a:off x="1493725" y="4028649"/>
            <a:ext cx="3956208" cy="646331"/>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a:t>
            </a:r>
            <a:r>
              <a:rPr lang="en-GB" sz="1200" smtClean="0">
                <a:cs typeface="+mn-ea"/>
                <a:sym typeface="+mn-lt"/>
              </a:rPr>
              <a:t>luctus</a:t>
            </a:r>
            <a:endParaRPr lang="en-GB" sz="1200">
              <a:cs typeface="+mn-ea"/>
              <a:sym typeface="+mn-lt"/>
            </a:endParaRPr>
          </a:p>
        </p:txBody>
      </p:sp>
      <p:grpSp>
        <p:nvGrpSpPr>
          <p:cNvPr id="32" name="Group 31"/>
          <p:cNvGrpSpPr/>
          <p:nvPr/>
        </p:nvGrpSpPr>
        <p:grpSpPr>
          <a:xfrm>
            <a:off x="925749" y="5231785"/>
            <a:ext cx="458390" cy="344014"/>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4" name="Rectangle 33"/>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35" name="Rectangle 34"/>
          <p:cNvSpPr/>
          <p:nvPr/>
        </p:nvSpPr>
        <p:spPr>
          <a:xfrm>
            <a:off x="1493725" y="5054952"/>
            <a:ext cx="3956208" cy="646331"/>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a:t>
            </a:r>
            <a:r>
              <a:rPr lang="en-GB" sz="1200" smtClean="0">
                <a:cs typeface="+mn-ea"/>
                <a:sym typeface="+mn-lt"/>
              </a:rPr>
              <a:t>luctus</a:t>
            </a:r>
            <a:endParaRPr lang="en-GB" sz="1200">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44" name="图片 4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0967">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503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5" name="Oval 4"/>
          <p:cNvSpPr/>
          <p:nvPr/>
        </p:nvSpPr>
        <p:spPr>
          <a:xfrm>
            <a:off x="1071503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6" name="Rectangle 5"/>
          <p:cNvSpPr/>
          <p:nvPr/>
        </p:nvSpPr>
        <p:spPr>
          <a:xfrm>
            <a:off x="9547293" y="2206064"/>
            <a:ext cx="831273" cy="317005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7" name="Oval 6"/>
          <p:cNvSpPr/>
          <p:nvPr/>
        </p:nvSpPr>
        <p:spPr>
          <a:xfrm>
            <a:off x="954729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8" name="Rectangle 7"/>
          <p:cNvSpPr/>
          <p:nvPr/>
        </p:nvSpPr>
        <p:spPr>
          <a:xfrm>
            <a:off x="8379553" y="2694272"/>
            <a:ext cx="831273" cy="2681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9" name="Oval 8"/>
          <p:cNvSpPr/>
          <p:nvPr/>
        </p:nvSpPr>
        <p:spPr>
          <a:xfrm>
            <a:off x="837955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10" name="Rectangle 9"/>
          <p:cNvSpPr/>
          <p:nvPr/>
        </p:nvSpPr>
        <p:spPr>
          <a:xfrm>
            <a:off x="7211813" y="3974168"/>
            <a:ext cx="831273" cy="140194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11" name="Oval 10"/>
          <p:cNvSpPr/>
          <p:nvPr/>
        </p:nvSpPr>
        <p:spPr>
          <a:xfrm>
            <a:off x="721181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12" name="Rectangle 11"/>
          <p:cNvSpPr/>
          <p:nvPr/>
        </p:nvSpPr>
        <p:spPr>
          <a:xfrm>
            <a:off x="604407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13" name="Oval 12"/>
          <p:cNvSpPr/>
          <p:nvPr/>
        </p:nvSpPr>
        <p:spPr>
          <a:xfrm>
            <a:off x="604407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grpSp>
        <p:nvGrpSpPr>
          <p:cNvPr id="14" name="Group 13"/>
          <p:cNvGrpSpPr/>
          <p:nvPr/>
        </p:nvGrpSpPr>
        <p:grpSpPr>
          <a:xfrm>
            <a:off x="10919604" y="5161080"/>
            <a:ext cx="422131" cy="422853"/>
            <a:chOff x="9145588" y="4435475"/>
            <a:chExt cx="464344" cy="465138"/>
          </a:xfrm>
          <a:solidFill>
            <a:srgbClr val="385424"/>
          </a:solidFill>
        </p:grpSpPr>
        <p:sp>
          <p:nvSpPr>
            <p:cNvPr id="1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2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2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2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2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grpSp>
      <p:grpSp>
        <p:nvGrpSpPr>
          <p:cNvPr id="24" name="Group 23"/>
          <p:cNvGrpSpPr/>
          <p:nvPr/>
        </p:nvGrpSpPr>
        <p:grpSpPr>
          <a:xfrm>
            <a:off x="9765213" y="5157214"/>
            <a:ext cx="395432" cy="422131"/>
            <a:chOff x="9159875" y="1647825"/>
            <a:chExt cx="434975" cy="464344"/>
          </a:xfrm>
          <a:solidFill>
            <a:srgbClr val="385424"/>
          </a:solidFill>
        </p:grpSpPr>
        <p:sp>
          <p:nvSpPr>
            <p:cNvPr id="25"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26"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27"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grpSp>
        <p:nvGrpSpPr>
          <p:cNvPr id="28" name="Group 27"/>
          <p:cNvGrpSpPr/>
          <p:nvPr/>
        </p:nvGrpSpPr>
        <p:grpSpPr>
          <a:xfrm>
            <a:off x="8582681" y="5198242"/>
            <a:ext cx="422853" cy="355745"/>
            <a:chOff x="5368132" y="2625725"/>
            <a:chExt cx="465138" cy="391319"/>
          </a:xfrm>
          <a:solidFill>
            <a:srgbClr val="385424"/>
          </a:solidFill>
        </p:grpSpPr>
        <p:sp>
          <p:nvSpPr>
            <p:cNvPr id="2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3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3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grpSp>
        <p:nvGrpSpPr>
          <p:cNvPr id="32" name="Group 31"/>
          <p:cNvGrpSpPr/>
          <p:nvPr/>
        </p:nvGrpSpPr>
        <p:grpSpPr>
          <a:xfrm>
            <a:off x="7416023" y="5165048"/>
            <a:ext cx="422131" cy="422131"/>
            <a:chOff x="4439444" y="1652588"/>
            <a:chExt cx="464344" cy="464344"/>
          </a:xfrm>
          <a:solidFill>
            <a:srgbClr val="385424"/>
          </a:solidFill>
        </p:grpSpPr>
        <p:sp>
          <p:nvSpPr>
            <p:cNvPr id="3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3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3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grpSp>
      <p:grpSp>
        <p:nvGrpSpPr>
          <p:cNvPr id="36" name="Group 35"/>
          <p:cNvGrpSpPr/>
          <p:nvPr/>
        </p:nvGrpSpPr>
        <p:grpSpPr>
          <a:xfrm>
            <a:off x="6248644" y="5224117"/>
            <a:ext cx="422131" cy="329767"/>
            <a:chOff x="2581275" y="1710532"/>
            <a:chExt cx="464344" cy="362744"/>
          </a:xfrm>
          <a:solidFill>
            <a:srgbClr val="385424"/>
          </a:solidFill>
        </p:grpSpPr>
        <p:sp>
          <p:nvSpPr>
            <p:cNvPr id="3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3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3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4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4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4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4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sp>
        <p:nvSpPr>
          <p:cNvPr id="44" name="TextBox 43"/>
          <p:cNvSpPr txBox="1"/>
          <p:nvPr/>
        </p:nvSpPr>
        <p:spPr>
          <a:xfrm>
            <a:off x="5880865" y="5877156"/>
            <a:ext cx="1157689" cy="276999"/>
          </a:xfrm>
          <a:prstGeom prst="rect">
            <a:avLst/>
          </a:prstGeom>
          <a:noFill/>
        </p:spPr>
        <p:txBody>
          <a:bodyPr wrap="none" rtlCol="0">
            <a:spAutoFit/>
          </a:bodyPr>
          <a:lstStyle/>
          <a:p>
            <a:pPr algn="ctr"/>
            <a:r>
              <a:rPr lang="en-US" sz="1200" smtClean="0">
                <a:cs typeface="+mn-ea"/>
                <a:sym typeface="+mn-lt"/>
              </a:rPr>
              <a:t>TV Production</a:t>
            </a:r>
            <a:endParaRPr lang="en-GB" sz="1200">
              <a:cs typeface="+mn-ea"/>
              <a:sym typeface="+mn-lt"/>
            </a:endParaRPr>
          </a:p>
        </p:txBody>
      </p:sp>
      <p:sp>
        <p:nvSpPr>
          <p:cNvPr id="45" name="TextBox 44"/>
          <p:cNvSpPr txBox="1"/>
          <p:nvPr/>
        </p:nvSpPr>
        <p:spPr>
          <a:xfrm>
            <a:off x="7313541" y="5877155"/>
            <a:ext cx="627096" cy="276999"/>
          </a:xfrm>
          <a:prstGeom prst="rect">
            <a:avLst/>
          </a:prstGeom>
          <a:noFill/>
        </p:spPr>
        <p:txBody>
          <a:bodyPr wrap="none" rtlCol="0">
            <a:spAutoFit/>
          </a:bodyPr>
          <a:lstStyle/>
          <a:p>
            <a:pPr algn="ctr"/>
            <a:r>
              <a:rPr lang="en-US" sz="1200" smtClean="0">
                <a:cs typeface="+mn-ea"/>
                <a:sym typeface="+mn-lt"/>
              </a:rPr>
              <a:t>Sound</a:t>
            </a:r>
            <a:endParaRPr lang="en-GB" sz="1200">
              <a:cs typeface="+mn-ea"/>
              <a:sym typeface="+mn-lt"/>
            </a:endParaRPr>
          </a:p>
        </p:txBody>
      </p:sp>
      <p:sp>
        <p:nvSpPr>
          <p:cNvPr id="46" name="TextBox 45"/>
          <p:cNvSpPr txBox="1"/>
          <p:nvPr/>
        </p:nvSpPr>
        <p:spPr>
          <a:xfrm>
            <a:off x="8273855" y="5877155"/>
            <a:ext cx="1053494" cy="276999"/>
          </a:xfrm>
          <a:prstGeom prst="rect">
            <a:avLst/>
          </a:prstGeom>
          <a:noFill/>
        </p:spPr>
        <p:txBody>
          <a:bodyPr wrap="none" rtlCol="0">
            <a:spAutoFit/>
          </a:bodyPr>
          <a:lstStyle/>
          <a:p>
            <a:pPr algn="ctr"/>
            <a:r>
              <a:rPr lang="en-US" sz="1200" smtClean="0">
                <a:cs typeface="+mn-ea"/>
                <a:sym typeface="+mn-lt"/>
              </a:rPr>
              <a:t>Photography</a:t>
            </a:r>
            <a:endParaRPr lang="en-GB" sz="1200">
              <a:cs typeface="+mn-ea"/>
              <a:sym typeface="+mn-lt"/>
            </a:endParaRPr>
          </a:p>
        </p:txBody>
      </p:sp>
      <p:sp>
        <p:nvSpPr>
          <p:cNvPr id="47" name="TextBox 46"/>
          <p:cNvSpPr txBox="1"/>
          <p:nvPr/>
        </p:nvSpPr>
        <p:spPr>
          <a:xfrm>
            <a:off x="10599553" y="5873285"/>
            <a:ext cx="1061509" cy="276999"/>
          </a:xfrm>
          <a:prstGeom prst="rect">
            <a:avLst/>
          </a:prstGeom>
          <a:noFill/>
        </p:spPr>
        <p:txBody>
          <a:bodyPr wrap="none" rtlCol="0">
            <a:spAutoFit/>
          </a:bodyPr>
          <a:lstStyle/>
          <a:p>
            <a:pPr algn="ctr"/>
            <a:r>
              <a:rPr lang="en-US" sz="1200" smtClean="0">
                <a:cs typeface="+mn-ea"/>
                <a:sym typeface="+mn-lt"/>
              </a:rPr>
              <a:t>Social Media</a:t>
            </a:r>
            <a:endParaRPr lang="en-GB" sz="1200">
              <a:cs typeface="+mn-ea"/>
              <a:sym typeface="+mn-lt"/>
            </a:endParaRPr>
          </a:p>
        </p:txBody>
      </p:sp>
      <p:sp>
        <p:nvSpPr>
          <p:cNvPr id="48" name="TextBox 47"/>
          <p:cNvSpPr txBox="1"/>
          <p:nvPr/>
        </p:nvSpPr>
        <p:spPr>
          <a:xfrm>
            <a:off x="9589267" y="5873752"/>
            <a:ext cx="747320" cy="276999"/>
          </a:xfrm>
          <a:prstGeom prst="rect">
            <a:avLst/>
          </a:prstGeom>
          <a:noFill/>
        </p:spPr>
        <p:txBody>
          <a:bodyPr wrap="none" rtlCol="0">
            <a:spAutoFit/>
          </a:bodyPr>
          <a:lstStyle/>
          <a:p>
            <a:pPr algn="ctr"/>
            <a:r>
              <a:rPr lang="en-US" sz="1200" smtClean="0">
                <a:cs typeface="+mn-ea"/>
                <a:sym typeface="+mn-lt"/>
              </a:rPr>
              <a:t>Portfolio</a:t>
            </a:r>
            <a:endParaRPr lang="en-GB" sz="1200">
              <a:cs typeface="+mn-ea"/>
              <a:sym typeface="+mn-lt"/>
            </a:endParaRPr>
          </a:p>
        </p:txBody>
      </p:sp>
      <p:sp>
        <p:nvSpPr>
          <p:cNvPr id="49" name="TextBox 48"/>
          <p:cNvSpPr txBox="1"/>
          <p:nvPr/>
        </p:nvSpPr>
        <p:spPr>
          <a:xfrm>
            <a:off x="9614115" y="1756673"/>
            <a:ext cx="697628" cy="400110"/>
          </a:xfrm>
          <a:prstGeom prst="rect">
            <a:avLst/>
          </a:prstGeom>
          <a:noFill/>
        </p:spPr>
        <p:txBody>
          <a:bodyPr wrap="none" rtlCol="0">
            <a:spAutoFit/>
          </a:bodyPr>
          <a:lstStyle/>
          <a:p>
            <a:pPr algn="ctr"/>
            <a:r>
              <a:rPr lang="en-US" sz="2000" b="1" smtClean="0">
                <a:cs typeface="+mn-ea"/>
                <a:sym typeface="+mn-lt"/>
              </a:rPr>
              <a:t>96%</a:t>
            </a:r>
            <a:endParaRPr lang="en-GB" sz="2000" b="1">
              <a:cs typeface="+mn-ea"/>
              <a:sym typeface="+mn-lt"/>
            </a:endParaRPr>
          </a:p>
        </p:txBody>
      </p:sp>
      <p:sp>
        <p:nvSpPr>
          <p:cNvPr id="50" name="TextBox 49"/>
          <p:cNvSpPr txBox="1"/>
          <p:nvPr/>
        </p:nvSpPr>
        <p:spPr>
          <a:xfrm>
            <a:off x="6110895" y="2987508"/>
            <a:ext cx="697628" cy="400110"/>
          </a:xfrm>
          <a:prstGeom prst="rect">
            <a:avLst/>
          </a:prstGeom>
          <a:noFill/>
        </p:spPr>
        <p:txBody>
          <a:bodyPr wrap="none" rtlCol="0">
            <a:spAutoFit/>
          </a:bodyPr>
          <a:lstStyle/>
          <a:p>
            <a:pPr algn="ctr"/>
            <a:r>
              <a:rPr lang="en-US" sz="2000" b="1" smtClean="0">
                <a:cs typeface="+mn-ea"/>
                <a:sym typeface="+mn-lt"/>
              </a:rPr>
              <a:t>50%</a:t>
            </a:r>
            <a:endParaRPr lang="en-GB" sz="2000" b="1">
              <a:cs typeface="+mn-ea"/>
              <a:sym typeface="+mn-lt"/>
            </a:endParaRPr>
          </a:p>
        </p:txBody>
      </p:sp>
      <p:sp>
        <p:nvSpPr>
          <p:cNvPr id="51" name="TextBox 50"/>
          <p:cNvSpPr txBox="1"/>
          <p:nvPr/>
        </p:nvSpPr>
        <p:spPr>
          <a:xfrm>
            <a:off x="7277333" y="3569376"/>
            <a:ext cx="697628" cy="400110"/>
          </a:xfrm>
          <a:prstGeom prst="rect">
            <a:avLst/>
          </a:prstGeom>
          <a:noFill/>
        </p:spPr>
        <p:txBody>
          <a:bodyPr wrap="none" rtlCol="0">
            <a:spAutoFit/>
          </a:bodyPr>
          <a:lstStyle/>
          <a:p>
            <a:pPr algn="ctr"/>
            <a:r>
              <a:rPr lang="en-US" sz="2000" b="1" smtClean="0">
                <a:cs typeface="+mn-ea"/>
                <a:sym typeface="+mn-lt"/>
              </a:rPr>
              <a:t>35%</a:t>
            </a:r>
            <a:endParaRPr lang="en-GB" sz="2000" b="1">
              <a:cs typeface="+mn-ea"/>
              <a:sym typeface="+mn-lt"/>
            </a:endParaRPr>
          </a:p>
        </p:txBody>
      </p:sp>
      <p:sp>
        <p:nvSpPr>
          <p:cNvPr id="52" name="TextBox 51"/>
          <p:cNvSpPr txBox="1"/>
          <p:nvPr/>
        </p:nvSpPr>
        <p:spPr>
          <a:xfrm>
            <a:off x="10779522" y="3049905"/>
            <a:ext cx="697628" cy="400110"/>
          </a:xfrm>
          <a:prstGeom prst="rect">
            <a:avLst/>
          </a:prstGeom>
          <a:noFill/>
        </p:spPr>
        <p:txBody>
          <a:bodyPr wrap="none" rtlCol="0">
            <a:spAutoFit/>
          </a:bodyPr>
          <a:lstStyle/>
          <a:p>
            <a:pPr algn="ctr"/>
            <a:r>
              <a:rPr lang="en-US" sz="2000" b="1" smtClean="0">
                <a:cs typeface="+mn-ea"/>
                <a:sym typeface="+mn-lt"/>
              </a:rPr>
              <a:t>46%</a:t>
            </a:r>
            <a:endParaRPr lang="en-GB" sz="2000" b="1">
              <a:cs typeface="+mn-ea"/>
              <a:sym typeface="+mn-lt"/>
            </a:endParaRPr>
          </a:p>
        </p:txBody>
      </p:sp>
      <p:sp>
        <p:nvSpPr>
          <p:cNvPr id="53" name="TextBox 52"/>
          <p:cNvSpPr txBox="1"/>
          <p:nvPr/>
        </p:nvSpPr>
        <p:spPr>
          <a:xfrm>
            <a:off x="8422202" y="2304078"/>
            <a:ext cx="697628" cy="400110"/>
          </a:xfrm>
          <a:prstGeom prst="rect">
            <a:avLst/>
          </a:prstGeom>
          <a:noFill/>
        </p:spPr>
        <p:txBody>
          <a:bodyPr wrap="none" rtlCol="0">
            <a:spAutoFit/>
          </a:bodyPr>
          <a:lstStyle/>
          <a:p>
            <a:pPr algn="ctr"/>
            <a:r>
              <a:rPr lang="en-US" sz="2000" b="1" smtClean="0">
                <a:cs typeface="+mn-ea"/>
                <a:sym typeface="+mn-lt"/>
              </a:rPr>
              <a:t>82%</a:t>
            </a:r>
            <a:endParaRPr lang="en-GB" sz="2000" b="1">
              <a:cs typeface="+mn-ea"/>
              <a:sym typeface="+mn-lt"/>
            </a:endParaRPr>
          </a:p>
        </p:txBody>
      </p:sp>
      <p:sp>
        <p:nvSpPr>
          <p:cNvPr id="54" name="TextBox 53"/>
          <p:cNvSpPr txBox="1"/>
          <p:nvPr/>
        </p:nvSpPr>
        <p:spPr>
          <a:xfrm>
            <a:off x="1041613" y="1984493"/>
            <a:ext cx="2540119" cy="461665"/>
          </a:xfrm>
          <a:prstGeom prst="rect">
            <a:avLst/>
          </a:prstGeom>
          <a:noFill/>
        </p:spPr>
        <p:txBody>
          <a:bodyPr wrap="none" rtlCol="0">
            <a:spAutoFit/>
          </a:bodyPr>
          <a:lstStyle/>
          <a:p>
            <a:r>
              <a:rPr lang="en-US" sz="2400" b="1" smtClean="0">
                <a:cs typeface="+mn-ea"/>
                <a:sym typeface="+mn-lt"/>
              </a:rPr>
              <a:t>DATA DIAGRAM</a:t>
            </a:r>
            <a:endParaRPr lang="en-GB" sz="2400" b="1">
              <a:cs typeface="+mn-ea"/>
              <a:sym typeface="+mn-lt"/>
            </a:endParaRPr>
          </a:p>
        </p:txBody>
      </p:sp>
      <p:sp>
        <p:nvSpPr>
          <p:cNvPr id="55" name="TextBox 54"/>
          <p:cNvSpPr txBox="1"/>
          <p:nvPr/>
        </p:nvSpPr>
        <p:spPr>
          <a:xfrm>
            <a:off x="1041613" y="2942933"/>
            <a:ext cx="1725152" cy="1015663"/>
          </a:xfrm>
          <a:prstGeom prst="rect">
            <a:avLst/>
          </a:prstGeom>
          <a:noFill/>
        </p:spPr>
        <p:txBody>
          <a:bodyPr wrap="none" rtlCol="0">
            <a:spAutoFit/>
          </a:bodyPr>
          <a:lstStyle/>
          <a:p>
            <a:r>
              <a:rPr lang="en-US" sz="6000" smtClean="0">
                <a:solidFill>
                  <a:srgbClr val="385424"/>
                </a:solidFill>
                <a:cs typeface="+mn-ea"/>
                <a:sym typeface="+mn-lt"/>
              </a:rPr>
              <a:t>85%</a:t>
            </a:r>
          </a:p>
        </p:txBody>
      </p:sp>
      <p:sp>
        <p:nvSpPr>
          <p:cNvPr id="56" name="Rectangle 55"/>
          <p:cNvSpPr/>
          <p:nvPr/>
        </p:nvSpPr>
        <p:spPr>
          <a:xfrm>
            <a:off x="1041614" y="2427710"/>
            <a:ext cx="3833002" cy="830997"/>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Ut wisi enim </a:t>
            </a:r>
            <a:r>
              <a:rPr lang="en-GB" sz="1200" smtClean="0">
                <a:cs typeface="+mn-ea"/>
                <a:sym typeface="+mn-lt"/>
              </a:rPr>
              <a:t>ad</a:t>
            </a:r>
            <a:endParaRPr lang="en-GB" sz="1200">
              <a:cs typeface="+mn-ea"/>
              <a:sym typeface="+mn-lt"/>
            </a:endParaRPr>
          </a:p>
        </p:txBody>
      </p:sp>
      <p:sp>
        <p:nvSpPr>
          <p:cNvPr id="57" name="Rectangle 56"/>
          <p:cNvSpPr/>
          <p:nvPr/>
        </p:nvSpPr>
        <p:spPr>
          <a:xfrm>
            <a:off x="2470789" y="3126849"/>
            <a:ext cx="2650945" cy="646331"/>
          </a:xfrm>
          <a:prstGeom prst="rect">
            <a:avLst/>
          </a:prstGeom>
        </p:spPr>
        <p:txBody>
          <a:bodyPr wrap="square">
            <a:spAutoFit/>
          </a:bodyPr>
          <a:lstStyle/>
          <a:p>
            <a:r>
              <a:rPr lang="en-GB" sz="1200">
                <a:cs typeface="+mn-ea"/>
                <a:sym typeface="+mn-lt"/>
              </a:rPr>
              <a:t>Lorem ipsum dolor sit amet, consectetuer adipiscing elit, sed diam nonummy nibh </a:t>
            </a:r>
          </a:p>
        </p:txBody>
      </p:sp>
      <p:sp>
        <p:nvSpPr>
          <p:cNvPr id="58" name="Rectangle 57"/>
          <p:cNvSpPr/>
          <p:nvPr/>
        </p:nvSpPr>
        <p:spPr>
          <a:xfrm>
            <a:off x="1041613" y="3775200"/>
            <a:ext cx="3833003" cy="830997"/>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Ut wisi enim </a:t>
            </a:r>
            <a:r>
              <a:rPr lang="en-GB" sz="1200" smtClean="0">
                <a:cs typeface="+mn-ea"/>
                <a:sym typeface="+mn-lt"/>
              </a:rPr>
              <a:t>ad</a:t>
            </a:r>
            <a:endParaRPr lang="en-GB" sz="1200">
              <a:cs typeface="+mn-ea"/>
              <a:sym typeface="+mn-lt"/>
            </a:endParaRPr>
          </a:p>
        </p:txBody>
      </p:sp>
      <p:cxnSp>
        <p:nvCxnSpPr>
          <p:cNvPr id="59" name="Straight Connector 58"/>
          <p:cNvCxnSpPr/>
          <p:nvPr/>
        </p:nvCxnSpPr>
        <p:spPr>
          <a:xfrm>
            <a:off x="1135437" y="4506472"/>
            <a:ext cx="373917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1205474" y="4818915"/>
            <a:ext cx="464344" cy="464344"/>
            <a:chOff x="3510757" y="2582069"/>
            <a:chExt cx="464344" cy="464344"/>
          </a:xfrm>
          <a:solidFill>
            <a:srgbClr val="385424"/>
          </a:solidFill>
        </p:grpSpPr>
        <p:sp>
          <p:nvSpPr>
            <p:cNvPr id="61"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62"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sp>
        <p:nvSpPr>
          <p:cNvPr id="63" name="Rectangle 62"/>
          <p:cNvSpPr/>
          <p:nvPr/>
        </p:nvSpPr>
        <p:spPr>
          <a:xfrm>
            <a:off x="1787970" y="4790818"/>
            <a:ext cx="3206911" cy="461665"/>
          </a:xfrm>
          <a:prstGeom prst="rect">
            <a:avLst/>
          </a:prstGeom>
        </p:spPr>
        <p:txBody>
          <a:bodyPr wrap="square">
            <a:spAutoFit/>
          </a:bodyPr>
          <a:lstStyle/>
          <a:p>
            <a:r>
              <a:rPr lang="en-GB" sz="1200" b="1">
                <a:cs typeface="+mn-ea"/>
                <a:sym typeface="+mn-lt"/>
              </a:rPr>
              <a:t>Lorem ipsum dolor sit amet</a:t>
            </a:r>
            <a:r>
              <a:rPr lang="en-GB" sz="1200">
                <a:cs typeface="+mn-ea"/>
                <a:sym typeface="+mn-lt"/>
              </a:rPr>
              <a:t>, consectetuer adipiscing elit, sed diam nonummy nibh </a:t>
            </a:r>
          </a:p>
        </p:txBody>
      </p:sp>
      <p:sp>
        <p:nvSpPr>
          <p:cNvPr id="64" name="Rectangle 63"/>
          <p:cNvSpPr/>
          <p:nvPr/>
        </p:nvSpPr>
        <p:spPr>
          <a:xfrm>
            <a:off x="1052307" y="5336067"/>
            <a:ext cx="4069427" cy="646331"/>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Ut wisi enim </a:t>
            </a:r>
            <a:r>
              <a:rPr lang="en-GB" sz="1200" smtClean="0">
                <a:cs typeface="+mn-ea"/>
                <a:sym typeface="+mn-lt"/>
              </a:rPr>
              <a:t>ad</a:t>
            </a:r>
            <a:endParaRPr lang="en-GB" sz="1200">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65" name="图片 64"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ustDataLst>
      <p:tags r:id="rId1"/>
    </p:custDataLst>
  </p:cSld>
  <p:clrMapOvr>
    <a:masterClrMapping/>
  </p:clrMapOvr>
  <p:transition advTm="7098">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500"/>
                                        <p:tgtEl>
                                          <p:spTgt spid="5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500"/>
                                        <p:tgtEl>
                                          <p:spTgt spid="5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ipe(left)">
                                      <p:cBhvr>
                                        <p:cTn id="31" dur="500"/>
                                        <p:tgtEl>
                                          <p:spTgt spid="6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10" presetClass="entr" presetSubtype="0" fill="hold"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par>
                                <p:cTn id="75" presetID="10" presetClass="entr" presetSubtype="0"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par>
                                <p:cTn id="78" presetID="10" presetClass="entr" presetSubtype="0"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par>
                                <p:cTn id="81" presetID="10" presetClass="entr" presetSubtype="0" fill="hold"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par>
                                <p:cTn id="84" presetID="10" presetClass="entr" presetSubtype="0" fill="hold"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fade">
                                      <p:cBhvr>
                                        <p:cTn id="98" dur="500"/>
                                        <p:tgtEl>
                                          <p:spTgt spid="4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fade">
                                      <p:cBhvr>
                                        <p:cTn id="110" dur="500"/>
                                        <p:tgtEl>
                                          <p:spTgt spid="51"/>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500"/>
                                        <p:tgtEl>
                                          <p:spTgt spid="52"/>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63" grpId="0"/>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697585" y="2978785"/>
            <a:ext cx="5104765" cy="895985"/>
            <a:chOff x="5580" y="4379"/>
            <a:chExt cx="8039" cy="1411"/>
          </a:xfrm>
        </p:grpSpPr>
        <p:sp>
          <p:nvSpPr>
            <p:cNvPr id="17" name="TextBox 12"/>
            <p:cNvSpPr txBox="1"/>
            <p:nvPr/>
          </p:nvSpPr>
          <p:spPr>
            <a:xfrm>
              <a:off x="5580" y="4379"/>
              <a:ext cx="8039" cy="909"/>
            </a:xfrm>
            <a:prstGeom prst="rect">
              <a:avLst/>
            </a:prstGeom>
            <a:noFill/>
          </p:spPr>
          <p:txBody>
            <a:bodyPr wrap="none" lIns="68589" tIns="34295" rIns="68589" bIns="34295" rtlCol="0">
              <a:spAutoFit/>
            </a:bodyPr>
            <a:lstStyle/>
            <a:p>
              <a:pPr algn="ctr"/>
              <a:r>
                <a:rPr lang="en-US" sz="3300" b="1" dirty="0">
                  <a:solidFill>
                    <a:srgbClr val="385424"/>
                  </a:solidFill>
                  <a:cs typeface="+mn-ea"/>
                  <a:sym typeface="+mn-lt"/>
                </a:rPr>
                <a:t>MOMODA POWERPOINT</a:t>
              </a: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mn-ea"/>
                  <a:sym typeface="+mn-lt"/>
                </a:rPr>
                <a:t>Lorem ipsum dolor sit amet, consectetur adipiscing elit. Fusce id urna blandit, eleifend nulla ac, fringilla purus. Nulla iaculis tempor felis ut cursus. </a:t>
              </a:r>
              <a:endParaRPr lang="en-US" sz="900" i="1" dirty="0">
                <a:solidFill>
                  <a:srgbClr val="385424"/>
                </a:solidFill>
                <a:cs typeface="+mn-ea"/>
                <a:sym typeface="+mn-lt"/>
              </a:endParaRPr>
            </a:p>
          </p:txBody>
        </p:sp>
      </p:grpSp>
      <p:sp>
        <p:nvSpPr>
          <p:cNvPr id="5" name="TextBox 12"/>
          <p:cNvSpPr txBox="1"/>
          <p:nvPr/>
        </p:nvSpPr>
        <p:spPr>
          <a:xfrm>
            <a:off x="2669520" y="2178685"/>
            <a:ext cx="7161530" cy="900257"/>
          </a:xfrm>
          <a:prstGeom prst="rect">
            <a:avLst/>
          </a:prstGeom>
          <a:noFill/>
        </p:spPr>
        <p:txBody>
          <a:bodyPr wrap="square" lIns="68589" tIns="34295" rIns="68589" bIns="34295" rtlCol="0">
            <a:spAutoFit/>
          </a:bodyPr>
          <a:lstStyle/>
          <a:p>
            <a:pPr algn="dist"/>
            <a:r>
              <a:rPr lang="zh-CN" altLang="en-US" sz="5400" b="1" dirty="0">
                <a:solidFill>
                  <a:srgbClr val="385424"/>
                </a:solidFill>
                <a:cs typeface="+mn-ea"/>
                <a:sym typeface="+mn-lt"/>
              </a:rPr>
              <a:t>感谢您的下载观看</a:t>
            </a:r>
          </a:p>
        </p:txBody>
      </p:sp>
      <p:sp>
        <p:nvSpPr>
          <p:cNvPr id="219" name=" 219"/>
          <p:cNvSpPr/>
          <p:nvPr/>
        </p:nvSpPr>
        <p:spPr>
          <a:xfrm>
            <a:off x="5373350" y="3980180"/>
            <a:ext cx="1753870"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7" name="TextBox 13"/>
          <p:cNvSpPr txBox="1"/>
          <p:nvPr/>
        </p:nvSpPr>
        <p:spPr>
          <a:xfrm>
            <a:off x="5436870" y="3958590"/>
            <a:ext cx="1627505" cy="315481"/>
          </a:xfrm>
          <a:prstGeom prst="rect">
            <a:avLst/>
          </a:prstGeom>
          <a:noFill/>
        </p:spPr>
        <p:txBody>
          <a:bodyPr wrap="square" lIns="68589" tIns="34295" rIns="68589" bIns="34295" rtlCol="0">
            <a:spAutoFit/>
          </a:bodyPr>
          <a:lstStyle/>
          <a:p>
            <a:pPr algn="l"/>
            <a:r>
              <a:rPr lang="zh-CN" altLang="en-US" sz="1600" dirty="0">
                <a:solidFill>
                  <a:schemeClr val="bg1"/>
                </a:solidFill>
                <a:cs typeface="+mn-ea"/>
                <a:sym typeface="+mn-lt"/>
              </a:rPr>
              <a:t>汇报人：代用名</a:t>
            </a:r>
          </a:p>
        </p:txBody>
      </p:sp>
    </p:spTree>
    <p:custDataLst>
      <p:tags r:id="rId1"/>
    </p:custDataLst>
  </p:cSld>
  <p:clrMapOvr>
    <a:masterClrMapping/>
  </p:clrMapOvr>
  <p:transition advTm="3853">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19"/>
                                        </p:tgtEl>
                                        <p:attrNameLst>
                                          <p:attrName>style.visibility</p:attrName>
                                        </p:attrNameLst>
                                      </p:cBhvr>
                                      <p:to>
                                        <p:strVal val="visible"/>
                                      </p:to>
                                    </p:set>
                                    <p:anim calcmode="lin" valueType="num">
                                      <p:cBhvr>
                                        <p:cTn id="18" dur="500" fill="hold"/>
                                        <p:tgtEl>
                                          <p:spTgt spid="219"/>
                                        </p:tgtEl>
                                        <p:attrNameLst>
                                          <p:attrName>ppt_w</p:attrName>
                                        </p:attrNameLst>
                                      </p:cBhvr>
                                      <p:tavLst>
                                        <p:tav tm="0">
                                          <p:val>
                                            <p:fltVal val="0"/>
                                          </p:val>
                                        </p:tav>
                                        <p:tav tm="100000">
                                          <p:val>
                                            <p:strVal val="#ppt_w"/>
                                          </p:val>
                                        </p:tav>
                                      </p:tavLst>
                                    </p:anim>
                                    <p:anim calcmode="lin" valueType="num">
                                      <p:cBhvr>
                                        <p:cTn id="19" dur="500" fill="hold"/>
                                        <p:tgtEl>
                                          <p:spTgt spid="219"/>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pic>
        <p:nvPicPr>
          <p:cNvPr id="3" name="图片 2"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4" name="图片 3"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313070" y="2777500"/>
            <a:ext cx="1210588" cy="1200329"/>
          </a:xfrm>
          <a:prstGeom prst="rect">
            <a:avLst/>
          </a:prstGeom>
          <a:noFill/>
        </p:spPr>
        <p:txBody>
          <a:bodyPr wrap="none" rtlCol="0">
            <a:spAutoFit/>
          </a:bodyPr>
          <a:lstStyle/>
          <a:p>
            <a:pPr algn="ctr"/>
            <a:r>
              <a:rPr lang="en-US" sz="7200" smtClean="0">
                <a:solidFill>
                  <a:schemeClr val="bg1"/>
                </a:solidFill>
                <a:cs typeface="+mn-ea"/>
                <a:sym typeface="+mn-lt"/>
              </a:rPr>
              <a:t>01</a:t>
            </a:r>
          </a:p>
        </p:txBody>
      </p:sp>
      <p:cxnSp>
        <p:nvCxnSpPr>
          <p:cNvPr id="6" name="直接连接符 5"/>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cs typeface="+mn-ea"/>
                <a:sym typeface="+mn-lt"/>
              </a:rPr>
              <a:t>单击此处添加标题</a:t>
            </a:r>
          </a:p>
        </p:txBody>
      </p:sp>
      <p:sp>
        <p:nvSpPr>
          <p:cNvPr id="7"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8"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Tree>
    <p:custDataLst>
      <p:tags r:id="rId1"/>
    </p:custDataLst>
  </p:cSld>
  <p:clrMapOvr>
    <a:masterClrMapping/>
  </p:clrMapOvr>
  <p:transition advTm="741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250" fill="hold"/>
                                        <p:tgtEl>
                                          <p:spTgt spid="7"/>
                                        </p:tgtEl>
                                        <p:attrNameLst>
                                          <p:attrName>ppt_x</p:attrName>
                                        </p:attrNameLst>
                                      </p:cBhvr>
                                      <p:tavLst>
                                        <p:tav tm="0">
                                          <p:val>
                                            <p:strVal val="1+#ppt_w/2"/>
                                          </p:val>
                                        </p:tav>
                                        <p:tav tm="100000">
                                          <p:val>
                                            <p:strVal val="#ppt_x"/>
                                          </p:val>
                                        </p:tav>
                                      </p:tavLst>
                                    </p:anim>
                                    <p:anim calcmode="lin" valueType="num">
                                      <p:cBhvr additive="base">
                                        <p:cTn id="38" dur="25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250" fill="hold"/>
                                        <p:tgtEl>
                                          <p:spTgt spid="8"/>
                                        </p:tgtEl>
                                        <p:attrNameLst>
                                          <p:attrName>ppt_x</p:attrName>
                                        </p:attrNameLst>
                                      </p:cBhvr>
                                      <p:tavLst>
                                        <p:tav tm="0">
                                          <p:val>
                                            <p:strVal val="1+#ppt_w/2"/>
                                          </p:val>
                                        </p:tav>
                                        <p:tav tm="100000">
                                          <p:val>
                                            <p:strVal val="#ppt_x"/>
                                          </p:val>
                                        </p:tav>
                                      </p:tavLst>
                                    </p:anim>
                                    <p:anim calcmode="lin" valueType="num">
                                      <p:cBhvr additive="base">
                                        <p:cTn id="43" dur="25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animBg="1"/>
      <p:bldP spid="17" grpId="0"/>
      <p:bldP spid="13" grpId="0"/>
      <p:bldP spid="7" grpId="0"/>
      <p:bldP spid="8" grpId="0"/>
      <p:bldP spid="1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674020"/>
            <a:ext cx="12192000" cy="2560320"/>
          </a:xfrm>
          <a:prstGeom prst="rect">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Oval 4"/>
          <p:cNvSpPr/>
          <p:nvPr/>
        </p:nvSpPr>
        <p:spPr>
          <a:xfrm>
            <a:off x="7143175" y="2126483"/>
            <a:ext cx="2841368" cy="2869780"/>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cs typeface="+mn-ea"/>
              <a:sym typeface="+mn-lt"/>
            </a:endParaRPr>
          </a:p>
        </p:txBody>
      </p:sp>
      <p:sp>
        <p:nvSpPr>
          <p:cNvPr id="8" name="Oval 7"/>
          <p:cNvSpPr/>
          <p:nvPr/>
        </p:nvSpPr>
        <p:spPr>
          <a:xfrm>
            <a:off x="5659344" y="2126483"/>
            <a:ext cx="1940693" cy="1960098"/>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9" name="Oval 8"/>
          <p:cNvSpPr/>
          <p:nvPr/>
        </p:nvSpPr>
        <p:spPr>
          <a:xfrm>
            <a:off x="2207457" y="2483319"/>
            <a:ext cx="2134762" cy="2156108"/>
          </a:xfrm>
          <a:prstGeom prst="ellipse">
            <a:avLst/>
          </a:prstGeom>
          <a:solidFill>
            <a:srgbClr val="385424"/>
          </a:solidFill>
          <a:ln>
            <a:solidFill>
              <a:srgbClr val="C8CE9F">
                <a:alpha val="9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6" name="Oval 5"/>
          <p:cNvSpPr/>
          <p:nvPr/>
        </p:nvSpPr>
        <p:spPr>
          <a:xfrm>
            <a:off x="3818198" y="3106532"/>
            <a:ext cx="2583062" cy="2608891"/>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cs typeface="+mn-ea"/>
              <a:sym typeface="+mn-lt"/>
            </a:endParaRPr>
          </a:p>
        </p:txBody>
      </p:sp>
      <p:grpSp>
        <p:nvGrpSpPr>
          <p:cNvPr id="12" name="Group 11"/>
          <p:cNvGrpSpPr/>
          <p:nvPr/>
        </p:nvGrpSpPr>
        <p:grpSpPr>
          <a:xfrm flipH="1">
            <a:off x="4213719" y="4122112"/>
            <a:ext cx="1792020" cy="1129382"/>
            <a:chOff x="9968706" y="2761849"/>
            <a:chExt cx="1792020" cy="1129382"/>
          </a:xfrm>
        </p:grpSpPr>
        <p:sp>
          <p:nvSpPr>
            <p:cNvPr id="13" name="TextBox 12"/>
            <p:cNvSpPr txBox="1"/>
            <p:nvPr/>
          </p:nvSpPr>
          <p:spPr>
            <a:xfrm>
              <a:off x="10387662" y="2761849"/>
              <a:ext cx="954108" cy="369332"/>
            </a:xfrm>
            <a:prstGeom prst="rect">
              <a:avLst/>
            </a:prstGeom>
            <a:noFill/>
          </p:spPr>
          <p:txBody>
            <a:bodyPr wrap="none" rtlCol="0">
              <a:spAutoFit/>
            </a:bodyPr>
            <a:lstStyle/>
            <a:p>
              <a:pPr algn="ctr"/>
              <a:r>
                <a:rPr lang="en-US" b="1" smtClean="0">
                  <a:solidFill>
                    <a:schemeClr val="bg1"/>
                  </a:solidFill>
                  <a:cs typeface="+mn-ea"/>
                  <a:sym typeface="+mn-lt"/>
                </a:rPr>
                <a:t>Design</a:t>
              </a:r>
            </a:p>
          </p:txBody>
        </p:sp>
        <p:sp>
          <p:nvSpPr>
            <p:cNvPr id="14" name="Rectangle 13"/>
            <p:cNvSpPr/>
            <p:nvPr/>
          </p:nvSpPr>
          <p:spPr>
            <a:xfrm>
              <a:off x="9968706" y="3060234"/>
              <a:ext cx="1792020" cy="830997"/>
            </a:xfrm>
            <a:prstGeom prst="rect">
              <a:avLst/>
            </a:prstGeom>
          </p:spPr>
          <p:txBody>
            <a:bodyPr wrap="square">
              <a:spAutoFit/>
            </a:bodyPr>
            <a:lstStyle/>
            <a:p>
              <a:pPr algn="ctr"/>
              <a:r>
                <a:rPr lang="en-GB" sz="1200">
                  <a:solidFill>
                    <a:schemeClr val="bg1"/>
                  </a:solidFill>
                  <a:cs typeface="+mn-ea"/>
                  <a:sym typeface="+mn-lt"/>
                </a:rPr>
                <a:t>Lorem ipsum dolor sit amet, consectetuer adipiscing elit, sed diam </a:t>
              </a:r>
              <a:r>
                <a:rPr lang="en-GB" sz="1200" smtClean="0">
                  <a:solidFill>
                    <a:schemeClr val="bg1"/>
                  </a:solidFill>
                  <a:cs typeface="+mn-ea"/>
                  <a:sym typeface="+mn-lt"/>
                </a:rPr>
                <a:t>nonummy</a:t>
              </a:r>
            </a:p>
          </p:txBody>
        </p:sp>
      </p:grpSp>
      <p:sp>
        <p:nvSpPr>
          <p:cNvPr id="15" name="TextBox 14"/>
          <p:cNvSpPr txBox="1"/>
          <p:nvPr/>
        </p:nvSpPr>
        <p:spPr>
          <a:xfrm>
            <a:off x="4661231" y="3647225"/>
            <a:ext cx="904415" cy="523220"/>
          </a:xfrm>
          <a:prstGeom prst="rect">
            <a:avLst/>
          </a:prstGeom>
          <a:noFill/>
        </p:spPr>
        <p:txBody>
          <a:bodyPr wrap="none" rtlCol="0">
            <a:spAutoFit/>
          </a:bodyPr>
          <a:lstStyle/>
          <a:p>
            <a:pPr algn="ctr"/>
            <a:r>
              <a:rPr lang="en-US" sz="2800" b="1" smtClean="0">
                <a:solidFill>
                  <a:schemeClr val="bg1"/>
                </a:solidFill>
                <a:cs typeface="+mn-ea"/>
                <a:sym typeface="+mn-lt"/>
              </a:rPr>
              <a:t>72%</a:t>
            </a:r>
          </a:p>
        </p:txBody>
      </p:sp>
      <p:sp>
        <p:nvSpPr>
          <p:cNvPr id="16" name="TextBox 15"/>
          <p:cNvSpPr txBox="1"/>
          <p:nvPr/>
        </p:nvSpPr>
        <p:spPr>
          <a:xfrm>
            <a:off x="2827051" y="3647225"/>
            <a:ext cx="904415" cy="523220"/>
          </a:xfrm>
          <a:prstGeom prst="rect">
            <a:avLst/>
          </a:prstGeom>
          <a:noFill/>
        </p:spPr>
        <p:txBody>
          <a:bodyPr wrap="none" rtlCol="0">
            <a:spAutoFit/>
          </a:bodyPr>
          <a:lstStyle/>
          <a:p>
            <a:pPr algn="ctr"/>
            <a:r>
              <a:rPr lang="en-US" sz="2800" b="1" smtClean="0">
                <a:solidFill>
                  <a:schemeClr val="bg1"/>
                </a:solidFill>
                <a:cs typeface="+mn-ea"/>
                <a:sym typeface="+mn-lt"/>
              </a:rPr>
              <a:t>54%</a:t>
            </a:r>
          </a:p>
        </p:txBody>
      </p:sp>
      <p:sp>
        <p:nvSpPr>
          <p:cNvPr id="17" name="TextBox 16"/>
          <p:cNvSpPr txBox="1"/>
          <p:nvPr/>
        </p:nvSpPr>
        <p:spPr>
          <a:xfrm>
            <a:off x="6177482" y="3167390"/>
            <a:ext cx="904415" cy="523220"/>
          </a:xfrm>
          <a:prstGeom prst="rect">
            <a:avLst/>
          </a:prstGeom>
          <a:noFill/>
        </p:spPr>
        <p:txBody>
          <a:bodyPr wrap="none" rtlCol="0">
            <a:spAutoFit/>
          </a:bodyPr>
          <a:lstStyle/>
          <a:p>
            <a:pPr algn="ctr"/>
            <a:r>
              <a:rPr lang="en-US" sz="2800" b="1" smtClean="0">
                <a:solidFill>
                  <a:schemeClr val="bg1"/>
                </a:solidFill>
                <a:cs typeface="+mn-ea"/>
                <a:sym typeface="+mn-lt"/>
              </a:rPr>
              <a:t>56%</a:t>
            </a:r>
          </a:p>
        </p:txBody>
      </p:sp>
      <p:sp>
        <p:nvSpPr>
          <p:cNvPr id="18" name="TextBox 17"/>
          <p:cNvSpPr txBox="1"/>
          <p:nvPr/>
        </p:nvSpPr>
        <p:spPr>
          <a:xfrm>
            <a:off x="8111651" y="2769024"/>
            <a:ext cx="904415" cy="523220"/>
          </a:xfrm>
          <a:prstGeom prst="rect">
            <a:avLst/>
          </a:prstGeom>
          <a:noFill/>
        </p:spPr>
        <p:txBody>
          <a:bodyPr wrap="none" rtlCol="0">
            <a:spAutoFit/>
          </a:bodyPr>
          <a:lstStyle/>
          <a:p>
            <a:pPr algn="ctr"/>
            <a:r>
              <a:rPr lang="en-US" sz="2800" b="1" smtClean="0">
                <a:solidFill>
                  <a:schemeClr val="bg1"/>
                </a:solidFill>
                <a:cs typeface="+mn-ea"/>
                <a:sym typeface="+mn-lt"/>
              </a:rPr>
              <a:t>88%</a:t>
            </a:r>
          </a:p>
        </p:txBody>
      </p:sp>
      <p:grpSp>
        <p:nvGrpSpPr>
          <p:cNvPr id="19" name="Group 18"/>
          <p:cNvGrpSpPr/>
          <p:nvPr/>
        </p:nvGrpSpPr>
        <p:grpSpPr>
          <a:xfrm flipH="1">
            <a:off x="7667848" y="3344144"/>
            <a:ext cx="1792020" cy="1129382"/>
            <a:chOff x="9968706" y="2761849"/>
            <a:chExt cx="1792020" cy="1129382"/>
          </a:xfrm>
        </p:grpSpPr>
        <p:sp>
          <p:nvSpPr>
            <p:cNvPr id="20" name="TextBox 19"/>
            <p:cNvSpPr txBox="1"/>
            <p:nvPr/>
          </p:nvSpPr>
          <p:spPr>
            <a:xfrm>
              <a:off x="10387662" y="2761849"/>
              <a:ext cx="954108" cy="369332"/>
            </a:xfrm>
            <a:prstGeom prst="rect">
              <a:avLst/>
            </a:prstGeom>
            <a:noFill/>
          </p:spPr>
          <p:txBody>
            <a:bodyPr wrap="none" rtlCol="0">
              <a:spAutoFit/>
            </a:bodyPr>
            <a:lstStyle/>
            <a:p>
              <a:pPr algn="ctr"/>
              <a:r>
                <a:rPr lang="en-US" b="1" smtClean="0">
                  <a:solidFill>
                    <a:schemeClr val="bg1"/>
                  </a:solidFill>
                  <a:cs typeface="+mn-ea"/>
                  <a:sym typeface="+mn-lt"/>
                </a:rPr>
                <a:t>Design</a:t>
              </a:r>
            </a:p>
          </p:txBody>
        </p:sp>
        <p:sp>
          <p:nvSpPr>
            <p:cNvPr id="21" name="Rectangle 20"/>
            <p:cNvSpPr/>
            <p:nvPr/>
          </p:nvSpPr>
          <p:spPr>
            <a:xfrm>
              <a:off x="9968706" y="3060234"/>
              <a:ext cx="1792020" cy="830997"/>
            </a:xfrm>
            <a:prstGeom prst="rect">
              <a:avLst/>
            </a:prstGeom>
          </p:spPr>
          <p:txBody>
            <a:bodyPr wrap="square">
              <a:spAutoFit/>
            </a:bodyPr>
            <a:lstStyle/>
            <a:p>
              <a:pPr algn="ctr"/>
              <a:r>
                <a:rPr lang="en-GB" sz="1200">
                  <a:solidFill>
                    <a:schemeClr val="bg1"/>
                  </a:solidFill>
                  <a:cs typeface="+mn-ea"/>
                  <a:sym typeface="+mn-lt"/>
                </a:rPr>
                <a:t>Lorem ipsum dolor sit amet, consectetuer adipiscing elit, sed diam </a:t>
              </a:r>
              <a:r>
                <a:rPr lang="en-GB" sz="1200" smtClean="0">
                  <a:solidFill>
                    <a:schemeClr val="bg1"/>
                  </a:solidFill>
                  <a:cs typeface="+mn-ea"/>
                  <a:sym typeface="+mn-lt"/>
                </a:rPr>
                <a:t>nonummy</a:t>
              </a:r>
            </a:p>
          </p:txBody>
        </p:sp>
      </p:grpSp>
      <p:grpSp>
        <p:nvGrpSpPr>
          <p:cNvPr id="22" name="Group 21"/>
          <p:cNvGrpSpPr/>
          <p:nvPr/>
        </p:nvGrpSpPr>
        <p:grpSpPr>
          <a:xfrm flipH="1">
            <a:off x="2378828" y="2731280"/>
            <a:ext cx="1792020" cy="944716"/>
            <a:chOff x="9968706" y="2761849"/>
            <a:chExt cx="1792020" cy="944716"/>
          </a:xfrm>
        </p:grpSpPr>
        <p:sp>
          <p:nvSpPr>
            <p:cNvPr id="23" name="TextBox 22"/>
            <p:cNvSpPr txBox="1"/>
            <p:nvPr/>
          </p:nvSpPr>
          <p:spPr>
            <a:xfrm>
              <a:off x="10387662" y="2761849"/>
              <a:ext cx="954108" cy="369332"/>
            </a:xfrm>
            <a:prstGeom prst="rect">
              <a:avLst/>
            </a:prstGeom>
            <a:noFill/>
          </p:spPr>
          <p:txBody>
            <a:bodyPr wrap="none" rtlCol="0">
              <a:spAutoFit/>
            </a:bodyPr>
            <a:lstStyle/>
            <a:p>
              <a:pPr algn="ctr"/>
              <a:r>
                <a:rPr lang="en-US" b="1" smtClean="0">
                  <a:solidFill>
                    <a:schemeClr val="bg1"/>
                  </a:solidFill>
                  <a:cs typeface="+mn-ea"/>
                  <a:sym typeface="+mn-lt"/>
                </a:rPr>
                <a:t>Design</a:t>
              </a:r>
            </a:p>
          </p:txBody>
        </p:sp>
        <p:sp>
          <p:nvSpPr>
            <p:cNvPr id="24" name="Rectangle 23"/>
            <p:cNvSpPr/>
            <p:nvPr/>
          </p:nvSpPr>
          <p:spPr>
            <a:xfrm>
              <a:off x="9968706" y="3060234"/>
              <a:ext cx="1792020" cy="646331"/>
            </a:xfrm>
            <a:prstGeom prst="rect">
              <a:avLst/>
            </a:prstGeom>
          </p:spPr>
          <p:txBody>
            <a:bodyPr wrap="square">
              <a:spAutoFit/>
            </a:bodyPr>
            <a:lstStyle/>
            <a:p>
              <a:pPr algn="ctr"/>
              <a:r>
                <a:rPr lang="en-GB" sz="1200">
                  <a:solidFill>
                    <a:schemeClr val="bg1"/>
                  </a:solidFill>
                  <a:cs typeface="+mn-ea"/>
                  <a:sym typeface="+mn-lt"/>
                </a:rPr>
                <a:t>Lorem ipsum dolor sit amet, consectetuer adipiscing </a:t>
              </a:r>
              <a:r>
                <a:rPr lang="en-GB" sz="1200" smtClean="0">
                  <a:solidFill>
                    <a:schemeClr val="bg1"/>
                  </a:solidFill>
                  <a:cs typeface="+mn-ea"/>
                  <a:sym typeface="+mn-lt"/>
                </a:rPr>
                <a:t>elit</a:t>
              </a:r>
            </a:p>
          </p:txBody>
        </p:sp>
      </p:grpSp>
      <p:grpSp>
        <p:nvGrpSpPr>
          <p:cNvPr id="25" name="Group 24"/>
          <p:cNvGrpSpPr/>
          <p:nvPr/>
        </p:nvGrpSpPr>
        <p:grpSpPr>
          <a:xfrm flipH="1">
            <a:off x="5733679" y="2368907"/>
            <a:ext cx="1792020" cy="760050"/>
            <a:chOff x="9968706" y="2761849"/>
            <a:chExt cx="1792020" cy="760050"/>
          </a:xfrm>
        </p:grpSpPr>
        <p:sp>
          <p:nvSpPr>
            <p:cNvPr id="26" name="TextBox 25"/>
            <p:cNvSpPr txBox="1"/>
            <p:nvPr/>
          </p:nvSpPr>
          <p:spPr>
            <a:xfrm>
              <a:off x="10387662" y="2761849"/>
              <a:ext cx="954108" cy="369332"/>
            </a:xfrm>
            <a:prstGeom prst="rect">
              <a:avLst/>
            </a:prstGeom>
            <a:noFill/>
          </p:spPr>
          <p:txBody>
            <a:bodyPr wrap="none" rtlCol="0">
              <a:spAutoFit/>
            </a:bodyPr>
            <a:lstStyle/>
            <a:p>
              <a:pPr algn="ctr"/>
              <a:r>
                <a:rPr lang="en-US" b="1" smtClean="0">
                  <a:solidFill>
                    <a:schemeClr val="bg1"/>
                  </a:solidFill>
                  <a:cs typeface="+mn-ea"/>
                  <a:sym typeface="+mn-lt"/>
                </a:rPr>
                <a:t>Design</a:t>
              </a:r>
            </a:p>
          </p:txBody>
        </p:sp>
        <p:sp>
          <p:nvSpPr>
            <p:cNvPr id="27" name="Rectangle 26"/>
            <p:cNvSpPr/>
            <p:nvPr/>
          </p:nvSpPr>
          <p:spPr>
            <a:xfrm>
              <a:off x="9968706" y="3060234"/>
              <a:ext cx="1792020" cy="461665"/>
            </a:xfrm>
            <a:prstGeom prst="rect">
              <a:avLst/>
            </a:prstGeom>
          </p:spPr>
          <p:txBody>
            <a:bodyPr wrap="square">
              <a:spAutoFit/>
            </a:bodyPr>
            <a:lstStyle/>
            <a:p>
              <a:pPr algn="ctr"/>
              <a:r>
                <a:rPr lang="en-GB" sz="1200">
                  <a:solidFill>
                    <a:schemeClr val="bg1"/>
                  </a:solidFill>
                  <a:cs typeface="+mn-ea"/>
                  <a:sym typeface="+mn-lt"/>
                </a:rPr>
                <a:t>Lorem ipsum dolor sit </a:t>
              </a:r>
              <a:r>
                <a:rPr lang="en-GB" sz="1200" smtClean="0">
                  <a:solidFill>
                    <a:schemeClr val="bg1"/>
                  </a:solidFill>
                  <a:cs typeface="+mn-ea"/>
                  <a:sym typeface="+mn-lt"/>
                </a:rPr>
                <a:t>consectetuer</a:t>
              </a:r>
            </a:p>
          </p:txBody>
        </p:sp>
      </p:grpSp>
      <p:sp>
        <p:nvSpPr>
          <p:cNvPr id="28" name="TextBox 27"/>
          <p:cNvSpPr txBox="1"/>
          <p:nvPr/>
        </p:nvSpPr>
        <p:spPr>
          <a:xfrm>
            <a:off x="445537" y="5032086"/>
            <a:ext cx="1344151" cy="400110"/>
          </a:xfrm>
          <a:prstGeom prst="rect">
            <a:avLst/>
          </a:prstGeom>
          <a:noFill/>
        </p:spPr>
        <p:txBody>
          <a:bodyPr wrap="none" rtlCol="0">
            <a:spAutoFit/>
          </a:bodyPr>
          <a:lstStyle/>
          <a:p>
            <a:r>
              <a:rPr lang="en-US" sz="2000" smtClean="0">
                <a:cs typeface="+mn-ea"/>
                <a:sym typeface="+mn-lt"/>
              </a:rPr>
              <a:t>Year 2018</a:t>
            </a:r>
            <a:endParaRPr lang="en-GB" sz="2000">
              <a:cs typeface="+mn-ea"/>
              <a:sym typeface="+mn-lt"/>
            </a:endParaRPr>
          </a:p>
        </p:txBody>
      </p:sp>
      <p:sp>
        <p:nvSpPr>
          <p:cNvPr id="29" name="Rectangle 28"/>
          <p:cNvSpPr/>
          <p:nvPr/>
        </p:nvSpPr>
        <p:spPr>
          <a:xfrm>
            <a:off x="445538" y="5413643"/>
            <a:ext cx="4012778" cy="1200329"/>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r>
              <a:rPr lang="en-GB" sz="1200" smtClean="0">
                <a:cs typeface="+mn-ea"/>
                <a:sym typeface="+mn-lt"/>
              </a:rPr>
              <a:t>.</a:t>
            </a:r>
          </a:p>
          <a:p>
            <a:endParaRPr lang="en-GB" sz="1200">
              <a:cs typeface="+mn-ea"/>
              <a:sym typeface="+mn-lt"/>
            </a:endParaRPr>
          </a:p>
          <a:p>
            <a:r>
              <a:rPr lang="en-GB" sz="1200" smtClean="0">
                <a:cs typeface="+mn-ea"/>
                <a:sym typeface="+mn-lt"/>
              </a:rPr>
              <a:t> </a:t>
            </a:r>
            <a:r>
              <a:rPr lang="en-GB" sz="1200">
                <a:cs typeface="+mn-ea"/>
                <a:sym typeface="+mn-lt"/>
              </a:rPr>
              <a:t>Nullam porttitor consectetur nunc in tempor. Cras vitae venenatis sem at pretium arcu. </a:t>
            </a:r>
          </a:p>
        </p:txBody>
      </p:sp>
      <p:sp>
        <p:nvSpPr>
          <p:cNvPr id="30" name="TextBox 29"/>
          <p:cNvSpPr txBox="1"/>
          <p:nvPr/>
        </p:nvSpPr>
        <p:spPr>
          <a:xfrm>
            <a:off x="10457274" y="5032086"/>
            <a:ext cx="1344151" cy="400110"/>
          </a:xfrm>
          <a:prstGeom prst="rect">
            <a:avLst/>
          </a:prstGeom>
          <a:noFill/>
        </p:spPr>
        <p:txBody>
          <a:bodyPr wrap="none" rtlCol="0">
            <a:spAutoFit/>
          </a:bodyPr>
          <a:lstStyle/>
          <a:p>
            <a:pPr algn="r"/>
            <a:r>
              <a:rPr lang="en-US" sz="2000" smtClean="0">
                <a:cs typeface="+mn-ea"/>
                <a:sym typeface="+mn-lt"/>
              </a:rPr>
              <a:t>Year 2019</a:t>
            </a:r>
            <a:endParaRPr lang="en-US" sz="2000">
              <a:cs typeface="+mn-ea"/>
              <a:sym typeface="+mn-lt"/>
            </a:endParaRPr>
          </a:p>
        </p:txBody>
      </p:sp>
      <p:sp>
        <p:nvSpPr>
          <p:cNvPr id="31" name="Rectangle 30"/>
          <p:cNvSpPr/>
          <p:nvPr/>
        </p:nvSpPr>
        <p:spPr>
          <a:xfrm>
            <a:off x="7788647" y="5413643"/>
            <a:ext cx="4012778" cy="1200329"/>
          </a:xfrm>
          <a:prstGeom prst="rect">
            <a:avLst/>
          </a:prstGeom>
        </p:spPr>
        <p:txBody>
          <a:bodyPr wrap="square">
            <a:spAutoFit/>
          </a:bodyPr>
          <a:lstStyle/>
          <a:p>
            <a:pPr algn="r"/>
            <a:r>
              <a:rPr lang="en-GB" sz="1200">
                <a:cs typeface="+mn-ea"/>
                <a:sym typeface="+mn-lt"/>
              </a:rPr>
              <a:t>Lorem ipsum dolor sit amet, consectetur adipiscing elit. Integer dolor quam, pretium eu placerat eu semper et nunc. Nullam ut turpis dictum luctus mi quis luctus lorem</a:t>
            </a:r>
            <a:r>
              <a:rPr lang="en-GB" sz="1200" smtClean="0">
                <a:cs typeface="+mn-ea"/>
                <a:sym typeface="+mn-lt"/>
              </a:rPr>
              <a:t>.</a:t>
            </a:r>
          </a:p>
          <a:p>
            <a:pPr algn="r"/>
            <a:endParaRPr lang="en-GB" sz="1200">
              <a:cs typeface="+mn-ea"/>
              <a:sym typeface="+mn-lt"/>
            </a:endParaRPr>
          </a:p>
          <a:p>
            <a:pPr algn="r"/>
            <a:r>
              <a:rPr lang="en-GB" sz="1200" smtClean="0">
                <a:cs typeface="+mn-ea"/>
                <a:sym typeface="+mn-lt"/>
              </a:rPr>
              <a:t> </a:t>
            </a:r>
            <a:r>
              <a:rPr lang="en-GB" sz="1200">
                <a:cs typeface="+mn-ea"/>
                <a:sym typeface="+mn-lt"/>
              </a:rPr>
              <a:t>Nullam porttitor consectetur nunc in tempor. Cras vitae venenatis sem at pretium arcu.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5" cstate="print"/>
          <a:stretch>
            <a:fillRect/>
          </a:stretch>
        </p:blipFill>
        <p:spPr>
          <a:xfrm>
            <a:off x="523875" y="116840"/>
            <a:ext cx="782955" cy="842010"/>
          </a:xfrm>
          <a:prstGeom prst="rect">
            <a:avLst/>
          </a:prstGeom>
        </p:spPr>
      </p:pic>
    </p:spTree>
    <p:custDataLst>
      <p:tags r:id="rId1"/>
    </p:custDataLst>
  </p:cSld>
  <p:clrMapOvr>
    <a:masterClrMapping/>
  </p:clrMapOvr>
  <p:transition advTm="5039">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transition="in" filter="fade">
                                      <p:cBhvr>
                                        <p:cTn id="33" dur="500"/>
                                        <p:tgtEl>
                                          <p:spTgt spid="6"/>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transition="in" filter="fade">
                                      <p:cBhvr>
                                        <p:cTn id="39" dur="500"/>
                                        <p:tgtEl>
                                          <p:spTgt spid="12"/>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 calcmode="lin" valueType="num">
                                      <p:cBhvr>
                                        <p:cTn id="50" dur="500" fill="hold"/>
                                        <p:tgtEl>
                                          <p:spTgt spid="16"/>
                                        </p:tgtEl>
                                        <p:attrNameLst>
                                          <p:attrName>style.rotation</p:attrName>
                                        </p:attrNameLst>
                                      </p:cBhvr>
                                      <p:tavLst>
                                        <p:tav tm="0">
                                          <p:val>
                                            <p:fltVal val="360"/>
                                          </p:val>
                                        </p:tav>
                                        <p:tav tm="100000">
                                          <p:val>
                                            <p:fltVal val="0"/>
                                          </p:val>
                                        </p:tav>
                                      </p:tavLst>
                                    </p:anim>
                                    <p:animEffect transition="in" filter="fade">
                                      <p:cBhvr>
                                        <p:cTn id="51" dur="500"/>
                                        <p:tgtEl>
                                          <p:spTgt spid="16"/>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 calcmode="lin" valueType="num">
                                      <p:cBhvr>
                                        <p:cTn id="56" dur="500" fill="hold"/>
                                        <p:tgtEl>
                                          <p:spTgt spid="17"/>
                                        </p:tgtEl>
                                        <p:attrNameLst>
                                          <p:attrName>style.rotation</p:attrName>
                                        </p:attrNameLst>
                                      </p:cBhvr>
                                      <p:tavLst>
                                        <p:tav tm="0">
                                          <p:val>
                                            <p:fltVal val="360"/>
                                          </p:val>
                                        </p:tav>
                                        <p:tav tm="100000">
                                          <p:val>
                                            <p:fltVal val="0"/>
                                          </p:val>
                                        </p:tav>
                                      </p:tavLst>
                                    </p:anim>
                                    <p:animEffect transition="in" filter="fade">
                                      <p:cBhvr>
                                        <p:cTn id="57" dur="500"/>
                                        <p:tgtEl>
                                          <p:spTgt spid="17"/>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 calcmode="lin" valueType="num">
                                      <p:cBhvr>
                                        <p:cTn id="62" dur="500" fill="hold"/>
                                        <p:tgtEl>
                                          <p:spTgt spid="18"/>
                                        </p:tgtEl>
                                        <p:attrNameLst>
                                          <p:attrName>style.rotation</p:attrName>
                                        </p:attrNameLst>
                                      </p:cBhvr>
                                      <p:tavLst>
                                        <p:tav tm="0">
                                          <p:val>
                                            <p:fltVal val="360"/>
                                          </p:val>
                                        </p:tav>
                                        <p:tav tm="100000">
                                          <p:val>
                                            <p:fltVal val="0"/>
                                          </p:val>
                                        </p:tav>
                                      </p:tavLst>
                                    </p:anim>
                                    <p:animEffect transition="in" filter="fade">
                                      <p:cBhvr>
                                        <p:cTn id="63" dur="500"/>
                                        <p:tgtEl>
                                          <p:spTgt spid="18"/>
                                        </p:tgtEl>
                                      </p:cBhvr>
                                    </p:animEffect>
                                  </p:childTnLst>
                                </p:cTn>
                              </p:par>
                              <p:par>
                                <p:cTn id="64" presetID="49" presetClass="entr" presetSubtype="0" decel="100000"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anim calcmode="lin" valueType="num">
                                      <p:cBhvr>
                                        <p:cTn id="68" dur="500" fill="hold"/>
                                        <p:tgtEl>
                                          <p:spTgt spid="19"/>
                                        </p:tgtEl>
                                        <p:attrNameLst>
                                          <p:attrName>style.rotation</p:attrName>
                                        </p:attrNameLst>
                                      </p:cBhvr>
                                      <p:tavLst>
                                        <p:tav tm="0">
                                          <p:val>
                                            <p:fltVal val="360"/>
                                          </p:val>
                                        </p:tav>
                                        <p:tav tm="100000">
                                          <p:val>
                                            <p:fltVal val="0"/>
                                          </p:val>
                                        </p:tav>
                                      </p:tavLst>
                                    </p:anim>
                                    <p:animEffect transition="in" filter="fade">
                                      <p:cBhvr>
                                        <p:cTn id="69" dur="500"/>
                                        <p:tgtEl>
                                          <p:spTgt spid="19"/>
                                        </p:tgtEl>
                                      </p:cBhvr>
                                    </p:animEffect>
                                  </p:childTnLst>
                                </p:cTn>
                              </p:par>
                              <p:par>
                                <p:cTn id="70" presetID="49" presetClass="entr" presetSubtype="0" decel="10000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 calcmode="lin" valueType="num">
                                      <p:cBhvr>
                                        <p:cTn id="74" dur="500" fill="hold"/>
                                        <p:tgtEl>
                                          <p:spTgt spid="22"/>
                                        </p:tgtEl>
                                        <p:attrNameLst>
                                          <p:attrName>style.rotation</p:attrName>
                                        </p:attrNameLst>
                                      </p:cBhvr>
                                      <p:tavLst>
                                        <p:tav tm="0">
                                          <p:val>
                                            <p:fltVal val="360"/>
                                          </p:val>
                                        </p:tav>
                                        <p:tav tm="100000">
                                          <p:val>
                                            <p:fltVal val="0"/>
                                          </p:val>
                                        </p:tav>
                                      </p:tavLst>
                                    </p:anim>
                                    <p:animEffect transition="in" filter="fade">
                                      <p:cBhvr>
                                        <p:cTn id="75" dur="500"/>
                                        <p:tgtEl>
                                          <p:spTgt spid="22"/>
                                        </p:tgtEl>
                                      </p:cBhvr>
                                    </p:animEffect>
                                  </p:childTnLst>
                                </p:cTn>
                              </p:par>
                              <p:par>
                                <p:cTn id="76" presetID="49" presetClass="entr" presetSubtype="0" decel="10000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 calcmode="lin" valueType="num">
                                      <p:cBhvr>
                                        <p:cTn id="80" dur="500" fill="hold"/>
                                        <p:tgtEl>
                                          <p:spTgt spid="25"/>
                                        </p:tgtEl>
                                        <p:attrNameLst>
                                          <p:attrName>style.rotation</p:attrName>
                                        </p:attrNameLst>
                                      </p:cBhvr>
                                      <p:tavLst>
                                        <p:tav tm="0">
                                          <p:val>
                                            <p:fltVal val="360"/>
                                          </p:val>
                                        </p:tav>
                                        <p:tav tm="100000">
                                          <p:val>
                                            <p:fltVal val="0"/>
                                          </p:val>
                                        </p:tav>
                                      </p:tavLst>
                                    </p:anim>
                                    <p:animEffect transition="in" filter="fade">
                                      <p:cBhvr>
                                        <p:cTn id="81" dur="500"/>
                                        <p:tgtEl>
                                          <p:spTgt spid="25"/>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childTnLst>
                          </p:cTn>
                        </p:par>
                        <p:par>
                          <p:cTn id="86" fill="hold">
                            <p:stCondLst>
                              <p:cond delay="100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1500"/>
                            </p:stCondLst>
                            <p:childTnLst>
                              <p:par>
                                <p:cTn id="91" presetID="10"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childTnLst>
                          </p:cTn>
                        </p:par>
                        <p:par>
                          <p:cTn id="94" fill="hold">
                            <p:stCondLst>
                              <p:cond delay="2000"/>
                            </p:stCondLst>
                            <p:childTnLst>
                              <p:par>
                                <p:cTn id="95" presetID="10"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8" grpId="0" animBg="1"/>
      <p:bldP spid="9" grpId="0" animBg="1"/>
      <p:bldP spid="6" grpId="0" animBg="1"/>
      <p:bldP spid="15" grpId="0"/>
      <p:bldP spid="16" grpId="0"/>
      <p:bldP spid="17" grpId="0"/>
      <p:bldP spid="18"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p:cNvGrpSpPr/>
          <p:nvPr/>
        </p:nvGrpSpPr>
        <p:grpSpPr>
          <a:xfrm>
            <a:off x="3294063" y="4549800"/>
            <a:ext cx="874713" cy="788987"/>
            <a:chOff x="3294063" y="4620138"/>
            <a:chExt cx="874713" cy="788987"/>
          </a:xfrm>
          <a:solidFill>
            <a:srgbClr val="385424"/>
          </a:solidFill>
        </p:grpSpPr>
        <p:sp>
          <p:nvSpPr>
            <p:cNvPr id="27" name="Freeform 26"/>
            <p:cNvSpPr/>
            <p:nvPr/>
          </p:nvSpPr>
          <p:spPr bwMode="auto">
            <a:xfrm>
              <a:off x="3392488" y="4620138"/>
              <a:ext cx="776288" cy="657225"/>
            </a:xfrm>
            <a:custGeom>
              <a:avLst/>
              <a:gdLst>
                <a:gd name="T0" fmla="*/ 21 w 489"/>
                <a:gd name="T1" fmla="*/ 414 h 414"/>
                <a:gd name="T2" fmla="*/ 0 w 489"/>
                <a:gd name="T3" fmla="*/ 414 h 414"/>
                <a:gd name="T4" fmla="*/ 0 w 489"/>
                <a:gd name="T5" fmla="*/ 41 h 414"/>
                <a:gd name="T6" fmla="*/ 481 w 489"/>
                <a:gd name="T7" fmla="*/ 0 h 414"/>
                <a:gd name="T8" fmla="*/ 489 w 489"/>
                <a:gd name="T9" fmla="*/ 19 h 414"/>
                <a:gd name="T10" fmla="*/ 21 w 489"/>
                <a:gd name="T11" fmla="*/ 56 h 414"/>
                <a:gd name="T12" fmla="*/ 21 w 489"/>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489" h="414">
                  <a:moveTo>
                    <a:pt x="21" y="414"/>
                  </a:moveTo>
                  <a:lnTo>
                    <a:pt x="0" y="414"/>
                  </a:lnTo>
                  <a:lnTo>
                    <a:pt x="0" y="41"/>
                  </a:lnTo>
                  <a:lnTo>
                    <a:pt x="481" y="0"/>
                  </a:lnTo>
                  <a:lnTo>
                    <a:pt x="489" y="19"/>
                  </a:lnTo>
                  <a:lnTo>
                    <a:pt x="21" y="56"/>
                  </a:lnTo>
                  <a:lnTo>
                    <a:pt x="21" y="4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28" name="Freeform 27"/>
            <p:cNvSpPr/>
            <p:nvPr/>
          </p:nvSpPr>
          <p:spPr bwMode="auto">
            <a:xfrm>
              <a:off x="3294063" y="5221800"/>
              <a:ext cx="230188" cy="187325"/>
            </a:xfrm>
            <a:custGeom>
              <a:avLst/>
              <a:gdLst>
                <a:gd name="T0" fmla="*/ 0 w 145"/>
                <a:gd name="T1" fmla="*/ 0 h 118"/>
                <a:gd name="T2" fmla="*/ 145 w 145"/>
                <a:gd name="T3" fmla="*/ 0 h 118"/>
                <a:gd name="T4" fmla="*/ 73 w 145"/>
                <a:gd name="T5" fmla="*/ 118 h 118"/>
                <a:gd name="T6" fmla="*/ 0 w 145"/>
                <a:gd name="T7" fmla="*/ 0 h 118"/>
              </a:gdLst>
              <a:ahLst/>
              <a:cxnLst>
                <a:cxn ang="0">
                  <a:pos x="T0" y="T1"/>
                </a:cxn>
                <a:cxn ang="0">
                  <a:pos x="T2" y="T3"/>
                </a:cxn>
                <a:cxn ang="0">
                  <a:pos x="T4" y="T5"/>
                </a:cxn>
                <a:cxn ang="0">
                  <a:pos x="T6" y="T7"/>
                </a:cxn>
              </a:cxnLst>
              <a:rect l="0" t="0" r="r" b="b"/>
              <a:pathLst>
                <a:path w="145" h="118">
                  <a:moveTo>
                    <a:pt x="0" y="0"/>
                  </a:moveTo>
                  <a:lnTo>
                    <a:pt x="145" y="0"/>
                  </a:lnTo>
                  <a:lnTo>
                    <a:pt x="73" y="11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73" name="Group 72"/>
          <p:cNvGrpSpPr/>
          <p:nvPr/>
        </p:nvGrpSpPr>
        <p:grpSpPr>
          <a:xfrm>
            <a:off x="8027988" y="2436837"/>
            <a:ext cx="892176" cy="625475"/>
            <a:chOff x="8027988" y="2507175"/>
            <a:chExt cx="892176" cy="625475"/>
          </a:xfrm>
          <a:solidFill>
            <a:srgbClr val="385424"/>
          </a:solidFill>
        </p:grpSpPr>
        <p:sp>
          <p:nvSpPr>
            <p:cNvPr id="35" name="Freeform 34"/>
            <p:cNvSpPr/>
            <p:nvPr/>
          </p:nvSpPr>
          <p:spPr bwMode="auto">
            <a:xfrm>
              <a:off x="8027988" y="2507175"/>
              <a:ext cx="798513" cy="506412"/>
            </a:xfrm>
            <a:custGeom>
              <a:avLst/>
              <a:gdLst>
                <a:gd name="T0" fmla="*/ 0 w 503"/>
                <a:gd name="T1" fmla="*/ 159 h 319"/>
                <a:gd name="T2" fmla="*/ 0 w 503"/>
                <a:gd name="T3" fmla="*/ 177 h 319"/>
                <a:gd name="T4" fmla="*/ 484 w 503"/>
                <a:gd name="T5" fmla="*/ 22 h 319"/>
                <a:gd name="T6" fmla="*/ 484 w 503"/>
                <a:gd name="T7" fmla="*/ 319 h 319"/>
                <a:gd name="T8" fmla="*/ 503 w 503"/>
                <a:gd name="T9" fmla="*/ 319 h 319"/>
                <a:gd name="T10" fmla="*/ 503 w 503"/>
                <a:gd name="T11" fmla="*/ 0 h 319"/>
                <a:gd name="T12" fmla="*/ 0 w 503"/>
                <a:gd name="T13" fmla="*/ 159 h 319"/>
              </a:gdLst>
              <a:ahLst/>
              <a:cxnLst>
                <a:cxn ang="0">
                  <a:pos x="T0" y="T1"/>
                </a:cxn>
                <a:cxn ang="0">
                  <a:pos x="T2" y="T3"/>
                </a:cxn>
                <a:cxn ang="0">
                  <a:pos x="T4" y="T5"/>
                </a:cxn>
                <a:cxn ang="0">
                  <a:pos x="T6" y="T7"/>
                </a:cxn>
                <a:cxn ang="0">
                  <a:pos x="T8" y="T9"/>
                </a:cxn>
                <a:cxn ang="0">
                  <a:pos x="T10" y="T11"/>
                </a:cxn>
                <a:cxn ang="0">
                  <a:pos x="T12" y="T13"/>
                </a:cxn>
              </a:cxnLst>
              <a:rect l="0" t="0" r="r" b="b"/>
              <a:pathLst>
                <a:path w="503" h="319">
                  <a:moveTo>
                    <a:pt x="0" y="159"/>
                  </a:moveTo>
                  <a:lnTo>
                    <a:pt x="0" y="177"/>
                  </a:lnTo>
                  <a:lnTo>
                    <a:pt x="484" y="22"/>
                  </a:lnTo>
                  <a:lnTo>
                    <a:pt x="484" y="319"/>
                  </a:lnTo>
                  <a:lnTo>
                    <a:pt x="503" y="319"/>
                  </a:lnTo>
                  <a:lnTo>
                    <a:pt x="503" y="0"/>
                  </a:lnTo>
                  <a:lnTo>
                    <a:pt x="0"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6" name="Freeform 35"/>
            <p:cNvSpPr/>
            <p:nvPr/>
          </p:nvSpPr>
          <p:spPr bwMode="auto">
            <a:xfrm>
              <a:off x="8705851" y="2958025"/>
              <a:ext cx="214313" cy="174625"/>
            </a:xfrm>
            <a:custGeom>
              <a:avLst/>
              <a:gdLst>
                <a:gd name="T0" fmla="*/ 135 w 135"/>
                <a:gd name="T1" fmla="*/ 0 h 110"/>
                <a:gd name="T2" fmla="*/ 0 w 135"/>
                <a:gd name="T3" fmla="*/ 0 h 110"/>
                <a:gd name="T4" fmla="*/ 67 w 135"/>
                <a:gd name="T5" fmla="*/ 110 h 110"/>
                <a:gd name="T6" fmla="*/ 135 w 135"/>
                <a:gd name="T7" fmla="*/ 0 h 110"/>
              </a:gdLst>
              <a:ahLst/>
              <a:cxnLst>
                <a:cxn ang="0">
                  <a:pos x="T0" y="T1"/>
                </a:cxn>
                <a:cxn ang="0">
                  <a:pos x="T2" y="T3"/>
                </a:cxn>
                <a:cxn ang="0">
                  <a:pos x="T4" y="T5"/>
                </a:cxn>
                <a:cxn ang="0">
                  <a:pos x="T6" y="T7"/>
                </a:cxn>
              </a:cxnLst>
              <a:rect l="0" t="0" r="r" b="b"/>
              <a:pathLst>
                <a:path w="135" h="110">
                  <a:moveTo>
                    <a:pt x="135" y="0"/>
                  </a:moveTo>
                  <a:lnTo>
                    <a:pt x="0" y="0"/>
                  </a:lnTo>
                  <a:lnTo>
                    <a:pt x="67" y="110"/>
                  </a:ln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72" name="Group 71"/>
          <p:cNvGrpSpPr/>
          <p:nvPr/>
        </p:nvGrpSpPr>
        <p:grpSpPr>
          <a:xfrm>
            <a:off x="3284538" y="2446362"/>
            <a:ext cx="893763" cy="625475"/>
            <a:chOff x="3284538" y="2516700"/>
            <a:chExt cx="893763" cy="625475"/>
          </a:xfrm>
        </p:grpSpPr>
        <p:sp>
          <p:nvSpPr>
            <p:cNvPr id="37" name="Freeform 36"/>
            <p:cNvSpPr/>
            <p:nvPr/>
          </p:nvSpPr>
          <p:spPr bwMode="auto">
            <a:xfrm>
              <a:off x="3376613" y="2516700"/>
              <a:ext cx="801688" cy="506412"/>
            </a:xfrm>
            <a:custGeom>
              <a:avLst/>
              <a:gdLst>
                <a:gd name="T0" fmla="*/ 505 w 505"/>
                <a:gd name="T1" fmla="*/ 96 h 319"/>
                <a:gd name="T2" fmla="*/ 505 w 505"/>
                <a:gd name="T3" fmla="*/ 113 h 319"/>
                <a:gd name="T4" fmla="*/ 20 w 505"/>
                <a:gd name="T5" fmla="*/ 22 h 319"/>
                <a:gd name="T6" fmla="*/ 20 w 505"/>
                <a:gd name="T7" fmla="*/ 319 h 319"/>
                <a:gd name="T8" fmla="*/ 0 w 505"/>
                <a:gd name="T9" fmla="*/ 319 h 319"/>
                <a:gd name="T10" fmla="*/ 0 w 505"/>
                <a:gd name="T11" fmla="*/ 0 h 319"/>
                <a:gd name="T12" fmla="*/ 505 w 505"/>
                <a:gd name="T13" fmla="*/ 96 h 319"/>
              </a:gdLst>
              <a:ahLst/>
              <a:cxnLst>
                <a:cxn ang="0">
                  <a:pos x="T0" y="T1"/>
                </a:cxn>
                <a:cxn ang="0">
                  <a:pos x="T2" y="T3"/>
                </a:cxn>
                <a:cxn ang="0">
                  <a:pos x="T4" y="T5"/>
                </a:cxn>
                <a:cxn ang="0">
                  <a:pos x="T6" y="T7"/>
                </a:cxn>
                <a:cxn ang="0">
                  <a:pos x="T8" y="T9"/>
                </a:cxn>
                <a:cxn ang="0">
                  <a:pos x="T10" y="T11"/>
                </a:cxn>
                <a:cxn ang="0">
                  <a:pos x="T12" y="T13"/>
                </a:cxn>
              </a:cxnLst>
              <a:rect l="0" t="0" r="r" b="b"/>
              <a:pathLst>
                <a:path w="505" h="319">
                  <a:moveTo>
                    <a:pt x="505" y="96"/>
                  </a:moveTo>
                  <a:lnTo>
                    <a:pt x="505" y="113"/>
                  </a:lnTo>
                  <a:lnTo>
                    <a:pt x="20" y="22"/>
                  </a:lnTo>
                  <a:lnTo>
                    <a:pt x="20" y="319"/>
                  </a:lnTo>
                  <a:lnTo>
                    <a:pt x="0" y="319"/>
                  </a:lnTo>
                  <a:lnTo>
                    <a:pt x="0" y="0"/>
                  </a:lnTo>
                  <a:lnTo>
                    <a:pt x="505" y="9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8" name="Freeform 37"/>
            <p:cNvSpPr/>
            <p:nvPr/>
          </p:nvSpPr>
          <p:spPr bwMode="auto">
            <a:xfrm>
              <a:off x="3284538" y="2967550"/>
              <a:ext cx="217488" cy="174625"/>
            </a:xfrm>
            <a:custGeom>
              <a:avLst/>
              <a:gdLst>
                <a:gd name="T0" fmla="*/ 0 w 137"/>
                <a:gd name="T1" fmla="*/ 0 h 110"/>
                <a:gd name="T2" fmla="*/ 137 w 137"/>
                <a:gd name="T3" fmla="*/ 0 h 110"/>
                <a:gd name="T4" fmla="*/ 68 w 137"/>
                <a:gd name="T5" fmla="*/ 110 h 110"/>
                <a:gd name="T6" fmla="*/ 0 w 137"/>
                <a:gd name="T7" fmla="*/ 0 h 110"/>
              </a:gdLst>
              <a:ahLst/>
              <a:cxnLst>
                <a:cxn ang="0">
                  <a:pos x="T0" y="T1"/>
                </a:cxn>
                <a:cxn ang="0">
                  <a:pos x="T2" y="T3"/>
                </a:cxn>
                <a:cxn ang="0">
                  <a:pos x="T4" y="T5"/>
                </a:cxn>
                <a:cxn ang="0">
                  <a:pos x="T6" y="T7"/>
                </a:cxn>
              </a:cxnLst>
              <a:rect l="0" t="0" r="r" b="b"/>
              <a:pathLst>
                <a:path w="137" h="110">
                  <a:moveTo>
                    <a:pt x="0" y="0"/>
                  </a:moveTo>
                  <a:lnTo>
                    <a:pt x="137" y="0"/>
                  </a:lnTo>
                  <a:lnTo>
                    <a:pt x="68" y="110"/>
                  </a:ln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74" name="Group 73"/>
          <p:cNvGrpSpPr/>
          <p:nvPr/>
        </p:nvGrpSpPr>
        <p:grpSpPr>
          <a:xfrm>
            <a:off x="7989888" y="4597425"/>
            <a:ext cx="652463" cy="688975"/>
            <a:chOff x="7989888" y="4667763"/>
            <a:chExt cx="652463" cy="688975"/>
          </a:xfrm>
          <a:solidFill>
            <a:srgbClr val="385424"/>
          </a:solidFill>
        </p:grpSpPr>
        <p:sp>
          <p:nvSpPr>
            <p:cNvPr id="42" name="Freeform 41"/>
            <p:cNvSpPr/>
            <p:nvPr/>
          </p:nvSpPr>
          <p:spPr bwMode="auto">
            <a:xfrm>
              <a:off x="7989888" y="4667763"/>
              <a:ext cx="558800" cy="569912"/>
            </a:xfrm>
            <a:custGeom>
              <a:avLst/>
              <a:gdLst>
                <a:gd name="T0" fmla="*/ 0 w 352"/>
                <a:gd name="T1" fmla="*/ 0 h 359"/>
                <a:gd name="T2" fmla="*/ 0 w 352"/>
                <a:gd name="T3" fmla="*/ 19 h 359"/>
                <a:gd name="T4" fmla="*/ 333 w 352"/>
                <a:gd name="T5" fmla="*/ 56 h 359"/>
                <a:gd name="T6" fmla="*/ 333 w 352"/>
                <a:gd name="T7" fmla="*/ 359 h 359"/>
                <a:gd name="T8" fmla="*/ 352 w 352"/>
                <a:gd name="T9" fmla="*/ 359 h 359"/>
                <a:gd name="T10" fmla="*/ 352 w 352"/>
                <a:gd name="T11" fmla="*/ 40 h 359"/>
                <a:gd name="T12" fmla="*/ 0 w 352"/>
                <a:gd name="T13" fmla="*/ 0 h 359"/>
              </a:gdLst>
              <a:ahLst/>
              <a:cxnLst>
                <a:cxn ang="0">
                  <a:pos x="T0" y="T1"/>
                </a:cxn>
                <a:cxn ang="0">
                  <a:pos x="T2" y="T3"/>
                </a:cxn>
                <a:cxn ang="0">
                  <a:pos x="T4" y="T5"/>
                </a:cxn>
                <a:cxn ang="0">
                  <a:pos x="T6" y="T7"/>
                </a:cxn>
                <a:cxn ang="0">
                  <a:pos x="T8" y="T9"/>
                </a:cxn>
                <a:cxn ang="0">
                  <a:pos x="T10" y="T11"/>
                </a:cxn>
                <a:cxn ang="0">
                  <a:pos x="T12" y="T13"/>
                </a:cxn>
              </a:cxnLst>
              <a:rect l="0" t="0" r="r" b="b"/>
              <a:pathLst>
                <a:path w="352" h="359">
                  <a:moveTo>
                    <a:pt x="0" y="0"/>
                  </a:moveTo>
                  <a:lnTo>
                    <a:pt x="0" y="19"/>
                  </a:lnTo>
                  <a:lnTo>
                    <a:pt x="333" y="56"/>
                  </a:lnTo>
                  <a:lnTo>
                    <a:pt x="333" y="359"/>
                  </a:lnTo>
                  <a:lnTo>
                    <a:pt x="352" y="359"/>
                  </a:lnTo>
                  <a:lnTo>
                    <a:pt x="352" y="4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3" name="Freeform 42"/>
            <p:cNvSpPr/>
            <p:nvPr/>
          </p:nvSpPr>
          <p:spPr bwMode="auto">
            <a:xfrm>
              <a:off x="8424863" y="5182113"/>
              <a:ext cx="217488" cy="174625"/>
            </a:xfrm>
            <a:custGeom>
              <a:avLst/>
              <a:gdLst>
                <a:gd name="T0" fmla="*/ 137 w 137"/>
                <a:gd name="T1" fmla="*/ 0 h 110"/>
                <a:gd name="T2" fmla="*/ 0 w 137"/>
                <a:gd name="T3" fmla="*/ 0 h 110"/>
                <a:gd name="T4" fmla="*/ 69 w 137"/>
                <a:gd name="T5" fmla="*/ 110 h 110"/>
                <a:gd name="T6" fmla="*/ 137 w 137"/>
                <a:gd name="T7" fmla="*/ 0 h 110"/>
              </a:gdLst>
              <a:ahLst/>
              <a:cxnLst>
                <a:cxn ang="0">
                  <a:pos x="T0" y="T1"/>
                </a:cxn>
                <a:cxn ang="0">
                  <a:pos x="T2" y="T3"/>
                </a:cxn>
                <a:cxn ang="0">
                  <a:pos x="T4" y="T5"/>
                </a:cxn>
                <a:cxn ang="0">
                  <a:pos x="T6" y="T7"/>
                </a:cxn>
              </a:cxnLst>
              <a:rect l="0" t="0" r="r" b="b"/>
              <a:pathLst>
                <a:path w="137" h="110">
                  <a:moveTo>
                    <a:pt x="137" y="0"/>
                  </a:moveTo>
                  <a:lnTo>
                    <a:pt x="0" y="0"/>
                  </a:lnTo>
                  <a:lnTo>
                    <a:pt x="69" y="110"/>
                  </a:lnTo>
                  <a:lnTo>
                    <a:pt x="1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pic>
        <p:nvPicPr>
          <p:cNvPr id="47" name="Picture 4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9676" y="4880000"/>
            <a:ext cx="466566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 name="Group 87"/>
          <p:cNvGrpSpPr/>
          <p:nvPr/>
        </p:nvGrpSpPr>
        <p:grpSpPr>
          <a:xfrm>
            <a:off x="8642351" y="3068254"/>
            <a:ext cx="2343012" cy="944716"/>
            <a:chOff x="9720775" y="2761849"/>
            <a:chExt cx="2343012" cy="944716"/>
          </a:xfrm>
        </p:grpSpPr>
        <p:sp>
          <p:nvSpPr>
            <p:cNvPr id="89" name="TextBox 88"/>
            <p:cNvSpPr txBox="1"/>
            <p:nvPr/>
          </p:nvSpPr>
          <p:spPr>
            <a:xfrm>
              <a:off x="9720775" y="2761849"/>
              <a:ext cx="1736373" cy="369332"/>
            </a:xfrm>
            <a:prstGeom prst="rect">
              <a:avLst/>
            </a:prstGeom>
            <a:noFill/>
          </p:spPr>
          <p:txBody>
            <a:bodyPr wrap="none" rtlCol="0">
              <a:spAutoFit/>
            </a:bodyPr>
            <a:lstStyle/>
            <a:p>
              <a:r>
                <a:rPr lang="en-US" b="1" smtClean="0">
                  <a:cs typeface="+mn-ea"/>
                  <a:sym typeface="+mn-lt"/>
                </a:rPr>
                <a:t>Reading Book</a:t>
              </a:r>
              <a:endParaRPr lang="en-GB" b="1">
                <a:cs typeface="+mn-ea"/>
                <a:sym typeface="+mn-lt"/>
              </a:endParaRPr>
            </a:p>
          </p:txBody>
        </p:sp>
        <p:sp>
          <p:nvSpPr>
            <p:cNvPr id="90" name="Rectangle 89"/>
            <p:cNvSpPr/>
            <p:nvPr/>
          </p:nvSpPr>
          <p:spPr>
            <a:xfrm>
              <a:off x="9720775" y="3060234"/>
              <a:ext cx="2343012" cy="646331"/>
            </a:xfrm>
            <a:prstGeom prst="rect">
              <a:avLst/>
            </a:prstGeom>
          </p:spPr>
          <p:txBody>
            <a:bodyPr wrap="square">
              <a:spAutoFit/>
            </a:bodyPr>
            <a:lstStyle/>
            <a:p>
              <a:r>
                <a:rPr lang="en-GB" sz="1200">
                  <a:cs typeface="+mn-ea"/>
                  <a:sym typeface="+mn-lt"/>
                </a:rPr>
                <a:t>Lorem ipsum dolor sit amet, consectetuer adipiscing elit, sed diam </a:t>
              </a:r>
              <a:r>
                <a:rPr lang="en-GB" sz="1200" smtClean="0">
                  <a:cs typeface="+mn-ea"/>
                  <a:sym typeface="+mn-lt"/>
                </a:rPr>
                <a:t>nonummy</a:t>
              </a:r>
              <a:endParaRPr lang="en-GB" sz="1200">
                <a:cs typeface="+mn-ea"/>
                <a:sym typeface="+mn-lt"/>
              </a:endParaRPr>
            </a:p>
          </p:txBody>
        </p:sp>
      </p:grpSp>
      <p:grpSp>
        <p:nvGrpSpPr>
          <p:cNvPr id="91" name="Group 90"/>
          <p:cNvGrpSpPr/>
          <p:nvPr/>
        </p:nvGrpSpPr>
        <p:grpSpPr>
          <a:xfrm>
            <a:off x="8350106" y="5338787"/>
            <a:ext cx="2343012" cy="944716"/>
            <a:chOff x="9720775" y="2761849"/>
            <a:chExt cx="2343012" cy="944716"/>
          </a:xfrm>
        </p:grpSpPr>
        <p:sp>
          <p:nvSpPr>
            <p:cNvPr id="92" name="TextBox 91"/>
            <p:cNvSpPr txBox="1"/>
            <p:nvPr/>
          </p:nvSpPr>
          <p:spPr>
            <a:xfrm>
              <a:off x="9720775" y="2761849"/>
              <a:ext cx="1300356" cy="369332"/>
            </a:xfrm>
            <a:prstGeom prst="rect">
              <a:avLst/>
            </a:prstGeom>
            <a:noFill/>
          </p:spPr>
          <p:txBody>
            <a:bodyPr wrap="none" rtlCol="0">
              <a:spAutoFit/>
            </a:bodyPr>
            <a:lstStyle/>
            <a:p>
              <a:r>
                <a:rPr lang="en-US" b="1" smtClean="0">
                  <a:cs typeface="+mn-ea"/>
                  <a:sym typeface="+mn-lt"/>
                </a:rPr>
                <a:t>Education</a:t>
              </a:r>
              <a:endParaRPr lang="en-GB" b="1">
                <a:cs typeface="+mn-ea"/>
                <a:sym typeface="+mn-lt"/>
              </a:endParaRPr>
            </a:p>
          </p:txBody>
        </p:sp>
        <p:sp>
          <p:nvSpPr>
            <p:cNvPr id="93" name="Rectangle 92"/>
            <p:cNvSpPr/>
            <p:nvPr/>
          </p:nvSpPr>
          <p:spPr>
            <a:xfrm>
              <a:off x="9720775" y="3060234"/>
              <a:ext cx="2343012" cy="646331"/>
            </a:xfrm>
            <a:prstGeom prst="rect">
              <a:avLst/>
            </a:prstGeom>
          </p:spPr>
          <p:txBody>
            <a:bodyPr wrap="square">
              <a:spAutoFit/>
            </a:bodyPr>
            <a:lstStyle/>
            <a:p>
              <a:r>
                <a:rPr lang="en-GB" sz="1200">
                  <a:cs typeface="+mn-ea"/>
                  <a:sym typeface="+mn-lt"/>
                </a:rPr>
                <a:t>Lorem ipsum dolor sit amet, consectetuer adipiscing elit, sed diam </a:t>
              </a:r>
              <a:r>
                <a:rPr lang="en-GB" sz="1200" smtClean="0">
                  <a:cs typeface="+mn-ea"/>
                  <a:sym typeface="+mn-lt"/>
                </a:rPr>
                <a:t>nonummy</a:t>
              </a:r>
              <a:endParaRPr lang="en-GB" sz="1200">
                <a:cs typeface="+mn-ea"/>
                <a:sym typeface="+mn-lt"/>
              </a:endParaRPr>
            </a:p>
          </p:txBody>
        </p:sp>
      </p:grpSp>
      <p:grpSp>
        <p:nvGrpSpPr>
          <p:cNvPr id="94" name="Group 93"/>
          <p:cNvGrpSpPr/>
          <p:nvPr/>
        </p:nvGrpSpPr>
        <p:grpSpPr>
          <a:xfrm flipH="1">
            <a:off x="1231046" y="3073271"/>
            <a:ext cx="2343012" cy="944716"/>
            <a:chOff x="9720775" y="2761849"/>
            <a:chExt cx="2343012" cy="944716"/>
          </a:xfrm>
        </p:grpSpPr>
        <p:sp>
          <p:nvSpPr>
            <p:cNvPr id="95" name="TextBox 94"/>
            <p:cNvSpPr txBox="1"/>
            <p:nvPr/>
          </p:nvSpPr>
          <p:spPr>
            <a:xfrm>
              <a:off x="9720775" y="2761849"/>
              <a:ext cx="954108" cy="369332"/>
            </a:xfrm>
            <a:prstGeom prst="rect">
              <a:avLst/>
            </a:prstGeom>
            <a:noFill/>
          </p:spPr>
          <p:txBody>
            <a:bodyPr wrap="none" rtlCol="0">
              <a:spAutoFit/>
            </a:bodyPr>
            <a:lstStyle/>
            <a:p>
              <a:pPr algn="r"/>
              <a:r>
                <a:rPr lang="en-US" b="1" smtClean="0">
                  <a:cs typeface="+mn-ea"/>
                  <a:sym typeface="+mn-lt"/>
                </a:rPr>
                <a:t>Design</a:t>
              </a:r>
              <a:endParaRPr lang="en-GB" b="1">
                <a:cs typeface="+mn-ea"/>
                <a:sym typeface="+mn-lt"/>
              </a:endParaRPr>
            </a:p>
          </p:txBody>
        </p:sp>
        <p:sp>
          <p:nvSpPr>
            <p:cNvPr id="96" name="Rectangle 95"/>
            <p:cNvSpPr/>
            <p:nvPr/>
          </p:nvSpPr>
          <p:spPr>
            <a:xfrm>
              <a:off x="9720775" y="3060234"/>
              <a:ext cx="2343012" cy="646331"/>
            </a:xfrm>
            <a:prstGeom prst="rect">
              <a:avLst/>
            </a:prstGeom>
          </p:spPr>
          <p:txBody>
            <a:bodyPr wrap="square">
              <a:spAutoFit/>
            </a:bodyPr>
            <a:lstStyle/>
            <a:p>
              <a:pPr algn="r"/>
              <a:r>
                <a:rPr lang="en-GB" sz="1200">
                  <a:cs typeface="+mn-ea"/>
                  <a:sym typeface="+mn-lt"/>
                </a:rPr>
                <a:t>Lorem ipsum dolor sit amet, consectetuer adipiscing elit, sed diam </a:t>
              </a:r>
              <a:r>
                <a:rPr lang="en-GB" sz="1200" smtClean="0">
                  <a:cs typeface="+mn-ea"/>
                  <a:sym typeface="+mn-lt"/>
                </a:rPr>
                <a:t>nonummy</a:t>
              </a:r>
              <a:endParaRPr lang="en-GB" sz="1200">
                <a:cs typeface="+mn-ea"/>
                <a:sym typeface="+mn-lt"/>
              </a:endParaRPr>
            </a:p>
          </p:txBody>
        </p:sp>
      </p:grpSp>
      <p:grpSp>
        <p:nvGrpSpPr>
          <p:cNvPr id="97" name="Group 96"/>
          <p:cNvGrpSpPr/>
          <p:nvPr/>
        </p:nvGrpSpPr>
        <p:grpSpPr>
          <a:xfrm flipH="1">
            <a:off x="1238260" y="5338787"/>
            <a:ext cx="2343012" cy="944716"/>
            <a:chOff x="9720775" y="2761849"/>
            <a:chExt cx="2343012" cy="944716"/>
          </a:xfrm>
        </p:grpSpPr>
        <p:sp>
          <p:nvSpPr>
            <p:cNvPr id="98" name="TextBox 97"/>
            <p:cNvSpPr txBox="1"/>
            <p:nvPr/>
          </p:nvSpPr>
          <p:spPr>
            <a:xfrm>
              <a:off x="9720775" y="2761849"/>
              <a:ext cx="1300357" cy="369332"/>
            </a:xfrm>
            <a:prstGeom prst="rect">
              <a:avLst/>
            </a:prstGeom>
            <a:noFill/>
          </p:spPr>
          <p:txBody>
            <a:bodyPr wrap="none" rtlCol="0">
              <a:spAutoFit/>
            </a:bodyPr>
            <a:lstStyle/>
            <a:p>
              <a:pPr algn="r"/>
              <a:r>
                <a:rPr lang="en-US" b="1" smtClean="0">
                  <a:cs typeface="+mn-ea"/>
                  <a:sym typeface="+mn-lt"/>
                </a:rPr>
                <a:t>Searching</a:t>
              </a:r>
              <a:endParaRPr lang="en-GB" b="1">
                <a:cs typeface="+mn-ea"/>
                <a:sym typeface="+mn-lt"/>
              </a:endParaRPr>
            </a:p>
          </p:txBody>
        </p:sp>
        <p:sp>
          <p:nvSpPr>
            <p:cNvPr id="99" name="Rectangle 98"/>
            <p:cNvSpPr/>
            <p:nvPr/>
          </p:nvSpPr>
          <p:spPr>
            <a:xfrm>
              <a:off x="9720775" y="3060234"/>
              <a:ext cx="2343012" cy="646331"/>
            </a:xfrm>
            <a:prstGeom prst="rect">
              <a:avLst/>
            </a:prstGeom>
          </p:spPr>
          <p:txBody>
            <a:bodyPr wrap="square">
              <a:spAutoFit/>
            </a:bodyPr>
            <a:lstStyle/>
            <a:p>
              <a:pPr algn="r"/>
              <a:r>
                <a:rPr lang="en-GB" sz="1200">
                  <a:cs typeface="+mn-ea"/>
                  <a:sym typeface="+mn-lt"/>
                </a:rPr>
                <a:t>Lorem ipsum dolor sit amet, consectetuer adipiscing elit, sed diam </a:t>
              </a:r>
              <a:r>
                <a:rPr lang="en-GB" sz="1200" smtClean="0">
                  <a:cs typeface="+mn-ea"/>
                  <a:sym typeface="+mn-lt"/>
                </a:rPr>
                <a:t>nonummy</a:t>
              </a:r>
              <a:endParaRPr lang="en-GB" sz="1200">
                <a:cs typeface="+mn-ea"/>
                <a:sym typeface="+mn-lt"/>
              </a:endParaRPr>
            </a:p>
          </p:txBody>
        </p:sp>
      </p:grpSp>
      <p:grpSp>
        <p:nvGrpSpPr>
          <p:cNvPr id="4" name="Group 3"/>
          <p:cNvGrpSpPr/>
          <p:nvPr/>
        </p:nvGrpSpPr>
        <p:grpSpPr>
          <a:xfrm>
            <a:off x="4325303" y="1776755"/>
            <a:ext cx="3515361" cy="3233737"/>
            <a:chOff x="4325303" y="1790725"/>
            <a:chExt cx="3515361" cy="3233737"/>
          </a:xfrm>
        </p:grpSpPr>
        <p:sp>
          <p:nvSpPr>
            <p:cNvPr id="48" name="Freeform 47"/>
            <p:cNvSpPr>
              <a:spLocks noEditPoints="1"/>
            </p:cNvSpPr>
            <p:nvPr/>
          </p:nvSpPr>
          <p:spPr bwMode="auto">
            <a:xfrm>
              <a:off x="5173663" y="1790725"/>
              <a:ext cx="1819275" cy="1144587"/>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9" name="Freeform 48"/>
            <p:cNvSpPr/>
            <p:nvPr/>
          </p:nvSpPr>
          <p:spPr bwMode="auto">
            <a:xfrm>
              <a:off x="6083301" y="2481287"/>
              <a:ext cx="1757363" cy="1238250"/>
            </a:xfrm>
            <a:custGeom>
              <a:avLst/>
              <a:gdLst>
                <a:gd name="T0" fmla="*/ 1107 w 1107"/>
                <a:gd name="T1" fmla="*/ 780 h 780"/>
                <a:gd name="T2" fmla="*/ 0 w 1107"/>
                <a:gd name="T3" fmla="*/ 0 h 780"/>
                <a:gd name="T4" fmla="*/ 0 w 1107"/>
                <a:gd name="T5" fmla="*/ 780 h 780"/>
                <a:gd name="T6" fmla="*/ 1107 w 1107"/>
                <a:gd name="T7" fmla="*/ 780 h 780"/>
              </a:gdLst>
              <a:ahLst/>
              <a:cxnLst>
                <a:cxn ang="0">
                  <a:pos x="T0" y="T1"/>
                </a:cxn>
                <a:cxn ang="0">
                  <a:pos x="T2" y="T3"/>
                </a:cxn>
                <a:cxn ang="0">
                  <a:pos x="T4" y="T5"/>
                </a:cxn>
                <a:cxn ang="0">
                  <a:pos x="T6" y="T7"/>
                </a:cxn>
              </a:cxnLst>
              <a:rect l="0" t="0" r="r" b="b"/>
              <a:pathLst>
                <a:path w="1107" h="780">
                  <a:moveTo>
                    <a:pt x="1107" y="780"/>
                  </a:moveTo>
                  <a:lnTo>
                    <a:pt x="0" y="0"/>
                  </a:lnTo>
                  <a:lnTo>
                    <a:pt x="0" y="780"/>
                  </a:lnTo>
                  <a:lnTo>
                    <a:pt x="1107" y="780"/>
                  </a:lnTo>
                  <a:close/>
                </a:path>
              </a:pathLst>
            </a:custGeom>
            <a:solidFill>
              <a:srgbClr val="72A0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0" name="Freeform 49"/>
            <p:cNvSpPr/>
            <p:nvPr/>
          </p:nvSpPr>
          <p:spPr bwMode="auto">
            <a:xfrm>
              <a:off x="6082666" y="2481287"/>
              <a:ext cx="1757363" cy="1238250"/>
            </a:xfrm>
            <a:custGeom>
              <a:avLst/>
              <a:gdLst>
                <a:gd name="T0" fmla="*/ 695 w 695"/>
                <a:gd name="T1" fmla="*/ 489 h 489"/>
                <a:gd name="T2" fmla="*/ 695 w 695"/>
                <a:gd name="T3" fmla="*/ 93 h 489"/>
                <a:gd name="T4" fmla="*/ 605 w 695"/>
                <a:gd name="T5" fmla="*/ 0 h 489"/>
                <a:gd name="T6" fmla="*/ 0 w 695"/>
                <a:gd name="T7" fmla="*/ 0 h 489"/>
                <a:gd name="T8" fmla="*/ 0 w 695"/>
                <a:gd name="T9" fmla="*/ 489 h 489"/>
                <a:gd name="T10" fmla="*/ 695 w 695"/>
                <a:gd name="T11" fmla="*/ 489 h 489"/>
              </a:gdLst>
              <a:ahLst/>
              <a:cxnLst>
                <a:cxn ang="0">
                  <a:pos x="T0" y="T1"/>
                </a:cxn>
                <a:cxn ang="0">
                  <a:pos x="T2" y="T3"/>
                </a:cxn>
                <a:cxn ang="0">
                  <a:pos x="T4" y="T5"/>
                </a:cxn>
                <a:cxn ang="0">
                  <a:pos x="T6" y="T7"/>
                </a:cxn>
                <a:cxn ang="0">
                  <a:pos x="T8" y="T9"/>
                </a:cxn>
                <a:cxn ang="0">
                  <a:pos x="T10" y="T11"/>
                </a:cxn>
              </a:cxnLst>
              <a:rect l="0" t="0" r="r" b="b"/>
              <a:pathLst>
                <a:path w="695" h="489">
                  <a:moveTo>
                    <a:pt x="695" y="489"/>
                  </a:moveTo>
                  <a:cubicBezTo>
                    <a:pt x="695" y="93"/>
                    <a:pt x="695" y="93"/>
                    <a:pt x="695" y="93"/>
                  </a:cubicBezTo>
                  <a:cubicBezTo>
                    <a:pt x="695" y="42"/>
                    <a:pt x="655" y="0"/>
                    <a:pt x="605" y="0"/>
                  </a:cubicBezTo>
                  <a:cubicBezTo>
                    <a:pt x="0" y="0"/>
                    <a:pt x="0" y="0"/>
                    <a:pt x="0" y="0"/>
                  </a:cubicBezTo>
                  <a:cubicBezTo>
                    <a:pt x="0" y="489"/>
                    <a:pt x="0" y="489"/>
                    <a:pt x="0" y="489"/>
                  </a:cubicBezTo>
                  <a:lnTo>
                    <a:pt x="695" y="489"/>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1" name="Freeform 50"/>
            <p:cNvSpPr/>
            <p:nvPr/>
          </p:nvSpPr>
          <p:spPr bwMode="auto">
            <a:xfrm>
              <a:off x="4325303" y="2481287"/>
              <a:ext cx="1757363" cy="1238250"/>
            </a:xfrm>
            <a:custGeom>
              <a:avLst/>
              <a:gdLst>
                <a:gd name="T0" fmla="*/ 695 w 695"/>
                <a:gd name="T1" fmla="*/ 0 h 489"/>
                <a:gd name="T2" fmla="*/ 90 w 695"/>
                <a:gd name="T3" fmla="*/ 0 h 489"/>
                <a:gd name="T4" fmla="*/ 0 w 695"/>
                <a:gd name="T5" fmla="*/ 93 h 489"/>
                <a:gd name="T6" fmla="*/ 0 w 695"/>
                <a:gd name="T7" fmla="*/ 489 h 489"/>
                <a:gd name="T8" fmla="*/ 695 w 695"/>
                <a:gd name="T9" fmla="*/ 489 h 489"/>
                <a:gd name="T10" fmla="*/ 695 w 695"/>
                <a:gd name="T11" fmla="*/ 0 h 489"/>
              </a:gdLst>
              <a:ahLst/>
              <a:cxnLst>
                <a:cxn ang="0">
                  <a:pos x="T0" y="T1"/>
                </a:cxn>
                <a:cxn ang="0">
                  <a:pos x="T2" y="T3"/>
                </a:cxn>
                <a:cxn ang="0">
                  <a:pos x="T4" y="T5"/>
                </a:cxn>
                <a:cxn ang="0">
                  <a:pos x="T6" y="T7"/>
                </a:cxn>
                <a:cxn ang="0">
                  <a:pos x="T8" y="T9"/>
                </a:cxn>
                <a:cxn ang="0">
                  <a:pos x="T10" y="T11"/>
                </a:cxn>
              </a:cxnLst>
              <a:rect l="0" t="0" r="r" b="b"/>
              <a:pathLst>
                <a:path w="695" h="489">
                  <a:moveTo>
                    <a:pt x="695" y="0"/>
                  </a:moveTo>
                  <a:cubicBezTo>
                    <a:pt x="90" y="0"/>
                    <a:pt x="90" y="0"/>
                    <a:pt x="90" y="0"/>
                  </a:cubicBezTo>
                  <a:cubicBezTo>
                    <a:pt x="40" y="0"/>
                    <a:pt x="0" y="42"/>
                    <a:pt x="0" y="93"/>
                  </a:cubicBezTo>
                  <a:cubicBezTo>
                    <a:pt x="0" y="489"/>
                    <a:pt x="0" y="489"/>
                    <a:pt x="0" y="489"/>
                  </a:cubicBezTo>
                  <a:cubicBezTo>
                    <a:pt x="695" y="489"/>
                    <a:pt x="695" y="489"/>
                    <a:pt x="695" y="489"/>
                  </a:cubicBezTo>
                  <a:lnTo>
                    <a:pt x="695"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3" name="Freeform 52"/>
            <p:cNvSpPr/>
            <p:nvPr/>
          </p:nvSpPr>
          <p:spPr bwMode="auto">
            <a:xfrm>
              <a:off x="6083301" y="3719537"/>
              <a:ext cx="1757363" cy="1304925"/>
            </a:xfrm>
            <a:custGeom>
              <a:avLst/>
              <a:gdLst>
                <a:gd name="T0" fmla="*/ 0 w 695"/>
                <a:gd name="T1" fmla="*/ 0 h 516"/>
                <a:gd name="T2" fmla="*/ 0 w 695"/>
                <a:gd name="T3" fmla="*/ 516 h 516"/>
                <a:gd name="T4" fmla="*/ 605 w 695"/>
                <a:gd name="T5" fmla="*/ 516 h 516"/>
                <a:gd name="T6" fmla="*/ 695 w 695"/>
                <a:gd name="T7" fmla="*/ 423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516"/>
                    <a:pt x="0" y="516"/>
                    <a:pt x="0" y="516"/>
                  </a:cubicBezTo>
                  <a:cubicBezTo>
                    <a:pt x="605" y="516"/>
                    <a:pt x="605" y="516"/>
                    <a:pt x="605" y="516"/>
                  </a:cubicBezTo>
                  <a:cubicBezTo>
                    <a:pt x="655" y="516"/>
                    <a:pt x="695" y="474"/>
                    <a:pt x="695" y="423"/>
                  </a:cubicBezTo>
                  <a:cubicBezTo>
                    <a:pt x="695" y="0"/>
                    <a:pt x="695" y="0"/>
                    <a:pt x="695" y="0"/>
                  </a:cubicBez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5" name="Freeform 54"/>
            <p:cNvSpPr/>
            <p:nvPr/>
          </p:nvSpPr>
          <p:spPr bwMode="auto">
            <a:xfrm>
              <a:off x="4325303" y="3719537"/>
              <a:ext cx="1757363" cy="1304925"/>
            </a:xfrm>
            <a:custGeom>
              <a:avLst/>
              <a:gdLst>
                <a:gd name="T0" fmla="*/ 0 w 695"/>
                <a:gd name="T1" fmla="*/ 0 h 516"/>
                <a:gd name="T2" fmla="*/ 0 w 695"/>
                <a:gd name="T3" fmla="*/ 423 h 516"/>
                <a:gd name="T4" fmla="*/ 90 w 695"/>
                <a:gd name="T5" fmla="*/ 516 h 516"/>
                <a:gd name="T6" fmla="*/ 695 w 695"/>
                <a:gd name="T7" fmla="*/ 516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423"/>
                    <a:pt x="0" y="423"/>
                    <a:pt x="0" y="423"/>
                  </a:cubicBezTo>
                  <a:cubicBezTo>
                    <a:pt x="0" y="474"/>
                    <a:pt x="40" y="516"/>
                    <a:pt x="90" y="516"/>
                  </a:cubicBezTo>
                  <a:cubicBezTo>
                    <a:pt x="695" y="516"/>
                    <a:pt x="695" y="516"/>
                    <a:pt x="695" y="516"/>
                  </a:cubicBezTo>
                  <a:cubicBezTo>
                    <a:pt x="695" y="0"/>
                    <a:pt x="695" y="0"/>
                    <a:pt x="695" y="0"/>
                  </a:cubicBezTo>
                  <a:lnTo>
                    <a:pt x="0" y="0"/>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7" name="Oval 56"/>
            <p:cNvSpPr>
              <a:spLocks noChangeArrowheads="1"/>
            </p:cNvSpPr>
            <p:nvPr/>
          </p:nvSpPr>
          <p:spPr bwMode="auto">
            <a:xfrm>
              <a:off x="5736591" y="4129112"/>
              <a:ext cx="469900" cy="488950"/>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8" name="Oval 57"/>
            <p:cNvSpPr>
              <a:spLocks noChangeArrowheads="1"/>
            </p:cNvSpPr>
            <p:nvPr/>
          </p:nvSpPr>
          <p:spPr bwMode="auto">
            <a:xfrm>
              <a:off x="5955666" y="2867050"/>
              <a:ext cx="471488"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9" name="Oval 58"/>
            <p:cNvSpPr>
              <a:spLocks noChangeArrowheads="1"/>
            </p:cNvSpPr>
            <p:nvPr/>
          </p:nvSpPr>
          <p:spPr bwMode="auto">
            <a:xfrm>
              <a:off x="6738938" y="3610000"/>
              <a:ext cx="469900" cy="485775"/>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60" name="Oval 59"/>
            <p:cNvSpPr>
              <a:spLocks noChangeArrowheads="1"/>
            </p:cNvSpPr>
            <p:nvPr/>
          </p:nvSpPr>
          <p:spPr bwMode="auto">
            <a:xfrm>
              <a:off x="4957128" y="3348062"/>
              <a:ext cx="469900"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00" name="Freeform 99"/>
            <p:cNvSpPr>
              <a:spLocks noEditPoints="1"/>
            </p:cNvSpPr>
            <p:nvPr/>
          </p:nvSpPr>
          <p:spPr bwMode="auto">
            <a:xfrm>
              <a:off x="6796347" y="4394225"/>
              <a:ext cx="426121" cy="27708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01" name="Freeform 100"/>
            <p:cNvSpPr>
              <a:spLocks noEditPoints="1"/>
            </p:cNvSpPr>
            <p:nvPr/>
          </p:nvSpPr>
          <p:spPr bwMode="auto">
            <a:xfrm>
              <a:off x="4957763" y="4247047"/>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02" name="Freeform 101"/>
            <p:cNvSpPr>
              <a:spLocks noEditPoints="1"/>
            </p:cNvSpPr>
            <p:nvPr/>
          </p:nvSpPr>
          <p:spPr bwMode="auto">
            <a:xfrm>
              <a:off x="5002213" y="2806135"/>
              <a:ext cx="371545" cy="36315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03" name="Freeform 102"/>
            <p:cNvSpPr>
              <a:spLocks noEditPoints="1"/>
            </p:cNvSpPr>
            <p:nvPr/>
          </p:nvSpPr>
          <p:spPr bwMode="auto">
            <a:xfrm>
              <a:off x="6835181" y="2747360"/>
              <a:ext cx="348455" cy="42192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5" name="图片 4"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advTm="3884">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wipe(up)">
                                      <p:cBhvr>
                                        <p:cTn id="13" dur="500"/>
                                        <p:tgtEl>
                                          <p:spTgt spid="72"/>
                                        </p:tgtEl>
                                      </p:cBhvr>
                                    </p:animEffect>
                                  </p:childTnLst>
                                </p:cTn>
                              </p:par>
                              <p:par>
                                <p:cTn id="14" presetID="10" presetClass="entr" presetSubtype="0" fill="hold"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up)">
                                      <p:cBhvr>
                                        <p:cTn id="20" dur="500"/>
                                        <p:tgtEl>
                                          <p:spTgt spid="73"/>
                                        </p:tgtEl>
                                      </p:cBhvr>
                                    </p:animEffect>
                                  </p:childTnLst>
                                </p:cTn>
                              </p:par>
                              <p:par>
                                <p:cTn id="21" presetID="10"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up)">
                                      <p:cBhvr>
                                        <p:cTn id="27" dur="500"/>
                                        <p:tgtEl>
                                          <p:spTgt spid="75"/>
                                        </p:tgtEl>
                                      </p:cBhvr>
                                    </p:animEffect>
                                  </p:childTnLst>
                                </p:cTn>
                              </p:par>
                              <p:par>
                                <p:cTn id="28" presetID="10" presetClass="entr" presetSubtype="0" fill="hold" nodeType="with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500"/>
                                        <p:tgtEl>
                                          <p:spTgt spid="74"/>
                                        </p:tgtEl>
                                      </p:cBhvr>
                                    </p:animEffect>
                                  </p:childTnLst>
                                </p:cTn>
                              </p:par>
                              <p:par>
                                <p:cTn id="35" presetID="10" presetClass="entr" presetSubtype="0" fill="hold" nodeType="with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fade">
                                      <p:cBhvr>
                                        <p:cTn id="3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6810"/>
          <p:cNvSpPr/>
          <p:nvPr/>
        </p:nvSpPr>
        <p:spPr bwMode="auto">
          <a:xfrm>
            <a:off x="3228982" y="3016124"/>
            <a:ext cx="1165036" cy="473609"/>
          </a:xfrm>
          <a:custGeom>
            <a:avLst/>
            <a:gdLst>
              <a:gd name="T0" fmla="*/ 115 w 1166"/>
              <a:gd name="T1" fmla="*/ 445 h 474"/>
              <a:gd name="T2" fmla="*/ 115 w 1166"/>
              <a:gd name="T3" fmla="*/ 168 h 474"/>
              <a:gd name="T4" fmla="*/ 203 w 1166"/>
              <a:gd name="T5" fmla="*/ 168 h 474"/>
              <a:gd name="T6" fmla="*/ 100 w 1166"/>
              <a:gd name="T7" fmla="*/ 0 h 474"/>
              <a:gd name="T8" fmla="*/ 0 w 1166"/>
              <a:gd name="T9" fmla="*/ 168 h 474"/>
              <a:gd name="T10" fmla="*/ 86 w 1166"/>
              <a:gd name="T11" fmla="*/ 168 h 474"/>
              <a:gd name="T12" fmla="*/ 86 w 1166"/>
              <a:gd name="T13" fmla="*/ 474 h 474"/>
              <a:gd name="T14" fmla="*/ 1166 w 1166"/>
              <a:gd name="T15" fmla="*/ 474 h 474"/>
              <a:gd name="T16" fmla="*/ 1166 w 1166"/>
              <a:gd name="T17" fmla="*/ 445 h 474"/>
              <a:gd name="T18" fmla="*/ 115 w 1166"/>
              <a:gd name="T19" fmla="*/ 4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6" h="474">
                <a:moveTo>
                  <a:pt x="115" y="445"/>
                </a:moveTo>
                <a:lnTo>
                  <a:pt x="115" y="168"/>
                </a:lnTo>
                <a:lnTo>
                  <a:pt x="203" y="168"/>
                </a:lnTo>
                <a:lnTo>
                  <a:pt x="100" y="0"/>
                </a:lnTo>
                <a:lnTo>
                  <a:pt x="0" y="168"/>
                </a:lnTo>
                <a:lnTo>
                  <a:pt x="86" y="168"/>
                </a:lnTo>
                <a:lnTo>
                  <a:pt x="86" y="474"/>
                </a:lnTo>
                <a:lnTo>
                  <a:pt x="1166" y="474"/>
                </a:lnTo>
                <a:lnTo>
                  <a:pt x="1166" y="445"/>
                </a:lnTo>
                <a:lnTo>
                  <a:pt x="115" y="445"/>
                </a:lnTo>
                <a:close/>
              </a:path>
            </a:pathLst>
          </a:custGeom>
          <a:solidFill>
            <a:srgbClr val="385424"/>
          </a:solidFill>
          <a:ln>
            <a:noFill/>
          </a:ln>
        </p:spPr>
        <p:txBody>
          <a:bodyPr vert="horz" wrap="square" lIns="91440" tIns="45720" rIns="91440" bIns="45720" numCol="1" anchor="t" anchorCtr="0" compatLnSpc="1"/>
          <a:lstStyle/>
          <a:p>
            <a:endParaRPr lang="en-US">
              <a:cs typeface="+mn-ea"/>
              <a:sym typeface="+mn-lt"/>
            </a:endParaRPr>
          </a:p>
        </p:txBody>
      </p:sp>
      <p:sp>
        <p:nvSpPr>
          <p:cNvPr id="54" name="Freeform 6814"/>
          <p:cNvSpPr/>
          <p:nvPr/>
        </p:nvSpPr>
        <p:spPr bwMode="auto">
          <a:xfrm>
            <a:off x="7829885" y="3017123"/>
            <a:ext cx="1243972" cy="471610"/>
          </a:xfrm>
          <a:custGeom>
            <a:avLst/>
            <a:gdLst>
              <a:gd name="T0" fmla="*/ 1245 w 1245"/>
              <a:gd name="T1" fmla="*/ 165 h 472"/>
              <a:gd name="T2" fmla="*/ 1143 w 1245"/>
              <a:gd name="T3" fmla="*/ 0 h 472"/>
              <a:gd name="T4" fmla="*/ 1043 w 1245"/>
              <a:gd name="T5" fmla="*/ 165 h 472"/>
              <a:gd name="T6" fmla="*/ 1129 w 1245"/>
              <a:gd name="T7" fmla="*/ 165 h 472"/>
              <a:gd name="T8" fmla="*/ 1129 w 1245"/>
              <a:gd name="T9" fmla="*/ 444 h 472"/>
              <a:gd name="T10" fmla="*/ 0 w 1245"/>
              <a:gd name="T11" fmla="*/ 444 h 472"/>
              <a:gd name="T12" fmla="*/ 0 w 1245"/>
              <a:gd name="T13" fmla="*/ 472 h 472"/>
              <a:gd name="T14" fmla="*/ 1157 w 1245"/>
              <a:gd name="T15" fmla="*/ 472 h 472"/>
              <a:gd name="T16" fmla="*/ 1157 w 1245"/>
              <a:gd name="T17" fmla="*/ 165 h 472"/>
              <a:gd name="T18" fmla="*/ 1245 w 1245"/>
              <a:gd name="T19" fmla="*/ 1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5" h="472">
                <a:moveTo>
                  <a:pt x="1245" y="165"/>
                </a:moveTo>
                <a:lnTo>
                  <a:pt x="1143" y="0"/>
                </a:lnTo>
                <a:lnTo>
                  <a:pt x="1043" y="165"/>
                </a:lnTo>
                <a:lnTo>
                  <a:pt x="1129" y="165"/>
                </a:lnTo>
                <a:lnTo>
                  <a:pt x="1129" y="444"/>
                </a:lnTo>
                <a:lnTo>
                  <a:pt x="0" y="444"/>
                </a:lnTo>
                <a:lnTo>
                  <a:pt x="0" y="472"/>
                </a:lnTo>
                <a:lnTo>
                  <a:pt x="1157" y="472"/>
                </a:lnTo>
                <a:lnTo>
                  <a:pt x="1157" y="165"/>
                </a:lnTo>
                <a:lnTo>
                  <a:pt x="1245" y="165"/>
                </a:lnTo>
                <a:close/>
              </a:path>
            </a:pathLst>
          </a:custGeom>
          <a:solidFill>
            <a:srgbClr val="385424"/>
          </a:solidFill>
          <a:ln>
            <a:noFill/>
          </a:ln>
        </p:spPr>
        <p:txBody>
          <a:bodyPr vert="horz" wrap="square" lIns="91440" tIns="45720" rIns="91440" bIns="45720" numCol="1" anchor="t" anchorCtr="0" compatLnSpc="1"/>
          <a:lstStyle/>
          <a:p>
            <a:endParaRPr lang="en-US">
              <a:cs typeface="+mn-ea"/>
              <a:sym typeface="+mn-lt"/>
            </a:endParaRPr>
          </a:p>
        </p:txBody>
      </p:sp>
      <p:sp>
        <p:nvSpPr>
          <p:cNvPr id="70" name="Freeform 6847"/>
          <p:cNvSpPr/>
          <p:nvPr/>
        </p:nvSpPr>
        <p:spPr bwMode="auto">
          <a:xfrm>
            <a:off x="7241019" y="4703238"/>
            <a:ext cx="478054" cy="226504"/>
          </a:xfrm>
          <a:custGeom>
            <a:avLst/>
            <a:gdLst>
              <a:gd name="T0" fmla="*/ 0 w 439"/>
              <a:gd name="T1" fmla="*/ 88 h 208"/>
              <a:gd name="T2" fmla="*/ 0 w 439"/>
              <a:gd name="T3" fmla="*/ 118 h 208"/>
              <a:gd name="T4" fmla="*/ 273 w 439"/>
              <a:gd name="T5" fmla="*/ 118 h 208"/>
              <a:gd name="T6" fmla="*/ 273 w 439"/>
              <a:gd name="T7" fmla="*/ 208 h 208"/>
              <a:gd name="T8" fmla="*/ 439 w 439"/>
              <a:gd name="T9" fmla="*/ 103 h 208"/>
              <a:gd name="T10" fmla="*/ 273 w 439"/>
              <a:gd name="T11" fmla="*/ 0 h 208"/>
              <a:gd name="T12" fmla="*/ 273 w 439"/>
              <a:gd name="T13" fmla="*/ 88 h 208"/>
              <a:gd name="T14" fmla="*/ 0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0" y="88"/>
                </a:moveTo>
                <a:lnTo>
                  <a:pt x="0" y="118"/>
                </a:lnTo>
                <a:lnTo>
                  <a:pt x="273" y="118"/>
                </a:lnTo>
                <a:lnTo>
                  <a:pt x="273" y="208"/>
                </a:lnTo>
                <a:lnTo>
                  <a:pt x="439" y="103"/>
                </a:lnTo>
                <a:lnTo>
                  <a:pt x="273" y="0"/>
                </a:lnTo>
                <a:lnTo>
                  <a:pt x="273" y="88"/>
                </a:lnTo>
                <a:lnTo>
                  <a:pt x="0" y="88"/>
                </a:lnTo>
                <a:close/>
              </a:path>
            </a:pathLst>
          </a:custGeom>
          <a:solidFill>
            <a:srgbClr val="385424"/>
          </a:solidFill>
          <a:ln>
            <a:noFill/>
          </a:ln>
        </p:spPr>
        <p:txBody>
          <a:bodyPr vert="horz" wrap="square" lIns="91440" tIns="45720" rIns="91440" bIns="45720" numCol="1" anchor="t" anchorCtr="0" compatLnSpc="1"/>
          <a:lstStyle/>
          <a:p>
            <a:endParaRPr lang="en-US">
              <a:cs typeface="+mn-ea"/>
              <a:sym typeface="+mn-lt"/>
            </a:endParaRPr>
          </a:p>
        </p:txBody>
      </p:sp>
      <p:sp>
        <p:nvSpPr>
          <p:cNvPr id="71" name="Freeform 6851"/>
          <p:cNvSpPr/>
          <p:nvPr/>
        </p:nvSpPr>
        <p:spPr bwMode="auto">
          <a:xfrm>
            <a:off x="4426820" y="4703238"/>
            <a:ext cx="478054" cy="226504"/>
          </a:xfrm>
          <a:custGeom>
            <a:avLst/>
            <a:gdLst>
              <a:gd name="T0" fmla="*/ 439 w 439"/>
              <a:gd name="T1" fmla="*/ 88 h 208"/>
              <a:gd name="T2" fmla="*/ 439 w 439"/>
              <a:gd name="T3" fmla="*/ 118 h 208"/>
              <a:gd name="T4" fmla="*/ 165 w 439"/>
              <a:gd name="T5" fmla="*/ 118 h 208"/>
              <a:gd name="T6" fmla="*/ 165 w 439"/>
              <a:gd name="T7" fmla="*/ 208 h 208"/>
              <a:gd name="T8" fmla="*/ 0 w 439"/>
              <a:gd name="T9" fmla="*/ 103 h 208"/>
              <a:gd name="T10" fmla="*/ 165 w 439"/>
              <a:gd name="T11" fmla="*/ 0 h 208"/>
              <a:gd name="T12" fmla="*/ 165 w 439"/>
              <a:gd name="T13" fmla="*/ 88 h 208"/>
              <a:gd name="T14" fmla="*/ 439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439" y="88"/>
                </a:moveTo>
                <a:lnTo>
                  <a:pt x="439" y="118"/>
                </a:lnTo>
                <a:lnTo>
                  <a:pt x="165" y="118"/>
                </a:lnTo>
                <a:lnTo>
                  <a:pt x="165" y="208"/>
                </a:lnTo>
                <a:lnTo>
                  <a:pt x="0" y="103"/>
                </a:lnTo>
                <a:lnTo>
                  <a:pt x="165" y="0"/>
                </a:lnTo>
                <a:lnTo>
                  <a:pt x="165" y="88"/>
                </a:lnTo>
                <a:lnTo>
                  <a:pt x="439" y="88"/>
                </a:lnTo>
                <a:close/>
              </a:path>
            </a:pathLst>
          </a:custGeom>
          <a:solidFill>
            <a:srgbClr val="385424"/>
          </a:solidFill>
          <a:ln>
            <a:noFill/>
          </a:ln>
        </p:spPr>
        <p:txBody>
          <a:bodyPr vert="horz" wrap="square" lIns="91440" tIns="45720" rIns="91440" bIns="45720" numCol="1" anchor="t" anchorCtr="0" compatLnSpc="1"/>
          <a:lstStyle/>
          <a:p>
            <a:endParaRPr lang="en-US">
              <a:cs typeface="+mn-ea"/>
              <a:sym typeface="+mn-lt"/>
            </a:endParaRPr>
          </a:p>
        </p:txBody>
      </p:sp>
      <p:sp>
        <p:nvSpPr>
          <p:cNvPr id="76" name="TextBox 75"/>
          <p:cNvSpPr txBox="1"/>
          <p:nvPr/>
        </p:nvSpPr>
        <p:spPr>
          <a:xfrm>
            <a:off x="10388600" y="2157937"/>
            <a:ext cx="184731" cy="369332"/>
          </a:xfrm>
          <a:prstGeom prst="rect">
            <a:avLst/>
          </a:prstGeom>
          <a:noFill/>
        </p:spPr>
        <p:txBody>
          <a:bodyPr wrap="none" rtlCol="0">
            <a:spAutoFit/>
          </a:bodyPr>
          <a:lstStyle/>
          <a:p>
            <a:endParaRPr lang="en-GB">
              <a:cs typeface="+mn-ea"/>
              <a:sym typeface="+mn-lt"/>
            </a:endParaRPr>
          </a:p>
        </p:txBody>
      </p:sp>
      <p:grpSp>
        <p:nvGrpSpPr>
          <p:cNvPr id="4" name="Group 3"/>
          <p:cNvGrpSpPr/>
          <p:nvPr/>
        </p:nvGrpSpPr>
        <p:grpSpPr>
          <a:xfrm>
            <a:off x="4754985" y="2153427"/>
            <a:ext cx="2697136" cy="3526769"/>
            <a:chOff x="4754985" y="2153427"/>
            <a:chExt cx="2697136" cy="3526769"/>
          </a:xfrm>
        </p:grpSpPr>
        <p:sp>
          <p:nvSpPr>
            <p:cNvPr id="79" name="Freeform 78"/>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rgbClr val="385424"/>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74" name="Freeform 73"/>
            <p:cNvSpPr/>
            <p:nvPr/>
          </p:nvSpPr>
          <p:spPr bwMode="auto">
            <a:xfrm>
              <a:off x="4754985" y="2153427"/>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75" name="Freeform 74"/>
            <p:cNvSpPr/>
            <p:nvPr/>
          </p:nvSpPr>
          <p:spPr bwMode="auto">
            <a:xfrm>
              <a:off x="5718466"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rgbClr val="385424"/>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77" name="Freeform 76"/>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64" name="Oval 6838"/>
            <p:cNvSpPr>
              <a:spLocks noChangeArrowheads="1"/>
            </p:cNvSpPr>
            <p:nvPr/>
          </p:nvSpPr>
          <p:spPr bwMode="auto">
            <a:xfrm>
              <a:off x="5952983" y="4577968"/>
              <a:ext cx="512329" cy="514133"/>
            </a:xfrm>
            <a:prstGeom prst="ellipse">
              <a:avLst/>
            </a:pr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80" name="Freeform 79"/>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81" name="Freeform 80"/>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82" name="Freeform 81"/>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83" name="Freeform 82"/>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86" name="Group 85"/>
          <p:cNvGrpSpPr/>
          <p:nvPr/>
        </p:nvGrpSpPr>
        <p:grpSpPr>
          <a:xfrm>
            <a:off x="7949206" y="2002353"/>
            <a:ext cx="3479055" cy="946327"/>
            <a:chOff x="5692654" y="2099129"/>
            <a:chExt cx="3479055" cy="946327"/>
          </a:xfrm>
        </p:grpSpPr>
        <p:sp>
          <p:nvSpPr>
            <p:cNvPr id="84" name="TextBox 83"/>
            <p:cNvSpPr txBox="1"/>
            <p:nvPr/>
          </p:nvSpPr>
          <p:spPr>
            <a:xfrm>
              <a:off x="5692655" y="2099129"/>
              <a:ext cx="1659429" cy="369332"/>
            </a:xfrm>
            <a:prstGeom prst="rect">
              <a:avLst/>
            </a:prstGeom>
            <a:noFill/>
          </p:spPr>
          <p:txBody>
            <a:bodyPr wrap="none" rtlCol="0">
              <a:spAutoFit/>
            </a:bodyPr>
            <a:lstStyle/>
            <a:p>
              <a:r>
                <a:rPr lang="en-US" b="1" smtClean="0">
                  <a:cs typeface="+mn-ea"/>
                  <a:sym typeface="+mn-lt"/>
                </a:rPr>
                <a:t>SEO Diagram</a:t>
              </a:r>
              <a:endParaRPr lang="en-GB" b="1">
                <a:cs typeface="+mn-ea"/>
                <a:sym typeface="+mn-lt"/>
              </a:endParaRPr>
            </a:p>
          </p:txBody>
        </p:sp>
        <p:sp>
          <p:nvSpPr>
            <p:cNvPr id="85" name="Rectangle 84"/>
            <p:cNvSpPr/>
            <p:nvPr/>
          </p:nvSpPr>
          <p:spPr>
            <a:xfrm>
              <a:off x="5692654" y="2399125"/>
              <a:ext cx="3479055" cy="646331"/>
            </a:xfrm>
            <a:prstGeom prst="rect">
              <a:avLst/>
            </a:prstGeom>
          </p:spPr>
          <p:txBody>
            <a:bodyPr wrap="square">
              <a:spAutoFit/>
            </a:bodyPr>
            <a:lstStyle/>
            <a:p>
              <a:r>
                <a:rPr lang="en-GB" sz="1200">
                  <a:cs typeface="+mn-ea"/>
                  <a:sym typeface="+mn-lt"/>
                </a:rPr>
                <a:t>Lorem ipsum dolor sit amet, consectetur adipiscing elit. Nulla pretium, lacus ac aliquet facilisis, diam metus ultricies nibh, </a:t>
              </a:r>
              <a:r>
                <a:rPr lang="en-GB" sz="1200" smtClean="0">
                  <a:cs typeface="+mn-ea"/>
                  <a:sym typeface="+mn-lt"/>
                </a:rPr>
                <a:t>vel</a:t>
              </a:r>
              <a:endParaRPr lang="en-GB" sz="1200">
                <a:cs typeface="+mn-ea"/>
                <a:sym typeface="+mn-lt"/>
              </a:endParaRPr>
            </a:p>
          </p:txBody>
        </p:sp>
      </p:grpSp>
      <p:grpSp>
        <p:nvGrpSpPr>
          <p:cNvPr id="87" name="Group 86"/>
          <p:cNvGrpSpPr/>
          <p:nvPr/>
        </p:nvGrpSpPr>
        <p:grpSpPr>
          <a:xfrm flipH="1">
            <a:off x="777165" y="2002353"/>
            <a:ext cx="3479055" cy="946327"/>
            <a:chOff x="5692654" y="2099129"/>
            <a:chExt cx="3479055" cy="946327"/>
          </a:xfrm>
        </p:grpSpPr>
        <p:sp>
          <p:nvSpPr>
            <p:cNvPr id="88" name="TextBox 87"/>
            <p:cNvSpPr txBox="1"/>
            <p:nvPr/>
          </p:nvSpPr>
          <p:spPr>
            <a:xfrm>
              <a:off x="5692655" y="2099129"/>
              <a:ext cx="1659429" cy="369332"/>
            </a:xfrm>
            <a:prstGeom prst="rect">
              <a:avLst/>
            </a:prstGeom>
            <a:noFill/>
          </p:spPr>
          <p:txBody>
            <a:bodyPr wrap="none" rtlCol="0">
              <a:spAutoFit/>
            </a:bodyPr>
            <a:lstStyle/>
            <a:p>
              <a:pPr algn="r"/>
              <a:r>
                <a:rPr lang="en-US" b="1" smtClean="0">
                  <a:cs typeface="+mn-ea"/>
                  <a:sym typeface="+mn-lt"/>
                </a:rPr>
                <a:t>SEO Diagram</a:t>
              </a:r>
              <a:endParaRPr lang="en-GB" b="1">
                <a:cs typeface="+mn-ea"/>
                <a:sym typeface="+mn-lt"/>
              </a:endParaRPr>
            </a:p>
          </p:txBody>
        </p:sp>
        <p:sp>
          <p:nvSpPr>
            <p:cNvPr id="89" name="Rectangle 88"/>
            <p:cNvSpPr/>
            <p:nvPr/>
          </p:nvSpPr>
          <p:spPr>
            <a:xfrm>
              <a:off x="5692654" y="2399125"/>
              <a:ext cx="3479055" cy="646331"/>
            </a:xfrm>
            <a:prstGeom prst="rect">
              <a:avLst/>
            </a:prstGeom>
          </p:spPr>
          <p:txBody>
            <a:bodyPr wrap="square">
              <a:spAutoFit/>
            </a:bodyPr>
            <a:lstStyle/>
            <a:p>
              <a:pPr algn="r"/>
              <a:r>
                <a:rPr lang="en-GB" sz="1200">
                  <a:cs typeface="+mn-ea"/>
                  <a:sym typeface="+mn-lt"/>
                </a:rPr>
                <a:t>Lorem ipsum dolor sit amet, consectetur adipiscing elit. Nulla pretium, lacus ac aliquet facilisis, diam metus ultricies nibh, </a:t>
              </a:r>
              <a:r>
                <a:rPr lang="en-GB" sz="1200" smtClean="0">
                  <a:cs typeface="+mn-ea"/>
                  <a:sym typeface="+mn-lt"/>
                </a:rPr>
                <a:t>vel</a:t>
              </a:r>
              <a:endParaRPr lang="en-GB" sz="1200">
                <a:cs typeface="+mn-ea"/>
                <a:sym typeface="+mn-lt"/>
              </a:endParaRPr>
            </a:p>
          </p:txBody>
        </p:sp>
      </p:grpSp>
      <p:grpSp>
        <p:nvGrpSpPr>
          <p:cNvPr id="92" name="Group 91"/>
          <p:cNvGrpSpPr/>
          <p:nvPr/>
        </p:nvGrpSpPr>
        <p:grpSpPr>
          <a:xfrm flipH="1">
            <a:off x="777165" y="4602320"/>
            <a:ext cx="3479055" cy="946327"/>
            <a:chOff x="5692654" y="2099129"/>
            <a:chExt cx="3479055" cy="946327"/>
          </a:xfrm>
        </p:grpSpPr>
        <p:sp>
          <p:nvSpPr>
            <p:cNvPr id="93" name="TextBox 92"/>
            <p:cNvSpPr txBox="1"/>
            <p:nvPr/>
          </p:nvSpPr>
          <p:spPr>
            <a:xfrm>
              <a:off x="5692655" y="2099129"/>
              <a:ext cx="1659429" cy="369332"/>
            </a:xfrm>
            <a:prstGeom prst="rect">
              <a:avLst/>
            </a:prstGeom>
            <a:noFill/>
          </p:spPr>
          <p:txBody>
            <a:bodyPr wrap="none" rtlCol="0">
              <a:spAutoFit/>
            </a:bodyPr>
            <a:lstStyle/>
            <a:p>
              <a:pPr algn="r"/>
              <a:r>
                <a:rPr lang="en-US" b="1" smtClean="0">
                  <a:cs typeface="+mn-ea"/>
                  <a:sym typeface="+mn-lt"/>
                </a:rPr>
                <a:t>SEO Diagram</a:t>
              </a:r>
              <a:endParaRPr lang="en-GB" b="1">
                <a:cs typeface="+mn-ea"/>
                <a:sym typeface="+mn-lt"/>
              </a:endParaRPr>
            </a:p>
          </p:txBody>
        </p:sp>
        <p:sp>
          <p:nvSpPr>
            <p:cNvPr id="94" name="Rectangle 93"/>
            <p:cNvSpPr/>
            <p:nvPr/>
          </p:nvSpPr>
          <p:spPr>
            <a:xfrm>
              <a:off x="5692654" y="2399125"/>
              <a:ext cx="3479055" cy="646331"/>
            </a:xfrm>
            <a:prstGeom prst="rect">
              <a:avLst/>
            </a:prstGeom>
          </p:spPr>
          <p:txBody>
            <a:bodyPr wrap="square">
              <a:spAutoFit/>
            </a:bodyPr>
            <a:lstStyle/>
            <a:p>
              <a:pPr algn="r"/>
              <a:r>
                <a:rPr lang="en-GB" sz="1200">
                  <a:cs typeface="+mn-ea"/>
                  <a:sym typeface="+mn-lt"/>
                </a:rPr>
                <a:t>Lorem ipsum dolor sit amet, consectetur adipiscing elit. Nulla pretium, lacus ac aliquet facilisis, diam metus ultricies nibh, </a:t>
              </a:r>
              <a:r>
                <a:rPr lang="en-GB" sz="1200" smtClean="0">
                  <a:cs typeface="+mn-ea"/>
                  <a:sym typeface="+mn-lt"/>
                </a:rPr>
                <a:t>vel</a:t>
              </a:r>
              <a:endParaRPr lang="en-GB" sz="1200">
                <a:cs typeface="+mn-ea"/>
                <a:sym typeface="+mn-lt"/>
              </a:endParaRPr>
            </a:p>
          </p:txBody>
        </p:sp>
      </p:grpSp>
      <p:grpSp>
        <p:nvGrpSpPr>
          <p:cNvPr id="95" name="Group 94"/>
          <p:cNvGrpSpPr/>
          <p:nvPr/>
        </p:nvGrpSpPr>
        <p:grpSpPr>
          <a:xfrm>
            <a:off x="7949206" y="4602320"/>
            <a:ext cx="3479055" cy="946327"/>
            <a:chOff x="5692654" y="2099129"/>
            <a:chExt cx="3479055" cy="946327"/>
          </a:xfrm>
        </p:grpSpPr>
        <p:sp>
          <p:nvSpPr>
            <p:cNvPr id="96" name="TextBox 95"/>
            <p:cNvSpPr txBox="1"/>
            <p:nvPr/>
          </p:nvSpPr>
          <p:spPr>
            <a:xfrm>
              <a:off x="5692655" y="2099129"/>
              <a:ext cx="1659429" cy="369332"/>
            </a:xfrm>
            <a:prstGeom prst="rect">
              <a:avLst/>
            </a:prstGeom>
            <a:noFill/>
          </p:spPr>
          <p:txBody>
            <a:bodyPr wrap="none" rtlCol="0">
              <a:spAutoFit/>
            </a:bodyPr>
            <a:lstStyle/>
            <a:p>
              <a:r>
                <a:rPr lang="en-US" b="1" smtClean="0">
                  <a:cs typeface="+mn-ea"/>
                  <a:sym typeface="+mn-lt"/>
                </a:rPr>
                <a:t>SEO Diagram</a:t>
              </a:r>
              <a:endParaRPr lang="en-GB" b="1">
                <a:cs typeface="+mn-ea"/>
                <a:sym typeface="+mn-lt"/>
              </a:endParaRPr>
            </a:p>
          </p:txBody>
        </p:sp>
        <p:sp>
          <p:nvSpPr>
            <p:cNvPr id="97" name="Rectangle 96"/>
            <p:cNvSpPr/>
            <p:nvPr/>
          </p:nvSpPr>
          <p:spPr>
            <a:xfrm>
              <a:off x="5692654" y="2399125"/>
              <a:ext cx="3479055" cy="646331"/>
            </a:xfrm>
            <a:prstGeom prst="rect">
              <a:avLst/>
            </a:prstGeom>
          </p:spPr>
          <p:txBody>
            <a:bodyPr wrap="square">
              <a:spAutoFit/>
            </a:bodyPr>
            <a:lstStyle/>
            <a:p>
              <a:r>
                <a:rPr lang="en-GB" sz="1200">
                  <a:cs typeface="+mn-ea"/>
                  <a:sym typeface="+mn-lt"/>
                </a:rPr>
                <a:t>Lorem ipsum dolor sit amet, consectetur adipiscing elit. Nulla pretium, lacus ac aliquet facilisis, diam metus ultricies nibh, </a:t>
              </a:r>
              <a:r>
                <a:rPr lang="en-GB" sz="1200" smtClean="0">
                  <a:cs typeface="+mn-ea"/>
                  <a:sym typeface="+mn-lt"/>
                </a:rPr>
                <a:t>vel</a:t>
              </a:r>
              <a:endParaRPr lang="en-GB" sz="1200">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6099">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right)">
                                      <p:cBhvr>
                                        <p:cTn id="29" dur="500"/>
                                        <p:tgtEl>
                                          <p:spTgt spid="71"/>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left)">
                                      <p:cBhvr>
                                        <p:cTn id="37" dur="500"/>
                                        <p:tgtEl>
                                          <p:spTgt spid="70"/>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fade">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54" grpId="0" bldLvl="0" animBg="1"/>
      <p:bldP spid="70" grpId="0" bldLvl="0" animBg="1"/>
      <p:bldP spid="7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11253" y="1562544"/>
            <a:ext cx="5941946" cy="3541925"/>
            <a:chOff x="611253" y="1562544"/>
            <a:chExt cx="5941946" cy="3541925"/>
          </a:xfrm>
        </p:grpSpPr>
        <p:grpSp>
          <p:nvGrpSpPr>
            <p:cNvPr id="9" name="Group 8"/>
            <p:cNvGrpSpPr/>
            <p:nvPr/>
          </p:nvGrpSpPr>
          <p:grpSpPr>
            <a:xfrm>
              <a:off x="1371598" y="1562545"/>
              <a:ext cx="5181601" cy="3397386"/>
              <a:chOff x="7024254" y="1898073"/>
              <a:chExt cx="3616036" cy="3616036"/>
            </a:xfrm>
          </p:grpSpPr>
          <p:cxnSp>
            <p:nvCxnSpPr>
              <p:cNvPr id="7" name="Straight Connector 6"/>
              <p:cNvCxnSpPr/>
              <p:nvPr/>
            </p:nvCxnSpPr>
            <p:spPr>
              <a:xfrm>
                <a:off x="7042295" y="1898073"/>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6200000">
                <a:off x="8832272" y="3678381"/>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38879" y="4765915"/>
              <a:ext cx="481222" cy="338554"/>
            </a:xfrm>
            <a:prstGeom prst="rect">
              <a:avLst/>
            </a:prstGeom>
            <a:noFill/>
          </p:spPr>
          <p:txBody>
            <a:bodyPr wrap="none" rtlCol="0">
              <a:spAutoFit/>
            </a:bodyPr>
            <a:lstStyle/>
            <a:p>
              <a:pPr algn="r"/>
              <a:r>
                <a:rPr lang="en-US" sz="1600" b="1" smtClean="0">
                  <a:solidFill>
                    <a:schemeClr val="tx1">
                      <a:lumMod val="60000"/>
                      <a:lumOff val="40000"/>
                    </a:schemeClr>
                  </a:solidFill>
                  <a:cs typeface="+mn-ea"/>
                  <a:sym typeface="+mn-lt"/>
                </a:rPr>
                <a:t>0%</a:t>
              </a:r>
              <a:endParaRPr lang="en-GB" sz="1600" b="1">
                <a:solidFill>
                  <a:schemeClr val="tx1">
                    <a:lumMod val="60000"/>
                    <a:lumOff val="40000"/>
                  </a:schemeClr>
                </a:solidFill>
                <a:cs typeface="+mn-ea"/>
                <a:sym typeface="+mn-lt"/>
              </a:endParaRPr>
            </a:p>
          </p:txBody>
        </p:sp>
        <p:sp>
          <p:nvSpPr>
            <p:cNvPr id="11" name="TextBox 10"/>
            <p:cNvSpPr txBox="1"/>
            <p:nvPr/>
          </p:nvSpPr>
          <p:spPr>
            <a:xfrm>
              <a:off x="611253" y="1562544"/>
              <a:ext cx="708848" cy="338554"/>
            </a:xfrm>
            <a:prstGeom prst="rect">
              <a:avLst/>
            </a:prstGeom>
            <a:noFill/>
          </p:spPr>
          <p:txBody>
            <a:bodyPr wrap="none" rtlCol="0">
              <a:spAutoFit/>
            </a:bodyPr>
            <a:lstStyle/>
            <a:p>
              <a:pPr algn="r"/>
              <a:r>
                <a:rPr lang="en-US" sz="1600" b="1" smtClean="0">
                  <a:solidFill>
                    <a:schemeClr val="tx1">
                      <a:lumMod val="60000"/>
                      <a:lumOff val="40000"/>
                    </a:schemeClr>
                  </a:solidFill>
                  <a:cs typeface="+mn-ea"/>
                  <a:sym typeface="+mn-lt"/>
                </a:rPr>
                <a:t>100%</a:t>
              </a:r>
              <a:endParaRPr lang="en-GB" sz="1600" b="1">
                <a:solidFill>
                  <a:schemeClr val="tx1">
                    <a:lumMod val="60000"/>
                    <a:lumOff val="40000"/>
                  </a:schemeClr>
                </a:solidFill>
                <a:cs typeface="+mn-ea"/>
                <a:sym typeface="+mn-lt"/>
              </a:endParaRPr>
            </a:p>
          </p:txBody>
        </p:sp>
        <p:sp>
          <p:nvSpPr>
            <p:cNvPr id="12" name="TextBox 11"/>
            <p:cNvSpPr txBox="1"/>
            <p:nvPr/>
          </p:nvSpPr>
          <p:spPr>
            <a:xfrm>
              <a:off x="725066" y="3176599"/>
              <a:ext cx="595035" cy="338554"/>
            </a:xfrm>
            <a:prstGeom prst="rect">
              <a:avLst/>
            </a:prstGeom>
            <a:noFill/>
          </p:spPr>
          <p:txBody>
            <a:bodyPr wrap="none" rtlCol="0">
              <a:spAutoFit/>
            </a:bodyPr>
            <a:lstStyle/>
            <a:p>
              <a:pPr algn="r"/>
              <a:r>
                <a:rPr lang="en-US" sz="1600" b="1">
                  <a:solidFill>
                    <a:schemeClr val="tx1">
                      <a:lumMod val="60000"/>
                      <a:lumOff val="40000"/>
                    </a:schemeClr>
                  </a:solidFill>
                  <a:cs typeface="+mn-ea"/>
                  <a:sym typeface="+mn-lt"/>
                </a:rPr>
                <a:t>5</a:t>
              </a:r>
              <a:r>
                <a:rPr lang="en-US" sz="1600" b="1" smtClean="0">
                  <a:solidFill>
                    <a:schemeClr val="tx1">
                      <a:lumMod val="60000"/>
                      <a:lumOff val="40000"/>
                    </a:schemeClr>
                  </a:solidFill>
                  <a:cs typeface="+mn-ea"/>
                  <a:sym typeface="+mn-lt"/>
                </a:rPr>
                <a:t>0%</a:t>
              </a:r>
              <a:endParaRPr lang="en-GB" sz="1600" b="1">
                <a:solidFill>
                  <a:schemeClr val="tx1">
                    <a:lumMod val="60000"/>
                    <a:lumOff val="40000"/>
                  </a:schemeClr>
                </a:solidFill>
                <a:cs typeface="+mn-ea"/>
                <a:sym typeface="+mn-lt"/>
              </a:endParaRPr>
            </a:p>
          </p:txBody>
        </p:sp>
        <p:sp>
          <p:nvSpPr>
            <p:cNvPr id="13" name="TextBox 12"/>
            <p:cNvSpPr txBox="1"/>
            <p:nvPr/>
          </p:nvSpPr>
          <p:spPr>
            <a:xfrm>
              <a:off x="725066" y="2367042"/>
              <a:ext cx="595035" cy="338554"/>
            </a:xfrm>
            <a:prstGeom prst="rect">
              <a:avLst/>
            </a:prstGeom>
            <a:noFill/>
          </p:spPr>
          <p:txBody>
            <a:bodyPr wrap="none" rtlCol="0">
              <a:spAutoFit/>
            </a:bodyPr>
            <a:lstStyle/>
            <a:p>
              <a:pPr algn="r"/>
              <a:r>
                <a:rPr lang="en-US" sz="1600" b="1" smtClean="0">
                  <a:solidFill>
                    <a:schemeClr val="tx1">
                      <a:lumMod val="60000"/>
                      <a:lumOff val="40000"/>
                    </a:schemeClr>
                  </a:solidFill>
                  <a:cs typeface="+mn-ea"/>
                  <a:sym typeface="+mn-lt"/>
                </a:rPr>
                <a:t>75%</a:t>
              </a:r>
              <a:endParaRPr lang="en-GB" sz="1600" b="1">
                <a:solidFill>
                  <a:schemeClr val="tx1">
                    <a:lumMod val="60000"/>
                    <a:lumOff val="40000"/>
                  </a:schemeClr>
                </a:solidFill>
                <a:cs typeface="+mn-ea"/>
                <a:sym typeface="+mn-lt"/>
              </a:endParaRPr>
            </a:p>
          </p:txBody>
        </p:sp>
        <p:sp>
          <p:nvSpPr>
            <p:cNvPr id="14" name="TextBox 13"/>
            <p:cNvSpPr txBox="1"/>
            <p:nvPr/>
          </p:nvSpPr>
          <p:spPr>
            <a:xfrm>
              <a:off x="725066" y="3986156"/>
              <a:ext cx="595035" cy="338554"/>
            </a:xfrm>
            <a:prstGeom prst="rect">
              <a:avLst/>
            </a:prstGeom>
            <a:noFill/>
          </p:spPr>
          <p:txBody>
            <a:bodyPr wrap="none" rtlCol="0">
              <a:spAutoFit/>
            </a:bodyPr>
            <a:lstStyle/>
            <a:p>
              <a:pPr algn="r"/>
              <a:r>
                <a:rPr lang="en-US" sz="1600" b="1">
                  <a:solidFill>
                    <a:schemeClr val="tx1">
                      <a:lumMod val="60000"/>
                      <a:lumOff val="40000"/>
                    </a:schemeClr>
                  </a:solidFill>
                  <a:cs typeface="+mn-ea"/>
                  <a:sym typeface="+mn-lt"/>
                </a:rPr>
                <a:t>2</a:t>
              </a:r>
              <a:r>
                <a:rPr lang="en-US" sz="1600" b="1" smtClean="0">
                  <a:solidFill>
                    <a:schemeClr val="tx1">
                      <a:lumMod val="60000"/>
                      <a:lumOff val="40000"/>
                    </a:schemeClr>
                  </a:solidFill>
                  <a:cs typeface="+mn-ea"/>
                  <a:sym typeface="+mn-lt"/>
                </a:rPr>
                <a:t>5%</a:t>
              </a:r>
              <a:endParaRPr lang="en-GB" sz="1600" b="1">
                <a:solidFill>
                  <a:schemeClr val="tx1">
                    <a:lumMod val="60000"/>
                    <a:lumOff val="40000"/>
                  </a:schemeClr>
                </a:solidFill>
                <a:cs typeface="+mn-ea"/>
                <a:sym typeface="+mn-lt"/>
              </a:endParaRPr>
            </a:p>
          </p:txBody>
        </p:sp>
      </p:grpSp>
      <p:sp>
        <p:nvSpPr>
          <p:cNvPr id="15" name="Rectangle 14"/>
          <p:cNvSpPr/>
          <p:nvPr/>
        </p:nvSpPr>
        <p:spPr>
          <a:xfrm>
            <a:off x="1870364"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9" name="Rectangle 18"/>
          <p:cNvSpPr/>
          <p:nvPr/>
        </p:nvSpPr>
        <p:spPr>
          <a:xfrm>
            <a:off x="2341418" y="2367042"/>
            <a:ext cx="471054" cy="253351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0" name="Rectangle 19"/>
          <p:cNvSpPr/>
          <p:nvPr/>
        </p:nvSpPr>
        <p:spPr>
          <a:xfrm>
            <a:off x="2812472" y="2705596"/>
            <a:ext cx="471054" cy="2194960"/>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1" name="Rectangle 20"/>
          <p:cNvSpPr/>
          <p:nvPr/>
        </p:nvSpPr>
        <p:spPr>
          <a:xfrm>
            <a:off x="3283526" y="3075713"/>
            <a:ext cx="471054" cy="1824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2" name="Rectangle 21"/>
          <p:cNvSpPr/>
          <p:nvPr/>
        </p:nvSpPr>
        <p:spPr>
          <a:xfrm>
            <a:off x="4211784" y="2230585"/>
            <a:ext cx="471054" cy="2669971"/>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3" name="Rectangle 22"/>
          <p:cNvSpPr/>
          <p:nvPr/>
        </p:nvSpPr>
        <p:spPr>
          <a:xfrm>
            <a:off x="4682838" y="2826330"/>
            <a:ext cx="471054" cy="207422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4" name="Rectangle 23"/>
          <p:cNvSpPr/>
          <p:nvPr/>
        </p:nvSpPr>
        <p:spPr>
          <a:xfrm>
            <a:off x="5153892"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5" name="Rectangle 24"/>
          <p:cNvSpPr/>
          <p:nvPr/>
        </p:nvSpPr>
        <p:spPr>
          <a:xfrm>
            <a:off x="5624946" y="2535385"/>
            <a:ext cx="471054" cy="236517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TextBox 25"/>
          <p:cNvSpPr txBox="1"/>
          <p:nvPr/>
        </p:nvSpPr>
        <p:spPr>
          <a:xfrm>
            <a:off x="2029693" y="5026734"/>
            <a:ext cx="1565557" cy="369332"/>
          </a:xfrm>
          <a:prstGeom prst="rect">
            <a:avLst/>
          </a:prstGeom>
          <a:noFill/>
        </p:spPr>
        <p:txBody>
          <a:bodyPr wrap="none" rtlCol="0">
            <a:spAutoFit/>
          </a:bodyPr>
          <a:lstStyle/>
          <a:p>
            <a:pPr algn="ctr"/>
            <a:r>
              <a:rPr lang="en-US" b="1" smtClean="0">
                <a:cs typeface="+mn-ea"/>
                <a:sym typeface="+mn-lt"/>
              </a:rPr>
              <a:t>Sale By Year</a:t>
            </a:r>
            <a:endParaRPr lang="en-GB" b="1">
              <a:cs typeface="+mn-ea"/>
              <a:sym typeface="+mn-lt"/>
            </a:endParaRPr>
          </a:p>
        </p:txBody>
      </p:sp>
      <p:sp>
        <p:nvSpPr>
          <p:cNvPr id="28" name="TextBox 27"/>
          <p:cNvSpPr txBox="1"/>
          <p:nvPr/>
        </p:nvSpPr>
        <p:spPr>
          <a:xfrm>
            <a:off x="4371113" y="5026734"/>
            <a:ext cx="1565557" cy="369332"/>
          </a:xfrm>
          <a:prstGeom prst="rect">
            <a:avLst/>
          </a:prstGeom>
          <a:noFill/>
        </p:spPr>
        <p:txBody>
          <a:bodyPr wrap="none" rtlCol="0">
            <a:spAutoFit/>
          </a:bodyPr>
          <a:lstStyle/>
          <a:p>
            <a:pPr algn="ctr"/>
            <a:r>
              <a:rPr lang="en-US" b="1" smtClean="0">
                <a:cs typeface="+mn-ea"/>
                <a:sym typeface="+mn-lt"/>
              </a:rPr>
              <a:t>Sale By Year</a:t>
            </a:r>
            <a:endParaRPr lang="en-GB" b="1">
              <a:cs typeface="+mn-ea"/>
              <a:sym typeface="+mn-lt"/>
            </a:endParaRPr>
          </a:p>
        </p:txBody>
      </p:sp>
      <p:sp>
        <p:nvSpPr>
          <p:cNvPr id="30" name="Rectangle 29"/>
          <p:cNvSpPr/>
          <p:nvPr/>
        </p:nvSpPr>
        <p:spPr>
          <a:xfrm>
            <a:off x="684991"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4" name="Rectangle 33"/>
          <p:cNvSpPr/>
          <p:nvPr/>
        </p:nvSpPr>
        <p:spPr>
          <a:xfrm>
            <a:off x="3480817"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8" name="Rectangle 37"/>
          <p:cNvSpPr/>
          <p:nvPr/>
        </p:nvSpPr>
        <p:spPr>
          <a:xfrm>
            <a:off x="6276643"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9" name="Rectangle 38"/>
          <p:cNvSpPr/>
          <p:nvPr/>
        </p:nvSpPr>
        <p:spPr>
          <a:xfrm>
            <a:off x="9072469"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nvGrpSpPr>
          <p:cNvPr id="40" name="Group 39"/>
          <p:cNvGrpSpPr/>
          <p:nvPr/>
        </p:nvGrpSpPr>
        <p:grpSpPr>
          <a:xfrm>
            <a:off x="1599391" y="5792940"/>
            <a:ext cx="1634838" cy="968029"/>
            <a:chOff x="1599391" y="5777848"/>
            <a:chExt cx="1634838" cy="968029"/>
          </a:xfrm>
        </p:grpSpPr>
        <p:sp>
          <p:nvSpPr>
            <p:cNvPr id="41" name="TextBox 40"/>
            <p:cNvSpPr txBox="1"/>
            <p:nvPr/>
          </p:nvSpPr>
          <p:spPr>
            <a:xfrm>
              <a:off x="1599391" y="5777848"/>
              <a:ext cx="1005403" cy="369332"/>
            </a:xfrm>
            <a:prstGeom prst="rect">
              <a:avLst/>
            </a:prstGeom>
            <a:noFill/>
          </p:spPr>
          <p:txBody>
            <a:bodyPr wrap="none" rtlCol="0">
              <a:spAutoFit/>
            </a:bodyPr>
            <a:lstStyle/>
            <a:p>
              <a:r>
                <a:rPr lang="en-US" b="1" smtClean="0">
                  <a:cs typeface="+mn-ea"/>
                  <a:sym typeface="+mn-lt"/>
                </a:rPr>
                <a:t>System</a:t>
              </a:r>
              <a:endParaRPr lang="en-GB" b="1">
                <a:cs typeface="+mn-ea"/>
                <a:sym typeface="+mn-lt"/>
              </a:endParaRPr>
            </a:p>
          </p:txBody>
        </p:sp>
        <p:sp>
          <p:nvSpPr>
            <p:cNvPr id="42" name="Rectangle 41"/>
            <p:cNvSpPr/>
            <p:nvPr/>
          </p:nvSpPr>
          <p:spPr>
            <a:xfrm>
              <a:off x="1599391" y="6099546"/>
              <a:ext cx="1634838"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adipiscing</a:t>
              </a:r>
              <a:endParaRPr lang="en-GB" sz="1200">
                <a:cs typeface="+mn-ea"/>
                <a:sym typeface="+mn-lt"/>
              </a:endParaRPr>
            </a:p>
          </p:txBody>
        </p:sp>
      </p:grpSp>
      <p:grpSp>
        <p:nvGrpSpPr>
          <p:cNvPr id="43" name="Group 42"/>
          <p:cNvGrpSpPr/>
          <p:nvPr/>
        </p:nvGrpSpPr>
        <p:grpSpPr>
          <a:xfrm>
            <a:off x="4391890" y="5792940"/>
            <a:ext cx="1634838" cy="968029"/>
            <a:chOff x="1599391" y="5777848"/>
            <a:chExt cx="1634838" cy="968029"/>
          </a:xfrm>
        </p:grpSpPr>
        <p:sp>
          <p:nvSpPr>
            <p:cNvPr id="44" name="TextBox 43"/>
            <p:cNvSpPr txBox="1"/>
            <p:nvPr/>
          </p:nvSpPr>
          <p:spPr>
            <a:xfrm>
              <a:off x="1599391" y="5777848"/>
              <a:ext cx="1005403" cy="369332"/>
            </a:xfrm>
            <a:prstGeom prst="rect">
              <a:avLst/>
            </a:prstGeom>
            <a:noFill/>
          </p:spPr>
          <p:txBody>
            <a:bodyPr wrap="none" rtlCol="0">
              <a:spAutoFit/>
            </a:bodyPr>
            <a:lstStyle/>
            <a:p>
              <a:r>
                <a:rPr lang="en-US" b="1" smtClean="0">
                  <a:cs typeface="+mn-ea"/>
                  <a:sym typeface="+mn-lt"/>
                </a:rPr>
                <a:t>System</a:t>
              </a:r>
              <a:endParaRPr lang="en-GB" b="1">
                <a:cs typeface="+mn-ea"/>
                <a:sym typeface="+mn-lt"/>
              </a:endParaRPr>
            </a:p>
          </p:txBody>
        </p:sp>
        <p:sp>
          <p:nvSpPr>
            <p:cNvPr id="45" name="Rectangle 44"/>
            <p:cNvSpPr/>
            <p:nvPr/>
          </p:nvSpPr>
          <p:spPr>
            <a:xfrm>
              <a:off x="1599391" y="6099546"/>
              <a:ext cx="1634838"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adipiscing</a:t>
              </a:r>
              <a:endParaRPr lang="en-GB" sz="1200">
                <a:cs typeface="+mn-ea"/>
                <a:sym typeface="+mn-lt"/>
              </a:endParaRPr>
            </a:p>
          </p:txBody>
        </p:sp>
      </p:grpSp>
      <p:grpSp>
        <p:nvGrpSpPr>
          <p:cNvPr id="46" name="Group 45"/>
          <p:cNvGrpSpPr/>
          <p:nvPr/>
        </p:nvGrpSpPr>
        <p:grpSpPr>
          <a:xfrm>
            <a:off x="7191043" y="5792940"/>
            <a:ext cx="1634838" cy="968029"/>
            <a:chOff x="1599391" y="5777848"/>
            <a:chExt cx="1634838" cy="968029"/>
          </a:xfrm>
        </p:grpSpPr>
        <p:sp>
          <p:nvSpPr>
            <p:cNvPr id="47" name="TextBox 46"/>
            <p:cNvSpPr txBox="1"/>
            <p:nvPr/>
          </p:nvSpPr>
          <p:spPr>
            <a:xfrm>
              <a:off x="1599391" y="5777848"/>
              <a:ext cx="1005403" cy="369332"/>
            </a:xfrm>
            <a:prstGeom prst="rect">
              <a:avLst/>
            </a:prstGeom>
            <a:noFill/>
          </p:spPr>
          <p:txBody>
            <a:bodyPr wrap="none" rtlCol="0">
              <a:spAutoFit/>
            </a:bodyPr>
            <a:lstStyle/>
            <a:p>
              <a:r>
                <a:rPr lang="en-US" b="1" smtClean="0">
                  <a:cs typeface="+mn-ea"/>
                  <a:sym typeface="+mn-lt"/>
                </a:rPr>
                <a:t>System</a:t>
              </a:r>
              <a:endParaRPr lang="en-GB" b="1">
                <a:cs typeface="+mn-ea"/>
                <a:sym typeface="+mn-lt"/>
              </a:endParaRPr>
            </a:p>
          </p:txBody>
        </p:sp>
        <p:sp>
          <p:nvSpPr>
            <p:cNvPr id="48" name="Rectangle 47"/>
            <p:cNvSpPr/>
            <p:nvPr/>
          </p:nvSpPr>
          <p:spPr>
            <a:xfrm>
              <a:off x="1599391" y="6099546"/>
              <a:ext cx="1634838"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adipiscing</a:t>
              </a:r>
              <a:endParaRPr lang="en-GB" sz="1200">
                <a:cs typeface="+mn-ea"/>
                <a:sym typeface="+mn-lt"/>
              </a:endParaRPr>
            </a:p>
          </p:txBody>
        </p:sp>
      </p:grpSp>
      <p:grpSp>
        <p:nvGrpSpPr>
          <p:cNvPr id="49" name="Group 48"/>
          <p:cNvGrpSpPr/>
          <p:nvPr/>
        </p:nvGrpSpPr>
        <p:grpSpPr>
          <a:xfrm>
            <a:off x="9986869" y="5792940"/>
            <a:ext cx="1634838" cy="968029"/>
            <a:chOff x="1599391" y="5777848"/>
            <a:chExt cx="1634838" cy="968029"/>
          </a:xfrm>
        </p:grpSpPr>
        <p:sp>
          <p:nvSpPr>
            <p:cNvPr id="50" name="TextBox 49"/>
            <p:cNvSpPr txBox="1"/>
            <p:nvPr/>
          </p:nvSpPr>
          <p:spPr>
            <a:xfrm>
              <a:off x="1599391" y="5777848"/>
              <a:ext cx="1005403" cy="369332"/>
            </a:xfrm>
            <a:prstGeom prst="rect">
              <a:avLst/>
            </a:prstGeom>
            <a:noFill/>
          </p:spPr>
          <p:txBody>
            <a:bodyPr wrap="none" rtlCol="0">
              <a:spAutoFit/>
            </a:bodyPr>
            <a:lstStyle/>
            <a:p>
              <a:r>
                <a:rPr lang="en-US" b="1" smtClean="0">
                  <a:cs typeface="+mn-ea"/>
                  <a:sym typeface="+mn-lt"/>
                </a:rPr>
                <a:t>System</a:t>
              </a:r>
              <a:endParaRPr lang="en-GB" b="1">
                <a:cs typeface="+mn-ea"/>
                <a:sym typeface="+mn-lt"/>
              </a:endParaRPr>
            </a:p>
          </p:txBody>
        </p:sp>
        <p:sp>
          <p:nvSpPr>
            <p:cNvPr id="51" name="Rectangle 50"/>
            <p:cNvSpPr/>
            <p:nvPr/>
          </p:nvSpPr>
          <p:spPr>
            <a:xfrm>
              <a:off x="1599391" y="6099546"/>
              <a:ext cx="1634838"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adipiscing</a:t>
              </a:r>
              <a:endParaRPr lang="en-GB" sz="1200">
                <a:cs typeface="+mn-ea"/>
                <a:sym typeface="+mn-lt"/>
              </a:endParaRPr>
            </a:p>
          </p:txBody>
        </p:sp>
      </p:grpSp>
      <p:sp>
        <p:nvSpPr>
          <p:cNvPr id="52" name="TextBox 51"/>
          <p:cNvSpPr txBox="1"/>
          <p:nvPr/>
        </p:nvSpPr>
        <p:spPr>
          <a:xfrm>
            <a:off x="7032568" y="1936733"/>
            <a:ext cx="1689309" cy="369332"/>
          </a:xfrm>
          <a:prstGeom prst="rect">
            <a:avLst/>
          </a:prstGeom>
          <a:noFill/>
        </p:spPr>
        <p:txBody>
          <a:bodyPr wrap="none" rtlCol="0">
            <a:spAutoFit/>
          </a:bodyPr>
          <a:lstStyle/>
          <a:p>
            <a:r>
              <a:rPr lang="en-US" b="1" smtClean="0">
                <a:cs typeface="+mn-ea"/>
                <a:sym typeface="+mn-lt"/>
              </a:rPr>
              <a:t>Data Analysis</a:t>
            </a:r>
            <a:endParaRPr lang="en-GB" b="1">
              <a:cs typeface="+mn-ea"/>
              <a:sym typeface="+mn-lt"/>
            </a:endParaRPr>
          </a:p>
        </p:txBody>
      </p:sp>
      <p:sp>
        <p:nvSpPr>
          <p:cNvPr id="53" name="Rectangle 52"/>
          <p:cNvSpPr/>
          <p:nvPr/>
        </p:nvSpPr>
        <p:spPr>
          <a:xfrm>
            <a:off x="7038108" y="2290097"/>
            <a:ext cx="4476669" cy="830997"/>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 Nullam porttitor consectetur nunc in tempor. </a:t>
            </a:r>
          </a:p>
        </p:txBody>
      </p:sp>
      <p:grpSp>
        <p:nvGrpSpPr>
          <p:cNvPr id="5" name="Group 4"/>
          <p:cNvGrpSpPr/>
          <p:nvPr/>
        </p:nvGrpSpPr>
        <p:grpSpPr>
          <a:xfrm>
            <a:off x="7032568" y="3292859"/>
            <a:ext cx="4383735" cy="1330625"/>
            <a:chOff x="7032568" y="3292859"/>
            <a:chExt cx="4383735" cy="1330625"/>
          </a:xfrm>
        </p:grpSpPr>
        <p:sp>
          <p:nvSpPr>
            <p:cNvPr id="54" name="Rectangle 53"/>
            <p:cNvSpPr/>
            <p:nvPr/>
          </p:nvSpPr>
          <p:spPr>
            <a:xfrm>
              <a:off x="7032568" y="3292859"/>
              <a:ext cx="4383735" cy="122998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5" name="Rectangle 54"/>
            <p:cNvSpPr/>
            <p:nvPr/>
          </p:nvSpPr>
          <p:spPr>
            <a:xfrm>
              <a:off x="7288334" y="3423155"/>
              <a:ext cx="3585991" cy="1200329"/>
            </a:xfrm>
            <a:prstGeom prst="rect">
              <a:avLst/>
            </a:prstGeom>
          </p:spPr>
          <p:txBody>
            <a:bodyPr wrap="square">
              <a:spAutoFit/>
            </a:bodyPr>
            <a:lstStyle/>
            <a:p>
              <a:r>
                <a:rPr lang="en-GB" sz="1200">
                  <a:solidFill>
                    <a:schemeClr val="bg1"/>
                  </a:solidFill>
                  <a:cs typeface="+mn-ea"/>
                  <a:sym typeface="+mn-lt"/>
                </a:rPr>
                <a:t>Lorem ipsum dolor sit amet, consectetur adipiscing elit. Integer dolor quam, pretium eu placerat eu semper et nunc. Nullam ut turpis dictum luctus mi quis luctus lorem. Nullam porttitor consectetur nunc in tempor. Cras vitae venenatis sem at pretium arcu. </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124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500"/>
                                        <p:tgtEl>
                                          <p:spTgt spid="49"/>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500"/>
                                        <p:tgtEl>
                                          <p:spTgt spid="53"/>
                                        </p:tgtEl>
                                      </p:cBhvr>
                                    </p:animEffect>
                                  </p:childTnLst>
                                </p:cTn>
                              </p:par>
                            </p:childTnLst>
                          </p:cTn>
                        </p:par>
                        <p:par>
                          <p:cTn id="76" fill="hold">
                            <p:stCondLst>
                              <p:cond delay="9000"/>
                            </p:stCondLst>
                            <p:childTnLst>
                              <p:par>
                                <p:cTn id="77" presetID="42" presetClass="entr" presetSubtype="0" fill="hold"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ppt_x</p:attrName>
                                        </p:attrNameLst>
                                      </p:cBhvr>
                                      <p:tavLst>
                                        <p:tav tm="0">
                                          <p:val>
                                            <p:strVal val="#ppt_x"/>
                                          </p:val>
                                        </p:tav>
                                        <p:tav tm="100000">
                                          <p:val>
                                            <p:strVal val="#ppt_x"/>
                                          </p:val>
                                        </p:tav>
                                      </p:tavLst>
                                    </p:anim>
                                    <p:anim calcmode="lin" valueType="num">
                                      <p:cBhvr>
                                        <p:cTn id="8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30" grpId="0" bldLvl="0" animBg="1"/>
      <p:bldP spid="34" grpId="0" bldLvl="0" animBg="1"/>
      <p:bldP spid="38" grpId="0" bldLvl="0" animBg="1"/>
      <p:bldP spid="39" grpId="0" bldLvl="0" animBg="1"/>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pic>
        <p:nvPicPr>
          <p:cNvPr id="4" name="图片 3" descr="740f85c247b87b0cdcacec13298340ca"/>
          <p:cNvPicPr>
            <a:picLocks noChangeAspect="1"/>
          </p:cNvPicPr>
          <p:nvPr/>
        </p:nvPicPr>
        <p:blipFill>
          <a:blip r:embed="rId4" cstate="print"/>
          <a:stretch>
            <a:fillRect/>
          </a:stretch>
        </p:blipFill>
        <p:spPr>
          <a:xfrm>
            <a:off x="1534160"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313070" y="2777500"/>
            <a:ext cx="1210588" cy="1200329"/>
          </a:xfrm>
          <a:prstGeom prst="rect">
            <a:avLst/>
          </a:prstGeom>
          <a:noFill/>
        </p:spPr>
        <p:txBody>
          <a:bodyPr wrap="none" rtlCol="0">
            <a:spAutoFit/>
          </a:bodyPr>
          <a:lstStyle/>
          <a:p>
            <a:pPr algn="ctr"/>
            <a:r>
              <a:rPr lang="en-US" sz="7200" smtClean="0">
                <a:solidFill>
                  <a:schemeClr val="bg1"/>
                </a:solidFill>
                <a:cs typeface="+mn-ea"/>
                <a:sym typeface="+mn-lt"/>
              </a:rPr>
              <a:t>02</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cs typeface="+mn-ea"/>
                <a:sym typeface="+mn-lt"/>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Tree>
    <p:custDataLst>
      <p:tags r:id="rId1"/>
    </p:custDataLst>
  </p:cSld>
  <p:clrMapOvr>
    <a:masterClrMapping/>
  </p:clrMapOvr>
  <p:transition advTm="8393">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12729" y="1458758"/>
            <a:ext cx="3510756" cy="5187394"/>
            <a:chOff x="1912729" y="1458758"/>
            <a:chExt cx="3510756" cy="5187394"/>
          </a:xfrm>
        </p:grpSpPr>
        <p:grpSp>
          <p:nvGrpSpPr>
            <p:cNvPr id="5" name="Group 4"/>
            <p:cNvGrpSpPr/>
            <p:nvPr/>
          </p:nvGrpSpPr>
          <p:grpSpPr>
            <a:xfrm>
              <a:off x="1972257" y="1458758"/>
              <a:ext cx="292231" cy="5187394"/>
              <a:chOff x="1374773" y="1213680"/>
              <a:chExt cx="27444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3" name="Rectangle 5"/>
              <p:cNvSpPr/>
              <p:nvPr/>
            </p:nvSpPr>
            <p:spPr>
              <a:xfrm>
                <a:off x="1375370"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10" name="Pentagon 9"/>
            <p:cNvSpPr/>
            <p:nvPr/>
          </p:nvSpPr>
          <p:spPr>
            <a:xfrm>
              <a:off x="1912729" y="2359899"/>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11" name="Pentagon 10"/>
            <p:cNvSpPr/>
            <p:nvPr/>
          </p:nvSpPr>
          <p:spPr>
            <a:xfrm>
              <a:off x="1912729" y="3262198"/>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12" name="Pentagon 11"/>
            <p:cNvSpPr/>
            <p:nvPr/>
          </p:nvSpPr>
          <p:spPr>
            <a:xfrm>
              <a:off x="1912729" y="4164497"/>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5400">
                <a:cs typeface="+mn-ea"/>
                <a:sym typeface="+mn-lt"/>
              </a:endParaRPr>
            </a:p>
          </p:txBody>
        </p:sp>
        <p:sp>
          <p:nvSpPr>
            <p:cNvPr id="13" name="Pentagon 12"/>
            <p:cNvSpPr/>
            <p:nvPr/>
          </p:nvSpPr>
          <p:spPr>
            <a:xfrm>
              <a:off x="1912729" y="5066795"/>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34" name="Rectangle 33"/>
            <p:cNvSpPr/>
            <p:nvPr/>
          </p:nvSpPr>
          <p:spPr>
            <a:xfrm>
              <a:off x="2679705" y="2432172"/>
              <a:ext cx="2330568" cy="646331"/>
            </a:xfrm>
            <a:prstGeom prst="rect">
              <a:avLst/>
            </a:prstGeom>
          </p:spPr>
          <p:txBody>
            <a:bodyPr wrap="square">
              <a:spAutoFit/>
            </a:bodyPr>
            <a:lstStyle/>
            <a:p>
              <a:r>
                <a:rPr lang="en-GB" sz="1200">
                  <a:solidFill>
                    <a:schemeClr val="bg2"/>
                  </a:solidFill>
                  <a:cs typeface="+mn-ea"/>
                  <a:sym typeface="+mn-lt"/>
                </a:rPr>
                <a:t>Lorem ipsum dolor sit </a:t>
              </a:r>
              <a:r>
                <a:rPr lang="en-GB" sz="1200" smtClean="0">
                  <a:solidFill>
                    <a:schemeClr val="bg2"/>
                  </a:solidFill>
                  <a:cs typeface="+mn-ea"/>
                  <a:sym typeface="+mn-lt"/>
                </a:rPr>
                <a:t>amet,</a:t>
              </a:r>
            </a:p>
            <a:p>
              <a:r>
                <a:rPr lang="en-GB" sz="1200" smtClean="0">
                  <a:solidFill>
                    <a:schemeClr val="bg2"/>
                  </a:solidFill>
                  <a:cs typeface="+mn-ea"/>
                  <a:sym typeface="+mn-lt"/>
                </a:rPr>
                <a:t>adipiscing </a:t>
              </a:r>
              <a:r>
                <a:rPr lang="en-GB" sz="1200">
                  <a:solidFill>
                    <a:schemeClr val="bg2"/>
                  </a:solidFill>
                  <a:cs typeface="+mn-ea"/>
                  <a:sym typeface="+mn-lt"/>
                </a:rPr>
                <a:t>elit. Integer dolor quam</a:t>
              </a:r>
            </a:p>
          </p:txBody>
        </p:sp>
        <p:sp>
          <p:nvSpPr>
            <p:cNvPr id="35" name="TextBox 38"/>
            <p:cNvSpPr txBox="1"/>
            <p:nvPr/>
          </p:nvSpPr>
          <p:spPr>
            <a:xfrm>
              <a:off x="1972257" y="2401395"/>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smtClean="0">
                  <a:solidFill>
                    <a:schemeClr val="bg1"/>
                  </a:solidFill>
                  <a:cs typeface="+mn-ea"/>
                  <a:sym typeface="+mn-lt"/>
                </a:rPr>
                <a:t>1</a:t>
              </a:r>
              <a:endParaRPr lang="en-US" sz="2800" b="1">
                <a:solidFill>
                  <a:schemeClr val="bg1"/>
                </a:solidFill>
                <a:cs typeface="+mn-ea"/>
                <a:sym typeface="+mn-lt"/>
              </a:endParaRPr>
            </a:p>
          </p:txBody>
        </p:sp>
        <p:sp>
          <p:nvSpPr>
            <p:cNvPr id="36" name="TextBox 191"/>
            <p:cNvSpPr txBox="1"/>
            <p:nvPr/>
          </p:nvSpPr>
          <p:spPr>
            <a:xfrm>
              <a:off x="1972257" y="3303861"/>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cs typeface="+mn-ea"/>
                  <a:sym typeface="+mn-lt"/>
                </a:rPr>
                <a:t>2</a:t>
              </a:r>
            </a:p>
          </p:txBody>
        </p:sp>
        <p:sp>
          <p:nvSpPr>
            <p:cNvPr id="37" name="TextBox 192"/>
            <p:cNvSpPr txBox="1"/>
            <p:nvPr/>
          </p:nvSpPr>
          <p:spPr>
            <a:xfrm>
              <a:off x="1972257" y="4206327"/>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cs typeface="+mn-ea"/>
                  <a:sym typeface="+mn-lt"/>
                </a:rPr>
                <a:t>3</a:t>
              </a:r>
            </a:p>
          </p:txBody>
        </p:sp>
        <p:sp>
          <p:nvSpPr>
            <p:cNvPr id="38" name="TextBox 193"/>
            <p:cNvSpPr txBox="1"/>
            <p:nvPr/>
          </p:nvSpPr>
          <p:spPr>
            <a:xfrm>
              <a:off x="1972257" y="5108794"/>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cs typeface="+mn-ea"/>
                  <a:sym typeface="+mn-lt"/>
                </a:rPr>
                <a:t>4</a:t>
              </a:r>
            </a:p>
          </p:txBody>
        </p:sp>
        <p:sp>
          <p:nvSpPr>
            <p:cNvPr id="39" name="Rectangle 38"/>
            <p:cNvSpPr/>
            <p:nvPr/>
          </p:nvSpPr>
          <p:spPr>
            <a:xfrm>
              <a:off x="2679705" y="3334638"/>
              <a:ext cx="2330568" cy="646331"/>
            </a:xfrm>
            <a:prstGeom prst="rect">
              <a:avLst/>
            </a:prstGeom>
          </p:spPr>
          <p:txBody>
            <a:bodyPr wrap="square">
              <a:spAutoFit/>
            </a:bodyPr>
            <a:lstStyle/>
            <a:p>
              <a:r>
                <a:rPr lang="en-GB" sz="1200">
                  <a:solidFill>
                    <a:srgbClr val="385424"/>
                  </a:solidFill>
                  <a:cs typeface="+mn-ea"/>
                  <a:sym typeface="+mn-lt"/>
                </a:rPr>
                <a:t>Lorem ipsum dolor sit </a:t>
              </a:r>
              <a:r>
                <a:rPr lang="en-GB" sz="1200" smtClean="0">
                  <a:solidFill>
                    <a:srgbClr val="385424"/>
                  </a:solidFill>
                  <a:cs typeface="+mn-ea"/>
                  <a:sym typeface="+mn-lt"/>
                </a:rPr>
                <a:t>amet,</a:t>
              </a:r>
            </a:p>
            <a:p>
              <a:r>
                <a:rPr lang="en-GB" sz="1200" smtClean="0">
                  <a:solidFill>
                    <a:srgbClr val="385424"/>
                  </a:solidFill>
                  <a:cs typeface="+mn-ea"/>
                  <a:sym typeface="+mn-lt"/>
                </a:rPr>
                <a:t>adipiscing </a:t>
              </a:r>
              <a:r>
                <a:rPr lang="en-GB" sz="1200">
                  <a:solidFill>
                    <a:srgbClr val="385424"/>
                  </a:solidFill>
                  <a:cs typeface="+mn-ea"/>
                  <a:sym typeface="+mn-lt"/>
                </a:rPr>
                <a:t>elit. Integer dolor quam</a:t>
              </a:r>
            </a:p>
          </p:txBody>
        </p:sp>
        <p:sp>
          <p:nvSpPr>
            <p:cNvPr id="40" name="Rectangle 39"/>
            <p:cNvSpPr/>
            <p:nvPr/>
          </p:nvSpPr>
          <p:spPr>
            <a:xfrm>
              <a:off x="2679705" y="4237104"/>
              <a:ext cx="2330568" cy="646331"/>
            </a:xfrm>
            <a:prstGeom prst="rect">
              <a:avLst/>
            </a:prstGeom>
          </p:spPr>
          <p:txBody>
            <a:bodyPr wrap="square">
              <a:spAutoFit/>
            </a:bodyPr>
            <a:lstStyle/>
            <a:p>
              <a:r>
                <a:rPr lang="en-GB" sz="1200">
                  <a:solidFill>
                    <a:schemeClr val="bg2"/>
                  </a:solidFill>
                  <a:cs typeface="+mn-ea"/>
                  <a:sym typeface="+mn-lt"/>
                </a:rPr>
                <a:t>Lorem ipsum dolor sit </a:t>
              </a:r>
              <a:r>
                <a:rPr lang="en-GB" sz="1200" smtClean="0">
                  <a:solidFill>
                    <a:schemeClr val="bg2"/>
                  </a:solidFill>
                  <a:cs typeface="+mn-ea"/>
                  <a:sym typeface="+mn-lt"/>
                </a:rPr>
                <a:t>amet,</a:t>
              </a:r>
            </a:p>
            <a:p>
              <a:r>
                <a:rPr lang="en-GB" sz="1200" smtClean="0">
                  <a:solidFill>
                    <a:schemeClr val="bg2"/>
                  </a:solidFill>
                  <a:cs typeface="+mn-ea"/>
                  <a:sym typeface="+mn-lt"/>
                </a:rPr>
                <a:t>adipiscing </a:t>
              </a:r>
              <a:r>
                <a:rPr lang="en-GB" sz="1200">
                  <a:solidFill>
                    <a:schemeClr val="bg2"/>
                  </a:solidFill>
                  <a:cs typeface="+mn-ea"/>
                  <a:sym typeface="+mn-lt"/>
                </a:rPr>
                <a:t>elit. Integer dolor quam</a:t>
              </a:r>
            </a:p>
          </p:txBody>
        </p:sp>
        <p:sp>
          <p:nvSpPr>
            <p:cNvPr id="41" name="Rectangle 40"/>
            <p:cNvSpPr/>
            <p:nvPr/>
          </p:nvSpPr>
          <p:spPr>
            <a:xfrm>
              <a:off x="2679705" y="5137185"/>
              <a:ext cx="2330568" cy="646331"/>
            </a:xfrm>
            <a:prstGeom prst="rect">
              <a:avLst/>
            </a:prstGeom>
          </p:spPr>
          <p:txBody>
            <a:bodyPr wrap="square">
              <a:spAutoFit/>
            </a:bodyPr>
            <a:lstStyle/>
            <a:p>
              <a:r>
                <a:rPr lang="en-GB" sz="1200">
                  <a:solidFill>
                    <a:srgbClr val="385424"/>
                  </a:solidFill>
                  <a:cs typeface="+mn-ea"/>
                  <a:sym typeface="+mn-lt"/>
                </a:rPr>
                <a:t>Lorem ipsum dolor sit </a:t>
              </a:r>
              <a:r>
                <a:rPr lang="en-GB" sz="1200" smtClean="0">
                  <a:solidFill>
                    <a:srgbClr val="385424"/>
                  </a:solidFill>
                  <a:cs typeface="+mn-ea"/>
                  <a:sym typeface="+mn-lt"/>
                </a:rPr>
                <a:t>amet,</a:t>
              </a:r>
            </a:p>
            <a:p>
              <a:r>
                <a:rPr lang="en-GB" sz="1200" smtClean="0">
                  <a:solidFill>
                    <a:srgbClr val="385424"/>
                  </a:solidFill>
                  <a:cs typeface="+mn-ea"/>
                  <a:sym typeface="+mn-lt"/>
                </a:rPr>
                <a:t>adipiscing </a:t>
              </a:r>
              <a:r>
                <a:rPr lang="en-GB" sz="1200">
                  <a:solidFill>
                    <a:srgbClr val="385424"/>
                  </a:solidFill>
                  <a:cs typeface="+mn-ea"/>
                  <a:sym typeface="+mn-lt"/>
                </a:rPr>
                <a:t>elit. Integer dolor quam</a:t>
              </a:r>
            </a:p>
          </p:txBody>
        </p:sp>
      </p:grpSp>
      <p:sp>
        <p:nvSpPr>
          <p:cNvPr id="42" name="TextBox 41"/>
          <p:cNvSpPr txBox="1"/>
          <p:nvPr/>
        </p:nvSpPr>
        <p:spPr>
          <a:xfrm>
            <a:off x="6550547" y="1726179"/>
            <a:ext cx="1725152" cy="1015663"/>
          </a:xfrm>
          <a:prstGeom prst="rect">
            <a:avLst/>
          </a:prstGeom>
          <a:noFill/>
        </p:spPr>
        <p:txBody>
          <a:bodyPr wrap="none" rtlCol="0">
            <a:spAutoFit/>
          </a:bodyPr>
          <a:lstStyle/>
          <a:p>
            <a:r>
              <a:rPr lang="en-US" sz="6000" smtClean="0">
                <a:solidFill>
                  <a:srgbClr val="385424"/>
                </a:solidFill>
                <a:cs typeface="+mn-ea"/>
                <a:sym typeface="+mn-lt"/>
              </a:rPr>
              <a:t>85%</a:t>
            </a:r>
          </a:p>
        </p:txBody>
      </p:sp>
      <p:sp>
        <p:nvSpPr>
          <p:cNvPr id="43" name="TextBox 42"/>
          <p:cNvSpPr txBox="1"/>
          <p:nvPr/>
        </p:nvSpPr>
        <p:spPr>
          <a:xfrm>
            <a:off x="7984155" y="2114132"/>
            <a:ext cx="2540119" cy="461665"/>
          </a:xfrm>
          <a:prstGeom prst="rect">
            <a:avLst/>
          </a:prstGeom>
          <a:noFill/>
        </p:spPr>
        <p:txBody>
          <a:bodyPr wrap="none" rtlCol="0">
            <a:spAutoFit/>
          </a:bodyPr>
          <a:lstStyle/>
          <a:p>
            <a:r>
              <a:rPr lang="en-US" sz="2400" b="1" smtClean="0">
                <a:cs typeface="+mn-ea"/>
                <a:sym typeface="+mn-lt"/>
              </a:rPr>
              <a:t>DATA DIAGRAM</a:t>
            </a:r>
            <a:endParaRPr lang="en-GB" sz="2400" b="1">
              <a:cs typeface="+mn-ea"/>
              <a:sym typeface="+mn-lt"/>
            </a:endParaRPr>
          </a:p>
        </p:txBody>
      </p:sp>
      <p:sp>
        <p:nvSpPr>
          <p:cNvPr id="44" name="Rectangle 43"/>
          <p:cNvSpPr/>
          <p:nvPr/>
        </p:nvSpPr>
        <p:spPr>
          <a:xfrm>
            <a:off x="6550547" y="2604098"/>
            <a:ext cx="4151208" cy="646331"/>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a:t>
            </a:r>
          </a:p>
        </p:txBody>
      </p:sp>
      <p:sp>
        <p:nvSpPr>
          <p:cNvPr id="45" name="Donut 44"/>
          <p:cNvSpPr/>
          <p:nvPr/>
        </p:nvSpPr>
        <p:spPr>
          <a:xfrm>
            <a:off x="6634038"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46" name="Freeform 45"/>
          <p:cNvSpPr>
            <a:spLocks noEditPoints="1"/>
          </p:cNvSpPr>
          <p:nvPr/>
        </p:nvSpPr>
        <p:spPr bwMode="auto">
          <a:xfrm>
            <a:off x="6829148" y="3689558"/>
            <a:ext cx="296782" cy="312554"/>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47" name="Freeform 46"/>
          <p:cNvSpPr>
            <a:spLocks noEditPoints="1"/>
          </p:cNvSpPr>
          <p:nvPr/>
        </p:nvSpPr>
        <p:spPr bwMode="auto">
          <a:xfrm>
            <a:off x="6802263" y="5135778"/>
            <a:ext cx="336926" cy="27240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48" name="Freeform 47"/>
          <p:cNvSpPr>
            <a:spLocks noEditPoints="1"/>
          </p:cNvSpPr>
          <p:nvPr/>
        </p:nvSpPr>
        <p:spPr bwMode="auto">
          <a:xfrm>
            <a:off x="9400052" y="5133388"/>
            <a:ext cx="225096" cy="32975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49" name="Freeform 48"/>
          <p:cNvSpPr>
            <a:spLocks noEditPoints="1"/>
          </p:cNvSpPr>
          <p:nvPr/>
        </p:nvSpPr>
        <p:spPr bwMode="auto">
          <a:xfrm>
            <a:off x="9390444" y="3701746"/>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50" name="Donut 49"/>
          <p:cNvSpPr/>
          <p:nvPr/>
        </p:nvSpPr>
        <p:spPr>
          <a:xfrm>
            <a:off x="9169100" y="4940869"/>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51" name="Donut 50"/>
          <p:cNvSpPr/>
          <p:nvPr/>
        </p:nvSpPr>
        <p:spPr>
          <a:xfrm>
            <a:off x="6628899" y="4941013"/>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52" name="Donut 51"/>
          <p:cNvSpPr/>
          <p:nvPr/>
        </p:nvSpPr>
        <p:spPr>
          <a:xfrm>
            <a:off x="9163689"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53" name="TextBox 52"/>
          <p:cNvSpPr txBox="1"/>
          <p:nvPr/>
        </p:nvSpPr>
        <p:spPr>
          <a:xfrm>
            <a:off x="7310542" y="3794399"/>
            <a:ext cx="742511" cy="338554"/>
          </a:xfrm>
          <a:prstGeom prst="rect">
            <a:avLst/>
          </a:prstGeom>
          <a:noFill/>
        </p:spPr>
        <p:txBody>
          <a:bodyPr wrap="none" rtlCol="0">
            <a:spAutoFit/>
          </a:bodyPr>
          <a:lstStyle/>
          <a:p>
            <a:r>
              <a:rPr lang="en-US" sz="1600" b="1" smtClean="0">
                <a:cs typeface="+mn-ea"/>
                <a:sym typeface="+mn-lt"/>
              </a:rPr>
              <a:t>Clock</a:t>
            </a:r>
            <a:endParaRPr lang="en-GB" sz="1600" b="1">
              <a:cs typeface="+mn-ea"/>
              <a:sym typeface="+mn-lt"/>
            </a:endParaRPr>
          </a:p>
        </p:txBody>
      </p:sp>
      <p:sp>
        <p:nvSpPr>
          <p:cNvPr id="54" name="TextBox 53"/>
          <p:cNvSpPr txBox="1"/>
          <p:nvPr/>
        </p:nvSpPr>
        <p:spPr>
          <a:xfrm>
            <a:off x="7315440" y="3539107"/>
            <a:ext cx="646331" cy="369332"/>
          </a:xfrm>
          <a:prstGeom prst="rect">
            <a:avLst/>
          </a:prstGeom>
          <a:noFill/>
        </p:spPr>
        <p:txBody>
          <a:bodyPr wrap="none" rtlCol="0">
            <a:spAutoFit/>
          </a:bodyPr>
          <a:lstStyle/>
          <a:p>
            <a:r>
              <a:rPr lang="en-US" b="1" smtClean="0">
                <a:solidFill>
                  <a:srgbClr val="385424"/>
                </a:solidFill>
                <a:cs typeface="+mn-ea"/>
                <a:sym typeface="+mn-lt"/>
              </a:rPr>
              <a:t>80%</a:t>
            </a:r>
          </a:p>
        </p:txBody>
      </p:sp>
      <p:sp>
        <p:nvSpPr>
          <p:cNvPr id="55" name="TextBox 54"/>
          <p:cNvSpPr txBox="1"/>
          <p:nvPr/>
        </p:nvSpPr>
        <p:spPr>
          <a:xfrm>
            <a:off x="9863599" y="3794399"/>
            <a:ext cx="788999" cy="338554"/>
          </a:xfrm>
          <a:prstGeom prst="rect">
            <a:avLst/>
          </a:prstGeom>
          <a:noFill/>
        </p:spPr>
        <p:txBody>
          <a:bodyPr wrap="none" rtlCol="0">
            <a:spAutoFit/>
          </a:bodyPr>
          <a:lstStyle/>
          <a:p>
            <a:r>
              <a:rPr lang="en-US" sz="1600" b="1" smtClean="0">
                <a:cs typeface="+mn-ea"/>
                <a:sym typeface="+mn-lt"/>
              </a:rPr>
              <a:t>Pencil</a:t>
            </a:r>
            <a:endParaRPr lang="en-GB" sz="1600" b="1">
              <a:cs typeface="+mn-ea"/>
              <a:sym typeface="+mn-lt"/>
            </a:endParaRPr>
          </a:p>
        </p:txBody>
      </p:sp>
      <p:sp>
        <p:nvSpPr>
          <p:cNvPr id="56" name="TextBox 55"/>
          <p:cNvSpPr txBox="1"/>
          <p:nvPr/>
        </p:nvSpPr>
        <p:spPr>
          <a:xfrm>
            <a:off x="9855852" y="3539107"/>
            <a:ext cx="646331" cy="369332"/>
          </a:xfrm>
          <a:prstGeom prst="rect">
            <a:avLst/>
          </a:prstGeom>
          <a:noFill/>
        </p:spPr>
        <p:txBody>
          <a:bodyPr wrap="none" rtlCol="0">
            <a:spAutoFit/>
          </a:bodyPr>
          <a:lstStyle/>
          <a:p>
            <a:r>
              <a:rPr lang="en-US" b="1" smtClean="0">
                <a:solidFill>
                  <a:srgbClr val="385424"/>
                </a:solidFill>
                <a:cs typeface="+mn-ea"/>
                <a:sym typeface="+mn-lt"/>
              </a:rPr>
              <a:t>60%</a:t>
            </a:r>
          </a:p>
        </p:txBody>
      </p:sp>
      <p:sp>
        <p:nvSpPr>
          <p:cNvPr id="57" name="TextBox 56"/>
          <p:cNvSpPr txBox="1"/>
          <p:nvPr/>
        </p:nvSpPr>
        <p:spPr>
          <a:xfrm>
            <a:off x="7309768" y="5241382"/>
            <a:ext cx="628698" cy="338554"/>
          </a:xfrm>
          <a:prstGeom prst="rect">
            <a:avLst/>
          </a:prstGeom>
          <a:noFill/>
        </p:spPr>
        <p:txBody>
          <a:bodyPr wrap="none" rtlCol="0">
            <a:spAutoFit/>
          </a:bodyPr>
          <a:lstStyle/>
          <a:p>
            <a:r>
              <a:rPr lang="en-US" sz="1600" b="1" smtClean="0">
                <a:cs typeface="+mn-ea"/>
                <a:sym typeface="+mn-lt"/>
              </a:rPr>
              <a:t>CEO</a:t>
            </a:r>
            <a:endParaRPr lang="en-GB" sz="1600" b="1">
              <a:cs typeface="+mn-ea"/>
              <a:sym typeface="+mn-lt"/>
            </a:endParaRPr>
          </a:p>
        </p:txBody>
      </p:sp>
      <p:sp>
        <p:nvSpPr>
          <p:cNvPr id="58" name="TextBox 57"/>
          <p:cNvSpPr txBox="1"/>
          <p:nvPr/>
        </p:nvSpPr>
        <p:spPr>
          <a:xfrm>
            <a:off x="7314577" y="4970371"/>
            <a:ext cx="646331" cy="369332"/>
          </a:xfrm>
          <a:prstGeom prst="rect">
            <a:avLst/>
          </a:prstGeom>
          <a:noFill/>
        </p:spPr>
        <p:txBody>
          <a:bodyPr wrap="none" rtlCol="0">
            <a:spAutoFit/>
          </a:bodyPr>
          <a:lstStyle/>
          <a:p>
            <a:r>
              <a:rPr lang="en-US" b="1" smtClean="0">
                <a:solidFill>
                  <a:srgbClr val="385424"/>
                </a:solidFill>
                <a:cs typeface="+mn-ea"/>
                <a:sym typeface="+mn-lt"/>
              </a:rPr>
              <a:t>93%</a:t>
            </a:r>
          </a:p>
        </p:txBody>
      </p:sp>
      <p:sp>
        <p:nvSpPr>
          <p:cNvPr id="59" name="TextBox 58"/>
          <p:cNvSpPr txBox="1"/>
          <p:nvPr/>
        </p:nvSpPr>
        <p:spPr>
          <a:xfrm>
            <a:off x="9856185" y="5241382"/>
            <a:ext cx="595035" cy="338554"/>
          </a:xfrm>
          <a:prstGeom prst="rect">
            <a:avLst/>
          </a:prstGeom>
          <a:noFill/>
        </p:spPr>
        <p:txBody>
          <a:bodyPr wrap="none" rtlCol="0">
            <a:spAutoFit/>
          </a:bodyPr>
          <a:lstStyle/>
          <a:p>
            <a:r>
              <a:rPr lang="en-US" sz="1600" b="1" smtClean="0">
                <a:cs typeface="+mn-ea"/>
                <a:sym typeface="+mn-lt"/>
              </a:rPr>
              <a:t>Idea</a:t>
            </a:r>
            <a:endParaRPr lang="en-GB" sz="1600" b="1">
              <a:cs typeface="+mn-ea"/>
              <a:sym typeface="+mn-lt"/>
            </a:endParaRPr>
          </a:p>
        </p:txBody>
      </p:sp>
      <p:sp>
        <p:nvSpPr>
          <p:cNvPr id="60" name="TextBox 59"/>
          <p:cNvSpPr txBox="1"/>
          <p:nvPr/>
        </p:nvSpPr>
        <p:spPr>
          <a:xfrm>
            <a:off x="9858046" y="4970371"/>
            <a:ext cx="646331" cy="369332"/>
          </a:xfrm>
          <a:prstGeom prst="rect">
            <a:avLst/>
          </a:prstGeom>
          <a:noFill/>
        </p:spPr>
        <p:txBody>
          <a:bodyPr wrap="none" rtlCol="0">
            <a:spAutoFit/>
          </a:bodyPr>
          <a:lstStyle/>
          <a:p>
            <a:r>
              <a:rPr lang="en-US" b="1" smtClean="0">
                <a:solidFill>
                  <a:srgbClr val="385424"/>
                </a:solidFill>
                <a:cs typeface="+mn-ea"/>
                <a:sym typeface="+mn-lt"/>
              </a:rPr>
              <a:t>55%</a:t>
            </a:r>
          </a:p>
        </p:txBody>
      </p:sp>
      <p:sp>
        <p:nvSpPr>
          <p:cNvPr id="61" name="Rectangle 60"/>
          <p:cNvSpPr/>
          <p:nvPr/>
        </p:nvSpPr>
        <p:spPr>
          <a:xfrm>
            <a:off x="6583669" y="4199113"/>
            <a:ext cx="2276064" cy="461665"/>
          </a:xfrm>
          <a:prstGeom prst="rect">
            <a:avLst/>
          </a:prstGeom>
        </p:spPr>
        <p:txBody>
          <a:bodyPr wrap="square">
            <a:spAutoFit/>
          </a:bodyPr>
          <a:lstStyle/>
          <a:p>
            <a:r>
              <a:rPr lang="en-GB" sz="1200">
                <a:cs typeface="+mn-ea"/>
                <a:sym typeface="+mn-lt"/>
              </a:rPr>
              <a:t>Lorem ipsum dolor sit </a:t>
            </a:r>
            <a:r>
              <a:rPr lang="en-GB" sz="1200" smtClean="0">
                <a:cs typeface="+mn-ea"/>
                <a:sym typeface="+mn-lt"/>
              </a:rPr>
              <a:t>amet </a:t>
            </a:r>
            <a:r>
              <a:rPr lang="en-GB" sz="1200">
                <a:cs typeface="+mn-ea"/>
                <a:sym typeface="+mn-lt"/>
              </a:rPr>
              <a:t>consectetur adipiscing </a:t>
            </a:r>
            <a:r>
              <a:rPr lang="en-GB" sz="1200" smtClean="0">
                <a:cs typeface="+mn-ea"/>
                <a:sym typeface="+mn-lt"/>
              </a:rPr>
              <a:t>elit</a:t>
            </a:r>
            <a:endParaRPr lang="en-GB" sz="1200">
              <a:cs typeface="+mn-ea"/>
              <a:sym typeface="+mn-lt"/>
            </a:endParaRPr>
          </a:p>
        </p:txBody>
      </p:sp>
      <p:sp>
        <p:nvSpPr>
          <p:cNvPr id="62" name="Rectangle 61"/>
          <p:cNvSpPr/>
          <p:nvPr/>
        </p:nvSpPr>
        <p:spPr>
          <a:xfrm>
            <a:off x="6583669" y="5643818"/>
            <a:ext cx="2276064" cy="461665"/>
          </a:xfrm>
          <a:prstGeom prst="rect">
            <a:avLst/>
          </a:prstGeom>
        </p:spPr>
        <p:txBody>
          <a:bodyPr wrap="square">
            <a:spAutoFit/>
          </a:bodyPr>
          <a:lstStyle/>
          <a:p>
            <a:r>
              <a:rPr lang="en-GB" sz="1200">
                <a:cs typeface="+mn-ea"/>
                <a:sym typeface="+mn-lt"/>
              </a:rPr>
              <a:t>Lorem ipsum dolor sit </a:t>
            </a:r>
            <a:r>
              <a:rPr lang="en-GB" sz="1200" smtClean="0">
                <a:cs typeface="+mn-ea"/>
                <a:sym typeface="+mn-lt"/>
              </a:rPr>
              <a:t>amet </a:t>
            </a:r>
            <a:r>
              <a:rPr lang="en-GB" sz="1200">
                <a:cs typeface="+mn-ea"/>
                <a:sym typeface="+mn-lt"/>
              </a:rPr>
              <a:t>consectetur adipiscing </a:t>
            </a:r>
            <a:r>
              <a:rPr lang="en-GB" sz="1200" smtClean="0">
                <a:cs typeface="+mn-ea"/>
                <a:sym typeface="+mn-lt"/>
              </a:rPr>
              <a:t>elit</a:t>
            </a:r>
            <a:endParaRPr lang="en-GB" sz="1200">
              <a:cs typeface="+mn-ea"/>
              <a:sym typeface="+mn-lt"/>
            </a:endParaRPr>
          </a:p>
        </p:txBody>
      </p:sp>
      <p:sp>
        <p:nvSpPr>
          <p:cNvPr id="63" name="Rectangle 62"/>
          <p:cNvSpPr/>
          <p:nvPr/>
        </p:nvSpPr>
        <p:spPr>
          <a:xfrm>
            <a:off x="9110109" y="4199113"/>
            <a:ext cx="2276064" cy="461665"/>
          </a:xfrm>
          <a:prstGeom prst="rect">
            <a:avLst/>
          </a:prstGeom>
        </p:spPr>
        <p:txBody>
          <a:bodyPr wrap="square">
            <a:spAutoFit/>
          </a:bodyPr>
          <a:lstStyle/>
          <a:p>
            <a:r>
              <a:rPr lang="en-GB" sz="1200">
                <a:cs typeface="+mn-ea"/>
                <a:sym typeface="+mn-lt"/>
              </a:rPr>
              <a:t>Lorem ipsum dolor sit </a:t>
            </a:r>
            <a:r>
              <a:rPr lang="en-GB" sz="1200" smtClean="0">
                <a:cs typeface="+mn-ea"/>
                <a:sym typeface="+mn-lt"/>
              </a:rPr>
              <a:t>amet </a:t>
            </a:r>
            <a:r>
              <a:rPr lang="en-GB" sz="1200">
                <a:cs typeface="+mn-ea"/>
                <a:sym typeface="+mn-lt"/>
              </a:rPr>
              <a:t>consectetur adipiscing </a:t>
            </a:r>
            <a:r>
              <a:rPr lang="en-GB" sz="1200" smtClean="0">
                <a:cs typeface="+mn-ea"/>
                <a:sym typeface="+mn-lt"/>
              </a:rPr>
              <a:t>elit</a:t>
            </a:r>
            <a:endParaRPr lang="en-GB" sz="1200">
              <a:cs typeface="+mn-ea"/>
              <a:sym typeface="+mn-lt"/>
            </a:endParaRPr>
          </a:p>
        </p:txBody>
      </p:sp>
      <p:sp>
        <p:nvSpPr>
          <p:cNvPr id="64" name="Rectangle 63"/>
          <p:cNvSpPr/>
          <p:nvPr/>
        </p:nvSpPr>
        <p:spPr>
          <a:xfrm>
            <a:off x="9104297" y="5643818"/>
            <a:ext cx="2276064" cy="461665"/>
          </a:xfrm>
          <a:prstGeom prst="rect">
            <a:avLst/>
          </a:prstGeom>
        </p:spPr>
        <p:txBody>
          <a:bodyPr wrap="square">
            <a:spAutoFit/>
          </a:bodyPr>
          <a:lstStyle/>
          <a:p>
            <a:r>
              <a:rPr lang="en-GB" sz="1200">
                <a:cs typeface="+mn-ea"/>
                <a:sym typeface="+mn-lt"/>
              </a:rPr>
              <a:t>Lorem ipsum dolor sit </a:t>
            </a:r>
            <a:r>
              <a:rPr lang="en-GB" sz="1200" smtClean="0">
                <a:cs typeface="+mn-ea"/>
                <a:sym typeface="+mn-lt"/>
              </a:rPr>
              <a:t>amet </a:t>
            </a:r>
            <a:r>
              <a:rPr lang="en-GB" sz="1200">
                <a:cs typeface="+mn-ea"/>
                <a:sym typeface="+mn-lt"/>
              </a:rPr>
              <a:t>consectetur adipiscing </a:t>
            </a:r>
            <a:r>
              <a:rPr lang="en-GB" sz="1200" smtClean="0">
                <a:cs typeface="+mn-ea"/>
                <a:sym typeface="+mn-lt"/>
              </a:rPr>
              <a:t>elit</a:t>
            </a:r>
            <a:endParaRPr lang="en-GB" sz="1200">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14" name="图片 1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34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 calcmode="lin" valueType="num">
                                      <p:cBhvr>
                                        <p:cTn id="29" dur="500" fill="hold"/>
                                        <p:tgtEl>
                                          <p:spTgt spid="45"/>
                                        </p:tgtEl>
                                        <p:attrNameLst>
                                          <p:attrName>style.rotation</p:attrName>
                                        </p:attrNameLst>
                                      </p:cBhvr>
                                      <p:tavLst>
                                        <p:tav tm="0">
                                          <p:val>
                                            <p:fltVal val="360"/>
                                          </p:val>
                                        </p:tav>
                                        <p:tav tm="100000">
                                          <p:val>
                                            <p:fltVal val="0"/>
                                          </p:val>
                                        </p:tav>
                                      </p:tavLst>
                                    </p:anim>
                                    <p:animEffect transition="in" filter="fade">
                                      <p:cBhvr>
                                        <p:cTn id="30" dur="500"/>
                                        <p:tgtEl>
                                          <p:spTgt spid="45"/>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 calcmode="lin" valueType="num">
                                      <p:cBhvr>
                                        <p:cTn id="36" dur="500" fill="hold"/>
                                        <p:tgtEl>
                                          <p:spTgt spid="46"/>
                                        </p:tgtEl>
                                        <p:attrNameLst>
                                          <p:attrName>style.rotation</p:attrName>
                                        </p:attrNameLst>
                                      </p:cBhvr>
                                      <p:tavLst>
                                        <p:tav tm="0">
                                          <p:val>
                                            <p:fltVal val="360"/>
                                          </p:val>
                                        </p:tav>
                                        <p:tav tm="100000">
                                          <p:val>
                                            <p:fltVal val="0"/>
                                          </p:val>
                                        </p:tav>
                                      </p:tavLst>
                                    </p:anim>
                                    <p:animEffect transition="in" filter="fade">
                                      <p:cBhvr>
                                        <p:cTn id="37" dur="500"/>
                                        <p:tgtEl>
                                          <p:spTgt spid="46"/>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500" fill="hold"/>
                                        <p:tgtEl>
                                          <p:spTgt spid="61"/>
                                        </p:tgtEl>
                                        <p:attrNameLst>
                                          <p:attrName>ppt_w</p:attrName>
                                        </p:attrNameLst>
                                      </p:cBhvr>
                                      <p:tavLst>
                                        <p:tav tm="0">
                                          <p:val>
                                            <p:fltVal val="0"/>
                                          </p:val>
                                        </p:tav>
                                        <p:tav tm="100000">
                                          <p:val>
                                            <p:strVal val="#ppt_w"/>
                                          </p:val>
                                        </p:tav>
                                      </p:tavLst>
                                    </p:anim>
                                    <p:anim calcmode="lin" valueType="num">
                                      <p:cBhvr>
                                        <p:cTn id="50" dur="500" fill="hold"/>
                                        <p:tgtEl>
                                          <p:spTgt spid="61"/>
                                        </p:tgtEl>
                                        <p:attrNameLst>
                                          <p:attrName>ppt_h</p:attrName>
                                        </p:attrNameLst>
                                      </p:cBhvr>
                                      <p:tavLst>
                                        <p:tav tm="0">
                                          <p:val>
                                            <p:fltVal val="0"/>
                                          </p:val>
                                        </p:tav>
                                        <p:tav tm="100000">
                                          <p:val>
                                            <p:strVal val="#ppt_h"/>
                                          </p:val>
                                        </p:tav>
                                      </p:tavLst>
                                    </p:anim>
                                    <p:animEffect transition="in" filter="fade">
                                      <p:cBhvr>
                                        <p:cTn id="51" dur="500"/>
                                        <p:tgtEl>
                                          <p:spTgt spid="61"/>
                                        </p:tgtEl>
                                      </p:cBhvr>
                                    </p:animEffect>
                                  </p:childTnLst>
                                </p:cTn>
                              </p:par>
                            </p:childTnLst>
                          </p:cTn>
                        </p:par>
                        <p:par>
                          <p:cTn id="52" fill="hold">
                            <p:stCondLst>
                              <p:cond delay="5000"/>
                            </p:stCondLst>
                            <p:childTnLst>
                              <p:par>
                                <p:cTn id="53" presetID="49" presetClass="entr" presetSubtype="0" decel="10000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 calcmode="lin" valueType="num">
                                      <p:cBhvr>
                                        <p:cTn id="57" dur="500" fill="hold"/>
                                        <p:tgtEl>
                                          <p:spTgt spid="52"/>
                                        </p:tgtEl>
                                        <p:attrNameLst>
                                          <p:attrName>style.rotation</p:attrName>
                                        </p:attrNameLst>
                                      </p:cBhvr>
                                      <p:tavLst>
                                        <p:tav tm="0">
                                          <p:val>
                                            <p:fltVal val="360"/>
                                          </p:val>
                                        </p:tav>
                                        <p:tav tm="100000">
                                          <p:val>
                                            <p:fltVal val="0"/>
                                          </p:val>
                                        </p:tav>
                                      </p:tavLst>
                                    </p:anim>
                                    <p:animEffect transition="in" filter="fade">
                                      <p:cBhvr>
                                        <p:cTn id="58" dur="500"/>
                                        <p:tgtEl>
                                          <p:spTgt spid="52"/>
                                        </p:tgtEl>
                                      </p:cBhvr>
                                    </p:animEffect>
                                  </p:childTnLst>
                                </p:cTn>
                              </p:par>
                            </p:childTnLst>
                          </p:cTn>
                        </p:par>
                        <p:par>
                          <p:cTn id="59" fill="hold">
                            <p:stCondLst>
                              <p:cond delay="5500"/>
                            </p:stCondLst>
                            <p:childTnLst>
                              <p:par>
                                <p:cTn id="60" presetID="49" presetClass="entr" presetSubtype="0" decel="100000"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 calcmode="lin" valueType="num">
                                      <p:cBhvr>
                                        <p:cTn id="64" dur="500" fill="hold"/>
                                        <p:tgtEl>
                                          <p:spTgt spid="49"/>
                                        </p:tgtEl>
                                        <p:attrNameLst>
                                          <p:attrName>style.rotation</p:attrName>
                                        </p:attrNameLst>
                                      </p:cBhvr>
                                      <p:tavLst>
                                        <p:tav tm="0">
                                          <p:val>
                                            <p:fltVal val="360"/>
                                          </p:val>
                                        </p:tav>
                                        <p:tav tm="100000">
                                          <p:val>
                                            <p:fltVal val="0"/>
                                          </p:val>
                                        </p:tav>
                                      </p:tavLst>
                                    </p:anim>
                                    <p:animEffect transition="in" filter="fade">
                                      <p:cBhvr>
                                        <p:cTn id="65" dur="500"/>
                                        <p:tgtEl>
                                          <p:spTgt spid="49"/>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childTnLst>
                                </p:cTn>
                              </p:par>
                            </p:childTnLst>
                          </p:cTn>
                        </p:par>
                        <p:par>
                          <p:cTn id="80" fill="hold">
                            <p:stCondLst>
                              <p:cond delay="7500"/>
                            </p:stCondLst>
                            <p:childTnLst>
                              <p:par>
                                <p:cTn id="81" presetID="49" presetClass="entr" presetSubtype="0" decel="10000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p:cTn id="83" dur="500" fill="hold"/>
                                        <p:tgtEl>
                                          <p:spTgt spid="51"/>
                                        </p:tgtEl>
                                        <p:attrNameLst>
                                          <p:attrName>ppt_w</p:attrName>
                                        </p:attrNameLst>
                                      </p:cBhvr>
                                      <p:tavLst>
                                        <p:tav tm="0">
                                          <p:val>
                                            <p:fltVal val="0"/>
                                          </p:val>
                                        </p:tav>
                                        <p:tav tm="100000">
                                          <p:val>
                                            <p:strVal val="#ppt_w"/>
                                          </p:val>
                                        </p:tav>
                                      </p:tavLst>
                                    </p:anim>
                                    <p:anim calcmode="lin" valueType="num">
                                      <p:cBhvr>
                                        <p:cTn id="84" dur="500" fill="hold"/>
                                        <p:tgtEl>
                                          <p:spTgt spid="51"/>
                                        </p:tgtEl>
                                        <p:attrNameLst>
                                          <p:attrName>ppt_h</p:attrName>
                                        </p:attrNameLst>
                                      </p:cBhvr>
                                      <p:tavLst>
                                        <p:tav tm="0">
                                          <p:val>
                                            <p:fltVal val="0"/>
                                          </p:val>
                                        </p:tav>
                                        <p:tav tm="100000">
                                          <p:val>
                                            <p:strVal val="#ppt_h"/>
                                          </p:val>
                                        </p:tav>
                                      </p:tavLst>
                                    </p:anim>
                                    <p:anim calcmode="lin" valueType="num">
                                      <p:cBhvr>
                                        <p:cTn id="85" dur="500" fill="hold"/>
                                        <p:tgtEl>
                                          <p:spTgt spid="51"/>
                                        </p:tgtEl>
                                        <p:attrNameLst>
                                          <p:attrName>style.rotation</p:attrName>
                                        </p:attrNameLst>
                                      </p:cBhvr>
                                      <p:tavLst>
                                        <p:tav tm="0">
                                          <p:val>
                                            <p:fltVal val="360"/>
                                          </p:val>
                                        </p:tav>
                                        <p:tav tm="100000">
                                          <p:val>
                                            <p:fltVal val="0"/>
                                          </p:val>
                                        </p:tav>
                                      </p:tavLst>
                                    </p:anim>
                                    <p:animEffect transition="in" filter="fade">
                                      <p:cBhvr>
                                        <p:cTn id="86" dur="500"/>
                                        <p:tgtEl>
                                          <p:spTgt spid="51"/>
                                        </p:tgtEl>
                                      </p:cBhvr>
                                    </p:animEffect>
                                  </p:childTnLst>
                                </p:cTn>
                              </p:par>
                            </p:childTnLst>
                          </p:cTn>
                        </p:par>
                        <p:par>
                          <p:cTn id="87" fill="hold">
                            <p:stCondLst>
                              <p:cond delay="8000"/>
                            </p:stCondLst>
                            <p:childTnLst>
                              <p:par>
                                <p:cTn id="88" presetID="49" presetClass="entr" presetSubtype="0" decel="100000"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 calcmode="lin" valueType="num">
                                      <p:cBhvr>
                                        <p:cTn id="90" dur="500" fill="hold"/>
                                        <p:tgtEl>
                                          <p:spTgt spid="47"/>
                                        </p:tgtEl>
                                        <p:attrNameLst>
                                          <p:attrName>ppt_w</p:attrName>
                                        </p:attrNameLst>
                                      </p:cBhvr>
                                      <p:tavLst>
                                        <p:tav tm="0">
                                          <p:val>
                                            <p:fltVal val="0"/>
                                          </p:val>
                                        </p:tav>
                                        <p:tav tm="100000">
                                          <p:val>
                                            <p:strVal val="#ppt_w"/>
                                          </p:val>
                                        </p:tav>
                                      </p:tavLst>
                                    </p:anim>
                                    <p:anim calcmode="lin" valueType="num">
                                      <p:cBhvr>
                                        <p:cTn id="91" dur="500" fill="hold"/>
                                        <p:tgtEl>
                                          <p:spTgt spid="47"/>
                                        </p:tgtEl>
                                        <p:attrNameLst>
                                          <p:attrName>ppt_h</p:attrName>
                                        </p:attrNameLst>
                                      </p:cBhvr>
                                      <p:tavLst>
                                        <p:tav tm="0">
                                          <p:val>
                                            <p:fltVal val="0"/>
                                          </p:val>
                                        </p:tav>
                                        <p:tav tm="100000">
                                          <p:val>
                                            <p:strVal val="#ppt_h"/>
                                          </p:val>
                                        </p:tav>
                                      </p:tavLst>
                                    </p:anim>
                                    <p:anim calcmode="lin" valueType="num">
                                      <p:cBhvr>
                                        <p:cTn id="92" dur="500" fill="hold"/>
                                        <p:tgtEl>
                                          <p:spTgt spid="47"/>
                                        </p:tgtEl>
                                        <p:attrNameLst>
                                          <p:attrName>style.rotation</p:attrName>
                                        </p:attrNameLst>
                                      </p:cBhvr>
                                      <p:tavLst>
                                        <p:tav tm="0">
                                          <p:val>
                                            <p:fltVal val="360"/>
                                          </p:val>
                                        </p:tav>
                                        <p:tav tm="100000">
                                          <p:val>
                                            <p:fltVal val="0"/>
                                          </p:val>
                                        </p:tav>
                                      </p:tavLst>
                                    </p:anim>
                                    <p:animEffect transition="in" filter="fade">
                                      <p:cBhvr>
                                        <p:cTn id="93" dur="500"/>
                                        <p:tgtEl>
                                          <p:spTgt spid="4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500"/>
                                        <p:tgtEl>
                                          <p:spTgt spid="57"/>
                                        </p:tgtEl>
                                      </p:cBhvr>
                                    </p:animEffect>
                                  </p:childTnLst>
                                </p:cTn>
                              </p:par>
                            </p:childTnLst>
                          </p:cTn>
                        </p:par>
                        <p:par>
                          <p:cTn id="102" fill="hold">
                            <p:stCondLst>
                              <p:cond delay="9500"/>
                            </p:stCondLst>
                            <p:childTnLst>
                              <p:par>
                                <p:cTn id="103" presetID="53" presetClass="entr" presetSubtype="16" fill="hold" grpId="0" nodeType="afterEffect">
                                  <p:stCondLst>
                                    <p:cond delay="0"/>
                                  </p:stCondLst>
                                  <p:childTnLst>
                                    <p:set>
                                      <p:cBhvr>
                                        <p:cTn id="104" dur="1" fill="hold">
                                          <p:stCondLst>
                                            <p:cond delay="0"/>
                                          </p:stCondLst>
                                        </p:cTn>
                                        <p:tgtEl>
                                          <p:spTgt spid="62"/>
                                        </p:tgtEl>
                                        <p:attrNameLst>
                                          <p:attrName>style.visibility</p:attrName>
                                        </p:attrNameLst>
                                      </p:cBhvr>
                                      <p:to>
                                        <p:strVal val="visible"/>
                                      </p:to>
                                    </p:set>
                                    <p:anim calcmode="lin" valueType="num">
                                      <p:cBhvr>
                                        <p:cTn id="105" dur="500" fill="hold"/>
                                        <p:tgtEl>
                                          <p:spTgt spid="62"/>
                                        </p:tgtEl>
                                        <p:attrNameLst>
                                          <p:attrName>ppt_w</p:attrName>
                                        </p:attrNameLst>
                                      </p:cBhvr>
                                      <p:tavLst>
                                        <p:tav tm="0">
                                          <p:val>
                                            <p:fltVal val="0"/>
                                          </p:val>
                                        </p:tav>
                                        <p:tav tm="100000">
                                          <p:val>
                                            <p:strVal val="#ppt_w"/>
                                          </p:val>
                                        </p:tav>
                                      </p:tavLst>
                                    </p:anim>
                                    <p:anim calcmode="lin" valueType="num">
                                      <p:cBhvr>
                                        <p:cTn id="106" dur="500" fill="hold"/>
                                        <p:tgtEl>
                                          <p:spTgt spid="62"/>
                                        </p:tgtEl>
                                        <p:attrNameLst>
                                          <p:attrName>ppt_h</p:attrName>
                                        </p:attrNameLst>
                                      </p:cBhvr>
                                      <p:tavLst>
                                        <p:tav tm="0">
                                          <p:val>
                                            <p:fltVal val="0"/>
                                          </p:val>
                                        </p:tav>
                                        <p:tav tm="100000">
                                          <p:val>
                                            <p:strVal val="#ppt_h"/>
                                          </p:val>
                                        </p:tav>
                                      </p:tavLst>
                                    </p:anim>
                                    <p:animEffect transition="in" filter="fade">
                                      <p:cBhvr>
                                        <p:cTn id="107" dur="500"/>
                                        <p:tgtEl>
                                          <p:spTgt spid="62"/>
                                        </p:tgtEl>
                                      </p:cBhvr>
                                    </p:animEffect>
                                  </p:childTnLst>
                                </p:cTn>
                              </p:par>
                            </p:childTnLst>
                          </p:cTn>
                        </p:par>
                        <p:par>
                          <p:cTn id="108" fill="hold">
                            <p:stCondLst>
                              <p:cond delay="10000"/>
                            </p:stCondLst>
                            <p:childTnLst>
                              <p:par>
                                <p:cTn id="109" presetID="49" presetClass="entr" presetSubtype="0" decel="100000" fill="hold" grpId="0" nodeType="afterEffect">
                                  <p:stCondLst>
                                    <p:cond delay="0"/>
                                  </p:stCondLst>
                                  <p:childTnLst>
                                    <p:set>
                                      <p:cBhvr>
                                        <p:cTn id="110" dur="1" fill="hold">
                                          <p:stCondLst>
                                            <p:cond delay="0"/>
                                          </p:stCondLst>
                                        </p:cTn>
                                        <p:tgtEl>
                                          <p:spTgt spid="50"/>
                                        </p:tgtEl>
                                        <p:attrNameLst>
                                          <p:attrName>style.visibility</p:attrName>
                                        </p:attrNameLst>
                                      </p:cBhvr>
                                      <p:to>
                                        <p:strVal val="visible"/>
                                      </p:to>
                                    </p:set>
                                    <p:anim calcmode="lin" valueType="num">
                                      <p:cBhvr>
                                        <p:cTn id="111" dur="500" fill="hold"/>
                                        <p:tgtEl>
                                          <p:spTgt spid="50"/>
                                        </p:tgtEl>
                                        <p:attrNameLst>
                                          <p:attrName>ppt_w</p:attrName>
                                        </p:attrNameLst>
                                      </p:cBhvr>
                                      <p:tavLst>
                                        <p:tav tm="0">
                                          <p:val>
                                            <p:fltVal val="0"/>
                                          </p:val>
                                        </p:tav>
                                        <p:tav tm="100000">
                                          <p:val>
                                            <p:strVal val="#ppt_w"/>
                                          </p:val>
                                        </p:tav>
                                      </p:tavLst>
                                    </p:anim>
                                    <p:anim calcmode="lin" valueType="num">
                                      <p:cBhvr>
                                        <p:cTn id="112" dur="500" fill="hold"/>
                                        <p:tgtEl>
                                          <p:spTgt spid="50"/>
                                        </p:tgtEl>
                                        <p:attrNameLst>
                                          <p:attrName>ppt_h</p:attrName>
                                        </p:attrNameLst>
                                      </p:cBhvr>
                                      <p:tavLst>
                                        <p:tav tm="0">
                                          <p:val>
                                            <p:fltVal val="0"/>
                                          </p:val>
                                        </p:tav>
                                        <p:tav tm="100000">
                                          <p:val>
                                            <p:strVal val="#ppt_h"/>
                                          </p:val>
                                        </p:tav>
                                      </p:tavLst>
                                    </p:anim>
                                    <p:anim calcmode="lin" valueType="num">
                                      <p:cBhvr>
                                        <p:cTn id="113" dur="500" fill="hold"/>
                                        <p:tgtEl>
                                          <p:spTgt spid="50"/>
                                        </p:tgtEl>
                                        <p:attrNameLst>
                                          <p:attrName>style.rotation</p:attrName>
                                        </p:attrNameLst>
                                      </p:cBhvr>
                                      <p:tavLst>
                                        <p:tav tm="0">
                                          <p:val>
                                            <p:fltVal val="360"/>
                                          </p:val>
                                        </p:tav>
                                        <p:tav tm="100000">
                                          <p:val>
                                            <p:fltVal val="0"/>
                                          </p:val>
                                        </p:tav>
                                      </p:tavLst>
                                    </p:anim>
                                    <p:animEffect transition="in" filter="fade">
                                      <p:cBhvr>
                                        <p:cTn id="114" dur="500"/>
                                        <p:tgtEl>
                                          <p:spTgt spid="50"/>
                                        </p:tgtEl>
                                      </p:cBhvr>
                                    </p:animEffect>
                                  </p:childTnLst>
                                </p:cTn>
                              </p:par>
                            </p:childTnLst>
                          </p:cTn>
                        </p:par>
                        <p:par>
                          <p:cTn id="115" fill="hold">
                            <p:stCondLst>
                              <p:cond delay="10500"/>
                            </p:stCondLst>
                            <p:childTnLst>
                              <p:par>
                                <p:cTn id="116" presetID="49" presetClass="entr" presetSubtype="0" decel="100000" fill="hold" grpId="0" nodeType="afterEffect">
                                  <p:stCondLst>
                                    <p:cond delay="0"/>
                                  </p:stCondLst>
                                  <p:childTnLst>
                                    <p:set>
                                      <p:cBhvr>
                                        <p:cTn id="117" dur="1" fill="hold">
                                          <p:stCondLst>
                                            <p:cond delay="0"/>
                                          </p:stCondLst>
                                        </p:cTn>
                                        <p:tgtEl>
                                          <p:spTgt spid="48"/>
                                        </p:tgtEl>
                                        <p:attrNameLst>
                                          <p:attrName>style.visibility</p:attrName>
                                        </p:attrNameLst>
                                      </p:cBhvr>
                                      <p:to>
                                        <p:strVal val="visible"/>
                                      </p:to>
                                    </p:set>
                                    <p:anim calcmode="lin" valueType="num">
                                      <p:cBhvr>
                                        <p:cTn id="118" dur="500" fill="hold"/>
                                        <p:tgtEl>
                                          <p:spTgt spid="48"/>
                                        </p:tgtEl>
                                        <p:attrNameLst>
                                          <p:attrName>ppt_w</p:attrName>
                                        </p:attrNameLst>
                                      </p:cBhvr>
                                      <p:tavLst>
                                        <p:tav tm="0">
                                          <p:val>
                                            <p:fltVal val="0"/>
                                          </p:val>
                                        </p:tav>
                                        <p:tav tm="100000">
                                          <p:val>
                                            <p:strVal val="#ppt_w"/>
                                          </p:val>
                                        </p:tav>
                                      </p:tavLst>
                                    </p:anim>
                                    <p:anim calcmode="lin" valueType="num">
                                      <p:cBhvr>
                                        <p:cTn id="119" dur="500" fill="hold"/>
                                        <p:tgtEl>
                                          <p:spTgt spid="48"/>
                                        </p:tgtEl>
                                        <p:attrNameLst>
                                          <p:attrName>ppt_h</p:attrName>
                                        </p:attrNameLst>
                                      </p:cBhvr>
                                      <p:tavLst>
                                        <p:tav tm="0">
                                          <p:val>
                                            <p:fltVal val="0"/>
                                          </p:val>
                                        </p:tav>
                                        <p:tav tm="100000">
                                          <p:val>
                                            <p:strVal val="#ppt_h"/>
                                          </p:val>
                                        </p:tav>
                                      </p:tavLst>
                                    </p:anim>
                                    <p:anim calcmode="lin" valueType="num">
                                      <p:cBhvr>
                                        <p:cTn id="120" dur="500" fill="hold"/>
                                        <p:tgtEl>
                                          <p:spTgt spid="48"/>
                                        </p:tgtEl>
                                        <p:attrNameLst>
                                          <p:attrName>style.rotation</p:attrName>
                                        </p:attrNameLst>
                                      </p:cBhvr>
                                      <p:tavLst>
                                        <p:tav tm="0">
                                          <p:val>
                                            <p:fltVal val="360"/>
                                          </p:val>
                                        </p:tav>
                                        <p:tav tm="100000">
                                          <p:val>
                                            <p:fltVal val="0"/>
                                          </p:val>
                                        </p:tav>
                                      </p:tavLst>
                                    </p:anim>
                                    <p:animEffect transition="in" filter="fade">
                                      <p:cBhvr>
                                        <p:cTn id="121" dur="500"/>
                                        <p:tgtEl>
                                          <p:spTgt spid="48"/>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500"/>
                                        <p:tgtEl>
                                          <p:spTgt spid="60"/>
                                        </p:tgtEl>
                                      </p:cBhvr>
                                    </p:animEffect>
                                  </p:childTnLst>
                                </p:cTn>
                              </p:par>
                            </p:childTnLst>
                          </p:cTn>
                        </p:par>
                        <p:par>
                          <p:cTn id="126" fill="hold">
                            <p:stCondLst>
                              <p:cond delay="11500"/>
                            </p:stCondLst>
                            <p:childTnLst>
                              <p:par>
                                <p:cTn id="127" presetID="10"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500"/>
                                        <p:tgtEl>
                                          <p:spTgt spid="59"/>
                                        </p:tgtEl>
                                      </p:cBhvr>
                                    </p:animEffect>
                                  </p:childTnLst>
                                </p:cTn>
                              </p:par>
                            </p:childTnLst>
                          </p:cTn>
                        </p:par>
                        <p:par>
                          <p:cTn id="130" fill="hold">
                            <p:stCondLst>
                              <p:cond delay="12000"/>
                            </p:stCondLst>
                            <p:childTnLst>
                              <p:par>
                                <p:cTn id="131" presetID="53" presetClass="entr" presetSubtype="16" fill="hold" grpId="0" nodeType="afterEffect">
                                  <p:stCondLst>
                                    <p:cond delay="0"/>
                                  </p:stCondLst>
                                  <p:childTnLst>
                                    <p:set>
                                      <p:cBhvr>
                                        <p:cTn id="132" dur="1" fill="hold">
                                          <p:stCondLst>
                                            <p:cond delay="0"/>
                                          </p:stCondLst>
                                        </p:cTn>
                                        <p:tgtEl>
                                          <p:spTgt spid="64"/>
                                        </p:tgtEl>
                                        <p:attrNameLst>
                                          <p:attrName>style.visibility</p:attrName>
                                        </p:attrNameLst>
                                      </p:cBhvr>
                                      <p:to>
                                        <p:strVal val="visible"/>
                                      </p:to>
                                    </p:set>
                                    <p:anim calcmode="lin" valueType="num">
                                      <p:cBhvr>
                                        <p:cTn id="133" dur="500" fill="hold"/>
                                        <p:tgtEl>
                                          <p:spTgt spid="64"/>
                                        </p:tgtEl>
                                        <p:attrNameLst>
                                          <p:attrName>ppt_w</p:attrName>
                                        </p:attrNameLst>
                                      </p:cBhvr>
                                      <p:tavLst>
                                        <p:tav tm="0">
                                          <p:val>
                                            <p:fltVal val="0"/>
                                          </p:val>
                                        </p:tav>
                                        <p:tav tm="100000">
                                          <p:val>
                                            <p:strVal val="#ppt_w"/>
                                          </p:val>
                                        </p:tav>
                                      </p:tavLst>
                                    </p:anim>
                                    <p:anim calcmode="lin" valueType="num">
                                      <p:cBhvr>
                                        <p:cTn id="134" dur="500" fill="hold"/>
                                        <p:tgtEl>
                                          <p:spTgt spid="64"/>
                                        </p:tgtEl>
                                        <p:attrNameLst>
                                          <p:attrName>ppt_h</p:attrName>
                                        </p:attrNameLst>
                                      </p:cBhvr>
                                      <p:tavLst>
                                        <p:tav tm="0">
                                          <p:val>
                                            <p:fltVal val="0"/>
                                          </p:val>
                                        </p:tav>
                                        <p:tav tm="100000">
                                          <p:val>
                                            <p:strVal val="#ppt_h"/>
                                          </p:val>
                                        </p:tav>
                                      </p:tavLst>
                                    </p:anim>
                                    <p:animEffect transition="in" filter="fade">
                                      <p:cBhvr>
                                        <p:cTn id="1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5|1.3"/>
</p:tagLst>
</file>

<file path=ppt/tags/tag2.xml><?xml version="1.0" encoding="utf-8"?>
<p:tagLst xmlns:a="http://schemas.openxmlformats.org/drawingml/2006/main" xmlns:r="http://schemas.openxmlformats.org/officeDocument/2006/relationships" xmlns:p="http://schemas.openxmlformats.org/presentationml/2006/main">
  <p:tag name="TIMING" val="|0.9|1.2"/>
</p:tagLst>
</file>

<file path=ppt/tags/tag3.xml><?xml version="1.0" encoding="utf-8"?>
<p:tagLst xmlns:a="http://schemas.openxmlformats.org/drawingml/2006/main" xmlns:r="http://schemas.openxmlformats.org/officeDocument/2006/relationships" xmlns:p="http://schemas.openxmlformats.org/presentationml/2006/main">
  <p:tag name="TIMING" val="|0.7|1.4|1.1|1"/>
</p:tagLst>
</file>

<file path=ppt/tags/tag4.xml><?xml version="1.0" encoding="utf-8"?>
<p:tagLst xmlns:a="http://schemas.openxmlformats.org/drawingml/2006/main" xmlns:r="http://schemas.openxmlformats.org/officeDocument/2006/relationships" xmlns:p="http://schemas.openxmlformats.org/presentationml/2006/main">
  <p:tag name="TIMING" val="|0.7|1.2"/>
</p:tagLst>
</file>

<file path=ppt/tags/tag5.xml><?xml version="1.0" encoding="utf-8"?>
<p:tagLst xmlns:a="http://schemas.openxmlformats.org/drawingml/2006/main" xmlns:r="http://schemas.openxmlformats.org/officeDocument/2006/relationships" xmlns:p="http://schemas.openxmlformats.org/presentationml/2006/main">
  <p:tag name="TIMING" val="|1.4|1.4|1.1|1.3"/>
</p:tagLst>
</file>

<file path=ppt/tags/tag6.xml><?xml version="1.0" encoding="utf-8"?>
<p:tagLst xmlns:a="http://schemas.openxmlformats.org/drawingml/2006/main" xmlns:r="http://schemas.openxmlformats.org/officeDocument/2006/relationships" xmlns:p="http://schemas.openxmlformats.org/presentationml/2006/main">
  <p:tag name="TIMING" val="|0.9|1|1|1.1"/>
</p:tagLst>
</file>

<file path=ppt/tags/tag7.xml><?xml version="1.0" encoding="utf-8"?>
<p:tagLst xmlns:a="http://schemas.openxmlformats.org/drawingml/2006/main" xmlns:r="http://schemas.openxmlformats.org/officeDocument/2006/relationships" xmlns:p="http://schemas.openxmlformats.org/presentationml/2006/main">
  <p:tag name="TIMING" val="|3.4|1.2|5.2"/>
</p:tagLst>
</file>

<file path=ppt/tags/tag8.xml><?xml version="1.0" encoding="utf-8"?>
<p:tagLst xmlns:a="http://schemas.openxmlformats.org/drawingml/2006/main" xmlns:r="http://schemas.openxmlformats.org/officeDocument/2006/relationships" xmlns:p="http://schemas.openxmlformats.org/presentationml/2006/main">
  <p:tag name="TIMING" val="|5.8"/>
</p:tagLst>
</file>

<file path=ppt/tags/tag9.xml><?xml version="1.0" encoding="utf-8"?>
<p:tagLst xmlns:a="http://schemas.openxmlformats.org/drawingml/2006/main" xmlns:r="http://schemas.openxmlformats.org/officeDocument/2006/relationships" xmlns:p="http://schemas.openxmlformats.org/presentationml/2006/main">
  <p:tag name="TIMING" val="|1.4|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2354</Words>
  <Application>Microsoft Office PowerPoint</Application>
  <PresentationFormat>宽屏</PresentationFormat>
  <Paragraphs>362</Paragraphs>
  <Slides>25</Slides>
  <Notes>25</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14</cp:revision>
  <dcterms:created xsi:type="dcterms:W3CDTF">2017-03-06T07:05:10Z</dcterms:created>
  <dcterms:modified xsi:type="dcterms:W3CDTF">2017-05-20T12:41:25Z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