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8.xml" ContentType="application/vnd.openxmlformats-officedocument.presentationml.tags+xml"/>
  <Override PartName="/ppt/notesSlides/notesSlide10.xml" ContentType="application/vnd.openxmlformats-officedocument.presentationml.notesSlide+xml"/>
  <Override PartName="/ppt/tags/tag9.xml" ContentType="application/vnd.openxmlformats-officedocument.presentationml.tags+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tags/tag1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2.xml" ContentType="application/vnd.openxmlformats-officedocument.presentationml.tags+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ppt/tags/tag14.xml" ContentType="application/vnd.openxmlformats-officedocument.presentationml.tags+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tags/tag1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tags/tag21.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7"/>
  </p:notesMasterIdLst>
  <p:sldIdLst>
    <p:sldId id="400" r:id="rId11"/>
    <p:sldId id="353" r:id="rId12"/>
    <p:sldId id="300" r:id="rId13"/>
    <p:sldId id="403" r:id="rId14"/>
    <p:sldId id="401" r:id="rId15"/>
    <p:sldId id="402" r:id="rId16"/>
    <p:sldId id="404" r:id="rId17"/>
    <p:sldId id="352" r:id="rId18"/>
    <p:sldId id="405" r:id="rId19"/>
    <p:sldId id="407" r:id="rId20"/>
    <p:sldId id="408" r:id="rId21"/>
    <p:sldId id="410" r:id="rId22"/>
    <p:sldId id="409" r:id="rId23"/>
    <p:sldId id="411" r:id="rId24"/>
    <p:sldId id="412" r:id="rId25"/>
    <p:sldId id="413" r:id="rId26"/>
    <p:sldId id="414" r:id="rId27"/>
    <p:sldId id="415" r:id="rId28"/>
    <p:sldId id="416" r:id="rId29"/>
    <p:sldId id="417" r:id="rId30"/>
    <p:sldId id="419" r:id="rId31"/>
    <p:sldId id="421" r:id="rId32"/>
    <p:sldId id="420" r:id="rId33"/>
    <p:sldId id="418" r:id="rId34"/>
    <p:sldId id="422" r:id="rId35"/>
    <p:sldId id="297" r:id="rId36"/>
  </p:sldIdLst>
  <p:sldSz cx="12190413" cy="6859588"/>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5C6F"/>
    <a:srgbClr val="77A3C1"/>
    <a:srgbClr val="81B747"/>
    <a:srgbClr val="01ACBE"/>
    <a:srgbClr val="E25E0E"/>
    <a:srgbClr val="4FC34E"/>
    <a:srgbClr val="14B28B"/>
    <a:srgbClr val="27C5D6"/>
    <a:srgbClr val="1983B7"/>
    <a:srgbClr val="E94E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15" autoAdjust="0"/>
    <p:restoredTop sz="97778" autoAdjust="0"/>
  </p:normalViewPr>
  <p:slideViewPr>
    <p:cSldViewPr snapToGrid="0" showGuides="1">
      <p:cViewPr varScale="1">
        <p:scale>
          <a:sx n="112" d="100"/>
          <a:sy n="112" d="100"/>
        </p:scale>
        <p:origin x="702" y="84"/>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presProps" Target="presProps.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2017/5/30</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6811080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40148376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9393393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5899277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954945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4418622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9956141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0372370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7334174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0406194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527018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5643488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2452272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603413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6388120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4194000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5718574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314272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5829831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4085170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265522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78773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2017/5/30</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5/30/2017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30/05/2017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jpg"/><Relationship Id="rId5" Type="http://schemas.openxmlformats.org/officeDocument/2006/relationships/notesSlide" Target="../notesSlides/notesSlide1.xml"/><Relationship Id="rId4"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10.xml"/><Relationship Id="rId7" Type="http://schemas.microsoft.com/office/2007/relationships/hdphoto" Target="../media/hdphoto5.wdp"/><Relationship Id="rId2" Type="http://schemas.openxmlformats.org/officeDocument/2006/relationships/slideLayout" Target="../slideLayouts/slideLayout43.xml"/><Relationship Id="rId1" Type="http://schemas.openxmlformats.org/officeDocument/2006/relationships/tags" Target="../tags/tag8.xml"/><Relationship Id="rId6" Type="http://schemas.openxmlformats.org/officeDocument/2006/relationships/image" Target="../media/image16.png"/><Relationship Id="rId5" Type="http://schemas.microsoft.com/office/2007/relationships/hdphoto" Target="../media/hdphoto4.wdp"/><Relationship Id="rId4" Type="http://schemas.openxmlformats.org/officeDocument/2006/relationships/image" Target="../media/image15.png"/><Relationship Id="rId9" Type="http://schemas.microsoft.com/office/2007/relationships/hdphoto" Target="../media/hdphoto6.wdp"/></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3.xml"/><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3.xml"/><Relationship Id="rId1" Type="http://schemas.openxmlformats.org/officeDocument/2006/relationships/tags" Target="../tags/tag10.xml"/><Relationship Id="rId5" Type="http://schemas.microsoft.com/office/2007/relationships/hdphoto" Target="../media/hdphoto4.wdp"/><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3.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15.xml"/><Relationship Id="rId7" Type="http://schemas.openxmlformats.org/officeDocument/2006/relationships/image" Target="../media/image20.png"/><Relationship Id="rId2" Type="http://schemas.openxmlformats.org/officeDocument/2006/relationships/slideLayout" Target="../slideLayouts/slideLayout43.xml"/><Relationship Id="rId1" Type="http://schemas.openxmlformats.org/officeDocument/2006/relationships/tags" Target="../tags/tag12.xml"/><Relationship Id="rId6" Type="http://schemas.microsoft.com/office/2007/relationships/hdphoto" Target="../media/hdphoto6.wdp"/><Relationship Id="rId5" Type="http://schemas.openxmlformats.org/officeDocument/2006/relationships/image" Target="../media/image19.png"/><Relationship Id="rId10" Type="http://schemas.microsoft.com/office/2007/relationships/hdphoto" Target="../media/hdphoto5.wdp"/><Relationship Id="rId4" Type="http://schemas.openxmlformats.org/officeDocument/2006/relationships/image" Target="../media/image14.jpg"/><Relationship Id="rId9"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3.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17.xml"/><Relationship Id="rId7" Type="http://schemas.microsoft.com/office/2007/relationships/hdphoto" Target="../media/hdphoto7.wdp"/><Relationship Id="rId2" Type="http://schemas.openxmlformats.org/officeDocument/2006/relationships/slideLayout" Target="../slideLayouts/slideLayout43.xml"/><Relationship Id="rId1" Type="http://schemas.openxmlformats.org/officeDocument/2006/relationships/tags" Target="../tags/tag14.xml"/><Relationship Id="rId6" Type="http://schemas.openxmlformats.org/officeDocument/2006/relationships/image" Target="../media/image22.png"/><Relationship Id="rId5" Type="http://schemas.microsoft.com/office/2007/relationships/hdphoto" Target="../media/hdphoto6.wdp"/><Relationship Id="rId4" Type="http://schemas.openxmlformats.org/officeDocument/2006/relationships/image" Target="../media/image19.png"/><Relationship Id="rId9" Type="http://schemas.microsoft.com/office/2007/relationships/hdphoto" Target="../media/hdphoto5.wdp"/></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3.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3.xml"/><Relationship Id="rId1" Type="http://schemas.openxmlformats.org/officeDocument/2006/relationships/tags" Target="../tags/tag16.xml"/><Relationship Id="rId4" Type="http://schemas.openxmlformats.org/officeDocument/2006/relationships/image" Target="../media/image14.jp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21.xml"/><Relationship Id="rId7" Type="http://schemas.microsoft.com/office/2007/relationships/hdphoto" Target="../media/hdphoto3.wdp"/><Relationship Id="rId2" Type="http://schemas.openxmlformats.org/officeDocument/2006/relationships/slideLayout" Target="../slideLayouts/slideLayout43.xml"/><Relationship Id="rId1" Type="http://schemas.openxmlformats.org/officeDocument/2006/relationships/tags" Target="../tags/tag17.xml"/><Relationship Id="rId6" Type="http://schemas.openxmlformats.org/officeDocument/2006/relationships/image" Target="../media/image20.png"/><Relationship Id="rId5" Type="http://schemas.microsoft.com/office/2007/relationships/hdphoto" Target="../media/hdphoto4.wdp"/><Relationship Id="rId10" Type="http://schemas.microsoft.com/office/2007/relationships/hdphoto" Target="../media/hdphoto7.wdp"/><Relationship Id="rId4" Type="http://schemas.openxmlformats.org/officeDocument/2006/relationships/image" Target="../media/image24.png"/><Relationship Id="rId9"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3.xml"/><Relationship Id="rId1" Type="http://schemas.openxmlformats.org/officeDocument/2006/relationships/tags" Target="../tags/tag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3.xml"/><Relationship Id="rId1" Type="http://schemas.openxmlformats.org/officeDocument/2006/relationships/tags" Target="../tags/tag19.xml"/><Relationship Id="rId4" Type="http://schemas.openxmlformats.org/officeDocument/2006/relationships/image" Target="../media/image7.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3.xml"/><Relationship Id="rId1" Type="http://schemas.openxmlformats.org/officeDocument/2006/relationships/tags" Target="../tags/tag20.xml"/><Relationship Id="rId5" Type="http://schemas.microsoft.com/office/2007/relationships/hdphoto" Target="../media/hdphoto5.wdp"/><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microsoft.com/office/2007/relationships/hdphoto" Target="../media/hdphoto3.wdp"/><Relationship Id="rId2" Type="http://schemas.openxmlformats.org/officeDocument/2006/relationships/slideLayout" Target="../slideLayouts/slideLayout43.xml"/><Relationship Id="rId1" Type="http://schemas.openxmlformats.org/officeDocument/2006/relationships/tags" Target="../tags/tag21.xml"/><Relationship Id="rId6" Type="http://schemas.openxmlformats.org/officeDocument/2006/relationships/image" Target="../media/image20.png"/><Relationship Id="rId5" Type="http://schemas.microsoft.com/office/2007/relationships/hdphoto" Target="../media/hdphoto2.wdp"/><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3.xml"/><Relationship Id="rId1" Type="http://schemas.openxmlformats.org/officeDocument/2006/relationships/tags" Target="../tags/tag3.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5.xml"/><Relationship Id="rId7" Type="http://schemas.openxmlformats.org/officeDocument/2006/relationships/image" Target="../media/image10.png"/><Relationship Id="rId2" Type="http://schemas.openxmlformats.org/officeDocument/2006/relationships/slideLayout" Target="../slideLayouts/slideLayout43.xml"/><Relationship Id="rId1" Type="http://schemas.openxmlformats.org/officeDocument/2006/relationships/tags" Target="../tags/tag4.xml"/><Relationship Id="rId6" Type="http://schemas.openxmlformats.org/officeDocument/2006/relationships/image" Target="../media/image9.png"/><Relationship Id="rId5" Type="http://schemas.microsoft.com/office/2007/relationships/hdphoto" Target="../media/hdphoto2.wdp"/><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3.xml"/><Relationship Id="rId1" Type="http://schemas.openxmlformats.org/officeDocument/2006/relationships/tags" Target="../tags/tag5.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3.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3.xml"/><Relationship Id="rId1" Type="http://schemas.openxmlformats.org/officeDocument/2006/relationships/tags" Target="../tags/tag7.xml"/><Relationship Id="rId6" Type="http://schemas.openxmlformats.org/officeDocument/2006/relationships/image" Target="../media/image14.jpg"/><Relationship Id="rId5" Type="http://schemas.microsoft.com/office/2007/relationships/hdphoto" Target="../media/hdphoto3.wdp"/><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8" name="矩形 17"/>
          <p:cNvSpPr/>
          <p:nvPr/>
        </p:nvSpPr>
        <p:spPr>
          <a:xfrm>
            <a:off x="616744" y="478415"/>
            <a:ext cx="10958513" cy="5901171"/>
          </a:xfrm>
          <a:prstGeom prst="rect">
            <a:avLst/>
          </a:prstGeom>
          <a:solidFill>
            <a:schemeClr val="bg1">
              <a:alpha val="50000"/>
            </a:schemeClr>
          </a:solidFill>
          <a:ln w="57150">
            <a:solidFill>
              <a:srgbClr val="025C6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_14"/>
          <p:cNvSpPr txBox="1">
            <a:spLocks noChangeArrowheads="1"/>
          </p:cNvSpPr>
          <p:nvPr/>
        </p:nvSpPr>
        <p:spPr bwMode="auto">
          <a:xfrm>
            <a:off x="2569455" y="3030054"/>
            <a:ext cx="7070326" cy="12283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5400" dirty="0">
                <a:solidFill>
                  <a:srgbClr val="025C6F"/>
                </a:solidFill>
                <a:latin typeface="张海山锐线体简" panose="02000000000000000000" pitchFamily="2" charset="-122"/>
                <a:ea typeface="张海山锐线体简" panose="02000000000000000000" pitchFamily="2" charset="-122"/>
              </a:rPr>
              <a:t>小清新</a:t>
            </a:r>
            <a:r>
              <a:rPr lang="zh-CN" altLang="en-US" sz="5400" dirty="0">
                <a:solidFill>
                  <a:schemeClr val="accent4"/>
                </a:solidFill>
                <a:latin typeface="张海山锐线体简" panose="02000000000000000000" pitchFamily="2" charset="-122"/>
                <a:ea typeface="张海山锐线体简" panose="02000000000000000000" pitchFamily="2" charset="-122"/>
              </a:rPr>
              <a:t>简约通用</a:t>
            </a:r>
            <a:r>
              <a:rPr lang="en-US" altLang="zh-CN" sz="5400" dirty="0">
                <a:solidFill>
                  <a:srgbClr val="025C6F"/>
                </a:solidFill>
                <a:latin typeface="张海山锐线体简" panose="02000000000000000000" pitchFamily="2" charset="-122"/>
                <a:ea typeface="张海山锐线体简" panose="02000000000000000000" pitchFamily="2" charset="-122"/>
              </a:rPr>
              <a:t>PPT</a:t>
            </a:r>
            <a:endParaRPr lang="zh-CN" sz="5400" dirty="0">
              <a:solidFill>
                <a:srgbClr val="025C6F"/>
              </a:solidFill>
              <a:latin typeface="张海山锐线体简" panose="02000000000000000000" pitchFamily="2" charset="-122"/>
              <a:ea typeface="张海山锐线体简" panose="02000000000000000000" pitchFamily="2" charset="-122"/>
            </a:endParaRPr>
          </a:p>
        </p:txBody>
      </p:sp>
      <p:sp>
        <p:nvSpPr>
          <p:cNvPr id="8" name="_15"/>
          <p:cNvSpPr txBox="1">
            <a:spLocks noChangeArrowheads="1"/>
          </p:cNvSpPr>
          <p:nvPr/>
        </p:nvSpPr>
        <p:spPr bwMode="auto">
          <a:xfrm>
            <a:off x="3644459" y="4434373"/>
            <a:ext cx="4920318" cy="4816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200" b="0" dirty="0">
                <a:solidFill>
                  <a:schemeClr val="bg1">
                    <a:lumMod val="65000"/>
                  </a:schemeClr>
                </a:solidFill>
                <a:latin typeface="华文细黑" panose="02010600040101010101" pitchFamily="2" charset="-122"/>
                <a:ea typeface="华文细黑" panose="02010600040101010101" pitchFamily="2" charset="-122"/>
              </a:rPr>
              <a:t>Introduction Of </a:t>
            </a:r>
            <a:r>
              <a:rPr lang="en-US" altLang="zh-CN" sz="1200" b="0" dirty="0" err="1">
                <a:solidFill>
                  <a:schemeClr val="bg1">
                    <a:lumMod val="65000"/>
                  </a:schemeClr>
                </a:solidFill>
                <a:latin typeface="华文细黑" panose="02010600040101010101" pitchFamily="2" charset="-122"/>
                <a:ea typeface="华文细黑" panose="02010600040101010101" pitchFamily="2" charset="-122"/>
              </a:rPr>
              <a:t>AtmosphericBusiness</a:t>
            </a:r>
            <a:r>
              <a:rPr lang="en-US" altLang="zh-CN" sz="1200" b="0" dirty="0">
                <a:solidFill>
                  <a:schemeClr val="bg1">
                    <a:lumMod val="65000"/>
                  </a:schemeClr>
                </a:solidFill>
                <a:latin typeface="华文细黑" panose="02010600040101010101" pitchFamily="2" charset="-122"/>
                <a:ea typeface="华文细黑" panose="02010600040101010101" pitchFamily="2" charset="-122"/>
              </a:rPr>
              <a:t> Plan Startup Plan PPT Template, Complete Framework</a:t>
            </a:r>
            <a:endParaRPr lang="zh-CN" sz="1200" b="0" dirty="0">
              <a:solidFill>
                <a:schemeClr val="bg1">
                  <a:lumMod val="65000"/>
                </a:schemeClr>
              </a:solidFill>
              <a:latin typeface="华文细黑" panose="02010600040101010101" pitchFamily="2" charset="-122"/>
              <a:ea typeface="华文细黑" panose="02010600040101010101" pitchFamily="2" charset="-122"/>
            </a:endParaRPr>
          </a:p>
        </p:txBody>
      </p:sp>
      <p:sp>
        <p:nvSpPr>
          <p:cNvPr id="6" name="_16"/>
          <p:cNvSpPr txBox="1">
            <a:spLocks noChangeArrowheads="1"/>
          </p:cNvSpPr>
          <p:nvPr/>
        </p:nvSpPr>
        <p:spPr bwMode="auto">
          <a:xfrm>
            <a:off x="3779748" y="1615695"/>
            <a:ext cx="4379472" cy="1634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8000" b="0" dirty="0" smtClean="0">
                <a:solidFill>
                  <a:srgbClr val="025C6F"/>
                </a:solidFill>
                <a:latin typeface="张海山锐线体简" panose="02000000000000000000" pitchFamily="2" charset="-122"/>
                <a:ea typeface="张海山锐线体简" panose="02000000000000000000" pitchFamily="2" charset="-122"/>
              </a:rPr>
              <a:t>SHULING</a:t>
            </a:r>
            <a:endParaRPr lang="zh-CN" altLang="zh-CN" sz="8000" b="0" dirty="0">
              <a:solidFill>
                <a:srgbClr val="025C6F"/>
              </a:solidFill>
              <a:latin typeface="张海山锐线体简" panose="02000000000000000000" pitchFamily="2" charset="-122"/>
              <a:ea typeface="张海山锐线体简" panose="02000000000000000000" pitchFamily="2" charset="-122"/>
            </a:endParaRPr>
          </a:p>
        </p:txBody>
      </p:sp>
      <p:pic>
        <p:nvPicPr>
          <p:cNvPr id="27" name="PA_MakeIt Last.mp3">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7" cstate="print"/>
          <a:stretch>
            <a:fillRect/>
          </a:stretch>
        </p:blipFill>
        <p:spPr>
          <a:xfrm>
            <a:off x="-765599" y="-1676722"/>
            <a:ext cx="609600" cy="609600"/>
          </a:xfrm>
          <a:prstGeom prst="rect">
            <a:avLst/>
          </a:prstGeom>
        </p:spPr>
      </p:pic>
      <p:cxnSp>
        <p:nvCxnSpPr>
          <p:cNvPr id="10" name="直接连接符 9"/>
          <p:cNvCxnSpPr/>
          <p:nvPr/>
        </p:nvCxnSpPr>
        <p:spPr>
          <a:xfrm>
            <a:off x="2802618" y="3136900"/>
            <a:ext cx="6578600" cy="0"/>
          </a:xfrm>
          <a:prstGeom prst="line">
            <a:avLst/>
          </a:prstGeom>
          <a:ln>
            <a:solidFill>
              <a:srgbClr val="025C6F"/>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802618" y="4154973"/>
            <a:ext cx="6578600" cy="0"/>
          </a:xfrm>
          <a:prstGeom prst="line">
            <a:avLst/>
          </a:prstGeom>
          <a:ln>
            <a:solidFill>
              <a:srgbClr val="025C6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5126013"/>
      </p:ext>
    </p:extLst>
  </p:cSld>
  <p:clrMapOvr>
    <a:masterClrMapping/>
  </p:clrMapOvr>
  <p:transition spd="slow" advClick="0" advTm="1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14" presetClass="entr" presetSubtype="1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randombar(horizontal)">
                                      <p:cBhvr>
                                        <p:cTn id="9" dur="750"/>
                                        <p:tgtEl>
                                          <p:spTgt spid="3"/>
                                        </p:tgtEl>
                                      </p:cBhvr>
                                    </p:animEffect>
                                  </p:childTnLst>
                                </p:cTn>
                              </p:par>
                              <p:par>
                                <p:cTn id="10" presetID="16" presetClass="entr" presetSubtype="21" fill="hold" grpId="0" nodeType="withEffect">
                                  <p:stCondLst>
                                    <p:cond delay="50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750"/>
                                        <p:tgtEl>
                                          <p:spTgt spid="18"/>
                                        </p:tgtEl>
                                      </p:cBhvr>
                                    </p:animEffect>
                                  </p:childTnLst>
                                </p:cTn>
                              </p:par>
                              <p:par>
                                <p:cTn id="13" presetID="22" presetClass="entr" presetSubtype="8" fill="hold" nodeType="withEffect">
                                  <p:stCondLst>
                                    <p:cond delay="100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par>
                                <p:cTn id="16" presetID="22" presetClass="entr" presetSubtype="2" fill="hold" nodeType="withEffect">
                                  <p:stCondLst>
                                    <p:cond delay="1000"/>
                                  </p:stCondLst>
                                  <p:childTnLst>
                                    <p:set>
                                      <p:cBhvr>
                                        <p:cTn id="17" dur="1" fill="hold">
                                          <p:stCondLst>
                                            <p:cond delay="0"/>
                                          </p:stCondLst>
                                        </p:cTn>
                                        <p:tgtEl>
                                          <p:spTgt spid="20"/>
                                        </p:tgtEl>
                                        <p:attrNameLst>
                                          <p:attrName>style.visibility</p:attrName>
                                        </p:attrNameLst>
                                      </p:cBhvr>
                                      <p:to>
                                        <p:strVal val="visible"/>
                                      </p:to>
                                    </p:set>
                                    <p:animEffect transition="in" filter="wipe(right)">
                                      <p:cBhvr>
                                        <p:cTn id="18" dur="500"/>
                                        <p:tgtEl>
                                          <p:spTgt spid="20"/>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56" presetClass="entr" presetSubtype="0" fill="hold" grpId="0" nodeType="withEffect">
                                  <p:stCondLst>
                                    <p:cond delay="750"/>
                                  </p:stCondLst>
                                  <p:iterate type="lt">
                                    <p:tmPct val="10000"/>
                                  </p:iterate>
                                  <p:childTnLst>
                                    <p:set>
                                      <p:cBhvr>
                                        <p:cTn id="26" dur="1" fill="hold">
                                          <p:stCondLst>
                                            <p:cond delay="0"/>
                                          </p:stCondLst>
                                        </p:cTn>
                                        <p:tgtEl>
                                          <p:spTgt spid="7"/>
                                        </p:tgtEl>
                                        <p:attrNameLst>
                                          <p:attrName>style.visibility</p:attrName>
                                        </p:attrNameLst>
                                      </p:cBhvr>
                                      <p:to>
                                        <p:strVal val="visible"/>
                                      </p:to>
                                    </p:set>
                                    <p:anim by="(-#ppt_w*2)" calcmode="lin" valueType="num">
                                      <p:cBhvr rctx="PPT">
                                        <p:cTn id="27" dur="500" autoRev="1" fill="hold">
                                          <p:stCondLst>
                                            <p:cond delay="0"/>
                                          </p:stCondLst>
                                        </p:cTn>
                                        <p:tgtEl>
                                          <p:spTgt spid="7"/>
                                        </p:tgtEl>
                                        <p:attrNameLst>
                                          <p:attrName>ppt_w</p:attrName>
                                        </p:attrNameLst>
                                      </p:cBhvr>
                                    </p:anim>
                                    <p:anim by="(#ppt_w*0.50)" calcmode="lin" valueType="num">
                                      <p:cBhvr>
                                        <p:cTn id="28" dur="500" decel="50000" autoRev="1" fill="hold">
                                          <p:stCondLst>
                                            <p:cond delay="0"/>
                                          </p:stCondLst>
                                        </p:cTn>
                                        <p:tgtEl>
                                          <p:spTgt spid="7"/>
                                        </p:tgtEl>
                                        <p:attrNameLst>
                                          <p:attrName>ppt_x</p:attrName>
                                        </p:attrNameLst>
                                      </p:cBhvr>
                                    </p:anim>
                                    <p:anim from="(-#ppt_h/2)" to="(#ppt_y)" calcmode="lin" valueType="num">
                                      <p:cBhvr>
                                        <p:cTn id="29" dur="1000" fill="hold">
                                          <p:stCondLst>
                                            <p:cond delay="0"/>
                                          </p:stCondLst>
                                        </p:cTn>
                                        <p:tgtEl>
                                          <p:spTgt spid="7"/>
                                        </p:tgtEl>
                                        <p:attrNameLst>
                                          <p:attrName>ppt_y</p:attrName>
                                        </p:attrNameLst>
                                      </p:cBhvr>
                                    </p:anim>
                                    <p:animRot by="21600000">
                                      <p:cBhvr>
                                        <p:cTn id="30" dur="1000" fill="hold">
                                          <p:stCondLst>
                                            <p:cond delay="0"/>
                                          </p:stCondLst>
                                        </p:cTn>
                                        <p:tgtEl>
                                          <p:spTgt spid="7"/>
                                        </p:tgtEl>
                                        <p:attrNameLst>
                                          <p:attrName>r</p:attrName>
                                        </p:attrNameLst>
                                      </p:cBhvr>
                                    </p:animRot>
                                  </p:childTnLst>
                                </p:cTn>
                              </p:par>
                              <p:par>
                                <p:cTn id="31" presetID="22" presetClass="entr" presetSubtype="8" fill="hold" grpId="0" nodeType="withEffect">
                                  <p:stCondLst>
                                    <p:cond delay="225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34" fill="hold" display="0">
                  <p:stCondLst>
                    <p:cond delay="indefinite"/>
                  </p:stCondLst>
                  <p:endCondLst>
                    <p:cond evt="onStopAudio" delay="0">
                      <p:tgtEl>
                        <p:sldTgt/>
                      </p:tgtEl>
                    </p:cond>
                  </p:endCondLst>
                </p:cTn>
                <p:tgtEl>
                  <p:spTgt spid="27"/>
                </p:tgtEl>
              </p:cMediaNode>
            </p:audio>
          </p:childTnLst>
        </p:cTn>
      </p:par>
    </p:tnLst>
    <p:bldLst>
      <p:bldP spid="18" grpId="0" animBg="1"/>
      <p:bldP spid="7" grpId="0"/>
      <p:bldP spid="8"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8" name="组合 7"/>
          <p:cNvGrpSpPr/>
          <p:nvPr/>
        </p:nvGrpSpPr>
        <p:grpSpPr>
          <a:xfrm>
            <a:off x="835605" y="1930905"/>
            <a:ext cx="10728383" cy="4624747"/>
            <a:chOff x="626601" y="1252351"/>
            <a:chExt cx="8044967" cy="3467991"/>
          </a:xfrm>
        </p:grpSpPr>
        <p:sp>
          <p:nvSpPr>
            <p:cNvPr id="9" name="矩形 8"/>
            <p:cNvSpPr/>
            <p:nvPr/>
          </p:nvSpPr>
          <p:spPr>
            <a:xfrm>
              <a:off x="626601" y="1252351"/>
              <a:ext cx="7741149" cy="806823"/>
            </a:xfrm>
            <a:prstGeom prst="rect">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0" name="文本框 14"/>
            <p:cNvSpPr txBox="1"/>
            <p:nvPr/>
          </p:nvSpPr>
          <p:spPr>
            <a:xfrm>
              <a:off x="757391" y="1347665"/>
              <a:ext cx="7100174" cy="528087"/>
            </a:xfrm>
            <a:prstGeom prst="rect">
              <a:avLst/>
            </a:prstGeom>
            <a:noFill/>
          </p:spPr>
          <p:txBody>
            <a:bodyPr wrap="square" rtlCol="0">
              <a:spAutoFit/>
            </a:bodyPr>
            <a:lstStyle/>
            <a:p>
              <a:pPr>
                <a:lnSpc>
                  <a:spcPct val="150000"/>
                </a:lnSpc>
              </a:pPr>
              <a:r>
                <a:rPr lang="en-US" altLang="zh-CN" sz="1400" i="1">
                  <a:solidFill>
                    <a:schemeClr val="bg1"/>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1400">
                <a:solidFill>
                  <a:schemeClr val="bg1"/>
                </a:solidFill>
              </a:endParaRPr>
            </a:p>
          </p:txBody>
        </p:sp>
        <p:sp>
          <p:nvSpPr>
            <p:cNvPr id="11" name="矩形 10"/>
            <p:cNvSpPr/>
            <p:nvPr/>
          </p:nvSpPr>
          <p:spPr>
            <a:xfrm>
              <a:off x="757391" y="4105852"/>
              <a:ext cx="2334282" cy="614490"/>
            </a:xfrm>
            <a:prstGeom prst="rect">
              <a:avLst/>
            </a:prstGeom>
          </p:spPr>
          <p:txBody>
            <a:bodyPr wrap="square">
              <a:spAutoFit/>
            </a:bodyPr>
            <a:lstStyle/>
            <a:p>
              <a:pPr>
                <a:lnSpc>
                  <a:spcPct val="150000"/>
                </a:lnSpc>
              </a:pPr>
              <a:r>
                <a:rPr lang="en-US" altLang="zh-CN" sz="1100" i="1">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a:t>
              </a:r>
              <a:endParaRPr lang="zh-CN" altLang="en-US" sz="1100">
                <a:solidFill>
                  <a:schemeClr val="bg1">
                    <a:lumMod val="50000"/>
                  </a:schemeClr>
                </a:solidFill>
              </a:endParaRPr>
            </a:p>
          </p:txBody>
        </p:sp>
        <p:sp>
          <p:nvSpPr>
            <p:cNvPr id="12" name="矩形 11"/>
            <p:cNvSpPr/>
            <p:nvPr/>
          </p:nvSpPr>
          <p:spPr>
            <a:xfrm>
              <a:off x="757391" y="3613087"/>
              <a:ext cx="2571921" cy="438509"/>
            </a:xfrm>
            <a:prstGeom prst="rect">
              <a:avLst/>
            </a:prstGeom>
          </p:spPr>
          <p:txBody>
            <a:bodyPr wrap="square">
              <a:spAutoFit/>
            </a:bodyPr>
            <a:lstStyle/>
            <a:p>
              <a:pPr fontAlgn="base"/>
              <a:r>
                <a:rPr lang="en-US" altLang="zh-CN" sz="1600" dirty="0">
                  <a:solidFill>
                    <a:schemeClr val="bg1">
                      <a:lumMod val="50000"/>
                    </a:schemeClr>
                  </a:solidFill>
                  <a:latin typeface="Impact" panose="020B0806030902050204" pitchFamily="34" charset="0"/>
                  <a:ea typeface="冬青黑体简体中文 W3" panose="020B0300000000000000" pitchFamily="34" charset="-122"/>
                </a:rPr>
                <a:t>We try to create a new PPT visual enjoyment</a:t>
              </a:r>
            </a:p>
          </p:txBody>
        </p:sp>
        <p:sp>
          <p:nvSpPr>
            <p:cNvPr id="13" name="矩形 12"/>
            <p:cNvSpPr/>
            <p:nvPr/>
          </p:nvSpPr>
          <p:spPr>
            <a:xfrm>
              <a:off x="3428684" y="4105852"/>
              <a:ext cx="2334282" cy="614490"/>
            </a:xfrm>
            <a:prstGeom prst="rect">
              <a:avLst/>
            </a:prstGeom>
          </p:spPr>
          <p:txBody>
            <a:bodyPr wrap="square">
              <a:spAutoFit/>
            </a:bodyPr>
            <a:lstStyle/>
            <a:p>
              <a:pPr>
                <a:lnSpc>
                  <a:spcPct val="150000"/>
                </a:lnSpc>
              </a:pPr>
              <a:r>
                <a:rPr lang="en-US" altLang="zh-CN" sz="1100" i="1">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a:t>
              </a:r>
              <a:endParaRPr lang="zh-CN" altLang="en-US" sz="1100">
                <a:solidFill>
                  <a:schemeClr val="bg1">
                    <a:lumMod val="50000"/>
                  </a:schemeClr>
                </a:solidFill>
              </a:endParaRPr>
            </a:p>
          </p:txBody>
        </p:sp>
        <p:sp>
          <p:nvSpPr>
            <p:cNvPr id="14" name="矩形 13"/>
            <p:cNvSpPr/>
            <p:nvPr/>
          </p:nvSpPr>
          <p:spPr>
            <a:xfrm>
              <a:off x="3428684" y="3613087"/>
              <a:ext cx="2571921" cy="438509"/>
            </a:xfrm>
            <a:prstGeom prst="rect">
              <a:avLst/>
            </a:prstGeom>
          </p:spPr>
          <p:txBody>
            <a:bodyPr wrap="square">
              <a:spAutoFit/>
            </a:bodyPr>
            <a:lstStyle/>
            <a:p>
              <a:pPr fontAlgn="base"/>
              <a:r>
                <a:rPr lang="en-US" altLang="zh-CN" sz="1600">
                  <a:solidFill>
                    <a:schemeClr val="bg1">
                      <a:lumMod val="50000"/>
                    </a:schemeClr>
                  </a:solidFill>
                  <a:latin typeface="Impact" panose="020B0806030902050204" pitchFamily="34" charset="0"/>
                  <a:ea typeface="冬青黑体简体中文 W3" panose="020B0300000000000000" pitchFamily="34" charset="-122"/>
                </a:rPr>
                <a:t>We try to create a new PPT visual enjoyment</a:t>
              </a:r>
              <a:endParaRPr lang="en-US" altLang="zh-CN" sz="1600" dirty="0">
                <a:solidFill>
                  <a:schemeClr val="bg1">
                    <a:lumMod val="50000"/>
                  </a:schemeClr>
                </a:solidFill>
                <a:latin typeface="Impact" panose="020B0806030902050204" pitchFamily="34" charset="0"/>
                <a:ea typeface="冬青黑体简体中文 W3" panose="020B0300000000000000" pitchFamily="34" charset="-122"/>
              </a:endParaRPr>
            </a:p>
          </p:txBody>
        </p:sp>
        <p:sp>
          <p:nvSpPr>
            <p:cNvPr id="15" name="矩形 14"/>
            <p:cNvSpPr/>
            <p:nvPr/>
          </p:nvSpPr>
          <p:spPr>
            <a:xfrm>
              <a:off x="6099647" y="4105852"/>
              <a:ext cx="2334282" cy="614490"/>
            </a:xfrm>
            <a:prstGeom prst="rect">
              <a:avLst/>
            </a:prstGeom>
          </p:spPr>
          <p:txBody>
            <a:bodyPr wrap="square">
              <a:spAutoFit/>
            </a:bodyPr>
            <a:lstStyle/>
            <a:p>
              <a:pPr>
                <a:lnSpc>
                  <a:spcPct val="150000"/>
                </a:lnSpc>
              </a:pPr>
              <a:r>
                <a:rPr lang="en-US" altLang="zh-CN" sz="1100" i="1">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a:t>
              </a:r>
              <a:endParaRPr lang="zh-CN" altLang="en-US" sz="1100">
                <a:solidFill>
                  <a:schemeClr val="bg1">
                    <a:lumMod val="50000"/>
                  </a:schemeClr>
                </a:solidFill>
              </a:endParaRPr>
            </a:p>
          </p:txBody>
        </p:sp>
        <p:sp>
          <p:nvSpPr>
            <p:cNvPr id="16" name="矩形 15"/>
            <p:cNvSpPr/>
            <p:nvPr/>
          </p:nvSpPr>
          <p:spPr>
            <a:xfrm>
              <a:off x="6099647" y="3613087"/>
              <a:ext cx="2571921" cy="438509"/>
            </a:xfrm>
            <a:prstGeom prst="rect">
              <a:avLst/>
            </a:prstGeom>
          </p:spPr>
          <p:txBody>
            <a:bodyPr wrap="square">
              <a:spAutoFit/>
            </a:bodyPr>
            <a:lstStyle/>
            <a:p>
              <a:pPr fontAlgn="base"/>
              <a:r>
                <a:rPr lang="en-US" altLang="zh-CN" sz="1600">
                  <a:solidFill>
                    <a:schemeClr val="bg1">
                      <a:lumMod val="50000"/>
                    </a:schemeClr>
                  </a:solidFill>
                  <a:latin typeface="Impact" panose="020B0806030902050204" pitchFamily="34" charset="0"/>
                  <a:ea typeface="冬青黑体简体中文 W3" panose="020B0300000000000000" pitchFamily="34" charset="-122"/>
                </a:rPr>
                <a:t>We try to create a new PPT visual enjoyment</a:t>
              </a:r>
              <a:endParaRPr lang="en-US" altLang="zh-CN" sz="1600" dirty="0">
                <a:solidFill>
                  <a:schemeClr val="bg1">
                    <a:lumMod val="50000"/>
                  </a:schemeClr>
                </a:solidFill>
                <a:latin typeface="Impact" panose="020B0806030902050204" pitchFamily="34" charset="0"/>
                <a:ea typeface="冬青黑体简体中文 W3" panose="020B0300000000000000" pitchFamily="34" charset="-122"/>
              </a:endParaRPr>
            </a:p>
          </p:txBody>
        </p:sp>
      </p:grpSp>
      <p:sp>
        <p:nvSpPr>
          <p:cNvPr id="17" name="矩形 16"/>
          <p:cNvSpPr/>
          <p:nvPr/>
        </p:nvSpPr>
        <p:spPr bwMode="auto">
          <a:xfrm>
            <a:off x="835604" y="3253150"/>
            <a:ext cx="3353234" cy="1588372"/>
          </a:xfrm>
          <a:prstGeom prst="rect">
            <a:avLst/>
          </a:prstGeom>
          <a:blipFill dpi="0" rotWithShape="1">
            <a:blip r:embed="rId4">
              <a:extLst>
                <a:ext uri="{BEBA8EAE-BF5A-486C-A8C5-ECC9F3942E4B}">
                  <a14:imgProps xmlns:a14="http://schemas.microsoft.com/office/drawing/2010/main">
                    <a14:imgLayer r:embed="rId5">
                      <a14:imgEffect>
                        <a14:brightnessContrast bright="12000"/>
                      </a14:imgEffect>
                    </a14:imgLayer>
                  </a14:imgProps>
                </a:ext>
              </a:extLst>
            </a:blip>
            <a:srcRect/>
            <a:tile tx="0" ty="0" sx="30000" sy="30000" flip="none" algn="ctr"/>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bg1">
                  <a:lumMod val="50000"/>
                </a:schemeClr>
              </a:solidFill>
            </a:endParaRPr>
          </a:p>
        </p:txBody>
      </p:sp>
      <p:sp>
        <p:nvSpPr>
          <p:cNvPr id="18" name="矩形 17"/>
          <p:cNvSpPr/>
          <p:nvPr/>
        </p:nvSpPr>
        <p:spPr bwMode="auto">
          <a:xfrm>
            <a:off x="4320600" y="3244890"/>
            <a:ext cx="3353234" cy="1588372"/>
          </a:xfrm>
          <a:prstGeom prst="rect">
            <a:avLst/>
          </a:prstGeom>
          <a:blipFill dpi="0" rotWithShape="1">
            <a:blip r:embed="rId6">
              <a:extLst>
                <a:ext uri="{BEBA8EAE-BF5A-486C-A8C5-ECC9F3942E4B}">
                  <a14:imgProps xmlns:a14="http://schemas.microsoft.com/office/drawing/2010/main">
                    <a14:imgLayer r:embed="rId7">
                      <a14:imgEffect>
                        <a14:brightnessContrast bright="10000"/>
                      </a14:imgEffect>
                    </a14:imgLayer>
                  </a14:imgProps>
                </a:ext>
              </a:extLst>
            </a:blip>
            <a:srcRect/>
            <a:tile tx="0" ty="0" sx="100000" sy="100000" flip="none" algn="ctr"/>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bg1">
                  <a:lumMod val="50000"/>
                </a:schemeClr>
              </a:solidFill>
            </a:endParaRPr>
          </a:p>
        </p:txBody>
      </p:sp>
      <p:sp>
        <p:nvSpPr>
          <p:cNvPr id="19" name="矩形 18"/>
          <p:cNvSpPr/>
          <p:nvPr/>
        </p:nvSpPr>
        <p:spPr bwMode="auto">
          <a:xfrm>
            <a:off x="7805596" y="3244890"/>
            <a:ext cx="3353234" cy="1588372"/>
          </a:xfrm>
          <a:prstGeom prst="rect">
            <a:avLst/>
          </a:prstGeom>
          <a:blipFill dpi="0" rotWithShape="1">
            <a:blip r:embed="rId8">
              <a:extLst>
                <a:ext uri="{BEBA8EAE-BF5A-486C-A8C5-ECC9F3942E4B}">
                  <a14:imgProps xmlns:a14="http://schemas.microsoft.com/office/drawing/2010/main">
                    <a14:imgLayer r:embed="rId9">
                      <a14:imgEffect>
                        <a14:brightnessContrast bright="20000"/>
                      </a14:imgEffect>
                    </a14:imgLayer>
                  </a14:imgProps>
                </a:ext>
              </a:extLst>
            </a:blip>
            <a:srcRect/>
            <a:tile tx="0" ty="0" sx="30000" sy="30000" flip="none" algn="t"/>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bg1">
                  <a:lumMod val="50000"/>
                </a:schemeClr>
              </a:solidFill>
            </a:endParaRPr>
          </a:p>
        </p:txBody>
      </p:sp>
    </p:spTree>
    <p:extLst>
      <p:ext uri="{BB962C8B-B14F-4D97-AF65-F5344CB8AC3E}">
        <p14:creationId xmlns:p14="http://schemas.microsoft.com/office/powerpoint/2010/main" val="203321160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8" name="组合 7"/>
          <p:cNvGrpSpPr/>
          <p:nvPr/>
        </p:nvGrpSpPr>
        <p:grpSpPr>
          <a:xfrm>
            <a:off x="1808843" y="2126977"/>
            <a:ext cx="8762336" cy="3254610"/>
            <a:chOff x="1033407" y="1622190"/>
            <a:chExt cx="7079774" cy="2629653"/>
          </a:xfrm>
        </p:grpSpPr>
        <p:grpSp>
          <p:nvGrpSpPr>
            <p:cNvPr id="9" name="组合 8"/>
            <p:cNvGrpSpPr/>
            <p:nvPr/>
          </p:nvGrpSpPr>
          <p:grpSpPr>
            <a:xfrm>
              <a:off x="1033407" y="1622190"/>
              <a:ext cx="1675446" cy="2629653"/>
              <a:chOff x="778084" y="1038958"/>
              <a:chExt cx="1850186" cy="2900945"/>
            </a:xfrm>
          </p:grpSpPr>
          <p:sp>
            <p:nvSpPr>
              <p:cNvPr id="31" name="圆角矩形 5"/>
              <p:cNvSpPr/>
              <p:nvPr/>
            </p:nvSpPr>
            <p:spPr>
              <a:xfrm>
                <a:off x="887052" y="1038958"/>
                <a:ext cx="1632254" cy="1502651"/>
              </a:xfrm>
              <a:prstGeom prst="roundRect">
                <a:avLst>
                  <a:gd name="adj" fmla="val 9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2" name="任意多边形 6"/>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rgbClr val="025C6F"/>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3" name="椭圆 32"/>
              <p:cNvSpPr/>
              <p:nvPr/>
            </p:nvSpPr>
            <p:spPr>
              <a:xfrm>
                <a:off x="1403141" y="1647875"/>
                <a:ext cx="600075" cy="600075"/>
              </a:xfrm>
              <a:prstGeom prst="ellipse">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latin typeface="Impact" pitchFamily="34" charset="0"/>
                </a:endParaRPr>
              </a:p>
            </p:txBody>
          </p:sp>
          <p:sp>
            <p:nvSpPr>
              <p:cNvPr id="34" name="文本框 11"/>
              <p:cNvSpPr txBox="1"/>
              <p:nvPr/>
            </p:nvSpPr>
            <p:spPr>
              <a:xfrm>
                <a:off x="1304926" y="1222952"/>
                <a:ext cx="839367" cy="514372"/>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5" name="文本框 64"/>
              <p:cNvSpPr txBox="1"/>
              <p:nvPr/>
            </p:nvSpPr>
            <p:spPr>
              <a:xfrm>
                <a:off x="1148007" y="2434566"/>
                <a:ext cx="1110344" cy="281190"/>
              </a:xfrm>
              <a:prstGeom prst="rect">
                <a:avLst/>
              </a:prstGeom>
              <a:noFill/>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36" name="文本框 65"/>
              <p:cNvSpPr txBox="1"/>
              <p:nvPr/>
            </p:nvSpPr>
            <p:spPr>
              <a:xfrm>
                <a:off x="1139623" y="2788385"/>
                <a:ext cx="1127111" cy="665254"/>
              </a:xfrm>
              <a:prstGeom prst="rect">
                <a:avLst/>
              </a:prstGeom>
              <a:noFill/>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完成模高和</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图高的作业</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争取尽快做</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好不能再拖</a:t>
                </a:r>
                <a:endParaRPr lang="zh-HK" altLang="en-US" sz="1100" dirty="0">
                  <a:solidFill>
                    <a:schemeClr val="bg1"/>
                  </a:solidFill>
                  <a:latin typeface="微软雅黑" pitchFamily="34" charset="-122"/>
                  <a:ea typeface="微软雅黑" pitchFamily="34" charset="-122"/>
                </a:endParaRPr>
              </a:p>
            </p:txBody>
          </p:sp>
        </p:grpSp>
        <p:grpSp>
          <p:nvGrpSpPr>
            <p:cNvPr id="10" name="组合 9"/>
            <p:cNvGrpSpPr/>
            <p:nvPr/>
          </p:nvGrpSpPr>
          <p:grpSpPr>
            <a:xfrm>
              <a:off x="2837336" y="1622190"/>
              <a:ext cx="1675446" cy="2629653"/>
              <a:chOff x="2690633" y="1038958"/>
              <a:chExt cx="1850186" cy="2900945"/>
            </a:xfrm>
          </p:grpSpPr>
          <p:sp>
            <p:nvSpPr>
              <p:cNvPr id="25" name="圆角矩形 12"/>
              <p:cNvSpPr/>
              <p:nvPr/>
            </p:nvSpPr>
            <p:spPr>
              <a:xfrm>
                <a:off x="2799601" y="1038958"/>
                <a:ext cx="1632254" cy="1502651"/>
              </a:xfrm>
              <a:prstGeom prst="roundRect">
                <a:avLst>
                  <a:gd name="adj" fmla="val 9350"/>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6" name="任意多边形 13"/>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7" name="椭圆 26"/>
              <p:cNvSpPr/>
              <p:nvPr/>
            </p:nvSpPr>
            <p:spPr>
              <a:xfrm>
                <a:off x="3315689"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latin typeface="Impact" pitchFamily="34" charset="0"/>
                </a:endParaRPr>
              </a:p>
            </p:txBody>
          </p:sp>
          <p:sp>
            <p:nvSpPr>
              <p:cNvPr id="28" name="文本框 48"/>
              <p:cNvSpPr txBox="1"/>
              <p:nvPr/>
            </p:nvSpPr>
            <p:spPr>
              <a:xfrm>
                <a:off x="3185327" y="1222952"/>
                <a:ext cx="894944" cy="514372"/>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29" name="文本框 66"/>
              <p:cNvSpPr txBox="1"/>
              <p:nvPr/>
            </p:nvSpPr>
            <p:spPr>
              <a:xfrm>
                <a:off x="3060555" y="2434566"/>
                <a:ext cx="1110344" cy="281190"/>
              </a:xfrm>
              <a:prstGeom prst="rect">
                <a:avLst/>
              </a:prstGeom>
              <a:noFill/>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30" name="文本框 67"/>
              <p:cNvSpPr txBox="1"/>
              <p:nvPr/>
            </p:nvSpPr>
            <p:spPr>
              <a:xfrm>
                <a:off x="2955048" y="2788385"/>
                <a:ext cx="1321356" cy="665254"/>
              </a:xfrm>
              <a:prstGeom prst="rect">
                <a:avLst/>
              </a:prstGeom>
              <a:noFill/>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辅助软件可以</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为幻灯片提供</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很好的辅助等</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有必要去学习</a:t>
                </a:r>
                <a:endParaRPr lang="en-US" altLang="zh-CN" sz="1100" dirty="0">
                  <a:solidFill>
                    <a:schemeClr val="bg1"/>
                  </a:solidFill>
                  <a:latin typeface="微软雅黑" pitchFamily="34" charset="-122"/>
                  <a:ea typeface="微软雅黑" pitchFamily="34" charset="-122"/>
                </a:endParaRPr>
              </a:p>
            </p:txBody>
          </p:sp>
        </p:grpSp>
        <p:grpSp>
          <p:nvGrpSpPr>
            <p:cNvPr id="11" name="组合 10"/>
            <p:cNvGrpSpPr/>
            <p:nvPr/>
          </p:nvGrpSpPr>
          <p:grpSpPr>
            <a:xfrm>
              <a:off x="4633807" y="1622190"/>
              <a:ext cx="1675446" cy="2629653"/>
              <a:chOff x="4603182" y="1038958"/>
              <a:chExt cx="1850186" cy="2900945"/>
            </a:xfrm>
          </p:grpSpPr>
          <p:sp>
            <p:nvSpPr>
              <p:cNvPr id="19" name="圆角矩形 19"/>
              <p:cNvSpPr/>
              <p:nvPr/>
            </p:nvSpPr>
            <p:spPr>
              <a:xfrm>
                <a:off x="4712149" y="1038958"/>
                <a:ext cx="1632254" cy="1502651"/>
              </a:xfrm>
              <a:prstGeom prst="roundRect">
                <a:avLst>
                  <a:gd name="adj" fmla="val 9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0" name="任意多边形 20"/>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rgbClr val="025C6F"/>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1" name="椭圆 20"/>
              <p:cNvSpPr/>
              <p:nvPr/>
            </p:nvSpPr>
            <p:spPr>
              <a:xfrm>
                <a:off x="5228238" y="1647875"/>
                <a:ext cx="600075" cy="600075"/>
              </a:xfrm>
              <a:prstGeom prst="ellipse">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latin typeface="Impact" pitchFamily="34" charset="0"/>
                </a:endParaRPr>
              </a:p>
            </p:txBody>
          </p:sp>
          <p:sp>
            <p:nvSpPr>
              <p:cNvPr id="22" name="文本框 54"/>
              <p:cNvSpPr txBox="1"/>
              <p:nvPr/>
            </p:nvSpPr>
            <p:spPr>
              <a:xfrm>
                <a:off x="5044295" y="1222952"/>
                <a:ext cx="978584" cy="514372"/>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23" name="文本框 68"/>
              <p:cNvSpPr txBox="1"/>
              <p:nvPr/>
            </p:nvSpPr>
            <p:spPr>
              <a:xfrm>
                <a:off x="4973104" y="2434566"/>
                <a:ext cx="1110344" cy="281190"/>
              </a:xfrm>
              <a:prstGeom prst="rect">
                <a:avLst/>
              </a:prstGeom>
              <a:noFill/>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24" name="文本框 69"/>
              <p:cNvSpPr txBox="1"/>
              <p:nvPr/>
            </p:nvSpPr>
            <p:spPr>
              <a:xfrm>
                <a:off x="4833160" y="2788385"/>
                <a:ext cx="1390229" cy="514372"/>
              </a:xfrm>
              <a:prstGeom prst="rect">
                <a:avLst/>
              </a:prstGeom>
              <a:noFill/>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形成思路风格</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仔细考量细节 </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把每一步做好</a:t>
                </a:r>
                <a:endParaRPr lang="en-US" altLang="zh-CN" sz="1100" dirty="0">
                  <a:solidFill>
                    <a:schemeClr val="bg1"/>
                  </a:solidFill>
                  <a:latin typeface="微软雅黑" pitchFamily="34" charset="-122"/>
                  <a:ea typeface="微软雅黑" pitchFamily="34" charset="-122"/>
                </a:endParaRPr>
              </a:p>
            </p:txBody>
          </p:sp>
        </p:grpSp>
        <p:grpSp>
          <p:nvGrpSpPr>
            <p:cNvPr id="12" name="组合 11"/>
            <p:cNvGrpSpPr/>
            <p:nvPr/>
          </p:nvGrpSpPr>
          <p:grpSpPr>
            <a:xfrm>
              <a:off x="6437735" y="1622190"/>
              <a:ext cx="1675446" cy="2629653"/>
              <a:chOff x="6515731" y="1038958"/>
              <a:chExt cx="1850186" cy="2900945"/>
            </a:xfrm>
          </p:grpSpPr>
          <p:sp>
            <p:nvSpPr>
              <p:cNvPr id="13" name="圆角矩形 26"/>
              <p:cNvSpPr/>
              <p:nvPr/>
            </p:nvSpPr>
            <p:spPr>
              <a:xfrm>
                <a:off x="6624698" y="1038958"/>
                <a:ext cx="1632254" cy="1502651"/>
              </a:xfrm>
              <a:prstGeom prst="roundRect">
                <a:avLst>
                  <a:gd name="adj" fmla="val 9350"/>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4" name="任意多边形 27"/>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5" name="椭圆 14"/>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latin typeface="Impact" pitchFamily="34" charset="0"/>
                </a:endParaRPr>
              </a:p>
            </p:txBody>
          </p:sp>
          <p:sp>
            <p:nvSpPr>
              <p:cNvPr id="16" name="文本框 60"/>
              <p:cNvSpPr txBox="1"/>
              <p:nvPr/>
            </p:nvSpPr>
            <p:spPr>
              <a:xfrm>
                <a:off x="6988992" y="1222952"/>
                <a:ext cx="876274" cy="514372"/>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17" name="文本框 70"/>
              <p:cNvSpPr txBox="1"/>
              <p:nvPr/>
            </p:nvSpPr>
            <p:spPr>
              <a:xfrm>
                <a:off x="6885653" y="2434566"/>
                <a:ext cx="1110344" cy="281190"/>
              </a:xfrm>
              <a:prstGeom prst="rect">
                <a:avLst/>
              </a:prstGeom>
              <a:noFill/>
            </p:spPr>
            <p:txBody>
              <a:bodyPr wrap="square" lIns="68580" tIns="34290" rIns="68580" bIns="34290" rtlCol="0">
                <a:spAutoFit/>
              </a:bodyPr>
              <a:lstStyle/>
              <a:p>
                <a:pPr algn="ctr"/>
                <a:r>
                  <a:rPr lang="zh-CN" altLang="en-US" sz="1600" b="1" dirty="0">
                    <a:solidFill>
                      <a:schemeClr val="bg1"/>
                    </a:solidFill>
                    <a:latin typeface="微软雅黑" pitchFamily="34" charset="-122"/>
                    <a:ea typeface="微软雅黑" pitchFamily="34" charset="-122"/>
                  </a:rPr>
                  <a:t>添加标题</a:t>
                </a:r>
                <a:endParaRPr lang="zh-HK" altLang="en-US" sz="1600" b="1" dirty="0">
                  <a:solidFill>
                    <a:schemeClr val="bg1"/>
                  </a:solidFill>
                  <a:latin typeface="微软雅黑" pitchFamily="34" charset="-122"/>
                  <a:ea typeface="微软雅黑" pitchFamily="34" charset="-122"/>
                </a:endParaRPr>
              </a:p>
            </p:txBody>
          </p:sp>
          <p:sp>
            <p:nvSpPr>
              <p:cNvPr id="18" name="文本框 71"/>
              <p:cNvSpPr txBox="1"/>
              <p:nvPr/>
            </p:nvSpPr>
            <p:spPr>
              <a:xfrm>
                <a:off x="6770752" y="2788385"/>
                <a:ext cx="1340145" cy="665254"/>
              </a:xfrm>
              <a:prstGeom prst="rect">
                <a:avLst/>
              </a:prstGeom>
              <a:noFill/>
            </p:spPr>
            <p:txBody>
              <a:bodyPr wrap="square" lIns="68580" tIns="34290" rIns="68580" bIns="34290" rtlCol="0">
                <a:spAutoFit/>
              </a:bodyPr>
              <a:lstStyle/>
              <a:p>
                <a:pPr algn="ctr"/>
                <a:r>
                  <a:rPr lang="zh-CN" altLang="en-US" sz="1100" dirty="0">
                    <a:solidFill>
                      <a:schemeClr val="bg1"/>
                    </a:solidFill>
                    <a:latin typeface="微软雅黑" pitchFamily="34" charset="-122"/>
                    <a:ea typeface="微软雅黑" pitchFamily="34" charset="-122"/>
                  </a:rPr>
                  <a:t>这是并列关系</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的表达方式之</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你可以输入其</a:t>
                </a:r>
                <a:endParaRPr lang="en-US" altLang="zh-CN" sz="1100" dirty="0">
                  <a:solidFill>
                    <a:schemeClr val="bg1"/>
                  </a:solidFill>
                  <a:latin typeface="微软雅黑" pitchFamily="34" charset="-122"/>
                  <a:ea typeface="微软雅黑" pitchFamily="34" charset="-122"/>
                </a:endParaRPr>
              </a:p>
              <a:p>
                <a:pPr algn="ctr"/>
                <a:r>
                  <a:rPr lang="zh-CN" altLang="en-US" sz="1100" dirty="0">
                    <a:solidFill>
                      <a:schemeClr val="bg1"/>
                    </a:solidFill>
                    <a:latin typeface="微软雅黑" pitchFamily="34" charset="-122"/>
                    <a:ea typeface="微软雅黑" pitchFamily="34" charset="-122"/>
                  </a:rPr>
                  <a:t>他的内容代替</a:t>
                </a:r>
                <a:endParaRPr lang="zh-HK" altLang="en-US" sz="1100" dirty="0">
                  <a:solidFill>
                    <a:schemeClr val="bg1"/>
                  </a:solidFill>
                  <a:latin typeface="微软雅黑" pitchFamily="34" charset="-122"/>
                  <a:ea typeface="微软雅黑" pitchFamily="34" charset="-122"/>
                </a:endParaRPr>
              </a:p>
            </p:txBody>
          </p:sp>
        </p:grpSp>
      </p:grpSp>
      <p:sp>
        <p:nvSpPr>
          <p:cNvPr id="37" name="Footer Text"/>
          <p:cNvSpPr txBox="1"/>
          <p:nvPr/>
        </p:nvSpPr>
        <p:spPr>
          <a:xfrm>
            <a:off x="643617" y="6034099"/>
            <a:ext cx="10911745" cy="135037"/>
          </a:xfrm>
          <a:prstGeom prst="rect">
            <a:avLst/>
          </a:prstGeom>
          <a:noFill/>
        </p:spPr>
        <p:txBody>
          <a:bodyPr wrap="square" lIns="0" tIns="0" rIns="0" bIns="0" rtlCol="0">
            <a:spAutoFit/>
          </a:bodyPr>
          <a:lstStyle/>
          <a:p>
            <a:pPr>
              <a:lnSpc>
                <a:spcPct val="120000"/>
              </a:lnSpc>
            </a:pP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8" name="Straight Line buttom"/>
          <p:cNvCxnSpPr/>
          <p:nvPr/>
        </p:nvCxnSpPr>
        <p:spPr>
          <a:xfrm>
            <a:off x="634819" y="5846444"/>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2848152"/>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13" presetClass="entr" presetSubtype="16"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plus(in)">
                                      <p:cBhvr>
                                        <p:cTn id="19" dur="500"/>
                                        <p:tgtEl>
                                          <p:spTgt spid="3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2" name="组合 1"/>
          <p:cNvGrpSpPr/>
          <p:nvPr/>
        </p:nvGrpSpPr>
        <p:grpSpPr>
          <a:xfrm>
            <a:off x="604155" y="1801733"/>
            <a:ext cx="10998199" cy="4732704"/>
            <a:chOff x="604155" y="1801733"/>
            <a:chExt cx="10998199" cy="4732704"/>
          </a:xfrm>
        </p:grpSpPr>
        <p:grpSp>
          <p:nvGrpSpPr>
            <p:cNvPr id="8" name="组合 7"/>
            <p:cNvGrpSpPr/>
            <p:nvPr/>
          </p:nvGrpSpPr>
          <p:grpSpPr>
            <a:xfrm flipH="1">
              <a:off x="604155" y="1801733"/>
              <a:ext cx="10998199" cy="4732704"/>
              <a:chOff x="812801" y="1328566"/>
              <a:chExt cx="12045949" cy="5183568"/>
            </a:xfrm>
          </p:grpSpPr>
          <p:sp>
            <p:nvSpPr>
              <p:cNvPr id="9" name="矩形 8"/>
              <p:cNvSpPr/>
              <p:nvPr/>
            </p:nvSpPr>
            <p:spPr>
              <a:xfrm>
                <a:off x="4577830" y="1336677"/>
                <a:ext cx="8280920" cy="5175457"/>
              </a:xfrm>
              <a:prstGeom prst="rect">
                <a:avLst/>
              </a:prstGeom>
              <a:blipFill dpi="0" rotWithShape="1">
                <a:blip r:embed="rId4">
                  <a:extLst>
                    <a:ext uri="{BEBA8EAE-BF5A-486C-A8C5-ECC9F3942E4B}">
                      <a14:imgProps xmlns:a14="http://schemas.microsoft.com/office/drawing/2010/main">
                        <a14:imgLayer r:embed="rId5">
                          <a14:imgEffect>
                            <a14:brightnessContrast bright="20000"/>
                          </a14:imgEffect>
                        </a14:imgLayer>
                      </a14:imgProps>
                    </a:ext>
                  </a:extLst>
                </a:blip>
                <a:srcRect/>
                <a:tile tx="0" ty="0" sx="75000" sy="75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812801" y="1328566"/>
                <a:ext cx="5245872" cy="1910532"/>
              </a:xfrm>
              <a:prstGeom prst="rect">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nvSpPr>
            <p:spPr>
              <a:xfrm>
                <a:off x="812801" y="3540947"/>
                <a:ext cx="3384327" cy="4987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Content Placeholder 2"/>
              <p:cNvSpPr txBox="1">
                <a:spLocks/>
              </p:cNvSpPr>
              <p:nvPr/>
            </p:nvSpPr>
            <p:spPr>
              <a:xfrm>
                <a:off x="812801" y="4093277"/>
                <a:ext cx="3384328" cy="129266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Content Placeholder 2"/>
              <p:cNvSpPr txBox="1">
                <a:spLocks/>
              </p:cNvSpPr>
              <p:nvPr/>
            </p:nvSpPr>
            <p:spPr>
              <a:xfrm>
                <a:off x="1162176" y="1630415"/>
                <a:ext cx="4608512" cy="92333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14" name="矩形 13"/>
            <p:cNvSpPr/>
            <p:nvPr/>
          </p:nvSpPr>
          <p:spPr>
            <a:xfrm flipH="1">
              <a:off x="8512393" y="6070510"/>
              <a:ext cx="3089960" cy="455343"/>
            </a:xfrm>
            <a:prstGeom prst="rect">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Tree>
    <p:extLst>
      <p:ext uri="{BB962C8B-B14F-4D97-AF65-F5344CB8AC3E}">
        <p14:creationId xmlns:p14="http://schemas.microsoft.com/office/powerpoint/2010/main" val="2650054002"/>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8" name="组合 7"/>
          <p:cNvGrpSpPr/>
          <p:nvPr/>
        </p:nvGrpSpPr>
        <p:grpSpPr>
          <a:xfrm>
            <a:off x="1011506" y="3502441"/>
            <a:ext cx="2370017" cy="1053775"/>
            <a:chOff x="1221767" y="2192338"/>
            <a:chExt cx="2370017" cy="1053775"/>
          </a:xfrm>
        </p:grpSpPr>
        <p:sp>
          <p:nvSpPr>
            <p:cNvPr id="9" name="矩形 8"/>
            <p:cNvSpPr/>
            <p:nvPr/>
          </p:nvSpPr>
          <p:spPr>
            <a:xfrm>
              <a:off x="1675875" y="2192338"/>
              <a:ext cx="1915909" cy="369332"/>
            </a:xfrm>
            <a:prstGeom prst="rect">
              <a:avLst/>
            </a:prstGeom>
          </p:spPr>
          <p:txBody>
            <a:bodyPr wrap="none">
              <a:spAutoFit/>
            </a:bodyPr>
            <a:lstStyle/>
            <a:p>
              <a:pPr algn="r"/>
              <a:r>
                <a:rPr lang="en-US" altLang="zh-CN" dirty="0">
                  <a:solidFill>
                    <a:schemeClr val="bg1">
                      <a:lumMod val="50000"/>
                    </a:schemeClr>
                  </a:solidFill>
                  <a:latin typeface="+mn-ea"/>
                </a:rPr>
                <a:t>CLICK ADD TITLE</a:t>
              </a:r>
              <a:endParaRPr lang="zh-CN" altLang="en-US" dirty="0">
                <a:solidFill>
                  <a:schemeClr val="bg1">
                    <a:lumMod val="50000"/>
                  </a:schemeClr>
                </a:solidFill>
                <a:latin typeface="+mn-ea"/>
              </a:endParaRPr>
            </a:p>
          </p:txBody>
        </p:sp>
        <p:sp>
          <p:nvSpPr>
            <p:cNvPr id="10" name="矩形 9"/>
            <p:cNvSpPr/>
            <p:nvPr/>
          </p:nvSpPr>
          <p:spPr>
            <a:xfrm>
              <a:off x="1221767" y="2523608"/>
              <a:ext cx="2370017" cy="722505"/>
            </a:xfrm>
            <a:prstGeom prst="rect">
              <a:avLst/>
            </a:prstGeom>
          </p:spPr>
          <p:txBody>
            <a:bodyPr wrap="square">
              <a:spAutoFit/>
            </a:bodyPr>
            <a:lstStyle/>
            <a:p>
              <a:pPr algn="r">
                <a:lnSpc>
                  <a:spcPct val="130000"/>
                </a:lnSpc>
              </a:pPr>
              <a:r>
                <a:rPr lang="zh-CN" altLang="en-US" sz="1050" dirty="0">
                  <a:solidFill>
                    <a:schemeClr val="bg1">
                      <a:lumMod val="50000"/>
                    </a:schemeClr>
                  </a:solidFill>
                  <a:latin typeface="+mn-ea"/>
                </a:rPr>
                <a:t>Hunan magic rain Advertising CoLtd.professional professional team</a:t>
              </a:r>
            </a:p>
          </p:txBody>
        </p:sp>
      </p:grpSp>
      <p:grpSp>
        <p:nvGrpSpPr>
          <p:cNvPr id="11" name="组合 10"/>
          <p:cNvGrpSpPr/>
          <p:nvPr/>
        </p:nvGrpSpPr>
        <p:grpSpPr>
          <a:xfrm>
            <a:off x="8810478" y="3502441"/>
            <a:ext cx="2370017" cy="1053775"/>
            <a:chOff x="3106598" y="5073134"/>
            <a:chExt cx="2370017" cy="1053775"/>
          </a:xfrm>
        </p:grpSpPr>
        <p:sp>
          <p:nvSpPr>
            <p:cNvPr id="12" name="矩形 11"/>
            <p:cNvSpPr/>
            <p:nvPr/>
          </p:nvSpPr>
          <p:spPr>
            <a:xfrm>
              <a:off x="3106598" y="5073134"/>
              <a:ext cx="1915909" cy="369332"/>
            </a:xfrm>
            <a:prstGeom prst="rect">
              <a:avLst/>
            </a:prstGeom>
          </p:spPr>
          <p:txBody>
            <a:bodyPr wrap="none">
              <a:spAutoFit/>
            </a:bodyPr>
            <a:lstStyle/>
            <a:p>
              <a:r>
                <a:rPr lang="en-US" altLang="zh-CN" dirty="0">
                  <a:solidFill>
                    <a:schemeClr val="bg1">
                      <a:lumMod val="50000"/>
                    </a:schemeClr>
                  </a:solidFill>
                  <a:latin typeface="+mn-ea"/>
                </a:rPr>
                <a:t>CLICK ADD TITLE</a:t>
              </a:r>
              <a:endParaRPr lang="zh-CN" altLang="en-US" dirty="0">
                <a:solidFill>
                  <a:schemeClr val="bg1">
                    <a:lumMod val="50000"/>
                  </a:schemeClr>
                </a:solidFill>
                <a:latin typeface="+mn-ea"/>
              </a:endParaRPr>
            </a:p>
          </p:txBody>
        </p:sp>
        <p:sp>
          <p:nvSpPr>
            <p:cNvPr id="13" name="矩形 12"/>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50000"/>
                    </a:schemeClr>
                  </a:solidFill>
                  <a:latin typeface="+mn-ea"/>
                </a:rPr>
                <a:t>Hunan magic rain Advertising CoLtd.professional professional team</a:t>
              </a:r>
            </a:p>
          </p:txBody>
        </p:sp>
      </p:grpSp>
      <p:grpSp>
        <p:nvGrpSpPr>
          <p:cNvPr id="14" name="组合 13"/>
          <p:cNvGrpSpPr/>
          <p:nvPr/>
        </p:nvGrpSpPr>
        <p:grpSpPr>
          <a:xfrm>
            <a:off x="1011506" y="2183195"/>
            <a:ext cx="2370017" cy="1053775"/>
            <a:chOff x="1221767" y="2192338"/>
            <a:chExt cx="2370017" cy="1053775"/>
          </a:xfrm>
        </p:grpSpPr>
        <p:sp>
          <p:nvSpPr>
            <p:cNvPr id="15" name="矩形 14"/>
            <p:cNvSpPr/>
            <p:nvPr/>
          </p:nvSpPr>
          <p:spPr>
            <a:xfrm>
              <a:off x="1675875" y="2192338"/>
              <a:ext cx="1915909" cy="369332"/>
            </a:xfrm>
            <a:prstGeom prst="rect">
              <a:avLst/>
            </a:prstGeom>
          </p:spPr>
          <p:txBody>
            <a:bodyPr wrap="none">
              <a:spAutoFit/>
            </a:bodyPr>
            <a:lstStyle/>
            <a:p>
              <a:pPr algn="r"/>
              <a:r>
                <a:rPr lang="en-US" altLang="zh-CN" dirty="0">
                  <a:solidFill>
                    <a:schemeClr val="bg1">
                      <a:lumMod val="50000"/>
                    </a:schemeClr>
                  </a:solidFill>
                  <a:latin typeface="+mn-ea"/>
                </a:rPr>
                <a:t>CLICK ADD TITLE</a:t>
              </a:r>
              <a:endParaRPr lang="zh-CN" altLang="en-US" dirty="0">
                <a:solidFill>
                  <a:schemeClr val="bg1">
                    <a:lumMod val="50000"/>
                  </a:schemeClr>
                </a:solidFill>
                <a:latin typeface="+mn-ea"/>
              </a:endParaRPr>
            </a:p>
          </p:txBody>
        </p:sp>
        <p:sp>
          <p:nvSpPr>
            <p:cNvPr id="16" name="矩形 15"/>
            <p:cNvSpPr/>
            <p:nvPr/>
          </p:nvSpPr>
          <p:spPr>
            <a:xfrm>
              <a:off x="1221767" y="2523608"/>
              <a:ext cx="2370017" cy="722505"/>
            </a:xfrm>
            <a:prstGeom prst="rect">
              <a:avLst/>
            </a:prstGeom>
          </p:spPr>
          <p:txBody>
            <a:bodyPr wrap="square">
              <a:spAutoFit/>
            </a:bodyPr>
            <a:lstStyle/>
            <a:p>
              <a:pPr algn="r">
                <a:lnSpc>
                  <a:spcPct val="130000"/>
                </a:lnSpc>
              </a:pPr>
              <a:r>
                <a:rPr lang="zh-CN" altLang="en-US" sz="1050" dirty="0">
                  <a:solidFill>
                    <a:schemeClr val="bg1">
                      <a:lumMod val="50000"/>
                    </a:schemeClr>
                  </a:solidFill>
                  <a:latin typeface="+mn-ea"/>
                </a:rPr>
                <a:t>Hunan magic rain Advertising CoLtd.professional professional team</a:t>
              </a:r>
            </a:p>
          </p:txBody>
        </p:sp>
      </p:grpSp>
      <p:grpSp>
        <p:nvGrpSpPr>
          <p:cNvPr id="17" name="组合 16"/>
          <p:cNvGrpSpPr/>
          <p:nvPr/>
        </p:nvGrpSpPr>
        <p:grpSpPr>
          <a:xfrm>
            <a:off x="8810478" y="2183195"/>
            <a:ext cx="2370017" cy="1023960"/>
            <a:chOff x="3106598" y="5073134"/>
            <a:chExt cx="2370017" cy="1023960"/>
          </a:xfrm>
        </p:grpSpPr>
        <p:sp>
          <p:nvSpPr>
            <p:cNvPr id="18" name="矩形 17"/>
            <p:cNvSpPr/>
            <p:nvPr/>
          </p:nvSpPr>
          <p:spPr>
            <a:xfrm>
              <a:off x="3106598" y="5073134"/>
              <a:ext cx="1915909" cy="369332"/>
            </a:xfrm>
            <a:prstGeom prst="rect">
              <a:avLst/>
            </a:prstGeom>
          </p:spPr>
          <p:txBody>
            <a:bodyPr wrap="none">
              <a:spAutoFit/>
            </a:bodyPr>
            <a:lstStyle/>
            <a:p>
              <a:r>
                <a:rPr lang="en-US" altLang="zh-CN" dirty="0">
                  <a:solidFill>
                    <a:schemeClr val="bg1">
                      <a:lumMod val="50000"/>
                    </a:schemeClr>
                  </a:solidFill>
                  <a:latin typeface="+mn-ea"/>
                </a:rPr>
                <a:t>CLICK ADD TITLE</a:t>
              </a:r>
              <a:endParaRPr lang="zh-CN" altLang="en-US" dirty="0">
                <a:solidFill>
                  <a:schemeClr val="bg1">
                    <a:lumMod val="50000"/>
                  </a:schemeClr>
                </a:solidFill>
                <a:latin typeface="+mn-ea"/>
              </a:endParaRPr>
            </a:p>
          </p:txBody>
        </p:sp>
        <p:sp>
          <p:nvSpPr>
            <p:cNvPr id="19" name="矩形 18"/>
            <p:cNvSpPr/>
            <p:nvPr/>
          </p:nvSpPr>
          <p:spPr>
            <a:xfrm>
              <a:off x="3106598" y="5404404"/>
              <a:ext cx="2370017" cy="692690"/>
            </a:xfrm>
            <a:prstGeom prst="rect">
              <a:avLst/>
            </a:prstGeom>
          </p:spPr>
          <p:txBody>
            <a:bodyPr wrap="square">
              <a:spAutoFit/>
            </a:bodyPr>
            <a:lstStyle/>
            <a:p>
              <a:pPr>
                <a:lnSpc>
                  <a:spcPct val="130000"/>
                </a:lnSpc>
              </a:pPr>
              <a:r>
                <a:rPr lang="zh-CN" altLang="en-US" sz="1050" dirty="0">
                  <a:solidFill>
                    <a:schemeClr val="bg1">
                      <a:lumMod val="50000"/>
                    </a:schemeClr>
                  </a:solidFill>
                  <a:latin typeface="+mn-ea"/>
                </a:rPr>
                <a:t>Hunan magic rain Advertising CoLtd.professional professional team</a:t>
              </a:r>
            </a:p>
          </p:txBody>
        </p:sp>
      </p:grpSp>
      <p:grpSp>
        <p:nvGrpSpPr>
          <p:cNvPr id="20" name="组合 19"/>
          <p:cNvGrpSpPr/>
          <p:nvPr/>
        </p:nvGrpSpPr>
        <p:grpSpPr>
          <a:xfrm>
            <a:off x="1011506" y="4821688"/>
            <a:ext cx="2370017" cy="1053775"/>
            <a:chOff x="1221767" y="2192338"/>
            <a:chExt cx="2370017" cy="1053775"/>
          </a:xfrm>
        </p:grpSpPr>
        <p:sp>
          <p:nvSpPr>
            <p:cNvPr id="21" name="矩形 20"/>
            <p:cNvSpPr/>
            <p:nvPr/>
          </p:nvSpPr>
          <p:spPr>
            <a:xfrm>
              <a:off x="1675875" y="2192338"/>
              <a:ext cx="1915909" cy="369332"/>
            </a:xfrm>
            <a:prstGeom prst="rect">
              <a:avLst/>
            </a:prstGeom>
          </p:spPr>
          <p:txBody>
            <a:bodyPr wrap="none">
              <a:spAutoFit/>
            </a:bodyPr>
            <a:lstStyle/>
            <a:p>
              <a:pPr algn="r"/>
              <a:r>
                <a:rPr lang="en-US" altLang="zh-CN" dirty="0">
                  <a:solidFill>
                    <a:schemeClr val="bg1">
                      <a:lumMod val="50000"/>
                    </a:schemeClr>
                  </a:solidFill>
                  <a:latin typeface="+mn-ea"/>
                </a:rPr>
                <a:t>CLICK ADD TITLE</a:t>
              </a:r>
              <a:endParaRPr lang="zh-CN" altLang="en-US" dirty="0">
                <a:solidFill>
                  <a:schemeClr val="bg1">
                    <a:lumMod val="50000"/>
                  </a:schemeClr>
                </a:solidFill>
                <a:latin typeface="+mn-ea"/>
              </a:endParaRPr>
            </a:p>
          </p:txBody>
        </p:sp>
        <p:sp>
          <p:nvSpPr>
            <p:cNvPr id="22" name="矩形 21"/>
            <p:cNvSpPr/>
            <p:nvPr/>
          </p:nvSpPr>
          <p:spPr>
            <a:xfrm>
              <a:off x="1221767" y="2523608"/>
              <a:ext cx="2370017" cy="722505"/>
            </a:xfrm>
            <a:prstGeom prst="rect">
              <a:avLst/>
            </a:prstGeom>
          </p:spPr>
          <p:txBody>
            <a:bodyPr wrap="square">
              <a:spAutoFit/>
            </a:bodyPr>
            <a:lstStyle/>
            <a:p>
              <a:pPr algn="r">
                <a:lnSpc>
                  <a:spcPct val="130000"/>
                </a:lnSpc>
              </a:pPr>
              <a:r>
                <a:rPr lang="zh-CN" altLang="en-US" sz="1050" dirty="0">
                  <a:solidFill>
                    <a:schemeClr val="bg1">
                      <a:lumMod val="50000"/>
                    </a:schemeClr>
                  </a:solidFill>
                  <a:latin typeface="+mn-ea"/>
                </a:rPr>
                <a:t>Hunan magic rain Advertising CoLtd.professional professional team</a:t>
              </a:r>
            </a:p>
          </p:txBody>
        </p:sp>
      </p:grpSp>
      <p:grpSp>
        <p:nvGrpSpPr>
          <p:cNvPr id="23" name="组合 22"/>
          <p:cNvGrpSpPr/>
          <p:nvPr/>
        </p:nvGrpSpPr>
        <p:grpSpPr>
          <a:xfrm>
            <a:off x="8810478" y="4821688"/>
            <a:ext cx="2370017" cy="1053775"/>
            <a:chOff x="3106598" y="5073134"/>
            <a:chExt cx="2370017" cy="1053775"/>
          </a:xfrm>
        </p:grpSpPr>
        <p:sp>
          <p:nvSpPr>
            <p:cNvPr id="24" name="矩形 23"/>
            <p:cNvSpPr/>
            <p:nvPr/>
          </p:nvSpPr>
          <p:spPr>
            <a:xfrm>
              <a:off x="3106598" y="5073134"/>
              <a:ext cx="1915909" cy="369332"/>
            </a:xfrm>
            <a:prstGeom prst="rect">
              <a:avLst/>
            </a:prstGeom>
          </p:spPr>
          <p:txBody>
            <a:bodyPr wrap="none">
              <a:spAutoFit/>
            </a:bodyPr>
            <a:lstStyle/>
            <a:p>
              <a:r>
                <a:rPr lang="en-US" altLang="zh-CN" dirty="0">
                  <a:solidFill>
                    <a:schemeClr val="bg1">
                      <a:lumMod val="50000"/>
                    </a:schemeClr>
                  </a:solidFill>
                  <a:latin typeface="+mn-ea"/>
                </a:rPr>
                <a:t>CLICK ADD TITLE</a:t>
              </a:r>
              <a:endParaRPr lang="zh-CN" altLang="en-US" dirty="0">
                <a:solidFill>
                  <a:schemeClr val="bg1">
                    <a:lumMod val="50000"/>
                  </a:schemeClr>
                </a:solidFill>
                <a:latin typeface="+mn-ea"/>
              </a:endParaRPr>
            </a:p>
          </p:txBody>
        </p:sp>
        <p:sp>
          <p:nvSpPr>
            <p:cNvPr id="25" name="矩形 24"/>
            <p:cNvSpPr/>
            <p:nvPr/>
          </p:nvSpPr>
          <p:spPr>
            <a:xfrm>
              <a:off x="3106598" y="5404404"/>
              <a:ext cx="2370017" cy="722505"/>
            </a:xfrm>
            <a:prstGeom prst="rect">
              <a:avLst/>
            </a:prstGeom>
          </p:spPr>
          <p:txBody>
            <a:bodyPr wrap="square">
              <a:spAutoFit/>
            </a:bodyPr>
            <a:lstStyle/>
            <a:p>
              <a:pPr>
                <a:lnSpc>
                  <a:spcPct val="130000"/>
                </a:lnSpc>
              </a:pPr>
              <a:r>
                <a:rPr lang="zh-CN" altLang="en-US" sz="1050" dirty="0">
                  <a:solidFill>
                    <a:schemeClr val="bg1">
                      <a:lumMod val="50000"/>
                    </a:schemeClr>
                  </a:solidFill>
                  <a:latin typeface="+mn-ea"/>
                </a:rPr>
                <a:t>Hunan magic rain Advertising CoLtd.professional professional team</a:t>
              </a:r>
            </a:p>
          </p:txBody>
        </p:sp>
      </p:grpSp>
      <p:grpSp>
        <p:nvGrpSpPr>
          <p:cNvPr id="26" name="组合 25"/>
          <p:cNvGrpSpPr/>
          <p:nvPr/>
        </p:nvGrpSpPr>
        <p:grpSpPr>
          <a:xfrm>
            <a:off x="4536490" y="3954124"/>
            <a:ext cx="1277433" cy="991625"/>
            <a:chOff x="4536490" y="3954124"/>
            <a:chExt cx="1277433" cy="991625"/>
          </a:xfrm>
          <a:solidFill>
            <a:schemeClr val="accent4"/>
          </a:solidFill>
        </p:grpSpPr>
        <p:grpSp>
          <p:nvGrpSpPr>
            <p:cNvPr id="27" name="组合 26"/>
            <p:cNvGrpSpPr/>
            <p:nvPr/>
          </p:nvGrpSpPr>
          <p:grpSpPr>
            <a:xfrm>
              <a:off x="4536490" y="3954124"/>
              <a:ext cx="1277433" cy="991625"/>
              <a:chOff x="4795439" y="4004932"/>
              <a:chExt cx="1073775" cy="833533"/>
            </a:xfrm>
            <a:grpFill/>
          </p:grpSpPr>
          <p:sp>
            <p:nvSpPr>
              <p:cNvPr id="29" name="Freeform 7"/>
              <p:cNvSpPr>
                <a:spLocks/>
              </p:cNvSpPr>
              <p:nvPr/>
            </p:nvSpPr>
            <p:spPr bwMode="auto">
              <a:xfrm>
                <a:off x="4795439" y="4021645"/>
                <a:ext cx="877402" cy="816820"/>
              </a:xfrm>
              <a:custGeom>
                <a:avLst/>
                <a:gdLst>
                  <a:gd name="T0" fmla="*/ 0 w 223"/>
                  <a:gd name="T1" fmla="*/ 149 h 208"/>
                  <a:gd name="T2" fmla="*/ 30 w 223"/>
                  <a:gd name="T3" fmla="*/ 106 h 208"/>
                  <a:gd name="T4" fmla="*/ 82 w 223"/>
                  <a:gd name="T5" fmla="*/ 44 h 208"/>
                  <a:gd name="T6" fmla="*/ 106 w 223"/>
                  <a:gd name="T7" fmla="*/ 8 h 208"/>
                  <a:gd name="T8" fmla="*/ 152 w 223"/>
                  <a:gd name="T9" fmla="*/ 15 h 208"/>
                  <a:gd name="T10" fmla="*/ 156 w 223"/>
                  <a:gd name="T11" fmla="*/ 32 h 208"/>
                  <a:gd name="T12" fmla="*/ 203 w 223"/>
                  <a:gd name="T13" fmla="*/ 116 h 208"/>
                  <a:gd name="T14" fmla="*/ 219 w 223"/>
                  <a:gd name="T15" fmla="*/ 133 h 208"/>
                  <a:gd name="T16" fmla="*/ 198 w 223"/>
                  <a:gd name="T17" fmla="*/ 172 h 208"/>
                  <a:gd name="T18" fmla="*/ 159 w 223"/>
                  <a:gd name="T19" fmla="*/ 176 h 208"/>
                  <a:gd name="T20" fmla="*/ 78 w 223"/>
                  <a:gd name="T21" fmla="*/ 188 h 208"/>
                  <a:gd name="T22" fmla="*/ 31 w 223"/>
                  <a:gd name="T23" fmla="*/ 197 h 208"/>
                  <a:gd name="T24" fmla="*/ 0 w 223"/>
                  <a:gd name="T25" fmla="*/ 14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208">
                    <a:moveTo>
                      <a:pt x="0" y="149"/>
                    </a:moveTo>
                    <a:cubicBezTo>
                      <a:pt x="0" y="119"/>
                      <a:pt x="7" y="111"/>
                      <a:pt x="30" y="106"/>
                    </a:cubicBezTo>
                    <a:cubicBezTo>
                      <a:pt x="66" y="99"/>
                      <a:pt x="81" y="81"/>
                      <a:pt x="82" y="44"/>
                    </a:cubicBezTo>
                    <a:cubicBezTo>
                      <a:pt x="83" y="26"/>
                      <a:pt x="91" y="15"/>
                      <a:pt x="106" y="8"/>
                    </a:cubicBezTo>
                    <a:cubicBezTo>
                      <a:pt x="122" y="0"/>
                      <a:pt x="139" y="4"/>
                      <a:pt x="152" y="15"/>
                    </a:cubicBezTo>
                    <a:cubicBezTo>
                      <a:pt x="156" y="18"/>
                      <a:pt x="157" y="27"/>
                      <a:pt x="156" y="32"/>
                    </a:cubicBezTo>
                    <a:cubicBezTo>
                      <a:pt x="147" y="73"/>
                      <a:pt x="163" y="102"/>
                      <a:pt x="203" y="116"/>
                    </a:cubicBezTo>
                    <a:cubicBezTo>
                      <a:pt x="210" y="118"/>
                      <a:pt x="218" y="126"/>
                      <a:pt x="219" y="133"/>
                    </a:cubicBezTo>
                    <a:cubicBezTo>
                      <a:pt x="223" y="151"/>
                      <a:pt x="211" y="162"/>
                      <a:pt x="198" y="172"/>
                    </a:cubicBezTo>
                    <a:cubicBezTo>
                      <a:pt x="186" y="181"/>
                      <a:pt x="174" y="183"/>
                      <a:pt x="159" y="176"/>
                    </a:cubicBezTo>
                    <a:cubicBezTo>
                      <a:pt x="119" y="156"/>
                      <a:pt x="98" y="163"/>
                      <a:pt x="78" y="188"/>
                    </a:cubicBezTo>
                    <a:cubicBezTo>
                      <a:pt x="63" y="206"/>
                      <a:pt x="51" y="208"/>
                      <a:pt x="31" y="197"/>
                    </a:cubicBezTo>
                    <a:cubicBezTo>
                      <a:pt x="10" y="185"/>
                      <a:pt x="0" y="166"/>
                      <a:pt x="0" y="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16"/>
              <p:cNvSpPr>
                <a:spLocks/>
              </p:cNvSpPr>
              <p:nvPr/>
            </p:nvSpPr>
            <p:spPr bwMode="auto">
              <a:xfrm>
                <a:off x="5428423" y="4004932"/>
                <a:ext cx="440791" cy="440791"/>
              </a:xfrm>
              <a:custGeom>
                <a:avLst/>
                <a:gdLst>
                  <a:gd name="T0" fmla="*/ 112 w 112"/>
                  <a:gd name="T1" fmla="*/ 56 h 112"/>
                  <a:gd name="T2" fmla="*/ 56 w 112"/>
                  <a:gd name="T3" fmla="*/ 112 h 112"/>
                  <a:gd name="T4" fmla="*/ 0 w 112"/>
                  <a:gd name="T5" fmla="*/ 57 h 112"/>
                  <a:gd name="T6" fmla="*/ 56 w 112"/>
                  <a:gd name="T7" fmla="*/ 0 h 112"/>
                  <a:gd name="T8" fmla="*/ 112 w 112"/>
                  <a:gd name="T9" fmla="*/ 56 h 112"/>
                </a:gdLst>
                <a:ahLst/>
                <a:cxnLst>
                  <a:cxn ang="0">
                    <a:pos x="T0" y="T1"/>
                  </a:cxn>
                  <a:cxn ang="0">
                    <a:pos x="T2" y="T3"/>
                  </a:cxn>
                  <a:cxn ang="0">
                    <a:pos x="T4" y="T5"/>
                  </a:cxn>
                  <a:cxn ang="0">
                    <a:pos x="T6" y="T7"/>
                  </a:cxn>
                  <a:cxn ang="0">
                    <a:pos x="T8" y="T9"/>
                  </a:cxn>
                </a:cxnLst>
                <a:rect l="0" t="0" r="r" b="b"/>
                <a:pathLst>
                  <a:path w="112" h="112">
                    <a:moveTo>
                      <a:pt x="112" y="56"/>
                    </a:moveTo>
                    <a:cubicBezTo>
                      <a:pt x="112" y="90"/>
                      <a:pt x="90" y="112"/>
                      <a:pt x="56" y="112"/>
                    </a:cubicBezTo>
                    <a:cubicBezTo>
                      <a:pt x="25" y="112"/>
                      <a:pt x="1" y="88"/>
                      <a:pt x="0" y="57"/>
                    </a:cubicBezTo>
                    <a:cubicBezTo>
                      <a:pt x="0" y="26"/>
                      <a:pt x="25" y="1"/>
                      <a:pt x="56" y="0"/>
                    </a:cubicBezTo>
                    <a:cubicBezTo>
                      <a:pt x="87" y="0"/>
                      <a:pt x="112" y="24"/>
                      <a:pt x="112" y="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8" name="文本框 51"/>
            <p:cNvSpPr txBox="1"/>
            <p:nvPr/>
          </p:nvSpPr>
          <p:spPr>
            <a:xfrm>
              <a:off x="5026993" y="4370811"/>
              <a:ext cx="56257" cy="160734"/>
            </a:xfrm>
            <a:custGeom>
              <a:avLst/>
              <a:gdLst/>
              <a:ahLst/>
              <a:cxnLst/>
              <a:rect l="l" t="t" r="r" b="b"/>
              <a:pathLst>
                <a:path w="56257" h="160734">
                  <a:moveTo>
                    <a:pt x="44649" y="0"/>
                  </a:moveTo>
                  <a:lnTo>
                    <a:pt x="56257" y="0"/>
                  </a:lnTo>
                  <a:lnTo>
                    <a:pt x="56257" y="160734"/>
                  </a:lnTo>
                  <a:lnTo>
                    <a:pt x="41077" y="160734"/>
                  </a:lnTo>
                  <a:lnTo>
                    <a:pt x="41077" y="41076"/>
                  </a:lnTo>
                  <a:lnTo>
                    <a:pt x="0" y="41076"/>
                  </a:lnTo>
                  <a:lnTo>
                    <a:pt x="0" y="31254"/>
                  </a:lnTo>
                  <a:cubicBezTo>
                    <a:pt x="26789" y="31849"/>
                    <a:pt x="41672" y="21431"/>
                    <a:pt x="44649"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31" name="组合 30"/>
          <p:cNvGrpSpPr/>
          <p:nvPr/>
        </p:nvGrpSpPr>
        <p:grpSpPr>
          <a:xfrm>
            <a:off x="4531520" y="2892912"/>
            <a:ext cx="1282403" cy="991624"/>
            <a:chOff x="4531520" y="2892912"/>
            <a:chExt cx="1282403" cy="991624"/>
          </a:xfrm>
          <a:solidFill>
            <a:srgbClr val="025C6F"/>
          </a:solidFill>
        </p:grpSpPr>
        <p:grpSp>
          <p:nvGrpSpPr>
            <p:cNvPr id="32" name="组合 31"/>
            <p:cNvGrpSpPr/>
            <p:nvPr/>
          </p:nvGrpSpPr>
          <p:grpSpPr>
            <a:xfrm>
              <a:off x="4531520" y="2892912"/>
              <a:ext cx="1282403" cy="991624"/>
              <a:chOff x="4791261" y="3112906"/>
              <a:chExt cx="1077953" cy="833532"/>
            </a:xfrm>
            <a:grpFill/>
          </p:grpSpPr>
          <p:sp>
            <p:nvSpPr>
              <p:cNvPr id="34" name="Freeform 5"/>
              <p:cNvSpPr>
                <a:spLocks/>
              </p:cNvSpPr>
              <p:nvPr/>
            </p:nvSpPr>
            <p:spPr bwMode="auto">
              <a:xfrm>
                <a:off x="4791261" y="3112906"/>
                <a:ext cx="881580" cy="833532"/>
              </a:xfrm>
              <a:custGeom>
                <a:avLst/>
                <a:gdLst>
                  <a:gd name="T0" fmla="*/ 0 w 224"/>
                  <a:gd name="T1" fmla="*/ 63 h 212"/>
                  <a:gd name="T2" fmla="*/ 37 w 224"/>
                  <a:gd name="T3" fmla="*/ 6 h 212"/>
                  <a:gd name="T4" fmla="*/ 79 w 224"/>
                  <a:gd name="T5" fmla="*/ 17 h 212"/>
                  <a:gd name="T6" fmla="*/ 156 w 224"/>
                  <a:gd name="T7" fmla="*/ 33 h 212"/>
                  <a:gd name="T8" fmla="*/ 217 w 224"/>
                  <a:gd name="T9" fmla="*/ 56 h 212"/>
                  <a:gd name="T10" fmla="*/ 199 w 224"/>
                  <a:gd name="T11" fmla="*/ 92 h 212"/>
                  <a:gd name="T12" fmla="*/ 157 w 224"/>
                  <a:gd name="T13" fmla="*/ 170 h 212"/>
                  <a:gd name="T14" fmla="*/ 143 w 224"/>
                  <a:gd name="T15" fmla="*/ 199 h 212"/>
                  <a:gd name="T16" fmla="*/ 82 w 224"/>
                  <a:gd name="T17" fmla="*/ 161 h 212"/>
                  <a:gd name="T18" fmla="*/ 30 w 224"/>
                  <a:gd name="T19" fmla="*/ 101 h 212"/>
                  <a:gd name="T20" fmla="*/ 0 w 224"/>
                  <a:gd name="T21" fmla="*/ 6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212">
                    <a:moveTo>
                      <a:pt x="0" y="63"/>
                    </a:moveTo>
                    <a:cubicBezTo>
                      <a:pt x="0" y="38"/>
                      <a:pt x="15" y="15"/>
                      <a:pt x="37" y="6"/>
                    </a:cubicBezTo>
                    <a:cubicBezTo>
                      <a:pt x="53" y="0"/>
                      <a:pt x="67" y="0"/>
                      <a:pt x="79" y="17"/>
                    </a:cubicBezTo>
                    <a:cubicBezTo>
                      <a:pt x="99" y="45"/>
                      <a:pt x="123" y="49"/>
                      <a:pt x="156" y="33"/>
                    </a:cubicBezTo>
                    <a:cubicBezTo>
                      <a:pt x="183" y="19"/>
                      <a:pt x="208" y="29"/>
                      <a:pt x="217" y="56"/>
                    </a:cubicBezTo>
                    <a:cubicBezTo>
                      <a:pt x="224" y="78"/>
                      <a:pt x="220" y="85"/>
                      <a:pt x="199" y="92"/>
                    </a:cubicBezTo>
                    <a:cubicBezTo>
                      <a:pt x="166" y="103"/>
                      <a:pt x="147" y="137"/>
                      <a:pt x="157" y="170"/>
                    </a:cubicBezTo>
                    <a:cubicBezTo>
                      <a:pt x="163" y="187"/>
                      <a:pt x="156" y="193"/>
                      <a:pt x="143" y="199"/>
                    </a:cubicBezTo>
                    <a:cubicBezTo>
                      <a:pt x="113" y="212"/>
                      <a:pt x="84" y="194"/>
                      <a:pt x="82" y="161"/>
                    </a:cubicBezTo>
                    <a:cubicBezTo>
                      <a:pt x="80" y="125"/>
                      <a:pt x="65" y="107"/>
                      <a:pt x="30" y="101"/>
                    </a:cubicBezTo>
                    <a:cubicBezTo>
                      <a:pt x="7" y="96"/>
                      <a:pt x="0" y="87"/>
                      <a:pt x="0" y="6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Freeform 8"/>
              <p:cNvSpPr>
                <a:spLocks/>
              </p:cNvSpPr>
              <p:nvPr/>
            </p:nvSpPr>
            <p:spPr bwMode="auto">
              <a:xfrm>
                <a:off x="5424245" y="3493114"/>
                <a:ext cx="444969" cy="449147"/>
              </a:xfrm>
              <a:custGeom>
                <a:avLst/>
                <a:gdLst>
                  <a:gd name="T0" fmla="*/ 113 w 113"/>
                  <a:gd name="T1" fmla="*/ 57 h 114"/>
                  <a:gd name="T2" fmla="*/ 56 w 113"/>
                  <a:gd name="T3" fmla="*/ 114 h 114"/>
                  <a:gd name="T4" fmla="*/ 0 w 113"/>
                  <a:gd name="T5" fmla="*/ 58 h 114"/>
                  <a:gd name="T6" fmla="*/ 59 w 113"/>
                  <a:gd name="T7" fmla="*/ 0 h 114"/>
                  <a:gd name="T8" fmla="*/ 113 w 113"/>
                  <a:gd name="T9" fmla="*/ 57 h 114"/>
                </a:gdLst>
                <a:ahLst/>
                <a:cxnLst>
                  <a:cxn ang="0">
                    <a:pos x="T0" y="T1"/>
                  </a:cxn>
                  <a:cxn ang="0">
                    <a:pos x="T2" y="T3"/>
                  </a:cxn>
                  <a:cxn ang="0">
                    <a:pos x="T4" y="T5"/>
                  </a:cxn>
                  <a:cxn ang="0">
                    <a:pos x="T6" y="T7"/>
                  </a:cxn>
                  <a:cxn ang="0">
                    <a:pos x="T8" y="T9"/>
                  </a:cxn>
                </a:cxnLst>
                <a:rect l="0" t="0" r="r" b="b"/>
                <a:pathLst>
                  <a:path w="113" h="114">
                    <a:moveTo>
                      <a:pt x="113" y="57"/>
                    </a:moveTo>
                    <a:cubicBezTo>
                      <a:pt x="113" y="89"/>
                      <a:pt x="88" y="114"/>
                      <a:pt x="56" y="114"/>
                    </a:cubicBezTo>
                    <a:cubicBezTo>
                      <a:pt x="26" y="113"/>
                      <a:pt x="1" y="88"/>
                      <a:pt x="0" y="58"/>
                    </a:cubicBezTo>
                    <a:cubicBezTo>
                      <a:pt x="0" y="25"/>
                      <a:pt x="26" y="0"/>
                      <a:pt x="59" y="0"/>
                    </a:cubicBezTo>
                    <a:cubicBezTo>
                      <a:pt x="89" y="1"/>
                      <a:pt x="113" y="26"/>
                      <a:pt x="113" y="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3" name="文本框 52"/>
            <p:cNvSpPr txBox="1"/>
            <p:nvPr/>
          </p:nvSpPr>
          <p:spPr>
            <a:xfrm>
              <a:off x="5018723" y="3259895"/>
              <a:ext cx="107156" cy="160734"/>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3" y="108644"/>
                    <a:pt x="40779" y="113109"/>
                    <a:pt x="36612"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5" y="75902"/>
                    <a:pt x="92273" y="61317"/>
                    <a:pt x="91083" y="44648"/>
                  </a:cubicBezTo>
                  <a:cubicBezTo>
                    <a:pt x="89892" y="24408"/>
                    <a:pt x="77986" y="13394"/>
                    <a:pt x="55364" y="11608"/>
                  </a:cubicBezTo>
                  <a:cubicBezTo>
                    <a:pt x="32742" y="13990"/>
                    <a:pt x="21133" y="27682"/>
                    <a:pt x="20538" y="52685"/>
                  </a:cubicBezTo>
                  <a:lnTo>
                    <a:pt x="5358" y="52685"/>
                  </a:lnTo>
                  <a:cubicBezTo>
                    <a:pt x="6548" y="19347"/>
                    <a:pt x="23812" y="1786"/>
                    <a:pt x="5715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36" name="组合 35"/>
          <p:cNvGrpSpPr/>
          <p:nvPr/>
        </p:nvGrpSpPr>
        <p:grpSpPr>
          <a:xfrm>
            <a:off x="5607644" y="2162242"/>
            <a:ext cx="956831" cy="1414120"/>
            <a:chOff x="5607644" y="2162242"/>
            <a:chExt cx="956831" cy="1414120"/>
          </a:xfrm>
          <a:solidFill>
            <a:schemeClr val="accent4"/>
          </a:solidFill>
        </p:grpSpPr>
        <p:grpSp>
          <p:nvGrpSpPr>
            <p:cNvPr id="37" name="组合 36"/>
            <p:cNvGrpSpPr/>
            <p:nvPr/>
          </p:nvGrpSpPr>
          <p:grpSpPr>
            <a:xfrm>
              <a:off x="5607644" y="2162242"/>
              <a:ext cx="956831" cy="1414120"/>
              <a:chOff x="5695821" y="2498725"/>
              <a:chExt cx="804286" cy="1188671"/>
            </a:xfrm>
            <a:grpFill/>
          </p:grpSpPr>
          <p:sp>
            <p:nvSpPr>
              <p:cNvPr id="39" name="Freeform 6"/>
              <p:cNvSpPr>
                <a:spLocks/>
              </p:cNvSpPr>
              <p:nvPr/>
            </p:nvSpPr>
            <p:spPr bwMode="auto">
              <a:xfrm>
                <a:off x="5695821" y="2498725"/>
                <a:ext cx="804286" cy="846067"/>
              </a:xfrm>
              <a:custGeom>
                <a:avLst/>
                <a:gdLst>
                  <a:gd name="T0" fmla="*/ 103 w 204"/>
                  <a:gd name="T1" fmla="*/ 1 h 215"/>
                  <a:gd name="T2" fmla="*/ 153 w 204"/>
                  <a:gd name="T3" fmla="*/ 33 h 215"/>
                  <a:gd name="T4" fmla="*/ 150 w 204"/>
                  <a:gd name="T5" fmla="*/ 54 h 215"/>
                  <a:gd name="T6" fmla="*/ 175 w 204"/>
                  <a:gd name="T7" fmla="*/ 130 h 215"/>
                  <a:gd name="T8" fmla="*/ 181 w 204"/>
                  <a:gd name="T9" fmla="*/ 199 h 215"/>
                  <a:gd name="T10" fmla="*/ 145 w 204"/>
                  <a:gd name="T11" fmla="*/ 199 h 215"/>
                  <a:gd name="T12" fmla="*/ 56 w 204"/>
                  <a:gd name="T13" fmla="*/ 200 h 215"/>
                  <a:gd name="T14" fmla="*/ 25 w 204"/>
                  <a:gd name="T15" fmla="*/ 201 h 215"/>
                  <a:gd name="T16" fmla="*/ 28 w 204"/>
                  <a:gd name="T17" fmla="*/ 131 h 215"/>
                  <a:gd name="T18" fmla="*/ 54 w 204"/>
                  <a:gd name="T19" fmla="*/ 57 h 215"/>
                  <a:gd name="T20" fmla="*/ 57 w 204"/>
                  <a:gd name="T21" fmla="*/ 21 h 215"/>
                  <a:gd name="T22" fmla="*/ 103 w 204"/>
                  <a:gd name="T23" fmla="*/ 1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215">
                    <a:moveTo>
                      <a:pt x="103" y="1"/>
                    </a:moveTo>
                    <a:cubicBezTo>
                      <a:pt x="123" y="3"/>
                      <a:pt x="148" y="12"/>
                      <a:pt x="153" y="33"/>
                    </a:cubicBezTo>
                    <a:cubicBezTo>
                      <a:pt x="155" y="40"/>
                      <a:pt x="153" y="47"/>
                      <a:pt x="150" y="54"/>
                    </a:cubicBezTo>
                    <a:cubicBezTo>
                      <a:pt x="135" y="88"/>
                      <a:pt x="144" y="111"/>
                      <a:pt x="175" y="130"/>
                    </a:cubicBezTo>
                    <a:cubicBezTo>
                      <a:pt x="201" y="147"/>
                      <a:pt x="204" y="179"/>
                      <a:pt x="181" y="199"/>
                    </a:cubicBezTo>
                    <a:cubicBezTo>
                      <a:pt x="169" y="210"/>
                      <a:pt x="159" y="215"/>
                      <a:pt x="145" y="199"/>
                    </a:cubicBezTo>
                    <a:cubicBezTo>
                      <a:pt x="120" y="173"/>
                      <a:pt x="81" y="173"/>
                      <a:pt x="56" y="200"/>
                    </a:cubicBezTo>
                    <a:cubicBezTo>
                      <a:pt x="44" y="211"/>
                      <a:pt x="36" y="209"/>
                      <a:pt x="25" y="201"/>
                    </a:cubicBezTo>
                    <a:cubicBezTo>
                      <a:pt x="0" y="182"/>
                      <a:pt x="1" y="149"/>
                      <a:pt x="28" y="131"/>
                    </a:cubicBezTo>
                    <a:cubicBezTo>
                      <a:pt x="58" y="110"/>
                      <a:pt x="65" y="89"/>
                      <a:pt x="54" y="57"/>
                    </a:cubicBezTo>
                    <a:cubicBezTo>
                      <a:pt x="50" y="45"/>
                      <a:pt x="49" y="32"/>
                      <a:pt x="57" y="21"/>
                    </a:cubicBezTo>
                    <a:cubicBezTo>
                      <a:pt x="67" y="6"/>
                      <a:pt x="85" y="0"/>
                      <a:pt x="103"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Freeform 15"/>
              <p:cNvSpPr>
                <a:spLocks/>
              </p:cNvSpPr>
              <p:nvPr/>
            </p:nvSpPr>
            <p:spPr bwMode="auto">
              <a:xfrm>
                <a:off x="5873390" y="3234071"/>
                <a:ext cx="444969" cy="453325"/>
              </a:xfrm>
              <a:custGeom>
                <a:avLst/>
                <a:gdLst>
                  <a:gd name="T0" fmla="*/ 56 w 113"/>
                  <a:gd name="T1" fmla="*/ 114 h 115"/>
                  <a:gd name="T2" fmla="*/ 1 w 113"/>
                  <a:gd name="T3" fmla="*/ 58 h 115"/>
                  <a:gd name="T4" fmla="*/ 58 w 113"/>
                  <a:gd name="T5" fmla="*/ 1 h 115"/>
                  <a:gd name="T6" fmla="*/ 113 w 113"/>
                  <a:gd name="T7" fmla="*/ 58 h 115"/>
                  <a:gd name="T8" fmla="*/ 56 w 113"/>
                  <a:gd name="T9" fmla="*/ 114 h 115"/>
                </a:gdLst>
                <a:ahLst/>
                <a:cxnLst>
                  <a:cxn ang="0">
                    <a:pos x="T0" y="T1"/>
                  </a:cxn>
                  <a:cxn ang="0">
                    <a:pos x="T2" y="T3"/>
                  </a:cxn>
                  <a:cxn ang="0">
                    <a:pos x="T4" y="T5"/>
                  </a:cxn>
                  <a:cxn ang="0">
                    <a:pos x="T6" y="T7"/>
                  </a:cxn>
                  <a:cxn ang="0">
                    <a:pos x="T8" y="T9"/>
                  </a:cxn>
                </a:cxnLst>
                <a:rect l="0" t="0" r="r" b="b"/>
                <a:pathLst>
                  <a:path w="113" h="115">
                    <a:moveTo>
                      <a:pt x="56" y="114"/>
                    </a:moveTo>
                    <a:cubicBezTo>
                      <a:pt x="25" y="114"/>
                      <a:pt x="0" y="88"/>
                      <a:pt x="1" y="58"/>
                    </a:cubicBezTo>
                    <a:cubicBezTo>
                      <a:pt x="1" y="25"/>
                      <a:pt x="26" y="0"/>
                      <a:pt x="58" y="1"/>
                    </a:cubicBezTo>
                    <a:cubicBezTo>
                      <a:pt x="88" y="2"/>
                      <a:pt x="113" y="27"/>
                      <a:pt x="113" y="58"/>
                    </a:cubicBezTo>
                    <a:cubicBezTo>
                      <a:pt x="113" y="88"/>
                      <a:pt x="86" y="115"/>
                      <a:pt x="56" y="1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8" name="文本框 53"/>
            <p:cNvSpPr txBox="1"/>
            <p:nvPr/>
          </p:nvSpPr>
          <p:spPr>
            <a:xfrm>
              <a:off x="6029103" y="2694974"/>
              <a:ext cx="108942" cy="162653"/>
            </a:xfrm>
            <a:custGeom>
              <a:avLst/>
              <a:gdLst/>
              <a:ahLst/>
              <a:cxnLst/>
              <a:rect l="l" t="t" r="r" b="b"/>
              <a:pathLst>
                <a:path w="108942" h="162653">
                  <a:moveTo>
                    <a:pt x="57150" y="0"/>
                  </a:moveTo>
                  <a:cubicBezTo>
                    <a:pt x="86916" y="1190"/>
                    <a:pt x="102394"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1" y="164306"/>
                    <a:pt x="1191" y="148233"/>
                    <a:pt x="0" y="114300"/>
                  </a:cubicBezTo>
                  <a:lnTo>
                    <a:pt x="14287" y="114300"/>
                  </a:lnTo>
                  <a:cubicBezTo>
                    <a:pt x="14883" y="138708"/>
                    <a:pt x="28277" y="151209"/>
                    <a:pt x="54471" y="151804"/>
                  </a:cubicBezTo>
                  <a:cubicBezTo>
                    <a:pt x="78879" y="150018"/>
                    <a:pt x="92273" y="137815"/>
                    <a:pt x="94655" y="115193"/>
                  </a:cubicBezTo>
                  <a:cubicBezTo>
                    <a:pt x="92869" y="92571"/>
                    <a:pt x="75605" y="81855"/>
                    <a:pt x="42862" y="83046"/>
                  </a:cubicBezTo>
                  <a:lnTo>
                    <a:pt x="42862" y="71437"/>
                  </a:lnTo>
                  <a:cubicBezTo>
                    <a:pt x="73223" y="72628"/>
                    <a:pt x="88404" y="62210"/>
                    <a:pt x="88404" y="40183"/>
                  </a:cubicBezTo>
                  <a:cubicBezTo>
                    <a:pt x="87213" y="22324"/>
                    <a:pt x="75902" y="12799"/>
                    <a:pt x="54471" y="11608"/>
                  </a:cubicBezTo>
                  <a:cubicBezTo>
                    <a:pt x="32445" y="13394"/>
                    <a:pt x="20836" y="25003"/>
                    <a:pt x="19645" y="46434"/>
                  </a:cubicBezTo>
                  <a:lnTo>
                    <a:pt x="5358" y="46434"/>
                  </a:lnTo>
                  <a:cubicBezTo>
                    <a:pt x="4762" y="32742"/>
                    <a:pt x="9823" y="20836"/>
                    <a:pt x="20538" y="10715"/>
                  </a:cubicBezTo>
                  <a:cubicBezTo>
                    <a:pt x="28277" y="3572"/>
                    <a:pt x="40481" y="0"/>
                    <a:pt x="5715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41" name="组合 40"/>
          <p:cNvGrpSpPr/>
          <p:nvPr/>
        </p:nvGrpSpPr>
        <p:grpSpPr>
          <a:xfrm>
            <a:off x="5595218" y="4229988"/>
            <a:ext cx="941920" cy="1456370"/>
            <a:chOff x="5595218" y="4229988"/>
            <a:chExt cx="941920" cy="1456370"/>
          </a:xfrm>
          <a:solidFill>
            <a:srgbClr val="025C6F"/>
          </a:solidFill>
        </p:grpSpPr>
        <p:grpSp>
          <p:nvGrpSpPr>
            <p:cNvPr id="42" name="组合 41"/>
            <p:cNvGrpSpPr/>
            <p:nvPr/>
          </p:nvGrpSpPr>
          <p:grpSpPr>
            <a:xfrm>
              <a:off x="5595218" y="4229988"/>
              <a:ext cx="941920" cy="1456370"/>
              <a:chOff x="5685376" y="4236816"/>
              <a:chExt cx="791752" cy="1224185"/>
            </a:xfrm>
            <a:grpFill/>
          </p:grpSpPr>
          <p:sp>
            <p:nvSpPr>
              <p:cNvPr id="44" name="Freeform 13"/>
              <p:cNvSpPr>
                <a:spLocks/>
              </p:cNvSpPr>
              <p:nvPr/>
            </p:nvSpPr>
            <p:spPr bwMode="auto">
              <a:xfrm>
                <a:off x="5685376" y="4629558"/>
                <a:ext cx="791752" cy="831443"/>
              </a:xfrm>
              <a:custGeom>
                <a:avLst/>
                <a:gdLst>
                  <a:gd name="T0" fmla="*/ 70 w 201"/>
                  <a:gd name="T1" fmla="*/ 198 h 211"/>
                  <a:gd name="T2" fmla="*/ 54 w 201"/>
                  <a:gd name="T3" fmla="*/ 152 h 211"/>
                  <a:gd name="T4" fmla="*/ 29 w 201"/>
                  <a:gd name="T5" fmla="*/ 76 h 211"/>
                  <a:gd name="T6" fmla="*/ 35 w 201"/>
                  <a:gd name="T7" fmla="*/ 2 h 211"/>
                  <a:gd name="T8" fmla="*/ 55 w 201"/>
                  <a:gd name="T9" fmla="*/ 5 h 211"/>
                  <a:gd name="T10" fmla="*/ 153 w 201"/>
                  <a:gd name="T11" fmla="*/ 7 h 211"/>
                  <a:gd name="T12" fmla="*/ 169 w 201"/>
                  <a:gd name="T13" fmla="*/ 2 h 211"/>
                  <a:gd name="T14" fmla="*/ 199 w 201"/>
                  <a:gd name="T15" fmla="*/ 39 h 211"/>
                  <a:gd name="T16" fmla="*/ 180 w 201"/>
                  <a:gd name="T17" fmla="*/ 78 h 211"/>
                  <a:gd name="T18" fmla="*/ 152 w 201"/>
                  <a:gd name="T19" fmla="*/ 160 h 211"/>
                  <a:gd name="T20" fmla="*/ 141 w 201"/>
                  <a:gd name="T21" fmla="*/ 193 h 211"/>
                  <a:gd name="T22" fmla="*/ 70 w 201"/>
                  <a:gd name="T23" fmla="*/ 19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11">
                    <a:moveTo>
                      <a:pt x="70" y="198"/>
                    </a:moveTo>
                    <a:cubicBezTo>
                      <a:pt x="50" y="186"/>
                      <a:pt x="46" y="174"/>
                      <a:pt x="54" y="152"/>
                    </a:cubicBezTo>
                    <a:cubicBezTo>
                      <a:pt x="66" y="119"/>
                      <a:pt x="59" y="98"/>
                      <a:pt x="29" y="76"/>
                    </a:cubicBezTo>
                    <a:cubicBezTo>
                      <a:pt x="0" y="55"/>
                      <a:pt x="3" y="17"/>
                      <a:pt x="35" y="2"/>
                    </a:cubicBezTo>
                    <a:cubicBezTo>
                      <a:pt x="40" y="0"/>
                      <a:pt x="50" y="2"/>
                      <a:pt x="55" y="5"/>
                    </a:cubicBezTo>
                    <a:cubicBezTo>
                      <a:pt x="88" y="36"/>
                      <a:pt x="119" y="36"/>
                      <a:pt x="153" y="7"/>
                    </a:cubicBezTo>
                    <a:cubicBezTo>
                      <a:pt x="157" y="3"/>
                      <a:pt x="165" y="0"/>
                      <a:pt x="169" y="2"/>
                    </a:cubicBezTo>
                    <a:cubicBezTo>
                      <a:pt x="185" y="8"/>
                      <a:pt x="196" y="20"/>
                      <a:pt x="199" y="39"/>
                    </a:cubicBezTo>
                    <a:cubicBezTo>
                      <a:pt x="201" y="55"/>
                      <a:pt x="194" y="69"/>
                      <a:pt x="180" y="78"/>
                    </a:cubicBezTo>
                    <a:cubicBezTo>
                      <a:pt x="143" y="102"/>
                      <a:pt x="137" y="117"/>
                      <a:pt x="152" y="160"/>
                    </a:cubicBezTo>
                    <a:cubicBezTo>
                      <a:pt x="157" y="175"/>
                      <a:pt x="150" y="184"/>
                      <a:pt x="141" y="193"/>
                    </a:cubicBezTo>
                    <a:cubicBezTo>
                      <a:pt x="123" y="210"/>
                      <a:pt x="93" y="211"/>
                      <a:pt x="70" y="19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Freeform 14"/>
              <p:cNvSpPr>
                <a:spLocks/>
              </p:cNvSpPr>
              <p:nvPr/>
            </p:nvSpPr>
            <p:spPr bwMode="auto">
              <a:xfrm>
                <a:off x="5846233" y="4236816"/>
                <a:ext cx="507640" cy="503462"/>
              </a:xfrm>
              <a:custGeom>
                <a:avLst/>
                <a:gdLst>
                  <a:gd name="T0" fmla="*/ 35 w 129"/>
                  <a:gd name="T1" fmla="*/ 113 h 128"/>
                  <a:gd name="T2" fmla="*/ 16 w 129"/>
                  <a:gd name="T3" fmla="*/ 34 h 128"/>
                  <a:gd name="T4" fmla="*/ 93 w 129"/>
                  <a:gd name="T5" fmla="*/ 16 h 128"/>
                  <a:gd name="T6" fmla="*/ 112 w 129"/>
                  <a:gd name="T7" fmla="*/ 94 h 128"/>
                  <a:gd name="T8" fmla="*/ 35 w 129"/>
                  <a:gd name="T9" fmla="*/ 113 h 128"/>
                </a:gdLst>
                <a:ahLst/>
                <a:cxnLst>
                  <a:cxn ang="0">
                    <a:pos x="T0" y="T1"/>
                  </a:cxn>
                  <a:cxn ang="0">
                    <a:pos x="T2" y="T3"/>
                  </a:cxn>
                  <a:cxn ang="0">
                    <a:pos x="T4" y="T5"/>
                  </a:cxn>
                  <a:cxn ang="0">
                    <a:pos x="T6" y="T7"/>
                  </a:cxn>
                  <a:cxn ang="0">
                    <a:pos x="T8" y="T9"/>
                  </a:cxn>
                </a:cxnLst>
                <a:rect l="0" t="0" r="r" b="b"/>
                <a:pathLst>
                  <a:path w="129" h="128">
                    <a:moveTo>
                      <a:pt x="35" y="113"/>
                    </a:moveTo>
                    <a:cubicBezTo>
                      <a:pt x="9" y="97"/>
                      <a:pt x="0" y="61"/>
                      <a:pt x="16" y="34"/>
                    </a:cubicBezTo>
                    <a:cubicBezTo>
                      <a:pt x="32" y="9"/>
                      <a:pt x="67" y="0"/>
                      <a:pt x="93" y="16"/>
                    </a:cubicBezTo>
                    <a:cubicBezTo>
                      <a:pt x="120" y="31"/>
                      <a:pt x="129" y="67"/>
                      <a:pt x="112" y="94"/>
                    </a:cubicBezTo>
                    <a:cubicBezTo>
                      <a:pt x="97" y="120"/>
                      <a:pt x="61" y="128"/>
                      <a:pt x="35" y="1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43" name="文本框 54"/>
            <p:cNvSpPr txBox="1"/>
            <p:nvPr/>
          </p:nvSpPr>
          <p:spPr>
            <a:xfrm>
              <a:off x="6029103" y="4923166"/>
              <a:ext cx="108942" cy="162520"/>
            </a:xfrm>
            <a:custGeom>
              <a:avLst/>
              <a:gdLst/>
              <a:ahLst/>
              <a:cxnLst/>
              <a:rect l="l" t="t" r="r" b="b"/>
              <a:pathLst>
                <a:path w="108942" h="162520">
                  <a:moveTo>
                    <a:pt x="58936" y="0"/>
                  </a:moveTo>
                  <a:cubicBezTo>
                    <a:pt x="85725" y="1190"/>
                    <a:pt x="101501" y="14287"/>
                    <a:pt x="106263" y="39290"/>
                  </a:cubicBezTo>
                  <a:lnTo>
                    <a:pt x="91083" y="39290"/>
                  </a:lnTo>
                  <a:cubicBezTo>
                    <a:pt x="86916" y="21431"/>
                    <a:pt x="76795" y="12204"/>
                    <a:pt x="60722" y="11608"/>
                  </a:cubicBezTo>
                  <a:cubicBezTo>
                    <a:pt x="30956" y="11013"/>
                    <a:pt x="15776" y="35421"/>
                    <a:pt x="15180" y="84832"/>
                  </a:cubicBezTo>
                  <a:cubicBezTo>
                    <a:pt x="25896" y="68163"/>
                    <a:pt x="39886" y="59829"/>
                    <a:pt x="57150" y="59829"/>
                  </a:cubicBezTo>
                  <a:cubicBezTo>
                    <a:pt x="90487" y="61019"/>
                    <a:pt x="107751" y="78283"/>
                    <a:pt x="108942" y="111621"/>
                  </a:cubicBezTo>
                  <a:cubicBezTo>
                    <a:pt x="107751" y="144363"/>
                    <a:pt x="90487" y="161329"/>
                    <a:pt x="57150" y="162520"/>
                  </a:cubicBezTo>
                  <a:cubicBezTo>
                    <a:pt x="19050" y="161925"/>
                    <a:pt x="0" y="136624"/>
                    <a:pt x="0" y="86618"/>
                  </a:cubicBezTo>
                  <a:cubicBezTo>
                    <a:pt x="1191" y="30063"/>
                    <a:pt x="20836" y="1190"/>
                    <a:pt x="58936" y="0"/>
                  </a:cubicBezTo>
                  <a:close/>
                  <a:moveTo>
                    <a:pt x="57150" y="72330"/>
                  </a:moveTo>
                  <a:cubicBezTo>
                    <a:pt x="33933" y="74116"/>
                    <a:pt x="21729" y="87213"/>
                    <a:pt x="20538" y="111621"/>
                  </a:cubicBezTo>
                  <a:cubicBezTo>
                    <a:pt x="21729" y="137815"/>
                    <a:pt x="33933" y="151209"/>
                    <a:pt x="57150" y="151804"/>
                  </a:cubicBezTo>
                  <a:cubicBezTo>
                    <a:pt x="79772" y="151209"/>
                    <a:pt x="91976" y="137517"/>
                    <a:pt x="93762" y="110728"/>
                  </a:cubicBezTo>
                  <a:cubicBezTo>
                    <a:pt x="93166" y="85725"/>
                    <a:pt x="80962" y="72925"/>
                    <a:pt x="57150" y="7233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46" name="组合 45"/>
          <p:cNvGrpSpPr/>
          <p:nvPr/>
        </p:nvGrpSpPr>
        <p:grpSpPr>
          <a:xfrm>
            <a:off x="6340799" y="2892912"/>
            <a:ext cx="1292344" cy="1001566"/>
            <a:chOff x="6340799" y="2892912"/>
            <a:chExt cx="1292344" cy="1001566"/>
          </a:xfrm>
          <a:solidFill>
            <a:srgbClr val="025C6F"/>
          </a:solidFill>
        </p:grpSpPr>
        <p:grpSp>
          <p:nvGrpSpPr>
            <p:cNvPr id="47" name="组合 46"/>
            <p:cNvGrpSpPr/>
            <p:nvPr/>
          </p:nvGrpSpPr>
          <p:grpSpPr>
            <a:xfrm>
              <a:off x="6340799" y="2892912"/>
              <a:ext cx="1292344" cy="1001566"/>
              <a:chOff x="6312091" y="3112906"/>
              <a:chExt cx="1086309" cy="841889"/>
            </a:xfrm>
            <a:grpFill/>
          </p:grpSpPr>
          <p:sp>
            <p:nvSpPr>
              <p:cNvPr id="49" name="Freeform 9"/>
              <p:cNvSpPr>
                <a:spLocks/>
              </p:cNvSpPr>
              <p:nvPr/>
            </p:nvSpPr>
            <p:spPr bwMode="auto">
              <a:xfrm>
                <a:off x="6523086" y="3112906"/>
                <a:ext cx="875314" cy="841889"/>
              </a:xfrm>
              <a:custGeom>
                <a:avLst/>
                <a:gdLst>
                  <a:gd name="T0" fmla="*/ 222 w 222"/>
                  <a:gd name="T1" fmla="*/ 63 h 214"/>
                  <a:gd name="T2" fmla="*/ 190 w 222"/>
                  <a:gd name="T3" fmla="*/ 100 h 214"/>
                  <a:gd name="T4" fmla="*/ 138 w 222"/>
                  <a:gd name="T5" fmla="*/ 161 h 214"/>
                  <a:gd name="T6" fmla="*/ 73 w 222"/>
                  <a:gd name="T7" fmla="*/ 194 h 214"/>
                  <a:gd name="T8" fmla="*/ 65 w 222"/>
                  <a:gd name="T9" fmla="*/ 175 h 214"/>
                  <a:gd name="T10" fmla="*/ 15 w 222"/>
                  <a:gd name="T11" fmla="*/ 90 h 214"/>
                  <a:gd name="T12" fmla="*/ 3 w 222"/>
                  <a:gd name="T13" fmla="*/ 80 h 214"/>
                  <a:gd name="T14" fmla="*/ 19 w 222"/>
                  <a:gd name="T15" fmla="*/ 35 h 214"/>
                  <a:gd name="T16" fmla="*/ 62 w 222"/>
                  <a:gd name="T17" fmla="*/ 31 h 214"/>
                  <a:gd name="T18" fmla="*/ 146 w 222"/>
                  <a:gd name="T19" fmla="*/ 12 h 214"/>
                  <a:gd name="T20" fmla="*/ 181 w 222"/>
                  <a:gd name="T21" fmla="*/ 5 h 214"/>
                  <a:gd name="T22" fmla="*/ 222 w 222"/>
                  <a:gd name="T23" fmla="*/ 6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2" h="214">
                    <a:moveTo>
                      <a:pt x="222" y="63"/>
                    </a:moveTo>
                    <a:cubicBezTo>
                      <a:pt x="221" y="86"/>
                      <a:pt x="214" y="96"/>
                      <a:pt x="190" y="100"/>
                    </a:cubicBezTo>
                    <a:cubicBezTo>
                      <a:pt x="156" y="107"/>
                      <a:pt x="141" y="124"/>
                      <a:pt x="138" y="161"/>
                    </a:cubicBezTo>
                    <a:cubicBezTo>
                      <a:pt x="135" y="196"/>
                      <a:pt x="102" y="214"/>
                      <a:pt x="73" y="194"/>
                    </a:cubicBezTo>
                    <a:cubicBezTo>
                      <a:pt x="68" y="191"/>
                      <a:pt x="64" y="181"/>
                      <a:pt x="65" y="175"/>
                    </a:cubicBezTo>
                    <a:cubicBezTo>
                      <a:pt x="73" y="131"/>
                      <a:pt x="58" y="105"/>
                      <a:pt x="15" y="90"/>
                    </a:cubicBezTo>
                    <a:cubicBezTo>
                      <a:pt x="10" y="89"/>
                      <a:pt x="4" y="84"/>
                      <a:pt x="3" y="80"/>
                    </a:cubicBezTo>
                    <a:cubicBezTo>
                      <a:pt x="0" y="62"/>
                      <a:pt x="4" y="46"/>
                      <a:pt x="19" y="35"/>
                    </a:cubicBezTo>
                    <a:cubicBezTo>
                      <a:pt x="32" y="25"/>
                      <a:pt x="47" y="23"/>
                      <a:pt x="62" y="31"/>
                    </a:cubicBezTo>
                    <a:cubicBezTo>
                      <a:pt x="102" y="50"/>
                      <a:pt x="118" y="47"/>
                      <a:pt x="146" y="12"/>
                    </a:cubicBezTo>
                    <a:cubicBezTo>
                      <a:pt x="157" y="0"/>
                      <a:pt x="169" y="2"/>
                      <a:pt x="181" y="5"/>
                    </a:cubicBezTo>
                    <a:cubicBezTo>
                      <a:pt x="204" y="11"/>
                      <a:pt x="222" y="37"/>
                      <a:pt x="222" y="6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0" name="Freeform 10"/>
              <p:cNvSpPr>
                <a:spLocks/>
              </p:cNvSpPr>
              <p:nvPr/>
            </p:nvSpPr>
            <p:spPr bwMode="auto">
              <a:xfrm>
                <a:off x="6312091" y="3488936"/>
                <a:ext cx="449147" cy="449147"/>
              </a:xfrm>
              <a:custGeom>
                <a:avLst/>
                <a:gdLst>
                  <a:gd name="T0" fmla="*/ 114 w 114"/>
                  <a:gd name="T1" fmla="*/ 57 h 114"/>
                  <a:gd name="T2" fmla="*/ 57 w 114"/>
                  <a:gd name="T3" fmla="*/ 114 h 114"/>
                  <a:gd name="T4" fmla="*/ 1 w 114"/>
                  <a:gd name="T5" fmla="*/ 58 h 114"/>
                  <a:gd name="T6" fmla="*/ 58 w 114"/>
                  <a:gd name="T7" fmla="*/ 1 h 114"/>
                  <a:gd name="T8" fmla="*/ 114 w 114"/>
                  <a:gd name="T9" fmla="*/ 57 h 114"/>
                </a:gdLst>
                <a:ahLst/>
                <a:cxnLst>
                  <a:cxn ang="0">
                    <a:pos x="T0" y="T1"/>
                  </a:cxn>
                  <a:cxn ang="0">
                    <a:pos x="T2" y="T3"/>
                  </a:cxn>
                  <a:cxn ang="0">
                    <a:pos x="T4" y="T5"/>
                  </a:cxn>
                  <a:cxn ang="0">
                    <a:pos x="T6" y="T7"/>
                  </a:cxn>
                  <a:cxn ang="0">
                    <a:pos x="T8" y="T9"/>
                  </a:cxn>
                </a:cxnLst>
                <a:rect l="0" t="0" r="r" b="b"/>
                <a:pathLst>
                  <a:path w="114" h="114">
                    <a:moveTo>
                      <a:pt x="114" y="57"/>
                    </a:moveTo>
                    <a:cubicBezTo>
                      <a:pt x="114" y="88"/>
                      <a:pt x="88" y="114"/>
                      <a:pt x="57" y="114"/>
                    </a:cubicBezTo>
                    <a:cubicBezTo>
                      <a:pt x="26" y="113"/>
                      <a:pt x="1" y="88"/>
                      <a:pt x="1" y="58"/>
                    </a:cubicBezTo>
                    <a:cubicBezTo>
                      <a:pt x="0" y="27"/>
                      <a:pt x="27" y="0"/>
                      <a:pt x="58" y="1"/>
                    </a:cubicBezTo>
                    <a:cubicBezTo>
                      <a:pt x="88" y="1"/>
                      <a:pt x="114" y="27"/>
                      <a:pt x="114" y="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48" name="文本框 55"/>
            <p:cNvSpPr txBox="1"/>
            <p:nvPr/>
          </p:nvSpPr>
          <p:spPr>
            <a:xfrm>
              <a:off x="6949064" y="3265311"/>
              <a:ext cx="110728" cy="159841"/>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grpSp>
        <p:nvGrpSpPr>
          <p:cNvPr id="51" name="组合 50"/>
          <p:cNvGrpSpPr/>
          <p:nvPr/>
        </p:nvGrpSpPr>
        <p:grpSpPr>
          <a:xfrm>
            <a:off x="6306006" y="3916844"/>
            <a:ext cx="1354474" cy="1016477"/>
            <a:chOff x="6306006" y="3916844"/>
            <a:chExt cx="1354474" cy="1016477"/>
          </a:xfrm>
          <a:solidFill>
            <a:schemeClr val="accent4"/>
          </a:solidFill>
        </p:grpSpPr>
        <p:grpSp>
          <p:nvGrpSpPr>
            <p:cNvPr id="52" name="组合 51"/>
            <p:cNvGrpSpPr/>
            <p:nvPr/>
          </p:nvGrpSpPr>
          <p:grpSpPr>
            <a:xfrm>
              <a:off x="6306006" y="3916844"/>
              <a:ext cx="1354474" cy="1016477"/>
              <a:chOff x="6282845" y="3973596"/>
              <a:chExt cx="1138534" cy="854423"/>
            </a:xfrm>
            <a:grpFill/>
          </p:grpSpPr>
          <p:sp>
            <p:nvSpPr>
              <p:cNvPr id="54" name="Freeform 11"/>
              <p:cNvSpPr>
                <a:spLocks/>
              </p:cNvSpPr>
              <p:nvPr/>
            </p:nvSpPr>
            <p:spPr bwMode="auto">
              <a:xfrm>
                <a:off x="6531443" y="4017467"/>
                <a:ext cx="889936" cy="810552"/>
              </a:xfrm>
              <a:custGeom>
                <a:avLst/>
                <a:gdLst>
                  <a:gd name="T0" fmla="*/ 191 w 226"/>
                  <a:gd name="T1" fmla="*/ 194 h 206"/>
                  <a:gd name="T2" fmla="*/ 143 w 226"/>
                  <a:gd name="T3" fmla="*/ 186 h 206"/>
                  <a:gd name="T4" fmla="*/ 64 w 226"/>
                  <a:gd name="T5" fmla="*/ 173 h 206"/>
                  <a:gd name="T6" fmla="*/ 2 w 226"/>
                  <a:gd name="T7" fmla="*/ 134 h 206"/>
                  <a:gd name="T8" fmla="*/ 14 w 226"/>
                  <a:gd name="T9" fmla="*/ 118 h 206"/>
                  <a:gd name="T10" fmla="*/ 61 w 226"/>
                  <a:gd name="T11" fmla="*/ 31 h 206"/>
                  <a:gd name="T12" fmla="*/ 64 w 226"/>
                  <a:gd name="T13" fmla="*/ 15 h 206"/>
                  <a:gd name="T14" fmla="*/ 110 w 226"/>
                  <a:gd name="T15" fmla="*/ 6 h 206"/>
                  <a:gd name="T16" fmla="*/ 136 w 226"/>
                  <a:gd name="T17" fmla="*/ 41 h 206"/>
                  <a:gd name="T18" fmla="*/ 195 w 226"/>
                  <a:gd name="T19" fmla="*/ 104 h 206"/>
                  <a:gd name="T20" fmla="*/ 219 w 226"/>
                  <a:gd name="T21" fmla="*/ 129 h 206"/>
                  <a:gd name="T22" fmla="*/ 191 w 226"/>
                  <a:gd name="T23" fmla="*/ 19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6" h="206">
                    <a:moveTo>
                      <a:pt x="191" y="194"/>
                    </a:moveTo>
                    <a:cubicBezTo>
                      <a:pt x="171" y="206"/>
                      <a:pt x="159" y="204"/>
                      <a:pt x="143" y="186"/>
                    </a:cubicBezTo>
                    <a:cubicBezTo>
                      <a:pt x="119" y="161"/>
                      <a:pt x="97" y="157"/>
                      <a:pt x="64" y="173"/>
                    </a:cubicBezTo>
                    <a:cubicBezTo>
                      <a:pt x="32" y="189"/>
                      <a:pt x="0" y="169"/>
                      <a:pt x="2" y="134"/>
                    </a:cubicBezTo>
                    <a:cubicBezTo>
                      <a:pt x="2" y="128"/>
                      <a:pt x="8" y="120"/>
                      <a:pt x="14" y="118"/>
                    </a:cubicBezTo>
                    <a:cubicBezTo>
                      <a:pt x="56" y="102"/>
                      <a:pt x="71" y="76"/>
                      <a:pt x="61" y="31"/>
                    </a:cubicBezTo>
                    <a:cubicBezTo>
                      <a:pt x="60" y="26"/>
                      <a:pt x="61" y="18"/>
                      <a:pt x="64" y="15"/>
                    </a:cubicBezTo>
                    <a:cubicBezTo>
                      <a:pt x="77" y="4"/>
                      <a:pt x="93" y="0"/>
                      <a:pt x="110" y="6"/>
                    </a:cubicBezTo>
                    <a:cubicBezTo>
                      <a:pt x="126" y="12"/>
                      <a:pt x="135" y="24"/>
                      <a:pt x="136" y="41"/>
                    </a:cubicBezTo>
                    <a:cubicBezTo>
                      <a:pt x="140" y="86"/>
                      <a:pt x="151" y="98"/>
                      <a:pt x="195" y="104"/>
                    </a:cubicBezTo>
                    <a:cubicBezTo>
                      <a:pt x="211" y="106"/>
                      <a:pt x="216" y="117"/>
                      <a:pt x="219" y="129"/>
                    </a:cubicBezTo>
                    <a:cubicBezTo>
                      <a:pt x="226" y="153"/>
                      <a:pt x="213" y="181"/>
                      <a:pt x="191" y="19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5" name="Freeform 12"/>
              <p:cNvSpPr>
                <a:spLocks/>
              </p:cNvSpPr>
              <p:nvPr/>
            </p:nvSpPr>
            <p:spPr bwMode="auto">
              <a:xfrm>
                <a:off x="6282845" y="3973596"/>
                <a:ext cx="505551" cy="507640"/>
              </a:xfrm>
              <a:custGeom>
                <a:avLst/>
                <a:gdLst>
                  <a:gd name="T0" fmla="*/ 93 w 128"/>
                  <a:gd name="T1" fmla="*/ 113 h 129"/>
                  <a:gd name="T2" fmla="*/ 15 w 128"/>
                  <a:gd name="T3" fmla="*/ 93 h 129"/>
                  <a:gd name="T4" fmla="*/ 34 w 128"/>
                  <a:gd name="T5" fmla="*/ 16 h 129"/>
                  <a:gd name="T6" fmla="*/ 113 w 128"/>
                  <a:gd name="T7" fmla="*/ 36 h 129"/>
                  <a:gd name="T8" fmla="*/ 93 w 128"/>
                  <a:gd name="T9" fmla="*/ 113 h 129"/>
                </a:gdLst>
                <a:ahLst/>
                <a:cxnLst>
                  <a:cxn ang="0">
                    <a:pos x="T0" y="T1"/>
                  </a:cxn>
                  <a:cxn ang="0">
                    <a:pos x="T2" y="T3"/>
                  </a:cxn>
                  <a:cxn ang="0">
                    <a:pos x="T4" y="T5"/>
                  </a:cxn>
                  <a:cxn ang="0">
                    <a:pos x="T6" y="T7"/>
                  </a:cxn>
                  <a:cxn ang="0">
                    <a:pos x="T8" y="T9"/>
                  </a:cxn>
                </a:cxnLst>
                <a:rect l="0" t="0" r="r" b="b"/>
                <a:pathLst>
                  <a:path w="128" h="129">
                    <a:moveTo>
                      <a:pt x="93" y="113"/>
                    </a:moveTo>
                    <a:cubicBezTo>
                      <a:pt x="67" y="129"/>
                      <a:pt x="31" y="120"/>
                      <a:pt x="15" y="93"/>
                    </a:cubicBezTo>
                    <a:cubicBezTo>
                      <a:pt x="0" y="67"/>
                      <a:pt x="8" y="33"/>
                      <a:pt x="34" y="16"/>
                    </a:cubicBezTo>
                    <a:cubicBezTo>
                      <a:pt x="61" y="0"/>
                      <a:pt x="97" y="9"/>
                      <a:pt x="113" y="36"/>
                    </a:cubicBezTo>
                    <a:cubicBezTo>
                      <a:pt x="128" y="62"/>
                      <a:pt x="119" y="98"/>
                      <a:pt x="93" y="1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53" name="文本框 56"/>
            <p:cNvSpPr txBox="1"/>
            <p:nvPr/>
          </p:nvSpPr>
          <p:spPr>
            <a:xfrm>
              <a:off x="7004428" y="4379064"/>
              <a:ext cx="108049" cy="161627"/>
            </a:xfrm>
            <a:custGeom>
              <a:avLst/>
              <a:gdLst/>
              <a:ahLst/>
              <a:cxnLst/>
              <a:rect l="l" t="t" r="r" b="b"/>
              <a:pathLst>
                <a:path w="108049" h="161627">
                  <a:moveTo>
                    <a:pt x="18752" y="0"/>
                  </a:moveTo>
                  <a:lnTo>
                    <a:pt x="99119" y="0"/>
                  </a:lnTo>
                  <a:lnTo>
                    <a:pt x="99119" y="12501"/>
                  </a:lnTo>
                  <a:lnTo>
                    <a:pt x="31254" y="12501"/>
                  </a:lnTo>
                  <a:lnTo>
                    <a:pt x="21431" y="66972"/>
                  </a:lnTo>
                  <a:cubicBezTo>
                    <a:pt x="32147" y="59829"/>
                    <a:pt x="43755" y="56257"/>
                    <a:pt x="56257" y="56257"/>
                  </a:cubicBezTo>
                  <a:cubicBezTo>
                    <a:pt x="88404" y="58638"/>
                    <a:pt x="105668" y="76497"/>
                    <a:pt x="108049" y="109835"/>
                  </a:cubicBezTo>
                  <a:cubicBezTo>
                    <a:pt x="105668" y="142577"/>
                    <a:pt x="88404" y="159841"/>
                    <a:pt x="56257" y="161627"/>
                  </a:cubicBezTo>
                  <a:cubicBezTo>
                    <a:pt x="20538" y="161627"/>
                    <a:pt x="1786" y="147042"/>
                    <a:pt x="0" y="117872"/>
                  </a:cubicBezTo>
                  <a:lnTo>
                    <a:pt x="14287" y="117872"/>
                  </a:lnTo>
                  <a:cubicBezTo>
                    <a:pt x="17859" y="139898"/>
                    <a:pt x="31254" y="150911"/>
                    <a:pt x="54471" y="150911"/>
                  </a:cubicBezTo>
                  <a:cubicBezTo>
                    <a:pt x="78284" y="149721"/>
                    <a:pt x="91083" y="136029"/>
                    <a:pt x="92869" y="109835"/>
                  </a:cubicBezTo>
                  <a:cubicBezTo>
                    <a:pt x="91083" y="84236"/>
                    <a:pt x="77688" y="70544"/>
                    <a:pt x="52685" y="68758"/>
                  </a:cubicBezTo>
                  <a:cubicBezTo>
                    <a:pt x="37207" y="68758"/>
                    <a:pt x="25598" y="74414"/>
                    <a:pt x="17859" y="85725"/>
                  </a:cubicBezTo>
                  <a:lnTo>
                    <a:pt x="6251" y="83939"/>
                  </a:lnTo>
                  <a:lnTo>
                    <a:pt x="18752" y="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方正中等线繁体" panose="03000509000000000000" pitchFamily="65" charset="-122"/>
                <a:ea typeface="方正中等线繁体" panose="03000509000000000000" pitchFamily="65" charset="-122"/>
              </a:endParaRPr>
            </a:p>
          </p:txBody>
        </p:sp>
      </p:grpSp>
    </p:spTree>
    <p:extLst>
      <p:ext uri="{BB962C8B-B14F-4D97-AF65-F5344CB8AC3E}">
        <p14:creationId xmlns:p14="http://schemas.microsoft.com/office/powerpoint/2010/main" val="792868156"/>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250"/>
                                        <p:tgtEl>
                                          <p:spTgt spid="26"/>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250"/>
                                        <p:tgtEl>
                                          <p:spTgt spid="31"/>
                                        </p:tgtEl>
                                      </p:cBhvr>
                                    </p:animEffect>
                                  </p:childTnLst>
                                </p:cTn>
                              </p:par>
                            </p:childTnLst>
                          </p:cTn>
                        </p:par>
                        <p:par>
                          <p:cTn id="18" fill="hold">
                            <p:stCondLst>
                              <p:cond delay="1250"/>
                            </p:stCondLst>
                            <p:childTnLst>
                              <p:par>
                                <p:cTn id="19" presetID="10" presetClass="entr" presetSubtype="0"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250"/>
                                        <p:tgtEl>
                                          <p:spTgt spid="36"/>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250"/>
                                        <p:tgtEl>
                                          <p:spTgt spid="46"/>
                                        </p:tgtEl>
                                      </p:cBhvr>
                                    </p:animEffect>
                                  </p:childTnLst>
                                </p:cTn>
                              </p:par>
                            </p:childTnLst>
                          </p:cTn>
                        </p:par>
                        <p:par>
                          <p:cTn id="26" fill="hold">
                            <p:stCondLst>
                              <p:cond delay="1750"/>
                            </p:stCondLst>
                            <p:childTnLst>
                              <p:par>
                                <p:cTn id="27" presetID="10" presetClass="entr" presetSubtype="0"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250"/>
                                        <p:tgtEl>
                                          <p:spTgt spid="51"/>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250"/>
                                        <p:tgtEl>
                                          <p:spTgt spid="41"/>
                                        </p:tgtEl>
                                      </p:cBhvr>
                                    </p:animEffect>
                                  </p:childTnLst>
                                </p:cTn>
                              </p:par>
                            </p:childTnLst>
                          </p:cTn>
                        </p:par>
                        <p:par>
                          <p:cTn id="34" fill="hold">
                            <p:stCondLst>
                              <p:cond delay="2250"/>
                            </p:stCondLst>
                            <p:childTnLst>
                              <p:par>
                                <p:cTn id="35" presetID="10" presetClass="entr" presetSubtype="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250"/>
                                        <p:tgtEl>
                                          <p:spTgt spid="14"/>
                                        </p:tgtEl>
                                      </p:cBhvr>
                                    </p:animEffect>
                                  </p:childTnLst>
                                </p:cTn>
                              </p:par>
                            </p:childTnLst>
                          </p:cTn>
                        </p:par>
                        <p:par>
                          <p:cTn id="38" fill="hold">
                            <p:stCondLst>
                              <p:cond delay="2500"/>
                            </p:stCondLst>
                            <p:childTnLst>
                              <p:par>
                                <p:cTn id="39" presetID="10" presetClass="entr" presetSubtype="0"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250"/>
                                        <p:tgtEl>
                                          <p:spTgt spid="17"/>
                                        </p:tgtEl>
                                      </p:cBhvr>
                                    </p:animEffec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250"/>
                                        <p:tgtEl>
                                          <p:spTgt spid="8"/>
                                        </p:tgtEl>
                                      </p:cBhvr>
                                    </p:animEffect>
                                  </p:childTnLst>
                                </p:cTn>
                              </p:par>
                            </p:childTnLst>
                          </p:cTn>
                        </p:par>
                        <p:par>
                          <p:cTn id="46" fill="hold">
                            <p:stCondLst>
                              <p:cond delay="3000"/>
                            </p:stCondLst>
                            <p:childTnLst>
                              <p:par>
                                <p:cTn id="47" presetID="10" presetClass="entr" presetSubtype="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250"/>
                                        <p:tgtEl>
                                          <p:spTgt spid="11"/>
                                        </p:tgtEl>
                                      </p:cBhvr>
                                    </p:animEffect>
                                  </p:childTnLst>
                                </p:cTn>
                              </p:par>
                            </p:childTnLst>
                          </p:cTn>
                        </p:par>
                        <p:par>
                          <p:cTn id="50" fill="hold">
                            <p:stCondLst>
                              <p:cond delay="3250"/>
                            </p:stCondLst>
                            <p:childTnLst>
                              <p:par>
                                <p:cTn id="51" presetID="10" presetClass="entr" presetSubtype="0"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250"/>
                                        <p:tgtEl>
                                          <p:spTgt spid="20"/>
                                        </p:tgtEl>
                                      </p:cBhvr>
                                    </p:animEffect>
                                  </p:childTnLst>
                                </p:cTn>
                              </p:par>
                            </p:childTnLst>
                          </p:cTn>
                        </p:par>
                        <p:par>
                          <p:cTn id="54" fill="hold">
                            <p:stCondLst>
                              <p:cond delay="3500"/>
                            </p:stCondLst>
                            <p:childTnLst>
                              <p:par>
                                <p:cTn id="55" presetID="10" presetClass="entr" presetSubtype="0"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616744" y="478415"/>
            <a:ext cx="10958513" cy="5901171"/>
          </a:xfrm>
          <a:prstGeom prst="rect">
            <a:avLst/>
          </a:prstGeom>
          <a:solidFill>
            <a:schemeClr val="bg1">
              <a:alpha val="50000"/>
            </a:schemeClr>
          </a:solidFill>
          <a:ln w="57150">
            <a:solidFill>
              <a:srgbClr val="025C6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932715" y="2699180"/>
            <a:ext cx="1486430" cy="1486426"/>
          </a:xfrm>
          <a:prstGeom prst="ellipse">
            <a:avLst/>
          </a:prstGeom>
          <a:noFill/>
          <a:ln>
            <a:solidFill>
              <a:srgbClr val="025C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6000" dirty="0">
                <a:solidFill>
                  <a:srgbClr val="025C6F"/>
                </a:solidFill>
              </a:rPr>
              <a:t>3</a:t>
            </a:r>
            <a:endParaRPr lang="zh-CN" altLang="en-US" sz="6000" dirty="0">
              <a:solidFill>
                <a:srgbClr val="025C6F"/>
              </a:solidFill>
            </a:endParaRPr>
          </a:p>
        </p:txBody>
      </p:sp>
      <p:grpSp>
        <p:nvGrpSpPr>
          <p:cNvPr id="13" name="组合 12"/>
          <p:cNvGrpSpPr/>
          <p:nvPr/>
        </p:nvGrpSpPr>
        <p:grpSpPr>
          <a:xfrm>
            <a:off x="5068560" y="2610748"/>
            <a:ext cx="4339650" cy="1663290"/>
            <a:chOff x="4707301" y="2958229"/>
            <a:chExt cx="4339650" cy="1663290"/>
          </a:xfrm>
        </p:grpSpPr>
        <p:sp>
          <p:nvSpPr>
            <p:cNvPr id="14" name="矩形 13"/>
            <p:cNvSpPr/>
            <p:nvPr/>
          </p:nvSpPr>
          <p:spPr>
            <a:xfrm>
              <a:off x="4707301" y="2958229"/>
              <a:ext cx="4339650" cy="923330"/>
            </a:xfrm>
            <a:prstGeom prst="rect">
              <a:avLst/>
            </a:prstGeom>
          </p:spPr>
          <p:txBody>
            <a:bodyPr wrap="none">
              <a:spAutoFit/>
            </a:bodyPr>
            <a:lstStyle/>
            <a:p>
              <a:r>
                <a:rPr kumimoji="1" lang="zh-CN" altLang="en-US" sz="5200" dirty="0">
                  <a:solidFill>
                    <a:srgbClr val="025C6F"/>
                  </a:solidFill>
                  <a:latin typeface="张海山锐线体简" panose="02000000000000000000" pitchFamily="2" charset="-122"/>
                  <a:ea typeface="张海山锐线体简" panose="02000000000000000000" pitchFamily="2" charset="-122"/>
                </a:rPr>
                <a:t>加入你的标题</a:t>
              </a:r>
            </a:p>
          </p:txBody>
        </p:sp>
        <p:sp>
          <p:nvSpPr>
            <p:cNvPr id="15" name="矩形 14"/>
            <p:cNvSpPr/>
            <p:nvPr/>
          </p:nvSpPr>
          <p:spPr>
            <a:xfrm>
              <a:off x="4738330" y="3729159"/>
              <a:ext cx="4192020" cy="892360"/>
            </a:xfrm>
            <a:prstGeom prst="rect">
              <a:avLst/>
            </a:prstGeom>
          </p:spPr>
          <p:txBody>
            <a:bodyPr wrap="square">
              <a:spAutoFit/>
            </a:bodyPr>
            <a:lstStyle/>
            <a:p>
              <a:pPr>
                <a:lnSpc>
                  <a:spcPct val="130000"/>
                </a:lnSpc>
              </a:pPr>
              <a:r>
                <a:rPr lang="zh-CN" altLang="en-US" sz="1333" dirty="0">
                  <a:solidFill>
                    <a:schemeClr val="bg1">
                      <a:lumMod val="65000"/>
                    </a:schemeClr>
                  </a:solidFill>
                  <a:latin typeface="张海山锐线体简" panose="02000000000000000000" pitchFamily="2" charset="-122"/>
                  <a:ea typeface="张海山锐线体简" panose="02000000000000000000" pitchFamily="2" charset="-122"/>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lumMod val="65000"/>
                  </a:schemeClr>
                </a:solidFill>
                <a:latin typeface="张海山锐线体简" panose="02000000000000000000" pitchFamily="2" charset="-122"/>
                <a:ea typeface="张海山锐线体简" panose="02000000000000000000" pitchFamily="2" charset="-122"/>
              </a:endParaRPr>
            </a:p>
          </p:txBody>
        </p:sp>
      </p:grpSp>
    </p:spTree>
    <p:extLst>
      <p:ext uri="{BB962C8B-B14F-4D97-AF65-F5344CB8AC3E}">
        <p14:creationId xmlns:p14="http://schemas.microsoft.com/office/powerpoint/2010/main" val="66843113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750"/>
                                        <p:tgtEl>
                                          <p:spTgt spid="11"/>
                                        </p:tgtEl>
                                      </p:cBhvr>
                                    </p:animEffect>
                                  </p:childTnLst>
                                </p:cTn>
                              </p:par>
                              <p:par>
                                <p:cTn id="8" presetID="16" presetClass="entr" presetSubtype="21" fill="hold" grpId="0"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750"/>
                                        <p:tgtEl>
                                          <p:spTgt spid="12"/>
                                        </p:tgtEl>
                                      </p:cBhvr>
                                    </p:animEffect>
                                  </p:childTnLst>
                                </p:cTn>
                              </p:par>
                              <p:par>
                                <p:cTn id="11" presetID="52" presetClass="entr" presetSubtype="0" fill="hold" grpId="0" nodeType="withEffect">
                                  <p:stCondLst>
                                    <p:cond delay="75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6096140" y="4105885"/>
            <a:ext cx="2360989" cy="1885499"/>
          </a:xfrm>
          <a:prstGeom prst="rect">
            <a:avLst/>
          </a:prstGeom>
          <a:blipFill dpi="0" rotWithShape="1">
            <a:blip r:embed="rId4"/>
            <a:srcRect/>
            <a:tile tx="0" ty="0" sx="50000" sy="5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528964" y="4105886"/>
            <a:ext cx="2360989" cy="1885499"/>
          </a:xfrm>
          <a:prstGeom prst="rect">
            <a:avLst/>
          </a:prstGeom>
          <a:blipFill dpi="0" rotWithShape="1">
            <a:blip r:embed="rId5">
              <a:extLst>
                <a:ext uri="{BEBA8EAE-BF5A-486C-A8C5-ECC9F3942E4B}">
                  <a14:imgProps xmlns:a14="http://schemas.microsoft.com/office/drawing/2010/main">
                    <a14:imgLayer r:embed="rId6">
                      <a14:imgEffect>
                        <a14:brightnessContrast bright="30000"/>
                      </a14:imgEffect>
                    </a14:imgLayer>
                  </a14:imgProps>
                </a:ext>
              </a:extLst>
            </a:blip>
            <a:srcRect/>
            <a:tile tx="0" ty="0" sx="50000" sy="5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6096140" y="1905384"/>
            <a:ext cx="2360989" cy="1885499"/>
          </a:xfrm>
          <a:prstGeom prst="rect">
            <a:avLst/>
          </a:prstGeom>
          <a:blipFill dpi="0" rotWithShape="1">
            <a:blip r:embed="rId7">
              <a:extLst>
                <a:ext uri="{BEBA8EAE-BF5A-486C-A8C5-ECC9F3942E4B}">
                  <a14:imgProps xmlns:a14="http://schemas.microsoft.com/office/drawing/2010/main">
                    <a14:imgLayer r:embed="rId8">
                      <a14:imgEffect>
                        <a14:brightnessContrast bright="58000"/>
                      </a14:imgEffect>
                    </a14:imgLayer>
                  </a14:imgProps>
                </a:ext>
              </a:extLst>
            </a:blip>
            <a:srcRect/>
            <a:tile tx="0" ty="0" sx="50000" sy="5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528964" y="1905385"/>
            <a:ext cx="2360989" cy="1885499"/>
          </a:xfrm>
          <a:prstGeom prst="rect">
            <a:avLst/>
          </a:prstGeom>
          <a:blipFill dpi="0" rotWithShape="1">
            <a:blip r:embed="rId9">
              <a:extLst>
                <a:ext uri="{BEBA8EAE-BF5A-486C-A8C5-ECC9F3942E4B}">
                  <a14:imgProps xmlns:a14="http://schemas.microsoft.com/office/drawing/2010/main">
                    <a14:imgLayer r:embed="rId10">
                      <a14:imgEffect>
                        <a14:brightnessContrast bright="10000"/>
                      </a14:imgEffect>
                    </a14:imgLayer>
                  </a14:imgProps>
                </a:ext>
              </a:extLst>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8" name="组合 7"/>
          <p:cNvGrpSpPr/>
          <p:nvPr/>
        </p:nvGrpSpPr>
        <p:grpSpPr>
          <a:xfrm>
            <a:off x="763803" y="2169780"/>
            <a:ext cx="10662805" cy="3592249"/>
            <a:chOff x="953127" y="1677910"/>
            <a:chExt cx="7138335" cy="2404871"/>
          </a:xfrm>
        </p:grpSpPr>
        <p:grpSp>
          <p:nvGrpSpPr>
            <p:cNvPr id="13" name="组合 12"/>
            <p:cNvGrpSpPr/>
            <p:nvPr/>
          </p:nvGrpSpPr>
          <p:grpSpPr>
            <a:xfrm>
              <a:off x="6378664" y="1677910"/>
              <a:ext cx="1712798" cy="2404871"/>
              <a:chOff x="8503778" y="2237214"/>
              <a:chExt cx="2283434" cy="3206493"/>
            </a:xfrm>
          </p:grpSpPr>
          <p:sp>
            <p:nvSpPr>
              <p:cNvPr id="21" name="TextBox 17"/>
              <p:cNvSpPr txBox="1"/>
              <p:nvPr/>
            </p:nvSpPr>
            <p:spPr>
              <a:xfrm>
                <a:off x="8503778" y="2798119"/>
                <a:ext cx="2232249" cy="582410"/>
              </a:xfrm>
              <a:prstGeom prst="rect">
                <a:avLst/>
              </a:prstGeom>
              <a:noFill/>
            </p:spPr>
            <p:txBody>
              <a:bodyPr wrap="square" lIns="91431" tIns="45715" rIns="91431" bIns="45715" rtlCol="0">
                <a:spAutoFit/>
              </a:bodyPr>
              <a:lstStyle/>
              <a:p>
                <a:pPr>
                  <a:lnSpc>
                    <a:spcPct val="130000"/>
                  </a:lnSpc>
                </a:pPr>
                <a:r>
                  <a:rPr lang="zh-CN" altLang="en-US" sz="1400" dirty="0">
                    <a:solidFill>
                      <a:schemeClr val="bg1">
                        <a:lumMod val="50000"/>
                      </a:schemeClr>
                    </a:solidFill>
                    <a:latin typeface="微软雅黑" pitchFamily="34" charset="-122"/>
                    <a:ea typeface="微软雅黑" pitchFamily="34" charset="-122"/>
                    <a:cs typeface="+mn-ea"/>
                    <a:sym typeface="+mn-lt"/>
                  </a:rPr>
                  <a:t>您的内容打在这里，或者通过复制您的文本后，</a:t>
                </a:r>
              </a:p>
            </p:txBody>
          </p:sp>
          <p:sp>
            <p:nvSpPr>
              <p:cNvPr id="22" name="TextBox 18"/>
              <p:cNvSpPr txBox="1"/>
              <p:nvPr/>
            </p:nvSpPr>
            <p:spPr>
              <a:xfrm>
                <a:off x="8503778" y="2279309"/>
                <a:ext cx="1774276" cy="436242"/>
              </a:xfrm>
              <a:prstGeom prst="rect">
                <a:avLst/>
              </a:prstGeom>
              <a:noFill/>
            </p:spPr>
            <p:txBody>
              <a:bodyPr wrap="square" lIns="91431" tIns="0" rIns="91431" bIns="0" rtlCol="0" anchor="t">
                <a:spAutoFit/>
              </a:bodyPr>
              <a:lstStyle/>
              <a:p>
                <a:pPr>
                  <a:lnSpc>
                    <a:spcPct val="150000"/>
                  </a:lnSpc>
                </a:pPr>
                <a:r>
                  <a:rPr lang="zh-CN" altLang="en-US" sz="2400" dirty="0">
                    <a:solidFill>
                      <a:schemeClr val="bg1">
                        <a:lumMod val="50000"/>
                      </a:schemeClr>
                    </a:solidFill>
                    <a:latin typeface="微软雅黑" pitchFamily="34" charset="-122"/>
                    <a:ea typeface="微软雅黑" pitchFamily="34" charset="-122"/>
                    <a:cs typeface="+mn-ea"/>
                    <a:sym typeface="+mn-lt"/>
                  </a:rPr>
                  <a:t>标题</a:t>
                </a:r>
              </a:p>
            </p:txBody>
          </p:sp>
          <p:sp>
            <p:nvSpPr>
              <p:cNvPr id="23" name="TextBox 19"/>
              <p:cNvSpPr txBox="1"/>
              <p:nvPr/>
            </p:nvSpPr>
            <p:spPr>
              <a:xfrm>
                <a:off x="8554963" y="4861297"/>
                <a:ext cx="2232249" cy="582410"/>
              </a:xfrm>
              <a:prstGeom prst="rect">
                <a:avLst/>
              </a:prstGeom>
              <a:noFill/>
            </p:spPr>
            <p:txBody>
              <a:bodyPr wrap="square" lIns="91431" tIns="45715" rIns="91431" bIns="45715" rtlCol="0">
                <a:spAutoFit/>
              </a:bodyPr>
              <a:lstStyle/>
              <a:p>
                <a:pPr>
                  <a:lnSpc>
                    <a:spcPct val="130000"/>
                  </a:lnSpc>
                </a:pPr>
                <a:r>
                  <a:rPr lang="zh-CN" altLang="en-US" sz="1400" dirty="0">
                    <a:solidFill>
                      <a:schemeClr val="bg1">
                        <a:lumMod val="50000"/>
                      </a:schemeClr>
                    </a:solidFill>
                    <a:latin typeface="微软雅黑" pitchFamily="34" charset="-122"/>
                    <a:ea typeface="微软雅黑" pitchFamily="34" charset="-122"/>
                    <a:cs typeface="+mn-ea"/>
                    <a:sym typeface="+mn-lt"/>
                  </a:rPr>
                  <a:t>您的内容打在这里，或者通过复制您的文本后，</a:t>
                </a:r>
              </a:p>
            </p:txBody>
          </p:sp>
          <p:sp>
            <p:nvSpPr>
              <p:cNvPr id="24" name="TextBox 20"/>
              <p:cNvSpPr txBox="1"/>
              <p:nvPr/>
            </p:nvSpPr>
            <p:spPr>
              <a:xfrm>
                <a:off x="8554963" y="4301768"/>
                <a:ext cx="1774276" cy="436242"/>
              </a:xfrm>
              <a:prstGeom prst="rect">
                <a:avLst/>
              </a:prstGeom>
              <a:noFill/>
            </p:spPr>
            <p:txBody>
              <a:bodyPr wrap="square" lIns="91431" tIns="0" rIns="91431" bIns="0" rtlCol="0" anchor="t">
                <a:spAutoFit/>
              </a:bodyPr>
              <a:lstStyle/>
              <a:p>
                <a:pPr>
                  <a:lnSpc>
                    <a:spcPct val="150000"/>
                  </a:lnSpc>
                </a:pPr>
                <a:r>
                  <a:rPr lang="zh-CN" altLang="en-US" sz="2400" dirty="0">
                    <a:solidFill>
                      <a:schemeClr val="bg1">
                        <a:lumMod val="50000"/>
                      </a:schemeClr>
                    </a:solidFill>
                    <a:latin typeface="微软雅黑" pitchFamily="34" charset="-122"/>
                    <a:ea typeface="微软雅黑" pitchFamily="34" charset="-122"/>
                    <a:cs typeface="+mn-ea"/>
                    <a:sym typeface="+mn-lt"/>
                  </a:rPr>
                  <a:t>标题</a:t>
                </a:r>
              </a:p>
            </p:txBody>
          </p:sp>
          <p:sp>
            <p:nvSpPr>
              <p:cNvPr id="25" name="圆角矩形 21"/>
              <p:cNvSpPr/>
              <p:nvPr/>
            </p:nvSpPr>
            <p:spPr>
              <a:xfrm>
                <a:off x="9390916" y="2237214"/>
                <a:ext cx="592638" cy="54783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200" dirty="0">
                    <a:solidFill>
                      <a:prstClr val="white"/>
                    </a:solidFill>
                    <a:latin typeface="微软雅黑" pitchFamily="34" charset="-122"/>
                    <a:ea typeface="微软雅黑" pitchFamily="34" charset="-122"/>
                    <a:cs typeface="+mn-ea"/>
                    <a:sym typeface="+mn-lt"/>
                  </a:rPr>
                  <a:t>B</a:t>
                </a:r>
                <a:endParaRPr lang="zh-CN" altLang="en-US" sz="3200" dirty="0">
                  <a:solidFill>
                    <a:prstClr val="white"/>
                  </a:solidFill>
                  <a:latin typeface="微软雅黑" pitchFamily="34" charset="-122"/>
                  <a:ea typeface="微软雅黑" pitchFamily="34" charset="-122"/>
                  <a:cs typeface="+mn-ea"/>
                  <a:sym typeface="+mn-lt"/>
                </a:endParaRPr>
              </a:p>
            </p:txBody>
          </p:sp>
          <p:sp>
            <p:nvSpPr>
              <p:cNvPr id="26" name="圆角矩形 22"/>
              <p:cNvSpPr/>
              <p:nvPr/>
            </p:nvSpPr>
            <p:spPr>
              <a:xfrm>
                <a:off x="9442102" y="4259085"/>
                <a:ext cx="592638" cy="547837"/>
              </a:xfrm>
              <a:prstGeom prst="roundRect">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200" dirty="0">
                    <a:solidFill>
                      <a:prstClr val="white"/>
                    </a:solidFill>
                    <a:latin typeface="微软雅黑" pitchFamily="34" charset="-122"/>
                    <a:ea typeface="微软雅黑" pitchFamily="34" charset="-122"/>
                    <a:cs typeface="+mn-ea"/>
                    <a:sym typeface="+mn-lt"/>
                  </a:rPr>
                  <a:t>C</a:t>
                </a:r>
                <a:endParaRPr lang="zh-CN" altLang="en-US" sz="3200" dirty="0">
                  <a:solidFill>
                    <a:prstClr val="white"/>
                  </a:solidFill>
                  <a:latin typeface="微软雅黑" pitchFamily="34" charset="-122"/>
                  <a:ea typeface="微软雅黑" pitchFamily="34" charset="-122"/>
                  <a:cs typeface="+mn-ea"/>
                  <a:sym typeface="+mn-lt"/>
                </a:endParaRPr>
              </a:p>
            </p:txBody>
          </p:sp>
        </p:grpSp>
        <p:grpSp>
          <p:nvGrpSpPr>
            <p:cNvPr id="14" name="组合 13"/>
            <p:cNvGrpSpPr/>
            <p:nvPr/>
          </p:nvGrpSpPr>
          <p:grpSpPr>
            <a:xfrm>
              <a:off x="953127" y="1814847"/>
              <a:ext cx="1711520" cy="2183207"/>
              <a:chOff x="1270670" y="2419796"/>
              <a:chExt cx="2281730" cy="2910941"/>
            </a:xfrm>
          </p:grpSpPr>
          <p:sp>
            <p:nvSpPr>
              <p:cNvPr id="15" name="TextBox 11"/>
              <p:cNvSpPr txBox="1"/>
              <p:nvPr/>
            </p:nvSpPr>
            <p:spPr>
              <a:xfrm>
                <a:off x="1296420" y="3022002"/>
                <a:ext cx="2232248" cy="582410"/>
              </a:xfrm>
              <a:prstGeom prst="rect">
                <a:avLst/>
              </a:prstGeom>
              <a:noFill/>
            </p:spPr>
            <p:txBody>
              <a:bodyPr wrap="square" lIns="91431" tIns="45715" rIns="91431" bIns="45715" rtlCol="0">
                <a:spAutoFit/>
              </a:bodyPr>
              <a:lstStyle/>
              <a:p>
                <a:pPr algn="r">
                  <a:lnSpc>
                    <a:spcPct val="130000"/>
                  </a:lnSpc>
                </a:pPr>
                <a:r>
                  <a:rPr lang="zh-CN" altLang="en-US" sz="1400" dirty="0">
                    <a:solidFill>
                      <a:schemeClr val="bg1">
                        <a:lumMod val="50000"/>
                      </a:schemeClr>
                    </a:solidFill>
                    <a:latin typeface="微软雅黑" pitchFamily="34" charset="-122"/>
                    <a:ea typeface="微软雅黑" pitchFamily="34" charset="-122"/>
                    <a:cs typeface="+mn-ea"/>
                    <a:sym typeface="+mn-lt"/>
                  </a:rPr>
                  <a:t>您的内容打在这里，或者通过复制您的文本后</a:t>
                </a:r>
              </a:p>
            </p:txBody>
          </p:sp>
          <p:sp>
            <p:nvSpPr>
              <p:cNvPr id="16" name="TextBox 12"/>
              <p:cNvSpPr txBox="1"/>
              <p:nvPr/>
            </p:nvSpPr>
            <p:spPr>
              <a:xfrm>
                <a:off x="1778124" y="2509979"/>
                <a:ext cx="1774276" cy="436242"/>
              </a:xfrm>
              <a:prstGeom prst="rect">
                <a:avLst/>
              </a:prstGeom>
              <a:noFill/>
            </p:spPr>
            <p:txBody>
              <a:bodyPr wrap="square" lIns="91431" tIns="0" rIns="91431" bIns="0" rtlCol="0" anchor="t">
                <a:spAutoFit/>
              </a:bodyPr>
              <a:lstStyle/>
              <a:p>
                <a:pPr algn="r">
                  <a:lnSpc>
                    <a:spcPct val="150000"/>
                  </a:lnSpc>
                </a:pPr>
                <a:r>
                  <a:rPr lang="zh-CN" altLang="en-US" sz="2400" dirty="0">
                    <a:solidFill>
                      <a:schemeClr val="bg1">
                        <a:lumMod val="50000"/>
                      </a:schemeClr>
                    </a:solidFill>
                    <a:latin typeface="微软雅黑" pitchFamily="34" charset="-122"/>
                    <a:ea typeface="微软雅黑" pitchFamily="34" charset="-122"/>
                    <a:cs typeface="+mn-ea"/>
                    <a:sym typeface="+mn-lt"/>
                  </a:rPr>
                  <a:t>标题</a:t>
                </a:r>
              </a:p>
            </p:txBody>
          </p:sp>
          <p:sp>
            <p:nvSpPr>
              <p:cNvPr id="17" name="TextBox 13"/>
              <p:cNvSpPr txBox="1"/>
              <p:nvPr/>
            </p:nvSpPr>
            <p:spPr>
              <a:xfrm>
                <a:off x="1270670" y="4748327"/>
                <a:ext cx="2232248" cy="582410"/>
              </a:xfrm>
              <a:prstGeom prst="rect">
                <a:avLst/>
              </a:prstGeom>
              <a:noFill/>
            </p:spPr>
            <p:txBody>
              <a:bodyPr wrap="square" lIns="91431" tIns="45715" rIns="91431" bIns="45715" rtlCol="0">
                <a:spAutoFit/>
              </a:bodyPr>
              <a:lstStyle/>
              <a:p>
                <a:pPr algn="r">
                  <a:lnSpc>
                    <a:spcPct val="130000"/>
                  </a:lnSpc>
                </a:pPr>
                <a:r>
                  <a:rPr lang="zh-CN" altLang="en-US" sz="1400" dirty="0">
                    <a:solidFill>
                      <a:schemeClr val="bg1">
                        <a:lumMod val="50000"/>
                      </a:schemeClr>
                    </a:solidFill>
                    <a:latin typeface="微软雅黑" pitchFamily="34" charset="-122"/>
                    <a:ea typeface="微软雅黑" pitchFamily="34" charset="-122"/>
                    <a:cs typeface="+mn-ea"/>
                    <a:sym typeface="+mn-lt"/>
                  </a:rPr>
                  <a:t>您的内容打在这里，或者通过复制您的文本后</a:t>
                </a:r>
              </a:p>
            </p:txBody>
          </p:sp>
          <p:sp>
            <p:nvSpPr>
              <p:cNvPr id="18" name="TextBox 14"/>
              <p:cNvSpPr txBox="1"/>
              <p:nvPr/>
            </p:nvSpPr>
            <p:spPr>
              <a:xfrm>
                <a:off x="1728642" y="4245950"/>
                <a:ext cx="1774276" cy="436242"/>
              </a:xfrm>
              <a:prstGeom prst="rect">
                <a:avLst/>
              </a:prstGeom>
              <a:noFill/>
            </p:spPr>
            <p:txBody>
              <a:bodyPr wrap="square" lIns="91431" tIns="0" rIns="91431" bIns="0" rtlCol="0" anchor="t">
                <a:spAutoFit/>
              </a:bodyPr>
              <a:lstStyle/>
              <a:p>
                <a:pPr algn="r">
                  <a:lnSpc>
                    <a:spcPct val="150000"/>
                  </a:lnSpc>
                </a:pPr>
                <a:r>
                  <a:rPr lang="zh-CN" altLang="en-US" sz="2400" dirty="0">
                    <a:solidFill>
                      <a:schemeClr val="bg1">
                        <a:lumMod val="50000"/>
                      </a:schemeClr>
                    </a:solidFill>
                    <a:latin typeface="微软雅黑" pitchFamily="34" charset="-122"/>
                    <a:ea typeface="微软雅黑" pitchFamily="34" charset="-122"/>
                    <a:cs typeface="+mn-ea"/>
                    <a:sym typeface="+mn-lt"/>
                  </a:rPr>
                  <a:t>标题</a:t>
                </a:r>
              </a:p>
            </p:txBody>
          </p:sp>
          <p:sp>
            <p:nvSpPr>
              <p:cNvPr id="19" name="圆角矩形 15"/>
              <p:cNvSpPr/>
              <p:nvPr/>
            </p:nvSpPr>
            <p:spPr>
              <a:xfrm>
                <a:off x="2125863" y="2419796"/>
                <a:ext cx="592638" cy="547837"/>
              </a:xfrm>
              <a:prstGeom prst="roundRect">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200" dirty="0">
                    <a:solidFill>
                      <a:prstClr val="white"/>
                    </a:solidFill>
                    <a:latin typeface="微软雅黑" pitchFamily="34" charset="-122"/>
                    <a:ea typeface="微软雅黑" pitchFamily="34" charset="-122"/>
                    <a:cs typeface="+mn-ea"/>
                    <a:sym typeface="+mn-lt"/>
                  </a:rPr>
                  <a:t>A</a:t>
                </a:r>
                <a:endParaRPr lang="zh-CN" altLang="en-US" sz="3200" dirty="0">
                  <a:solidFill>
                    <a:prstClr val="white"/>
                  </a:solidFill>
                  <a:latin typeface="微软雅黑" pitchFamily="34" charset="-122"/>
                  <a:ea typeface="微软雅黑" pitchFamily="34" charset="-122"/>
                  <a:cs typeface="+mn-ea"/>
                  <a:sym typeface="+mn-lt"/>
                </a:endParaRPr>
              </a:p>
            </p:txBody>
          </p:sp>
          <p:sp>
            <p:nvSpPr>
              <p:cNvPr id="20" name="圆角矩形 16"/>
              <p:cNvSpPr/>
              <p:nvPr/>
            </p:nvSpPr>
            <p:spPr>
              <a:xfrm>
                <a:off x="2100113" y="4146117"/>
                <a:ext cx="592638" cy="54783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200" dirty="0">
                    <a:solidFill>
                      <a:prstClr val="white"/>
                    </a:solidFill>
                    <a:latin typeface="微软雅黑" pitchFamily="34" charset="-122"/>
                    <a:ea typeface="微软雅黑" pitchFamily="34" charset="-122"/>
                    <a:cs typeface="+mn-ea"/>
                    <a:sym typeface="+mn-lt"/>
                  </a:rPr>
                  <a:t>D</a:t>
                </a:r>
                <a:endParaRPr lang="zh-CN" altLang="en-US" sz="3200" dirty="0">
                  <a:solidFill>
                    <a:prstClr val="white"/>
                  </a:solidFill>
                  <a:latin typeface="微软雅黑" pitchFamily="34" charset="-122"/>
                  <a:ea typeface="微软雅黑" pitchFamily="34" charset="-122"/>
                  <a:cs typeface="+mn-ea"/>
                  <a:sym typeface="+mn-lt"/>
                </a:endParaRPr>
              </a:p>
            </p:txBody>
          </p:sp>
        </p:grpSp>
      </p:grpSp>
    </p:spTree>
    <p:extLst>
      <p:ext uri="{BB962C8B-B14F-4D97-AF65-F5344CB8AC3E}">
        <p14:creationId xmlns:p14="http://schemas.microsoft.com/office/powerpoint/2010/main" val="224373445"/>
      </p:ext>
    </p:extLst>
  </p:cSld>
  <p:clrMapOvr>
    <a:masterClrMapping/>
  </p:clrMapOvr>
  <p:transition spd="slow" advTm="100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 presetClass="entr" presetSubtype="1" fill="hold" grpId="0" nodeType="afterEffect" p14:presetBounceEnd="46000">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14:bounceEnd="46000">
                                          <p:cBhvr additive="base">
                                            <p:cTn id="19" dur="500" fill="hold"/>
                                            <p:tgtEl>
                                              <p:spTgt spid="27"/>
                                            </p:tgtEl>
                                            <p:attrNameLst>
                                              <p:attrName>ppt_x</p:attrName>
                                            </p:attrNameLst>
                                          </p:cBhvr>
                                          <p:tavLst>
                                            <p:tav tm="0">
                                              <p:val>
                                                <p:strVal val="#ppt_x"/>
                                              </p:val>
                                            </p:tav>
                                            <p:tav tm="100000">
                                              <p:val>
                                                <p:strVal val="#ppt_x"/>
                                              </p:val>
                                            </p:tav>
                                          </p:tavLst>
                                        </p:anim>
                                        <p:anim calcmode="lin" valueType="num" p14:bounceEnd="46000">
                                          <p:cBhvr additive="base">
                                            <p:cTn id="20" dur="500" fill="hold"/>
                                            <p:tgtEl>
                                              <p:spTgt spid="27"/>
                                            </p:tgtEl>
                                            <p:attrNameLst>
                                              <p:attrName>ppt_y</p:attrName>
                                            </p:attrNameLst>
                                          </p:cBhvr>
                                          <p:tavLst>
                                            <p:tav tm="0">
                                              <p:val>
                                                <p:strVal val="0-#ppt_h/2"/>
                                              </p:val>
                                            </p:tav>
                                            <p:tav tm="100000">
                                              <p:val>
                                                <p:strVal val="#ppt_y"/>
                                              </p:val>
                                            </p:tav>
                                          </p:tavLst>
                                        </p:anim>
                                      </p:childTnLst>
                                    </p:cTn>
                                  </p:par>
                                </p:childTnLst>
                              </p:cTn>
                            </p:par>
                            <p:par>
                              <p:cTn id="21" fill="hold">
                                <p:stCondLst>
                                  <p:cond delay="2250"/>
                                </p:stCondLst>
                                <p:childTnLst>
                                  <p:par>
                                    <p:cTn id="22" presetID="2" presetClass="entr" presetSubtype="1" fill="hold" grpId="0" nodeType="afterEffect" p14:presetBounceEnd="46000">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14:bounceEnd="46000">
                                          <p:cBhvr additive="base">
                                            <p:cTn id="24" dur="500" fill="hold"/>
                                            <p:tgtEl>
                                              <p:spTgt spid="28"/>
                                            </p:tgtEl>
                                            <p:attrNameLst>
                                              <p:attrName>ppt_x</p:attrName>
                                            </p:attrNameLst>
                                          </p:cBhvr>
                                          <p:tavLst>
                                            <p:tav tm="0">
                                              <p:val>
                                                <p:strVal val="#ppt_x"/>
                                              </p:val>
                                            </p:tav>
                                            <p:tav tm="100000">
                                              <p:val>
                                                <p:strVal val="#ppt_x"/>
                                              </p:val>
                                            </p:tav>
                                          </p:tavLst>
                                        </p:anim>
                                        <p:anim calcmode="lin" valueType="num" p14:bounceEnd="46000">
                                          <p:cBhvr additive="base">
                                            <p:cTn id="25" dur="500" fill="hold"/>
                                            <p:tgtEl>
                                              <p:spTgt spid="28"/>
                                            </p:tgtEl>
                                            <p:attrNameLst>
                                              <p:attrName>ppt_y</p:attrName>
                                            </p:attrNameLst>
                                          </p:cBhvr>
                                          <p:tavLst>
                                            <p:tav tm="0">
                                              <p:val>
                                                <p:strVal val="0-#ppt_h/2"/>
                                              </p:val>
                                            </p:tav>
                                            <p:tav tm="100000">
                                              <p:val>
                                                <p:strVal val="#ppt_y"/>
                                              </p:val>
                                            </p:tav>
                                          </p:tavLst>
                                        </p:anim>
                                      </p:childTnLst>
                                    </p:cTn>
                                  </p:par>
                                </p:childTnLst>
                              </p:cTn>
                            </p:par>
                            <p:par>
                              <p:cTn id="26" fill="hold">
                                <p:stCondLst>
                                  <p:cond delay="2750"/>
                                </p:stCondLst>
                                <p:childTnLst>
                                  <p:par>
                                    <p:cTn id="27" presetID="2" presetClass="entr" presetSubtype="1" fill="hold" grpId="0" nodeType="afterEffect" p14:presetBounceEnd="46000">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14:bounceEnd="46000">
                                          <p:cBhvr additive="base">
                                            <p:cTn id="29" dur="500" fill="hold"/>
                                            <p:tgtEl>
                                              <p:spTgt spid="30"/>
                                            </p:tgtEl>
                                            <p:attrNameLst>
                                              <p:attrName>ppt_x</p:attrName>
                                            </p:attrNameLst>
                                          </p:cBhvr>
                                          <p:tavLst>
                                            <p:tav tm="0">
                                              <p:val>
                                                <p:strVal val="#ppt_x"/>
                                              </p:val>
                                            </p:tav>
                                            <p:tav tm="100000">
                                              <p:val>
                                                <p:strVal val="#ppt_x"/>
                                              </p:val>
                                            </p:tav>
                                          </p:tavLst>
                                        </p:anim>
                                        <p:anim calcmode="lin" valueType="num" p14:bounceEnd="46000">
                                          <p:cBhvr additive="base">
                                            <p:cTn id="30" dur="500" fill="hold"/>
                                            <p:tgtEl>
                                              <p:spTgt spid="30"/>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 presetClass="entr" presetSubtype="1" fill="hold" grpId="0" nodeType="afterEffect" p14:presetBounceEnd="46000">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14:bounceEnd="46000">
                                          <p:cBhvr additive="base">
                                            <p:cTn id="34" dur="500" fill="hold"/>
                                            <p:tgtEl>
                                              <p:spTgt spid="29"/>
                                            </p:tgtEl>
                                            <p:attrNameLst>
                                              <p:attrName>ppt_x</p:attrName>
                                            </p:attrNameLst>
                                          </p:cBhvr>
                                          <p:tavLst>
                                            <p:tav tm="0">
                                              <p:val>
                                                <p:strVal val="#ppt_x"/>
                                              </p:val>
                                            </p:tav>
                                            <p:tav tm="100000">
                                              <p:val>
                                                <p:strVal val="#ppt_x"/>
                                              </p:val>
                                            </p:tav>
                                          </p:tavLst>
                                        </p:anim>
                                        <p:anim calcmode="lin" valueType="num" p14:bounceEnd="46000">
                                          <p:cBhvr additive="base">
                                            <p:cTn id="3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28"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 presetClass="entr" presetSubtype="1"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0-#ppt_h/2"/>
                                              </p:val>
                                            </p:tav>
                                            <p:tav tm="100000">
                                              <p:val>
                                                <p:strVal val="#ppt_y"/>
                                              </p:val>
                                            </p:tav>
                                          </p:tavLst>
                                        </p:anim>
                                      </p:childTnLst>
                                    </p:cTn>
                                  </p:par>
                                </p:childTnLst>
                              </p:cTn>
                            </p:par>
                            <p:par>
                              <p:cTn id="21" fill="hold">
                                <p:stCondLst>
                                  <p:cond delay="2250"/>
                                </p:stCondLst>
                                <p:childTnLst>
                                  <p:par>
                                    <p:cTn id="22" presetID="2" presetClass="entr" presetSubtype="1"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ppt_x"/>
                                              </p:val>
                                            </p:tav>
                                            <p:tav tm="100000">
                                              <p:val>
                                                <p:strVal val="#ppt_x"/>
                                              </p:val>
                                            </p:tav>
                                          </p:tavLst>
                                        </p:anim>
                                        <p:anim calcmode="lin" valueType="num">
                                          <p:cBhvr additive="base">
                                            <p:cTn id="25" dur="500" fill="hold"/>
                                            <p:tgtEl>
                                              <p:spTgt spid="28"/>
                                            </p:tgtEl>
                                            <p:attrNameLst>
                                              <p:attrName>ppt_y</p:attrName>
                                            </p:attrNameLst>
                                          </p:cBhvr>
                                          <p:tavLst>
                                            <p:tav tm="0">
                                              <p:val>
                                                <p:strVal val="0-#ppt_h/2"/>
                                              </p:val>
                                            </p:tav>
                                            <p:tav tm="100000">
                                              <p:val>
                                                <p:strVal val="#ppt_y"/>
                                              </p:val>
                                            </p:tav>
                                          </p:tavLst>
                                        </p:anim>
                                      </p:childTnLst>
                                    </p:cTn>
                                  </p:par>
                                </p:childTnLst>
                              </p:cTn>
                            </p:par>
                            <p:par>
                              <p:cTn id="26" fill="hold">
                                <p:stCondLst>
                                  <p:cond delay="2750"/>
                                </p:stCondLst>
                                <p:childTnLst>
                                  <p:par>
                                    <p:cTn id="27" presetID="2" presetClass="entr" presetSubtype="1"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ppt_x"/>
                                              </p:val>
                                            </p:tav>
                                            <p:tav tm="100000">
                                              <p:val>
                                                <p:strVal val="#ppt_x"/>
                                              </p:val>
                                            </p:tav>
                                          </p:tavLst>
                                        </p:anim>
                                        <p:anim calcmode="lin" valueType="num">
                                          <p:cBhvr additive="base">
                                            <p:cTn id="30" dur="500" fill="hold"/>
                                            <p:tgtEl>
                                              <p:spTgt spid="30"/>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 presetClass="entr" presetSubtype="1"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fill="hold"/>
                                            <p:tgtEl>
                                              <p:spTgt spid="29"/>
                                            </p:tgtEl>
                                            <p:attrNameLst>
                                              <p:attrName>ppt_x</p:attrName>
                                            </p:attrNameLst>
                                          </p:cBhvr>
                                          <p:tavLst>
                                            <p:tav tm="0">
                                              <p:val>
                                                <p:strVal val="#ppt_x"/>
                                              </p:val>
                                            </p:tav>
                                            <p:tav tm="100000">
                                              <p:val>
                                                <p:strVal val="#ppt_x"/>
                                              </p:val>
                                            </p:tav>
                                          </p:tavLst>
                                        </p:anim>
                                        <p:anim calcmode="lin" valueType="num">
                                          <p:cBhvr additive="base">
                                            <p:cTn id="3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28" grpId="0" animBg="1"/>
          <p:bldP spid="27"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8" name="组合 7"/>
          <p:cNvGrpSpPr/>
          <p:nvPr/>
        </p:nvGrpSpPr>
        <p:grpSpPr>
          <a:xfrm>
            <a:off x="1977352" y="2005754"/>
            <a:ext cx="8570917" cy="3872799"/>
            <a:chOff x="1332483" y="1156401"/>
            <a:chExt cx="6479033" cy="2927574"/>
          </a:xfrm>
        </p:grpSpPr>
        <p:sp>
          <p:nvSpPr>
            <p:cNvPr id="9" name="燕尾形 5"/>
            <p:cNvSpPr/>
            <p:nvPr/>
          </p:nvSpPr>
          <p:spPr>
            <a:xfrm rot="5400000">
              <a:off x="1413471" y="1546353"/>
              <a:ext cx="269960" cy="431936"/>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cxnSp>
          <p:nvCxnSpPr>
            <p:cNvPr id="10" name="直接连接符 9"/>
            <p:cNvCxnSpPr/>
            <p:nvPr/>
          </p:nvCxnSpPr>
          <p:spPr>
            <a:xfrm>
              <a:off x="1548451" y="1978289"/>
              <a:ext cx="2726593" cy="0"/>
            </a:xfrm>
            <a:prstGeom prst="line">
              <a:avLst/>
            </a:prstGeom>
            <a:ln>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801134" y="1156401"/>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anose="020B0503020204020204" charset="-122"/>
                  <a:ea typeface="微软雅黑" panose="020B0503020204020204" charset="-122"/>
                </a:rPr>
                <a:t>单击此处添加标题</a:t>
              </a:r>
            </a:p>
          </p:txBody>
        </p:sp>
        <p:sp>
          <p:nvSpPr>
            <p:cNvPr id="12" name="矩形 47"/>
            <p:cNvSpPr>
              <a:spLocks noChangeArrowheads="1"/>
            </p:cNvSpPr>
            <p:nvPr/>
          </p:nvSpPr>
          <p:spPr bwMode="auto">
            <a:xfrm>
              <a:off x="1791415" y="1467373"/>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p:txBody>
        </p:sp>
        <p:sp>
          <p:nvSpPr>
            <p:cNvPr id="13" name="燕尾形 9"/>
            <p:cNvSpPr/>
            <p:nvPr/>
          </p:nvSpPr>
          <p:spPr>
            <a:xfrm rot="5400000">
              <a:off x="1413471" y="2572200"/>
              <a:ext cx="269960" cy="431936"/>
            </a:xfrm>
            <a:prstGeom prst="chevron">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cxnSp>
          <p:nvCxnSpPr>
            <p:cNvPr id="14" name="直接连接符 13"/>
            <p:cNvCxnSpPr/>
            <p:nvPr/>
          </p:nvCxnSpPr>
          <p:spPr>
            <a:xfrm>
              <a:off x="1548451" y="3004136"/>
              <a:ext cx="2726593" cy="0"/>
            </a:xfrm>
            <a:prstGeom prst="line">
              <a:avLst/>
            </a:prstGeom>
            <a:ln>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801134" y="2182248"/>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anose="020B0503020204020204" charset="-122"/>
                  <a:ea typeface="微软雅黑" panose="020B0503020204020204" charset="-122"/>
                </a:rPr>
                <a:t>单击此处添加标题</a:t>
              </a:r>
            </a:p>
          </p:txBody>
        </p:sp>
        <p:sp>
          <p:nvSpPr>
            <p:cNvPr id="16" name="矩形 47"/>
            <p:cNvSpPr>
              <a:spLocks noChangeArrowheads="1"/>
            </p:cNvSpPr>
            <p:nvPr/>
          </p:nvSpPr>
          <p:spPr bwMode="auto">
            <a:xfrm>
              <a:off x="1791415" y="2493220"/>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p:txBody>
        </p:sp>
        <p:sp>
          <p:nvSpPr>
            <p:cNvPr id="17" name="燕尾形 13"/>
            <p:cNvSpPr/>
            <p:nvPr/>
          </p:nvSpPr>
          <p:spPr>
            <a:xfrm rot="5400000">
              <a:off x="1413471" y="3652039"/>
              <a:ext cx="269960" cy="431936"/>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cxnSp>
          <p:nvCxnSpPr>
            <p:cNvPr id="18" name="直接连接符 17"/>
            <p:cNvCxnSpPr/>
            <p:nvPr/>
          </p:nvCxnSpPr>
          <p:spPr>
            <a:xfrm>
              <a:off x="1548451" y="4083975"/>
              <a:ext cx="2726593" cy="0"/>
            </a:xfrm>
            <a:prstGeom prst="line">
              <a:avLst/>
            </a:prstGeom>
            <a:ln>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801134" y="3262087"/>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anose="020B0503020204020204" charset="-122"/>
                  <a:ea typeface="微软雅黑" panose="020B0503020204020204" charset="-122"/>
                </a:rPr>
                <a:t>单击此处添加标题</a:t>
              </a:r>
            </a:p>
          </p:txBody>
        </p:sp>
        <p:sp>
          <p:nvSpPr>
            <p:cNvPr id="20" name="矩形 47"/>
            <p:cNvSpPr>
              <a:spLocks noChangeArrowheads="1"/>
            </p:cNvSpPr>
            <p:nvPr/>
          </p:nvSpPr>
          <p:spPr bwMode="auto">
            <a:xfrm>
              <a:off x="1791415" y="3573059"/>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p:txBody>
        </p:sp>
        <p:sp>
          <p:nvSpPr>
            <p:cNvPr id="21" name="燕尾形 17"/>
            <p:cNvSpPr/>
            <p:nvPr/>
          </p:nvSpPr>
          <p:spPr>
            <a:xfrm rot="5400000">
              <a:off x="4949943" y="1546353"/>
              <a:ext cx="269960" cy="431936"/>
            </a:xfrm>
            <a:prstGeom prst="chevron">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cxnSp>
          <p:nvCxnSpPr>
            <p:cNvPr id="22" name="直接连接符 21"/>
            <p:cNvCxnSpPr/>
            <p:nvPr/>
          </p:nvCxnSpPr>
          <p:spPr>
            <a:xfrm>
              <a:off x="5084923" y="1978289"/>
              <a:ext cx="2726593" cy="0"/>
            </a:xfrm>
            <a:prstGeom prst="line">
              <a:avLst/>
            </a:prstGeom>
            <a:ln>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5337606" y="1156401"/>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anose="020B0503020204020204" charset="-122"/>
                  <a:ea typeface="微软雅黑" panose="020B0503020204020204" charset="-122"/>
                </a:rPr>
                <a:t>单击此处添加标题</a:t>
              </a:r>
            </a:p>
          </p:txBody>
        </p:sp>
        <p:sp>
          <p:nvSpPr>
            <p:cNvPr id="24" name="矩形 47"/>
            <p:cNvSpPr>
              <a:spLocks noChangeArrowheads="1"/>
            </p:cNvSpPr>
            <p:nvPr/>
          </p:nvSpPr>
          <p:spPr bwMode="auto">
            <a:xfrm>
              <a:off x="5327887" y="1467373"/>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p:txBody>
        </p:sp>
        <p:sp>
          <p:nvSpPr>
            <p:cNvPr id="25" name="燕尾形 21"/>
            <p:cNvSpPr/>
            <p:nvPr/>
          </p:nvSpPr>
          <p:spPr>
            <a:xfrm rot="5400000">
              <a:off x="4949943" y="2572200"/>
              <a:ext cx="269960" cy="431936"/>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cxnSp>
          <p:nvCxnSpPr>
            <p:cNvPr id="26" name="直接连接符 25"/>
            <p:cNvCxnSpPr/>
            <p:nvPr/>
          </p:nvCxnSpPr>
          <p:spPr>
            <a:xfrm>
              <a:off x="5084923" y="3004136"/>
              <a:ext cx="2726593" cy="0"/>
            </a:xfrm>
            <a:prstGeom prst="line">
              <a:avLst/>
            </a:prstGeom>
            <a:ln>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337606" y="2182248"/>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anose="020B0503020204020204" charset="-122"/>
                  <a:ea typeface="微软雅黑" panose="020B0503020204020204" charset="-122"/>
                </a:rPr>
                <a:t>单击此处添加标题</a:t>
              </a:r>
            </a:p>
          </p:txBody>
        </p:sp>
        <p:sp>
          <p:nvSpPr>
            <p:cNvPr id="28" name="矩形 47"/>
            <p:cNvSpPr>
              <a:spLocks noChangeArrowheads="1"/>
            </p:cNvSpPr>
            <p:nvPr/>
          </p:nvSpPr>
          <p:spPr bwMode="auto">
            <a:xfrm>
              <a:off x="5327887" y="2493220"/>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p:txBody>
        </p:sp>
        <p:sp>
          <p:nvSpPr>
            <p:cNvPr id="29" name="燕尾形 25"/>
            <p:cNvSpPr/>
            <p:nvPr/>
          </p:nvSpPr>
          <p:spPr>
            <a:xfrm rot="5400000">
              <a:off x="4949943" y="3652039"/>
              <a:ext cx="269960" cy="431936"/>
            </a:xfrm>
            <a:prstGeom prst="chevron">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lumMod val="50000"/>
                  </a:schemeClr>
                </a:solidFill>
              </a:endParaRPr>
            </a:p>
          </p:txBody>
        </p:sp>
        <p:cxnSp>
          <p:nvCxnSpPr>
            <p:cNvPr id="30" name="直接连接符 29"/>
            <p:cNvCxnSpPr/>
            <p:nvPr/>
          </p:nvCxnSpPr>
          <p:spPr>
            <a:xfrm>
              <a:off x="5084923" y="4083975"/>
              <a:ext cx="2726593" cy="0"/>
            </a:xfrm>
            <a:prstGeom prst="line">
              <a:avLst/>
            </a:prstGeom>
            <a:ln>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5337606" y="3262087"/>
              <a:ext cx="1384278" cy="244273"/>
            </a:xfrm>
            <a:prstGeom prst="rect">
              <a:avLst/>
            </a:prstGeom>
          </p:spPr>
          <p:txBody>
            <a:bodyPr wrap="none" lIns="68555" tIns="34278" rIns="68555" bIns="34278">
              <a:spAutoFit/>
            </a:bodyPr>
            <a:lstStyle/>
            <a:p>
              <a:pPr algn="l"/>
              <a:r>
                <a:rPr lang="zh-CN" altLang="en-US" sz="1650" b="1" dirty="0">
                  <a:solidFill>
                    <a:schemeClr val="bg1">
                      <a:lumMod val="50000"/>
                    </a:schemeClr>
                  </a:solidFill>
                  <a:latin typeface="微软雅黑" panose="020B0503020204020204" charset="-122"/>
                  <a:ea typeface="微软雅黑" panose="020B0503020204020204" charset="-122"/>
                </a:rPr>
                <a:t>单击此处添加标题</a:t>
              </a:r>
            </a:p>
          </p:txBody>
        </p:sp>
        <p:sp>
          <p:nvSpPr>
            <p:cNvPr id="32" name="矩形 47"/>
            <p:cNvSpPr>
              <a:spLocks noChangeArrowheads="1"/>
            </p:cNvSpPr>
            <p:nvPr/>
          </p:nvSpPr>
          <p:spPr bwMode="auto">
            <a:xfrm>
              <a:off x="5327887" y="3573059"/>
              <a:ext cx="2483629" cy="345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a:p>
              <a:pPr>
                <a:lnSpc>
                  <a:spcPct val="120000"/>
                </a:lnSpc>
                <a:spcBef>
                  <a:spcPct val="0"/>
                </a:spcBef>
                <a:buNone/>
              </a:pPr>
              <a:r>
                <a:rPr lang="zh-CN" altLang="en-US" sz="1050" dirty="0">
                  <a:solidFill>
                    <a:schemeClr val="bg1">
                      <a:lumMod val="50000"/>
                    </a:schemeClr>
                  </a:solidFill>
                  <a:sym typeface="微软雅黑" panose="020B0503020204020204" charset="-122"/>
                </a:rPr>
                <a:t>请在此粘贴或者输入您的文字内容</a:t>
              </a:r>
            </a:p>
          </p:txBody>
        </p:sp>
      </p:grpSp>
    </p:spTree>
    <p:extLst>
      <p:ext uri="{BB962C8B-B14F-4D97-AF65-F5344CB8AC3E}">
        <p14:creationId xmlns:p14="http://schemas.microsoft.com/office/powerpoint/2010/main" val="2663255851"/>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8" name="组合 7"/>
          <p:cNvGrpSpPr/>
          <p:nvPr/>
        </p:nvGrpSpPr>
        <p:grpSpPr>
          <a:xfrm flipH="1">
            <a:off x="1653887" y="2047956"/>
            <a:ext cx="9181949" cy="4358264"/>
            <a:chOff x="729963" y="1364800"/>
            <a:chExt cx="10692401" cy="5310464"/>
          </a:xfrm>
        </p:grpSpPr>
        <p:sp>
          <p:nvSpPr>
            <p:cNvPr id="9" name="矩形 8"/>
            <p:cNvSpPr>
              <a:spLocks noChangeArrowheads="1"/>
            </p:cNvSpPr>
            <p:nvPr/>
          </p:nvSpPr>
          <p:spPr bwMode="auto">
            <a:xfrm>
              <a:off x="729963" y="1364801"/>
              <a:ext cx="3495899" cy="2874963"/>
            </a:xfrm>
            <a:prstGeom prst="rect">
              <a:avLst/>
            </a:prstGeom>
            <a:blipFill dpi="0" rotWithShape="1">
              <a:blip r:embed="rId4">
                <a:extLst>
                  <a:ext uri="{BEBA8EAE-BF5A-486C-A8C5-ECC9F3942E4B}">
                    <a14:imgProps xmlns:a14="http://schemas.microsoft.com/office/drawing/2010/main">
                      <a14:imgLayer r:embed="rId5">
                        <a14:imgEffect>
                          <a14:brightnessContrast bright="30000"/>
                        </a14:imgEffect>
                      </a14:imgLayer>
                    </a14:imgProps>
                  </a:ext>
                </a:extLst>
              </a:blip>
              <a:srcRect/>
              <a:stretch>
                <a:fillRect/>
              </a:stretch>
            </a:blipFill>
            <a:ln w="9525">
              <a:no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400" b="0" i="0" u="none" strike="noStrike" kern="0" cap="none" spc="0" normalizeH="0" baseline="0" noProof="0">
                <a:ln>
                  <a:noFill/>
                </a:ln>
                <a:solidFill>
                  <a:srgbClr val="005E5E"/>
                </a:solidFill>
                <a:effectLst/>
                <a:uLnTx/>
                <a:uFillTx/>
                <a:latin typeface="Arial"/>
                <a:ea typeface="宋体" charset="-122"/>
              </a:endParaRPr>
            </a:p>
          </p:txBody>
        </p:sp>
        <p:sp>
          <p:nvSpPr>
            <p:cNvPr id="10" name="矩形 9"/>
            <p:cNvSpPr>
              <a:spLocks noChangeArrowheads="1"/>
            </p:cNvSpPr>
            <p:nvPr/>
          </p:nvSpPr>
          <p:spPr bwMode="auto">
            <a:xfrm>
              <a:off x="4321074" y="1364800"/>
              <a:ext cx="3495899" cy="2874963"/>
            </a:xfrm>
            <a:prstGeom prst="rect">
              <a:avLst/>
            </a:prstGeom>
            <a:blipFill dpi="0" rotWithShape="1">
              <a:blip r:embed="rId6">
                <a:extLst>
                  <a:ext uri="{BEBA8EAE-BF5A-486C-A8C5-ECC9F3942E4B}">
                    <a14:imgProps xmlns:a14="http://schemas.microsoft.com/office/drawing/2010/main">
                      <a14:imgLayer r:embed="rId7">
                        <a14:imgEffect>
                          <a14:brightnessContrast bright="30000"/>
                        </a14:imgEffect>
                      </a14:imgLayer>
                    </a14:imgProps>
                  </a:ext>
                </a:extLst>
              </a:blip>
              <a:srcRect/>
              <a:stretch>
                <a:fillRect/>
              </a:stretch>
            </a:blipFill>
            <a:ln w="9525">
              <a:no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400" b="0" i="0" u="none" strike="noStrike" kern="0" cap="none" spc="0" normalizeH="0" baseline="0" noProof="0" dirty="0">
                <a:ln>
                  <a:noFill/>
                </a:ln>
                <a:solidFill>
                  <a:srgbClr val="005E5E"/>
                </a:solidFill>
                <a:effectLst/>
                <a:uLnTx/>
                <a:uFillTx/>
                <a:latin typeface="Arial"/>
                <a:ea typeface="宋体" charset="-122"/>
              </a:endParaRPr>
            </a:p>
          </p:txBody>
        </p:sp>
        <p:sp>
          <p:nvSpPr>
            <p:cNvPr id="11" name="矩形 18"/>
            <p:cNvSpPr>
              <a:spLocks noChangeArrowheads="1"/>
            </p:cNvSpPr>
            <p:nvPr/>
          </p:nvSpPr>
          <p:spPr bwMode="auto">
            <a:xfrm>
              <a:off x="7926465" y="1373013"/>
              <a:ext cx="3495899" cy="2874963"/>
            </a:xfrm>
            <a:prstGeom prst="rect">
              <a:avLst/>
            </a:prstGeom>
            <a:blipFill dpi="0" rotWithShape="1">
              <a:blip r:embed="rId8">
                <a:extLst>
                  <a:ext uri="{BEBA8EAE-BF5A-486C-A8C5-ECC9F3942E4B}">
                    <a14:imgProps xmlns:a14="http://schemas.microsoft.com/office/drawing/2010/main">
                      <a14:imgLayer r:embed="rId9">
                        <a14:imgEffect>
                          <a14:brightnessContrast bright="30000"/>
                        </a14:imgEffect>
                      </a14:imgLayer>
                    </a14:imgProps>
                  </a:ext>
                </a:extLst>
              </a:blip>
              <a:srcRect/>
              <a:stretch>
                <a:fillRect/>
              </a:stretch>
            </a:blipFill>
            <a:ln w="9525">
              <a:no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400" b="0" i="0" u="none" strike="noStrike" kern="0" cap="none" spc="0" normalizeH="0" baseline="0" noProof="0">
                <a:ln>
                  <a:noFill/>
                </a:ln>
                <a:solidFill>
                  <a:srgbClr val="005E5E"/>
                </a:solidFill>
                <a:effectLst/>
                <a:uLnTx/>
                <a:uFillTx/>
                <a:latin typeface="Arial"/>
                <a:ea typeface="宋体" charset="-122"/>
              </a:endParaRPr>
            </a:p>
          </p:txBody>
        </p:sp>
        <p:sp>
          <p:nvSpPr>
            <p:cNvPr id="12" name="单圆角矩形 19"/>
            <p:cNvSpPr>
              <a:spLocks/>
            </p:cNvSpPr>
            <p:nvPr/>
          </p:nvSpPr>
          <p:spPr bwMode="auto">
            <a:xfrm>
              <a:off x="739487" y="4344814"/>
              <a:ext cx="3484789" cy="2330450"/>
            </a:xfrm>
            <a:custGeom>
              <a:avLst/>
              <a:gdLst>
                <a:gd name="T0" fmla="*/ 0 w 3486972"/>
                <a:gd name="T1" fmla="*/ 0 h 2329590"/>
                <a:gd name="T2" fmla="*/ 3245238 w 3486972"/>
                <a:gd name="T3" fmla="*/ 0 h 2329590"/>
                <a:gd name="T4" fmla="*/ 3485328 w 3486972"/>
                <a:gd name="T5" fmla="*/ 240382 h 2329590"/>
                <a:gd name="T6" fmla="*/ 3485328 w 3486972"/>
                <a:gd name="T7" fmla="*/ 2331310 h 2329590"/>
                <a:gd name="T8" fmla="*/ 0 w 3486972"/>
                <a:gd name="T9" fmla="*/ 233131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noFill/>
            <a:ln w="9525" cap="flat" cmpd="sng">
              <a:solidFill>
                <a:srgbClr val="025C6F"/>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400" b="0" i="0" u="none" strike="noStrike" kern="0" cap="none" spc="0" normalizeH="0" baseline="0" noProof="0">
                <a:ln>
                  <a:noFill/>
                </a:ln>
                <a:solidFill>
                  <a:srgbClr val="005E5E"/>
                </a:solidFill>
                <a:effectLst/>
                <a:uLnTx/>
                <a:uFillTx/>
                <a:latin typeface="Arial"/>
                <a:ea typeface="宋体" charset="-122"/>
              </a:endParaRPr>
            </a:p>
          </p:txBody>
        </p:sp>
        <p:sp>
          <p:nvSpPr>
            <p:cNvPr id="13" name="单圆角矩形 20"/>
            <p:cNvSpPr>
              <a:spLocks/>
            </p:cNvSpPr>
            <p:nvPr/>
          </p:nvSpPr>
          <p:spPr bwMode="auto">
            <a:xfrm>
              <a:off x="4332184" y="4344814"/>
              <a:ext cx="3484789" cy="2330450"/>
            </a:xfrm>
            <a:custGeom>
              <a:avLst/>
              <a:gdLst>
                <a:gd name="T0" fmla="*/ 0 w 3486972"/>
                <a:gd name="T1" fmla="*/ 0 h 2329590"/>
                <a:gd name="T2" fmla="*/ 3245238 w 3486972"/>
                <a:gd name="T3" fmla="*/ 0 h 2329590"/>
                <a:gd name="T4" fmla="*/ 3485328 w 3486972"/>
                <a:gd name="T5" fmla="*/ 240382 h 2329590"/>
                <a:gd name="T6" fmla="*/ 3485328 w 3486972"/>
                <a:gd name="T7" fmla="*/ 2331310 h 2329590"/>
                <a:gd name="T8" fmla="*/ 0 w 3486972"/>
                <a:gd name="T9" fmla="*/ 233131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noFill/>
            <a:ln w="9525" cap="flat" cmpd="sng">
              <a:solidFill>
                <a:schemeClr val="accent4"/>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400" b="0" i="0" u="none" strike="noStrike" kern="0" cap="none" spc="0" normalizeH="0" baseline="0" noProof="0" dirty="0">
                <a:ln>
                  <a:noFill/>
                </a:ln>
                <a:solidFill>
                  <a:srgbClr val="005E5E"/>
                </a:solidFill>
                <a:effectLst/>
                <a:uLnTx/>
                <a:uFillTx/>
                <a:latin typeface="Arial"/>
                <a:ea typeface="宋体" charset="-122"/>
              </a:endParaRPr>
            </a:p>
          </p:txBody>
        </p:sp>
        <p:sp>
          <p:nvSpPr>
            <p:cNvPr id="14" name="单圆角矩形 21"/>
            <p:cNvSpPr>
              <a:spLocks/>
            </p:cNvSpPr>
            <p:nvPr/>
          </p:nvSpPr>
          <p:spPr bwMode="auto">
            <a:xfrm>
              <a:off x="7924879" y="4344814"/>
              <a:ext cx="3486376" cy="2330450"/>
            </a:xfrm>
            <a:custGeom>
              <a:avLst/>
              <a:gdLst>
                <a:gd name="T0" fmla="*/ 0 w 3486972"/>
                <a:gd name="T1" fmla="*/ 0 h 2329590"/>
                <a:gd name="T2" fmla="*/ 3248194 w 3486972"/>
                <a:gd name="T3" fmla="*/ 0 h 2329590"/>
                <a:gd name="T4" fmla="*/ 3488504 w 3486972"/>
                <a:gd name="T5" fmla="*/ 240382 h 2329590"/>
                <a:gd name="T6" fmla="*/ 3488504 w 3486972"/>
                <a:gd name="T7" fmla="*/ 2331310 h 2329590"/>
                <a:gd name="T8" fmla="*/ 0 w 3486972"/>
                <a:gd name="T9" fmla="*/ 233131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noFill/>
            <a:ln w="9525" cap="flat" cmpd="sng">
              <a:solidFill>
                <a:srgbClr val="025C6F"/>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400" b="0" i="0" u="none" strike="noStrike" kern="0" cap="none" spc="0" normalizeH="0" baseline="0" noProof="0">
                <a:ln>
                  <a:noFill/>
                </a:ln>
                <a:solidFill>
                  <a:srgbClr val="005E5E"/>
                </a:solidFill>
                <a:effectLst/>
                <a:uLnTx/>
                <a:uFillTx/>
                <a:latin typeface="Arial"/>
                <a:ea typeface="宋体" charset="-122"/>
              </a:endParaRPr>
            </a:p>
          </p:txBody>
        </p:sp>
        <p:sp>
          <p:nvSpPr>
            <p:cNvPr id="15" name="椭圆 22"/>
            <p:cNvSpPr>
              <a:spLocks noChangeArrowheads="1"/>
            </p:cNvSpPr>
            <p:nvPr/>
          </p:nvSpPr>
          <p:spPr bwMode="auto">
            <a:xfrm>
              <a:off x="2113725" y="3978102"/>
              <a:ext cx="736313" cy="736600"/>
            </a:xfrm>
            <a:prstGeom prst="ellipse">
              <a:avLst/>
            </a:prstGeom>
            <a:solidFill>
              <a:srgbClr val="025C6F"/>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400" b="0" i="0" u="none" strike="noStrike" kern="0" cap="none" spc="0" normalizeH="0" baseline="0" noProof="0">
                <a:ln>
                  <a:noFill/>
                </a:ln>
                <a:solidFill>
                  <a:srgbClr val="005E5E"/>
                </a:solidFill>
                <a:effectLst/>
                <a:uLnTx/>
                <a:uFillTx/>
                <a:latin typeface="Arial"/>
                <a:ea typeface="宋体" charset="-122"/>
              </a:endParaRPr>
            </a:p>
          </p:txBody>
        </p:sp>
        <p:sp>
          <p:nvSpPr>
            <p:cNvPr id="16" name="椭圆 23"/>
            <p:cNvSpPr>
              <a:spLocks noChangeArrowheads="1"/>
            </p:cNvSpPr>
            <p:nvPr/>
          </p:nvSpPr>
          <p:spPr bwMode="auto">
            <a:xfrm>
              <a:off x="5708008" y="3978102"/>
              <a:ext cx="734725" cy="736600"/>
            </a:xfrm>
            <a:prstGeom prst="ellipse">
              <a:avLst/>
            </a:prstGeom>
            <a:solidFill>
              <a:schemeClr val="accent4"/>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400" b="0" i="0" u="none" strike="noStrike" kern="0" cap="none" spc="0" normalizeH="0" baseline="0" noProof="0">
                <a:ln>
                  <a:noFill/>
                </a:ln>
                <a:solidFill>
                  <a:srgbClr val="005E5E"/>
                </a:solidFill>
                <a:effectLst/>
                <a:uLnTx/>
                <a:uFillTx/>
                <a:latin typeface="Arial"/>
                <a:ea typeface="宋体" charset="-122"/>
              </a:endParaRPr>
            </a:p>
          </p:txBody>
        </p:sp>
        <p:sp>
          <p:nvSpPr>
            <p:cNvPr id="17" name="椭圆 24"/>
            <p:cNvSpPr>
              <a:spLocks noChangeArrowheads="1"/>
            </p:cNvSpPr>
            <p:nvPr/>
          </p:nvSpPr>
          <p:spPr bwMode="auto">
            <a:xfrm>
              <a:off x="9143607" y="3978102"/>
              <a:ext cx="734726" cy="736600"/>
            </a:xfrm>
            <a:prstGeom prst="ellipse">
              <a:avLst/>
            </a:prstGeom>
            <a:solidFill>
              <a:srgbClr val="025C6F"/>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400" b="0" i="0" u="none" strike="noStrike" kern="0" cap="none" spc="0" normalizeH="0" baseline="0" noProof="0">
                <a:ln>
                  <a:noFill/>
                </a:ln>
                <a:solidFill>
                  <a:srgbClr val="005E5E"/>
                </a:solidFill>
                <a:effectLst/>
                <a:uLnTx/>
                <a:uFillTx/>
                <a:latin typeface="Arial"/>
                <a:ea typeface="宋体" charset="-122"/>
              </a:endParaRPr>
            </a:p>
          </p:txBody>
        </p:sp>
        <p:sp>
          <p:nvSpPr>
            <p:cNvPr id="18" name="TextBox 25"/>
            <p:cNvSpPr txBox="1">
              <a:spLocks noChangeArrowheads="1"/>
            </p:cNvSpPr>
            <p:nvPr/>
          </p:nvSpPr>
          <p:spPr bwMode="auto">
            <a:xfrm>
              <a:off x="2253375" y="4082877"/>
              <a:ext cx="457020" cy="52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 typeface="Arial" charset="0"/>
                <a:buNone/>
              </a:pPr>
              <a:r>
                <a:rPr lang="en-US" altLang="zh-CN" sz="2400" b="1">
                  <a:solidFill>
                    <a:srgbClr val="F8F8F8"/>
                  </a:solidFill>
                  <a:latin typeface="微软雅黑" pitchFamily="34" charset="-122"/>
                  <a:ea typeface="微软雅黑" pitchFamily="34" charset="-122"/>
                </a:rPr>
                <a:t>1</a:t>
              </a:r>
              <a:endParaRPr lang="zh-CN" altLang="en-US" sz="2400" b="1">
                <a:solidFill>
                  <a:srgbClr val="F8F8F8"/>
                </a:solidFill>
                <a:latin typeface="微软雅黑" pitchFamily="34" charset="-122"/>
                <a:ea typeface="微软雅黑" pitchFamily="34" charset="-122"/>
              </a:endParaRPr>
            </a:p>
          </p:txBody>
        </p:sp>
        <p:sp>
          <p:nvSpPr>
            <p:cNvPr id="19" name="TextBox 26"/>
            <p:cNvSpPr txBox="1">
              <a:spLocks noChangeArrowheads="1"/>
            </p:cNvSpPr>
            <p:nvPr/>
          </p:nvSpPr>
          <p:spPr bwMode="auto">
            <a:xfrm>
              <a:off x="5861936" y="4082877"/>
              <a:ext cx="457020" cy="52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 typeface="Arial" charset="0"/>
                <a:buNone/>
              </a:pPr>
              <a:r>
                <a:rPr lang="en-US" altLang="zh-CN" sz="2400" b="1" dirty="0">
                  <a:solidFill>
                    <a:srgbClr val="F8F8F8"/>
                  </a:solidFill>
                  <a:latin typeface="微软雅黑" pitchFamily="34" charset="-122"/>
                  <a:ea typeface="微软雅黑" pitchFamily="34" charset="-122"/>
                </a:rPr>
                <a:t>2</a:t>
              </a:r>
              <a:endParaRPr lang="zh-CN" altLang="en-US" sz="2400" b="1" dirty="0">
                <a:solidFill>
                  <a:srgbClr val="F8F8F8"/>
                </a:solidFill>
                <a:latin typeface="微软雅黑" pitchFamily="34" charset="-122"/>
                <a:ea typeface="微软雅黑" pitchFamily="34" charset="-122"/>
              </a:endParaRPr>
            </a:p>
          </p:txBody>
        </p:sp>
        <p:sp>
          <p:nvSpPr>
            <p:cNvPr id="20" name="TextBox 27"/>
            <p:cNvSpPr txBox="1">
              <a:spLocks noChangeArrowheads="1"/>
            </p:cNvSpPr>
            <p:nvPr/>
          </p:nvSpPr>
          <p:spPr bwMode="auto">
            <a:xfrm>
              <a:off x="9265796" y="4082877"/>
              <a:ext cx="457020" cy="52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 typeface="Arial" charset="0"/>
                <a:buNone/>
              </a:pPr>
              <a:r>
                <a:rPr lang="en-US" altLang="zh-CN" sz="2400" b="1">
                  <a:solidFill>
                    <a:srgbClr val="F8F8F8"/>
                  </a:solidFill>
                  <a:latin typeface="微软雅黑" pitchFamily="34" charset="-122"/>
                  <a:ea typeface="微软雅黑" pitchFamily="34" charset="-122"/>
                </a:rPr>
                <a:t>3</a:t>
              </a:r>
              <a:endParaRPr lang="zh-CN" altLang="en-US" sz="2400" b="1">
                <a:solidFill>
                  <a:srgbClr val="F8F8F8"/>
                </a:solidFill>
                <a:latin typeface="微软雅黑" pitchFamily="34" charset="-122"/>
                <a:ea typeface="微软雅黑" pitchFamily="34" charset="-122"/>
              </a:endParaRPr>
            </a:p>
          </p:txBody>
        </p:sp>
        <p:sp>
          <p:nvSpPr>
            <p:cNvPr id="21" name="TextBox 28"/>
            <p:cNvSpPr txBox="1">
              <a:spLocks noChangeArrowheads="1"/>
            </p:cNvSpPr>
            <p:nvPr/>
          </p:nvSpPr>
          <p:spPr bwMode="auto">
            <a:xfrm>
              <a:off x="941025" y="4875050"/>
              <a:ext cx="3138849" cy="1012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1200" dirty="0">
                  <a:solidFill>
                    <a:schemeClr val="bg1">
                      <a:lumMod val="65000"/>
                    </a:schemeClr>
                  </a:solidFill>
                  <a:latin typeface="微软雅黑" pitchFamily="34" charset="-122"/>
                  <a:ea typeface="微软雅黑" pitchFamily="34" charset="-122"/>
                </a:rPr>
                <a:t>网是一个建立在因特网上的、虚拟的交易市场。初期的软硬件设施建设基本完成，目前已进入试运行阶段，但网站的部分栏目与功能还在完善当中。</a:t>
              </a:r>
            </a:p>
          </p:txBody>
        </p:sp>
        <p:sp>
          <p:nvSpPr>
            <p:cNvPr id="22" name="TextBox 29"/>
            <p:cNvSpPr txBox="1">
              <a:spLocks noChangeArrowheads="1"/>
            </p:cNvSpPr>
            <p:nvPr/>
          </p:nvSpPr>
          <p:spPr bwMode="auto">
            <a:xfrm>
              <a:off x="4501985" y="4875050"/>
              <a:ext cx="3140435" cy="1237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1200" dirty="0">
                  <a:solidFill>
                    <a:schemeClr val="bg1">
                      <a:lumMod val="65000"/>
                    </a:schemeClr>
                  </a:solidFill>
                  <a:latin typeface="微软雅黑" pitchFamily="34" charset="-122"/>
                  <a:ea typeface="微软雅黑" pitchFamily="34" charset="-122"/>
                </a:rPr>
                <a:t>网集信息发布、浏览、交易与交互功能于一体，用户通过它可直接完成传统商贸运作中信息采集、市场调研、产品营销、技术咨询、行情分析、商贸洽谈等环节的工作。</a:t>
              </a:r>
            </a:p>
          </p:txBody>
        </p:sp>
        <p:sp>
          <p:nvSpPr>
            <p:cNvPr id="23" name="TextBox 30"/>
            <p:cNvSpPr txBox="1">
              <a:spLocks noChangeArrowheads="1"/>
            </p:cNvSpPr>
            <p:nvPr/>
          </p:nvSpPr>
          <p:spPr bwMode="auto">
            <a:xfrm>
              <a:off x="8110550" y="4875050"/>
              <a:ext cx="3140435" cy="1237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1200" dirty="0">
                  <a:solidFill>
                    <a:schemeClr val="bg1">
                      <a:lumMod val="65000"/>
                    </a:schemeClr>
                  </a:solidFill>
                  <a:latin typeface="微软雅黑" pitchFamily="34" charset="-122"/>
                  <a:ea typeface="微软雅黑" pitchFamily="34" charset="-122"/>
                </a:rPr>
                <a:t>该网主要发布农业的相关信息及农副产品的最新价格与供应情况、农副产品淡旺季的价格浮动与成交量、出售流向、全国著名农副产品集散地的产品供求信息及行情走势</a:t>
              </a:r>
            </a:p>
          </p:txBody>
        </p:sp>
      </p:grpSp>
    </p:spTree>
    <p:extLst>
      <p:ext uri="{BB962C8B-B14F-4D97-AF65-F5344CB8AC3E}">
        <p14:creationId xmlns:p14="http://schemas.microsoft.com/office/powerpoint/2010/main" val="1005831028"/>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sp>
        <p:nvSpPr>
          <p:cNvPr id="8" name="Freeform 5"/>
          <p:cNvSpPr>
            <a:spLocks/>
          </p:cNvSpPr>
          <p:nvPr/>
        </p:nvSpPr>
        <p:spPr bwMode="auto">
          <a:xfrm>
            <a:off x="6979055" y="2788357"/>
            <a:ext cx="1606550" cy="1587500"/>
          </a:xfrm>
          <a:custGeom>
            <a:avLst/>
            <a:gdLst>
              <a:gd name="T0" fmla="*/ 0 w 1012"/>
              <a:gd name="T1" fmla="*/ 1000 h 1000"/>
              <a:gd name="T2" fmla="*/ 1012 w 1012"/>
              <a:gd name="T3" fmla="*/ 1000 h 1000"/>
              <a:gd name="T4" fmla="*/ 1012 w 1012"/>
              <a:gd name="T5" fmla="*/ 262 h 1000"/>
              <a:gd name="T6" fmla="*/ 504 w 1012"/>
              <a:gd name="T7" fmla="*/ 0 h 1000"/>
              <a:gd name="T8" fmla="*/ 0 w 1012"/>
              <a:gd name="T9" fmla="*/ 262 h 1000"/>
              <a:gd name="T10" fmla="*/ 0 w 1012"/>
              <a:gd name="T11" fmla="*/ 1000 h 1000"/>
            </a:gdLst>
            <a:ahLst/>
            <a:cxnLst>
              <a:cxn ang="0">
                <a:pos x="T0" y="T1"/>
              </a:cxn>
              <a:cxn ang="0">
                <a:pos x="T2" y="T3"/>
              </a:cxn>
              <a:cxn ang="0">
                <a:pos x="T4" y="T5"/>
              </a:cxn>
              <a:cxn ang="0">
                <a:pos x="T6" y="T7"/>
              </a:cxn>
              <a:cxn ang="0">
                <a:pos x="T8" y="T9"/>
              </a:cxn>
              <a:cxn ang="0">
                <a:pos x="T10" y="T11"/>
              </a:cxn>
            </a:cxnLst>
            <a:rect l="0" t="0" r="r" b="b"/>
            <a:pathLst>
              <a:path w="1012" h="1000">
                <a:moveTo>
                  <a:pt x="0" y="1000"/>
                </a:moveTo>
                <a:lnTo>
                  <a:pt x="1012" y="1000"/>
                </a:lnTo>
                <a:lnTo>
                  <a:pt x="1012" y="262"/>
                </a:lnTo>
                <a:lnTo>
                  <a:pt x="504" y="0"/>
                </a:lnTo>
                <a:lnTo>
                  <a:pt x="0" y="262"/>
                </a:lnTo>
                <a:lnTo>
                  <a:pt x="0" y="100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6979055" y="4656844"/>
            <a:ext cx="1606550" cy="1000125"/>
          </a:xfrm>
          <a:custGeom>
            <a:avLst/>
            <a:gdLst>
              <a:gd name="T0" fmla="*/ 0 w 1012"/>
              <a:gd name="T1" fmla="*/ 0 h 630"/>
              <a:gd name="T2" fmla="*/ 1012 w 1012"/>
              <a:gd name="T3" fmla="*/ 0 h 630"/>
              <a:gd name="T4" fmla="*/ 1012 w 1012"/>
              <a:gd name="T5" fmla="*/ 371 h 630"/>
              <a:gd name="T6" fmla="*/ 504 w 1012"/>
              <a:gd name="T7" fmla="*/ 630 h 630"/>
              <a:gd name="T8" fmla="*/ 0 w 1012"/>
              <a:gd name="T9" fmla="*/ 371 h 630"/>
              <a:gd name="T10" fmla="*/ 0 w 1012"/>
              <a:gd name="T11" fmla="*/ 0 h 630"/>
            </a:gdLst>
            <a:ahLst/>
            <a:cxnLst>
              <a:cxn ang="0">
                <a:pos x="T0" y="T1"/>
              </a:cxn>
              <a:cxn ang="0">
                <a:pos x="T2" y="T3"/>
              </a:cxn>
              <a:cxn ang="0">
                <a:pos x="T4" y="T5"/>
              </a:cxn>
              <a:cxn ang="0">
                <a:pos x="T6" y="T7"/>
              </a:cxn>
              <a:cxn ang="0">
                <a:pos x="T8" y="T9"/>
              </a:cxn>
              <a:cxn ang="0">
                <a:pos x="T10" y="T11"/>
              </a:cxn>
            </a:cxnLst>
            <a:rect l="0" t="0" r="r" b="b"/>
            <a:pathLst>
              <a:path w="1012" h="630">
                <a:moveTo>
                  <a:pt x="0" y="0"/>
                </a:moveTo>
                <a:lnTo>
                  <a:pt x="1012" y="0"/>
                </a:lnTo>
                <a:lnTo>
                  <a:pt x="1012" y="371"/>
                </a:lnTo>
                <a:lnTo>
                  <a:pt x="504" y="630"/>
                </a:lnTo>
                <a:lnTo>
                  <a:pt x="0" y="371"/>
                </a:lnTo>
                <a:lnTo>
                  <a:pt x="0"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a:off x="8801505" y="2269244"/>
            <a:ext cx="1600200" cy="2106613"/>
          </a:xfrm>
          <a:custGeom>
            <a:avLst/>
            <a:gdLst>
              <a:gd name="T0" fmla="*/ 0 w 1008"/>
              <a:gd name="T1" fmla="*/ 1327 h 1327"/>
              <a:gd name="T2" fmla="*/ 1008 w 1008"/>
              <a:gd name="T3" fmla="*/ 1327 h 1327"/>
              <a:gd name="T4" fmla="*/ 1008 w 1008"/>
              <a:gd name="T5" fmla="*/ 262 h 1327"/>
              <a:gd name="T6" fmla="*/ 504 w 1008"/>
              <a:gd name="T7" fmla="*/ 0 h 1327"/>
              <a:gd name="T8" fmla="*/ 0 w 1008"/>
              <a:gd name="T9" fmla="*/ 262 h 1327"/>
              <a:gd name="T10" fmla="*/ 0 w 1008"/>
              <a:gd name="T11" fmla="*/ 1327 h 1327"/>
            </a:gdLst>
            <a:ahLst/>
            <a:cxnLst>
              <a:cxn ang="0">
                <a:pos x="T0" y="T1"/>
              </a:cxn>
              <a:cxn ang="0">
                <a:pos x="T2" y="T3"/>
              </a:cxn>
              <a:cxn ang="0">
                <a:pos x="T4" y="T5"/>
              </a:cxn>
              <a:cxn ang="0">
                <a:pos x="T6" y="T7"/>
              </a:cxn>
              <a:cxn ang="0">
                <a:pos x="T8" y="T9"/>
              </a:cxn>
              <a:cxn ang="0">
                <a:pos x="T10" y="T11"/>
              </a:cxn>
            </a:cxnLst>
            <a:rect l="0" t="0" r="r" b="b"/>
            <a:pathLst>
              <a:path w="1008" h="1327">
                <a:moveTo>
                  <a:pt x="0" y="1327"/>
                </a:moveTo>
                <a:lnTo>
                  <a:pt x="1008" y="1327"/>
                </a:lnTo>
                <a:lnTo>
                  <a:pt x="1008" y="262"/>
                </a:lnTo>
                <a:lnTo>
                  <a:pt x="504" y="0"/>
                </a:lnTo>
                <a:lnTo>
                  <a:pt x="0" y="262"/>
                </a:lnTo>
                <a:lnTo>
                  <a:pt x="0" y="1327"/>
                </a:lnTo>
                <a:close/>
              </a:path>
            </a:pathLst>
          </a:custGeom>
          <a:solidFill>
            <a:srgbClr val="025C6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8801505" y="4656844"/>
            <a:ext cx="1600200" cy="685800"/>
          </a:xfrm>
          <a:custGeom>
            <a:avLst/>
            <a:gdLst>
              <a:gd name="T0" fmla="*/ 0 w 1008"/>
              <a:gd name="T1" fmla="*/ 0 h 432"/>
              <a:gd name="T2" fmla="*/ 1008 w 1008"/>
              <a:gd name="T3" fmla="*/ 0 h 432"/>
              <a:gd name="T4" fmla="*/ 1008 w 1008"/>
              <a:gd name="T5" fmla="*/ 170 h 432"/>
              <a:gd name="T6" fmla="*/ 504 w 1008"/>
              <a:gd name="T7" fmla="*/ 432 h 432"/>
              <a:gd name="T8" fmla="*/ 0 w 1008"/>
              <a:gd name="T9" fmla="*/ 170 h 432"/>
              <a:gd name="T10" fmla="*/ 0 w 1008"/>
              <a:gd name="T11" fmla="*/ 0 h 432"/>
            </a:gdLst>
            <a:ahLst/>
            <a:cxnLst>
              <a:cxn ang="0">
                <a:pos x="T0" y="T1"/>
              </a:cxn>
              <a:cxn ang="0">
                <a:pos x="T2" y="T3"/>
              </a:cxn>
              <a:cxn ang="0">
                <a:pos x="T4" y="T5"/>
              </a:cxn>
              <a:cxn ang="0">
                <a:pos x="T6" y="T7"/>
              </a:cxn>
              <a:cxn ang="0">
                <a:pos x="T8" y="T9"/>
              </a:cxn>
              <a:cxn ang="0">
                <a:pos x="T10" y="T11"/>
              </a:cxn>
            </a:cxnLst>
            <a:rect l="0" t="0" r="r" b="b"/>
            <a:pathLst>
              <a:path w="1008" h="432">
                <a:moveTo>
                  <a:pt x="0" y="0"/>
                </a:moveTo>
                <a:lnTo>
                  <a:pt x="1008" y="0"/>
                </a:lnTo>
                <a:lnTo>
                  <a:pt x="1008" y="170"/>
                </a:lnTo>
                <a:lnTo>
                  <a:pt x="504" y="432"/>
                </a:lnTo>
                <a:lnTo>
                  <a:pt x="0" y="170"/>
                </a:lnTo>
                <a:lnTo>
                  <a:pt x="0" y="0"/>
                </a:lnTo>
                <a:close/>
              </a:path>
            </a:pathLst>
          </a:custGeom>
          <a:solidFill>
            <a:srgbClr val="025C6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Rectangle 9"/>
          <p:cNvSpPr>
            <a:spLocks noChangeArrowheads="1"/>
          </p:cNvSpPr>
          <p:nvPr/>
        </p:nvSpPr>
        <p:spPr bwMode="auto">
          <a:xfrm>
            <a:off x="7023505" y="4467932"/>
            <a:ext cx="3405188" cy="92075"/>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文本框 14"/>
          <p:cNvSpPr txBox="1"/>
          <p:nvPr/>
        </p:nvSpPr>
        <p:spPr>
          <a:xfrm>
            <a:off x="6929047" y="3724764"/>
            <a:ext cx="1706566" cy="646331"/>
          </a:xfrm>
          <a:prstGeom prst="rect">
            <a:avLst/>
          </a:prstGeom>
          <a:noFill/>
        </p:spPr>
        <p:txBody>
          <a:bodyPr wrap="square" rtlCol="0">
            <a:spAutoFit/>
          </a:bodyPr>
          <a:lstStyle/>
          <a:p>
            <a:pPr algn="ctr"/>
            <a:r>
              <a:rPr lang="en-US" altLang="zh-CN"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48%</a:t>
            </a:r>
            <a:endParaRPr lang="zh-CN" altLang="en-US" sz="3600" dirty="0">
              <a:solidFill>
                <a:schemeClr val="bg1"/>
              </a:solidFill>
              <a:latin typeface="Open Sans Light" panose="020B0306030504020204" pitchFamily="34" charset="0"/>
              <a:cs typeface="Open Sans Light" panose="020B0306030504020204" pitchFamily="34" charset="0"/>
            </a:endParaRPr>
          </a:p>
        </p:txBody>
      </p:sp>
      <p:sp>
        <p:nvSpPr>
          <p:cNvPr id="14" name="文本框 15"/>
          <p:cNvSpPr txBox="1"/>
          <p:nvPr/>
        </p:nvSpPr>
        <p:spPr>
          <a:xfrm>
            <a:off x="8748322" y="3724764"/>
            <a:ext cx="1706566" cy="646331"/>
          </a:xfrm>
          <a:prstGeom prst="rect">
            <a:avLst/>
          </a:prstGeom>
          <a:noFill/>
        </p:spPr>
        <p:txBody>
          <a:bodyPr wrap="square" rtlCol="0">
            <a:spAutoFit/>
          </a:bodyPr>
          <a:lstStyle/>
          <a:p>
            <a:pPr algn="ctr"/>
            <a:r>
              <a:rPr lang="en-US" altLang="zh-CN" sz="3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65%</a:t>
            </a:r>
            <a:endParaRPr lang="zh-CN" altLang="en-US" sz="3600" dirty="0">
              <a:solidFill>
                <a:schemeClr val="bg1"/>
              </a:solidFill>
              <a:latin typeface="Open Sans Light" panose="020B0306030504020204" pitchFamily="34" charset="0"/>
              <a:cs typeface="Open Sans Light" panose="020B0306030504020204" pitchFamily="34" charset="0"/>
            </a:endParaRPr>
          </a:p>
        </p:txBody>
      </p:sp>
      <p:sp>
        <p:nvSpPr>
          <p:cNvPr id="15" name="文本框 16"/>
          <p:cNvSpPr txBox="1"/>
          <p:nvPr/>
        </p:nvSpPr>
        <p:spPr>
          <a:xfrm>
            <a:off x="6929047" y="5753806"/>
            <a:ext cx="1706566" cy="646331"/>
          </a:xfrm>
          <a:prstGeom prst="rect">
            <a:avLst/>
          </a:prstGeom>
          <a:noFill/>
        </p:spPr>
        <p:txBody>
          <a:bodyPr wrap="square" rtlCol="0">
            <a:spAutoFit/>
          </a:bodyPr>
          <a:lstStyle/>
          <a:p>
            <a:pPr algn="ctr"/>
            <a:r>
              <a:rPr lang="en-US" altLang="zh-CN" sz="36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27%</a:t>
            </a:r>
            <a:endParaRPr lang="zh-CN" altLang="en-US" sz="3600" dirty="0">
              <a:solidFill>
                <a:schemeClr val="bg1">
                  <a:lumMod val="50000"/>
                </a:schemeClr>
              </a:solidFill>
              <a:latin typeface="Open Sans Light" panose="020B0306030504020204" pitchFamily="34" charset="0"/>
              <a:cs typeface="Open Sans Light" panose="020B0306030504020204" pitchFamily="34" charset="0"/>
            </a:endParaRPr>
          </a:p>
        </p:txBody>
      </p:sp>
      <p:sp>
        <p:nvSpPr>
          <p:cNvPr id="16" name="文本框 17"/>
          <p:cNvSpPr txBox="1"/>
          <p:nvPr/>
        </p:nvSpPr>
        <p:spPr>
          <a:xfrm>
            <a:off x="8748322" y="5753806"/>
            <a:ext cx="1706566" cy="646331"/>
          </a:xfrm>
          <a:prstGeom prst="rect">
            <a:avLst/>
          </a:prstGeom>
          <a:noFill/>
        </p:spPr>
        <p:txBody>
          <a:bodyPr wrap="square" rtlCol="0">
            <a:spAutoFit/>
          </a:bodyPr>
          <a:lstStyle/>
          <a:p>
            <a:pPr algn="ctr"/>
            <a:r>
              <a:rPr lang="en-US" altLang="zh-CN" sz="36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12%</a:t>
            </a:r>
            <a:endParaRPr lang="zh-CN" altLang="en-US" sz="3600" dirty="0">
              <a:solidFill>
                <a:schemeClr val="bg1">
                  <a:lumMod val="50000"/>
                </a:schemeClr>
              </a:solidFill>
              <a:latin typeface="Open Sans Light" panose="020B0306030504020204" pitchFamily="34" charset="0"/>
              <a:cs typeface="Open Sans Light" panose="020B0306030504020204" pitchFamily="34" charset="0"/>
            </a:endParaRPr>
          </a:p>
        </p:txBody>
      </p:sp>
      <p:sp>
        <p:nvSpPr>
          <p:cNvPr id="17" name="文本框 26"/>
          <p:cNvSpPr txBox="1"/>
          <p:nvPr/>
        </p:nvSpPr>
        <p:spPr>
          <a:xfrm>
            <a:off x="1726298" y="1812094"/>
            <a:ext cx="4860925" cy="1311128"/>
          </a:xfrm>
          <a:prstGeom prst="rect">
            <a:avLst/>
          </a:prstGeom>
          <a:noFill/>
        </p:spPr>
        <p:txBody>
          <a:bodyPr wrap="square" rtlCol="0">
            <a:spAutoFit/>
          </a:bodyPr>
          <a:lstStyle/>
          <a:p>
            <a:pPr algn="just">
              <a:lnSpc>
                <a:spcPct val="120000"/>
              </a:lnSpc>
            </a:pPr>
            <a:r>
              <a:rPr lang="en-US" altLang="zh-CN" sz="4800" spc="100" dirty="0">
                <a:solidFill>
                  <a:schemeClr val="bg1">
                    <a:lumMod val="50000"/>
                  </a:schemeClr>
                </a:solidFill>
                <a:latin typeface="微软雅黑" panose="020B0503020204020204" pitchFamily="34" charset="-122"/>
                <a:ea typeface="微软雅黑" panose="020B0503020204020204" pitchFamily="34" charset="-122"/>
              </a:rPr>
              <a:t>1</a:t>
            </a:r>
            <a:r>
              <a:rPr lang="en-US" altLang="zh-CN" spc="100" dirty="0">
                <a:solidFill>
                  <a:schemeClr val="bg1">
                    <a:lumMod val="50000"/>
                  </a:schemeClr>
                </a:solidFill>
                <a:latin typeface="微软雅黑 Light" panose="020B0502040204020203" pitchFamily="34" charset="-122"/>
                <a:ea typeface="微软雅黑 Light" panose="020B0502040204020203" pitchFamily="34" charset="-122"/>
              </a:rPr>
              <a:t>.</a:t>
            </a:r>
            <a:r>
              <a:rPr lang="en-US" altLang="zh-CN" spc="100" dirty="0">
                <a:solidFill>
                  <a:schemeClr val="bg1">
                    <a:lumMod val="50000"/>
                  </a:schemeClr>
                </a:solidFill>
                <a:latin typeface="Calibri Light" panose="020F0302020204030204" pitchFamily="34" charset="0"/>
                <a:ea typeface="Adobe 繁黑體 Std B" panose="020B0700000000000000" pitchFamily="34" charset="-128"/>
              </a:rPr>
              <a:t>Now theoptimalway Of the management of way thus wo can </a:t>
            </a:r>
            <a:endParaRPr lang="zh-CN" altLang="en-US" spc="100" dirty="0">
              <a:solidFill>
                <a:schemeClr val="bg1">
                  <a:lumMod val="50000"/>
                </a:schemeClr>
              </a:solidFill>
              <a:latin typeface="Calibri Light" panose="020F0302020204030204" pitchFamily="34" charset="0"/>
              <a:ea typeface="Adobe 繁黑體 Std B" panose="020B0700000000000000" pitchFamily="34" charset="-128"/>
            </a:endParaRPr>
          </a:p>
        </p:txBody>
      </p:sp>
      <p:sp>
        <p:nvSpPr>
          <p:cNvPr id="18" name="文本框 29"/>
          <p:cNvSpPr txBox="1"/>
          <p:nvPr/>
        </p:nvSpPr>
        <p:spPr>
          <a:xfrm>
            <a:off x="1726298" y="3332827"/>
            <a:ext cx="4860925" cy="1311128"/>
          </a:xfrm>
          <a:prstGeom prst="rect">
            <a:avLst/>
          </a:prstGeom>
          <a:noFill/>
        </p:spPr>
        <p:txBody>
          <a:bodyPr wrap="square" rtlCol="0">
            <a:spAutoFit/>
          </a:bodyPr>
          <a:lstStyle/>
          <a:p>
            <a:pPr algn="just">
              <a:lnSpc>
                <a:spcPct val="120000"/>
              </a:lnSpc>
            </a:pPr>
            <a:r>
              <a:rPr lang="en-US" altLang="zh-CN" sz="4800" spc="100" dirty="0">
                <a:solidFill>
                  <a:schemeClr val="bg1">
                    <a:lumMod val="50000"/>
                  </a:schemeClr>
                </a:solidFill>
                <a:latin typeface="微软雅黑" panose="020B0503020204020204" pitchFamily="34" charset="-122"/>
                <a:ea typeface="微软雅黑" panose="020B0503020204020204" pitchFamily="34" charset="-122"/>
              </a:rPr>
              <a:t>2</a:t>
            </a:r>
            <a:r>
              <a:rPr lang="en-US" altLang="zh-CN" spc="100" dirty="0">
                <a:solidFill>
                  <a:schemeClr val="bg1">
                    <a:lumMod val="50000"/>
                  </a:schemeClr>
                </a:solidFill>
                <a:latin typeface="微软雅黑 Light" panose="020B0502040204020203" pitchFamily="34" charset="-122"/>
                <a:ea typeface="微软雅黑 Light" panose="020B0502040204020203" pitchFamily="34" charset="-122"/>
              </a:rPr>
              <a:t>.</a:t>
            </a:r>
            <a:r>
              <a:rPr lang="en-US" altLang="zh-CN" spc="100" dirty="0">
                <a:solidFill>
                  <a:schemeClr val="bg1">
                    <a:lumMod val="50000"/>
                  </a:schemeClr>
                </a:solidFill>
                <a:latin typeface="Calibri Light" panose="020F0302020204030204" pitchFamily="34" charset="0"/>
                <a:ea typeface="Adobe 繁黑體 Std B" panose="020B0700000000000000" pitchFamily="34" charset="-128"/>
              </a:rPr>
              <a:t>Now theoptimalway Of the management of way thus wo can </a:t>
            </a:r>
            <a:endParaRPr lang="zh-CN" altLang="en-US" spc="100" dirty="0">
              <a:solidFill>
                <a:schemeClr val="bg1">
                  <a:lumMod val="50000"/>
                </a:schemeClr>
              </a:solidFill>
              <a:latin typeface="Calibri Light" panose="020F0302020204030204" pitchFamily="34" charset="0"/>
              <a:ea typeface="Adobe 繁黑體 Std B" panose="020B0700000000000000" pitchFamily="34" charset="-128"/>
            </a:endParaRPr>
          </a:p>
        </p:txBody>
      </p:sp>
      <p:sp>
        <p:nvSpPr>
          <p:cNvPr id="19" name="文本框 30"/>
          <p:cNvSpPr txBox="1"/>
          <p:nvPr/>
        </p:nvSpPr>
        <p:spPr>
          <a:xfrm>
            <a:off x="1726298" y="4853560"/>
            <a:ext cx="4860925" cy="1311128"/>
          </a:xfrm>
          <a:prstGeom prst="rect">
            <a:avLst/>
          </a:prstGeom>
          <a:noFill/>
        </p:spPr>
        <p:txBody>
          <a:bodyPr wrap="square" rtlCol="0">
            <a:spAutoFit/>
          </a:bodyPr>
          <a:lstStyle/>
          <a:p>
            <a:pPr algn="just">
              <a:lnSpc>
                <a:spcPct val="120000"/>
              </a:lnSpc>
            </a:pPr>
            <a:r>
              <a:rPr lang="en-US" altLang="zh-CN" sz="4800" spc="100" dirty="0">
                <a:solidFill>
                  <a:schemeClr val="bg1">
                    <a:lumMod val="50000"/>
                  </a:schemeClr>
                </a:solidFill>
                <a:latin typeface="微软雅黑" panose="020B0503020204020204" pitchFamily="34" charset="-122"/>
                <a:ea typeface="微软雅黑" panose="020B0503020204020204" pitchFamily="34" charset="-122"/>
              </a:rPr>
              <a:t>3</a:t>
            </a:r>
            <a:r>
              <a:rPr lang="en-US" altLang="zh-CN" spc="100" dirty="0">
                <a:solidFill>
                  <a:schemeClr val="bg1">
                    <a:lumMod val="50000"/>
                  </a:schemeClr>
                </a:solidFill>
                <a:latin typeface="微软雅黑 Light" panose="020B0502040204020203" pitchFamily="34" charset="-122"/>
                <a:ea typeface="微软雅黑 Light" panose="020B0502040204020203" pitchFamily="34" charset="-122"/>
              </a:rPr>
              <a:t>.</a:t>
            </a:r>
            <a:r>
              <a:rPr lang="en-US" altLang="zh-CN" spc="100" dirty="0">
                <a:solidFill>
                  <a:schemeClr val="bg1">
                    <a:lumMod val="50000"/>
                  </a:schemeClr>
                </a:solidFill>
                <a:latin typeface="Calibri Light" panose="020F0302020204030204" pitchFamily="34" charset="0"/>
                <a:ea typeface="Adobe 繁黑體 Std B" panose="020B0700000000000000" pitchFamily="34" charset="-128"/>
              </a:rPr>
              <a:t>Now theoptimalway Of the management of way thus wo can </a:t>
            </a:r>
            <a:endParaRPr lang="zh-CN" altLang="en-US" spc="100" dirty="0">
              <a:solidFill>
                <a:schemeClr val="bg1">
                  <a:lumMod val="50000"/>
                </a:schemeClr>
              </a:solidFill>
              <a:latin typeface="Calibri Light" panose="020F0302020204030204" pitchFamily="34" charset="0"/>
              <a:ea typeface="Adobe 繁黑體 Std B" panose="020B0700000000000000" pitchFamily="34" charset="-128"/>
            </a:endParaRPr>
          </a:p>
        </p:txBody>
      </p:sp>
    </p:spTree>
    <p:extLst>
      <p:ext uri="{BB962C8B-B14F-4D97-AF65-F5344CB8AC3E}">
        <p14:creationId xmlns:p14="http://schemas.microsoft.com/office/powerpoint/2010/main" val="243721749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50"/>
                                        <p:tgtEl>
                                          <p:spTgt spid="8"/>
                                        </p:tgtEl>
                                      </p:cBhvr>
                                    </p:animEffect>
                                    <p:anim calcmode="lin" valueType="num">
                                      <p:cBhvr>
                                        <p:cTn id="14" dur="250" fill="hold"/>
                                        <p:tgtEl>
                                          <p:spTgt spid="8"/>
                                        </p:tgtEl>
                                        <p:attrNameLst>
                                          <p:attrName>ppt_x</p:attrName>
                                        </p:attrNameLst>
                                      </p:cBhvr>
                                      <p:tavLst>
                                        <p:tav tm="0">
                                          <p:val>
                                            <p:strVal val="#ppt_x"/>
                                          </p:val>
                                        </p:tav>
                                        <p:tav tm="100000">
                                          <p:val>
                                            <p:strVal val="#ppt_x"/>
                                          </p:val>
                                        </p:tav>
                                      </p:tavLst>
                                    </p:anim>
                                    <p:anim calcmode="lin" valueType="num">
                                      <p:cBhvr>
                                        <p:cTn id="15" dur="25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50"/>
                                        <p:tgtEl>
                                          <p:spTgt spid="9"/>
                                        </p:tgtEl>
                                      </p:cBhvr>
                                    </p:animEffect>
                                    <p:anim calcmode="lin" valueType="num">
                                      <p:cBhvr>
                                        <p:cTn id="20" dur="250" fill="hold"/>
                                        <p:tgtEl>
                                          <p:spTgt spid="9"/>
                                        </p:tgtEl>
                                        <p:attrNameLst>
                                          <p:attrName>ppt_x</p:attrName>
                                        </p:attrNameLst>
                                      </p:cBhvr>
                                      <p:tavLst>
                                        <p:tav tm="0">
                                          <p:val>
                                            <p:strVal val="#ppt_x"/>
                                          </p:val>
                                        </p:tav>
                                        <p:tav tm="100000">
                                          <p:val>
                                            <p:strVal val="#ppt_x"/>
                                          </p:val>
                                        </p:tav>
                                      </p:tavLst>
                                    </p:anim>
                                    <p:anim calcmode="lin" valueType="num">
                                      <p:cBhvr>
                                        <p:cTn id="21" dur="25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250"/>
                                        <p:tgtEl>
                                          <p:spTgt spid="10"/>
                                        </p:tgtEl>
                                      </p:cBhvr>
                                    </p:animEffect>
                                    <p:anim calcmode="lin" valueType="num">
                                      <p:cBhvr>
                                        <p:cTn id="26" dur="250" fill="hold"/>
                                        <p:tgtEl>
                                          <p:spTgt spid="10"/>
                                        </p:tgtEl>
                                        <p:attrNameLst>
                                          <p:attrName>ppt_x</p:attrName>
                                        </p:attrNameLst>
                                      </p:cBhvr>
                                      <p:tavLst>
                                        <p:tav tm="0">
                                          <p:val>
                                            <p:strVal val="#ppt_x"/>
                                          </p:val>
                                        </p:tav>
                                        <p:tav tm="100000">
                                          <p:val>
                                            <p:strVal val="#ppt_x"/>
                                          </p:val>
                                        </p:tav>
                                      </p:tavLst>
                                    </p:anim>
                                    <p:anim calcmode="lin" valueType="num">
                                      <p:cBhvr>
                                        <p:cTn id="27" dur="25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250"/>
                                        <p:tgtEl>
                                          <p:spTgt spid="11"/>
                                        </p:tgtEl>
                                      </p:cBhvr>
                                    </p:animEffect>
                                    <p:anim calcmode="lin" valueType="num">
                                      <p:cBhvr>
                                        <p:cTn id="32" dur="250" fill="hold"/>
                                        <p:tgtEl>
                                          <p:spTgt spid="11"/>
                                        </p:tgtEl>
                                        <p:attrNameLst>
                                          <p:attrName>ppt_x</p:attrName>
                                        </p:attrNameLst>
                                      </p:cBhvr>
                                      <p:tavLst>
                                        <p:tav tm="0">
                                          <p:val>
                                            <p:strVal val="#ppt_x"/>
                                          </p:val>
                                        </p:tav>
                                        <p:tav tm="100000">
                                          <p:val>
                                            <p:strVal val="#ppt_x"/>
                                          </p:val>
                                        </p:tav>
                                      </p:tavLst>
                                    </p:anim>
                                    <p:anim calcmode="lin" valueType="num">
                                      <p:cBhvr>
                                        <p:cTn id="33" dur="25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250"/>
                                        <p:tgtEl>
                                          <p:spTgt spid="12"/>
                                        </p:tgtEl>
                                      </p:cBhvr>
                                    </p:animEffect>
                                    <p:anim calcmode="lin" valueType="num">
                                      <p:cBhvr>
                                        <p:cTn id="38" dur="250" fill="hold"/>
                                        <p:tgtEl>
                                          <p:spTgt spid="12"/>
                                        </p:tgtEl>
                                        <p:attrNameLst>
                                          <p:attrName>ppt_x</p:attrName>
                                        </p:attrNameLst>
                                      </p:cBhvr>
                                      <p:tavLst>
                                        <p:tav tm="0">
                                          <p:val>
                                            <p:strVal val="#ppt_x"/>
                                          </p:val>
                                        </p:tav>
                                        <p:tav tm="100000">
                                          <p:val>
                                            <p:strVal val="#ppt_x"/>
                                          </p:val>
                                        </p:tav>
                                      </p:tavLst>
                                    </p:anim>
                                    <p:anim calcmode="lin" valueType="num">
                                      <p:cBhvr>
                                        <p:cTn id="39" dur="25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250"/>
                                        <p:tgtEl>
                                          <p:spTgt spid="13"/>
                                        </p:tgtEl>
                                      </p:cBhvr>
                                    </p:animEffect>
                                    <p:anim calcmode="lin" valueType="num">
                                      <p:cBhvr>
                                        <p:cTn id="44" dur="250" fill="hold"/>
                                        <p:tgtEl>
                                          <p:spTgt spid="13"/>
                                        </p:tgtEl>
                                        <p:attrNameLst>
                                          <p:attrName>ppt_x</p:attrName>
                                        </p:attrNameLst>
                                      </p:cBhvr>
                                      <p:tavLst>
                                        <p:tav tm="0">
                                          <p:val>
                                            <p:strVal val="#ppt_x"/>
                                          </p:val>
                                        </p:tav>
                                        <p:tav tm="100000">
                                          <p:val>
                                            <p:strVal val="#ppt_x"/>
                                          </p:val>
                                        </p:tav>
                                      </p:tavLst>
                                    </p:anim>
                                    <p:anim calcmode="lin" valueType="num">
                                      <p:cBhvr>
                                        <p:cTn id="45" dur="250" fill="hold"/>
                                        <p:tgtEl>
                                          <p:spTgt spid="13"/>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250"/>
                                        <p:tgtEl>
                                          <p:spTgt spid="14"/>
                                        </p:tgtEl>
                                      </p:cBhvr>
                                    </p:animEffect>
                                    <p:anim calcmode="lin" valueType="num">
                                      <p:cBhvr>
                                        <p:cTn id="50" dur="250" fill="hold"/>
                                        <p:tgtEl>
                                          <p:spTgt spid="14"/>
                                        </p:tgtEl>
                                        <p:attrNameLst>
                                          <p:attrName>ppt_x</p:attrName>
                                        </p:attrNameLst>
                                      </p:cBhvr>
                                      <p:tavLst>
                                        <p:tav tm="0">
                                          <p:val>
                                            <p:strVal val="#ppt_x"/>
                                          </p:val>
                                        </p:tav>
                                        <p:tav tm="100000">
                                          <p:val>
                                            <p:strVal val="#ppt_x"/>
                                          </p:val>
                                        </p:tav>
                                      </p:tavLst>
                                    </p:anim>
                                    <p:anim calcmode="lin" valueType="num">
                                      <p:cBhvr>
                                        <p:cTn id="51" dur="25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250"/>
                                        <p:tgtEl>
                                          <p:spTgt spid="15"/>
                                        </p:tgtEl>
                                      </p:cBhvr>
                                    </p:animEffect>
                                    <p:anim calcmode="lin" valueType="num">
                                      <p:cBhvr>
                                        <p:cTn id="56" dur="250" fill="hold"/>
                                        <p:tgtEl>
                                          <p:spTgt spid="15"/>
                                        </p:tgtEl>
                                        <p:attrNameLst>
                                          <p:attrName>ppt_x</p:attrName>
                                        </p:attrNameLst>
                                      </p:cBhvr>
                                      <p:tavLst>
                                        <p:tav tm="0">
                                          <p:val>
                                            <p:strVal val="#ppt_x"/>
                                          </p:val>
                                        </p:tav>
                                        <p:tav tm="100000">
                                          <p:val>
                                            <p:strVal val="#ppt_x"/>
                                          </p:val>
                                        </p:tav>
                                      </p:tavLst>
                                    </p:anim>
                                    <p:anim calcmode="lin" valueType="num">
                                      <p:cBhvr>
                                        <p:cTn id="57" dur="25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250"/>
                                        <p:tgtEl>
                                          <p:spTgt spid="16"/>
                                        </p:tgtEl>
                                      </p:cBhvr>
                                    </p:animEffect>
                                    <p:anim calcmode="lin" valueType="num">
                                      <p:cBhvr>
                                        <p:cTn id="62" dur="250" fill="hold"/>
                                        <p:tgtEl>
                                          <p:spTgt spid="16"/>
                                        </p:tgtEl>
                                        <p:attrNameLst>
                                          <p:attrName>ppt_x</p:attrName>
                                        </p:attrNameLst>
                                      </p:cBhvr>
                                      <p:tavLst>
                                        <p:tav tm="0">
                                          <p:val>
                                            <p:strVal val="#ppt_x"/>
                                          </p:val>
                                        </p:tav>
                                        <p:tav tm="100000">
                                          <p:val>
                                            <p:strVal val="#ppt_x"/>
                                          </p:val>
                                        </p:tav>
                                      </p:tavLst>
                                    </p:anim>
                                    <p:anim calcmode="lin" valueType="num">
                                      <p:cBhvr>
                                        <p:cTn id="63" dur="250" fill="hold"/>
                                        <p:tgtEl>
                                          <p:spTgt spid="16"/>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250"/>
                                        <p:tgtEl>
                                          <p:spTgt spid="17"/>
                                        </p:tgtEl>
                                      </p:cBhvr>
                                    </p:animEffect>
                                    <p:anim calcmode="lin" valueType="num">
                                      <p:cBhvr>
                                        <p:cTn id="68" dur="250" fill="hold"/>
                                        <p:tgtEl>
                                          <p:spTgt spid="17"/>
                                        </p:tgtEl>
                                        <p:attrNameLst>
                                          <p:attrName>ppt_x</p:attrName>
                                        </p:attrNameLst>
                                      </p:cBhvr>
                                      <p:tavLst>
                                        <p:tav tm="0">
                                          <p:val>
                                            <p:strVal val="#ppt_x"/>
                                          </p:val>
                                        </p:tav>
                                        <p:tav tm="100000">
                                          <p:val>
                                            <p:strVal val="#ppt_x"/>
                                          </p:val>
                                        </p:tav>
                                      </p:tavLst>
                                    </p:anim>
                                    <p:anim calcmode="lin" valueType="num">
                                      <p:cBhvr>
                                        <p:cTn id="69" dur="250" fill="hold"/>
                                        <p:tgtEl>
                                          <p:spTgt spid="17"/>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250"/>
                                        <p:tgtEl>
                                          <p:spTgt spid="18"/>
                                        </p:tgtEl>
                                      </p:cBhvr>
                                    </p:animEffect>
                                    <p:anim calcmode="lin" valueType="num">
                                      <p:cBhvr>
                                        <p:cTn id="74" dur="250" fill="hold"/>
                                        <p:tgtEl>
                                          <p:spTgt spid="18"/>
                                        </p:tgtEl>
                                        <p:attrNameLst>
                                          <p:attrName>ppt_x</p:attrName>
                                        </p:attrNameLst>
                                      </p:cBhvr>
                                      <p:tavLst>
                                        <p:tav tm="0">
                                          <p:val>
                                            <p:strVal val="#ppt_x"/>
                                          </p:val>
                                        </p:tav>
                                        <p:tav tm="100000">
                                          <p:val>
                                            <p:strVal val="#ppt_x"/>
                                          </p:val>
                                        </p:tav>
                                      </p:tavLst>
                                    </p:anim>
                                    <p:anim calcmode="lin" valueType="num">
                                      <p:cBhvr>
                                        <p:cTn id="75" dur="250" fill="hold"/>
                                        <p:tgtEl>
                                          <p:spTgt spid="18"/>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250"/>
                                        <p:tgtEl>
                                          <p:spTgt spid="19"/>
                                        </p:tgtEl>
                                      </p:cBhvr>
                                    </p:animEffect>
                                    <p:anim calcmode="lin" valueType="num">
                                      <p:cBhvr>
                                        <p:cTn id="80" dur="250" fill="hold"/>
                                        <p:tgtEl>
                                          <p:spTgt spid="19"/>
                                        </p:tgtEl>
                                        <p:attrNameLst>
                                          <p:attrName>ppt_x</p:attrName>
                                        </p:attrNameLst>
                                      </p:cBhvr>
                                      <p:tavLst>
                                        <p:tav tm="0">
                                          <p:val>
                                            <p:strVal val="#ppt_x"/>
                                          </p:val>
                                        </p:tav>
                                        <p:tav tm="100000">
                                          <p:val>
                                            <p:strVal val="#ppt_x"/>
                                          </p:val>
                                        </p:tav>
                                      </p:tavLst>
                                    </p:anim>
                                    <p:anim calcmode="lin" valueType="num">
                                      <p:cBhvr>
                                        <p:cTn id="81" dur="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8" name="组合 7"/>
          <p:cNvGrpSpPr/>
          <p:nvPr/>
        </p:nvGrpSpPr>
        <p:grpSpPr>
          <a:xfrm flipH="1">
            <a:off x="1454170" y="1908955"/>
            <a:ext cx="9298172" cy="4387570"/>
            <a:chOff x="1219857" y="1616828"/>
            <a:chExt cx="10156914" cy="4792788"/>
          </a:xfrm>
        </p:grpSpPr>
        <p:sp>
          <p:nvSpPr>
            <p:cNvPr id="9" name="Oval 10"/>
            <p:cNvSpPr>
              <a:spLocks noChangeArrowheads="1"/>
            </p:cNvSpPr>
            <p:nvPr/>
          </p:nvSpPr>
          <p:spPr bwMode="auto">
            <a:xfrm>
              <a:off x="5299750" y="1807517"/>
              <a:ext cx="585407" cy="585788"/>
            </a:xfrm>
            <a:prstGeom prst="ellipse">
              <a:avLst/>
            </a:prstGeom>
            <a:solidFill>
              <a:srgbClr val="025C6F"/>
            </a:solidFill>
            <a:ln>
              <a:noFill/>
            </a:ln>
          </p:spPr>
          <p:txBody>
            <a:bodyPr lIns="91393" tIns="45697" rIns="91393" bIns="45697"/>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dirty="0">
                  <a:solidFill>
                    <a:schemeClr val="bg1"/>
                  </a:solidFill>
                  <a:latin typeface="微软雅黑" pitchFamily="34" charset="-122"/>
                </a:rPr>
                <a:t>1</a:t>
              </a:r>
              <a:endParaRPr lang="zh-CN" altLang="en-US" sz="2400" dirty="0">
                <a:solidFill>
                  <a:schemeClr val="bg1"/>
                </a:solidFill>
                <a:latin typeface="微软雅黑" pitchFamily="34" charset="-122"/>
              </a:endParaRPr>
            </a:p>
          </p:txBody>
        </p:sp>
        <p:sp>
          <p:nvSpPr>
            <p:cNvPr id="10" name="Oval 11"/>
            <p:cNvSpPr>
              <a:spLocks noChangeArrowheads="1"/>
            </p:cNvSpPr>
            <p:nvPr/>
          </p:nvSpPr>
          <p:spPr bwMode="auto">
            <a:xfrm>
              <a:off x="5299750" y="5792143"/>
              <a:ext cx="585407" cy="585788"/>
            </a:xfrm>
            <a:prstGeom prst="ellipse">
              <a:avLst/>
            </a:prstGeom>
            <a:solidFill>
              <a:srgbClr val="025C6F"/>
            </a:solidFill>
            <a:ln>
              <a:noFill/>
            </a:ln>
          </p:spPr>
          <p:txBody>
            <a:bodyPr lIns="91393" tIns="45697" rIns="91393" bIns="45697"/>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a:solidFill>
                    <a:schemeClr val="bg1"/>
                  </a:solidFill>
                  <a:latin typeface="微软雅黑" pitchFamily="34" charset="-122"/>
                </a:rPr>
                <a:t>5</a:t>
              </a:r>
              <a:endParaRPr lang="zh-CN" altLang="en-US" sz="2400">
                <a:solidFill>
                  <a:schemeClr val="bg1"/>
                </a:solidFill>
                <a:latin typeface="微软雅黑" pitchFamily="34" charset="-122"/>
              </a:endParaRPr>
            </a:p>
          </p:txBody>
        </p:sp>
        <p:sp>
          <p:nvSpPr>
            <p:cNvPr id="11" name="Oval 12"/>
            <p:cNvSpPr>
              <a:spLocks noChangeArrowheads="1"/>
            </p:cNvSpPr>
            <p:nvPr/>
          </p:nvSpPr>
          <p:spPr bwMode="auto">
            <a:xfrm>
              <a:off x="6004142" y="4866632"/>
              <a:ext cx="586992" cy="585787"/>
            </a:xfrm>
            <a:prstGeom prst="ellipse">
              <a:avLst/>
            </a:prstGeom>
            <a:solidFill>
              <a:schemeClr val="accent4"/>
            </a:solidFill>
            <a:ln>
              <a:noFill/>
            </a:ln>
          </p:spPr>
          <p:txBody>
            <a:bodyPr lIns="91393" tIns="45697" rIns="91393" bIns="45697"/>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dirty="0">
                  <a:solidFill>
                    <a:schemeClr val="bg1"/>
                  </a:solidFill>
                  <a:latin typeface="微软雅黑" pitchFamily="34" charset="-122"/>
                </a:rPr>
                <a:t>4</a:t>
              </a:r>
              <a:endParaRPr lang="zh-CN" altLang="en-US" sz="2400" dirty="0">
                <a:solidFill>
                  <a:schemeClr val="bg1"/>
                </a:solidFill>
                <a:latin typeface="微软雅黑" pitchFamily="34" charset="-122"/>
              </a:endParaRPr>
            </a:p>
          </p:txBody>
        </p:sp>
        <p:sp>
          <p:nvSpPr>
            <p:cNvPr id="12" name="Oval 13"/>
            <p:cNvSpPr>
              <a:spLocks noChangeArrowheads="1"/>
            </p:cNvSpPr>
            <p:nvPr/>
          </p:nvSpPr>
          <p:spPr bwMode="auto">
            <a:xfrm>
              <a:off x="6004142" y="2733033"/>
              <a:ext cx="586992" cy="585787"/>
            </a:xfrm>
            <a:prstGeom prst="ellipse">
              <a:avLst/>
            </a:prstGeom>
            <a:solidFill>
              <a:schemeClr val="accent4"/>
            </a:solidFill>
            <a:ln>
              <a:noFill/>
            </a:ln>
          </p:spPr>
          <p:txBody>
            <a:bodyPr lIns="91393" tIns="45697" rIns="91393" bIns="45697"/>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dirty="0">
                  <a:solidFill>
                    <a:schemeClr val="bg1"/>
                  </a:solidFill>
                  <a:latin typeface="微软雅黑" pitchFamily="34" charset="-122"/>
                </a:rPr>
                <a:t>2</a:t>
              </a:r>
              <a:endParaRPr lang="zh-CN" altLang="en-US" sz="2400" dirty="0">
                <a:solidFill>
                  <a:schemeClr val="bg1"/>
                </a:solidFill>
                <a:latin typeface="微软雅黑" pitchFamily="34" charset="-122"/>
              </a:endParaRPr>
            </a:p>
          </p:txBody>
        </p:sp>
        <p:sp>
          <p:nvSpPr>
            <p:cNvPr id="13" name="Oval 14"/>
            <p:cNvSpPr>
              <a:spLocks noChangeArrowheads="1"/>
            </p:cNvSpPr>
            <p:nvPr/>
          </p:nvSpPr>
          <p:spPr bwMode="auto">
            <a:xfrm>
              <a:off x="6232593" y="3799833"/>
              <a:ext cx="585407" cy="585787"/>
            </a:xfrm>
            <a:prstGeom prst="ellipse">
              <a:avLst/>
            </a:prstGeom>
            <a:solidFill>
              <a:srgbClr val="025C6F"/>
            </a:solidFill>
            <a:ln>
              <a:noFill/>
            </a:ln>
          </p:spPr>
          <p:txBody>
            <a:bodyPr lIns="91393" tIns="45697" rIns="91393" bIns="45697"/>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a:solidFill>
                    <a:schemeClr val="bg1"/>
                  </a:solidFill>
                  <a:latin typeface="微软雅黑" pitchFamily="34" charset="-122"/>
                </a:rPr>
                <a:t>3</a:t>
              </a:r>
              <a:endParaRPr lang="zh-CN" altLang="en-US" sz="2400">
                <a:solidFill>
                  <a:schemeClr val="bg1"/>
                </a:solidFill>
                <a:latin typeface="微软雅黑" pitchFamily="34" charset="-122"/>
              </a:endParaRPr>
            </a:p>
          </p:txBody>
        </p:sp>
        <p:sp>
          <p:nvSpPr>
            <p:cNvPr id="14" name="Oval 8"/>
            <p:cNvSpPr>
              <a:spLocks noChangeArrowheads="1"/>
            </p:cNvSpPr>
            <p:nvPr/>
          </p:nvSpPr>
          <p:spPr bwMode="auto">
            <a:xfrm>
              <a:off x="1219857" y="1914083"/>
              <a:ext cx="4469042" cy="4295753"/>
            </a:xfrm>
            <a:prstGeom prst="ellipse">
              <a:avLst/>
            </a:prstGeom>
            <a:blipFill dpi="0" rotWithShape="1">
              <a:blip r:embed="rId4"/>
              <a:srcRect/>
              <a:tile tx="0" ty="635000" sx="75000" sy="75000" flip="none" algn="ctr"/>
            </a:blipFill>
            <a:ln>
              <a:noFill/>
            </a:ln>
            <a:extLst/>
          </p:spPr>
          <p:txBody>
            <a:bodyPr lIns="91393" tIns="45697" rIns="91393" bIns="45697"/>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00">
                <a:solidFill>
                  <a:schemeClr val="tx1"/>
                </a:solidFill>
                <a:ea typeface="宋体" pitchFamily="2" charset="-122"/>
              </a:endParaRPr>
            </a:p>
          </p:txBody>
        </p:sp>
        <p:sp>
          <p:nvSpPr>
            <p:cNvPr id="15" name="矩形 1"/>
            <p:cNvSpPr>
              <a:spLocks noChangeArrowheads="1"/>
            </p:cNvSpPr>
            <p:nvPr/>
          </p:nvSpPr>
          <p:spPr bwMode="auto">
            <a:xfrm>
              <a:off x="6182867" y="1616828"/>
              <a:ext cx="4667143" cy="644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200" b="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
            <p:cNvSpPr>
              <a:spLocks noChangeArrowheads="1"/>
            </p:cNvSpPr>
            <p:nvPr/>
          </p:nvSpPr>
          <p:spPr bwMode="auto">
            <a:xfrm>
              <a:off x="6912767" y="2641764"/>
              <a:ext cx="4310978" cy="644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200" b="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
            <p:cNvSpPr>
              <a:spLocks noChangeArrowheads="1"/>
            </p:cNvSpPr>
            <p:nvPr/>
          </p:nvSpPr>
          <p:spPr bwMode="auto">
            <a:xfrm>
              <a:off x="7065793" y="3776210"/>
              <a:ext cx="4310978" cy="644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200" b="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
            <p:cNvSpPr>
              <a:spLocks noChangeArrowheads="1"/>
            </p:cNvSpPr>
            <p:nvPr/>
          </p:nvSpPr>
          <p:spPr bwMode="auto">
            <a:xfrm>
              <a:off x="6912767" y="4835390"/>
              <a:ext cx="4310978" cy="644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200" b="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
            <p:cNvSpPr>
              <a:spLocks noChangeArrowheads="1"/>
            </p:cNvSpPr>
            <p:nvPr/>
          </p:nvSpPr>
          <p:spPr bwMode="auto">
            <a:xfrm>
              <a:off x="6182867" y="5765174"/>
              <a:ext cx="4667143" cy="644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0" tIns="60945" rIns="121890" bIns="60945">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200" b="0" dirty="0">
                  <a:solidFill>
                    <a:schemeClr val="bg1">
                      <a:lumMod val="50000"/>
                    </a:schemeClr>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1200" b="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93712862"/>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0" name="矩形 29"/>
          <p:cNvSpPr/>
          <p:nvPr/>
        </p:nvSpPr>
        <p:spPr>
          <a:xfrm>
            <a:off x="616744" y="478415"/>
            <a:ext cx="10958513" cy="5901171"/>
          </a:xfrm>
          <a:prstGeom prst="rect">
            <a:avLst/>
          </a:prstGeom>
          <a:solidFill>
            <a:schemeClr val="bg1">
              <a:alpha val="50000"/>
            </a:schemeClr>
          </a:solidFill>
          <a:ln w="57150">
            <a:solidFill>
              <a:srgbClr val="025C6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999206" y="5080465"/>
            <a:ext cx="890531" cy="890531"/>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schemeClr val="accent4"/>
                </a:solidFill>
              </a:rPr>
              <a:t>4</a:t>
            </a:r>
            <a:endParaRPr lang="zh-CN" altLang="en-US" sz="4400" dirty="0">
              <a:solidFill>
                <a:schemeClr val="accent4"/>
              </a:solidFill>
            </a:endParaRPr>
          </a:p>
        </p:txBody>
      </p:sp>
      <p:sp>
        <p:nvSpPr>
          <p:cNvPr id="4" name="椭圆 3"/>
          <p:cNvSpPr/>
          <p:nvPr/>
        </p:nvSpPr>
        <p:spPr>
          <a:xfrm>
            <a:off x="4998393" y="2853164"/>
            <a:ext cx="890531" cy="890531"/>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schemeClr val="accent4"/>
                </a:solidFill>
              </a:rPr>
              <a:t>2</a:t>
            </a:r>
            <a:endParaRPr lang="zh-CN" altLang="en-US" sz="4400" dirty="0">
              <a:solidFill>
                <a:schemeClr val="accent4"/>
              </a:solidFill>
            </a:endParaRPr>
          </a:p>
        </p:txBody>
      </p:sp>
      <p:sp>
        <p:nvSpPr>
          <p:cNvPr id="5" name="椭圆 4"/>
          <p:cNvSpPr/>
          <p:nvPr/>
        </p:nvSpPr>
        <p:spPr>
          <a:xfrm>
            <a:off x="4998393" y="1760925"/>
            <a:ext cx="890531" cy="890531"/>
          </a:xfrm>
          <a:prstGeom prst="ellipse">
            <a:avLst/>
          </a:prstGeom>
          <a:noFill/>
          <a:ln>
            <a:solidFill>
              <a:srgbClr val="025C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srgbClr val="025C6F"/>
                </a:solidFill>
              </a:rPr>
              <a:t>1</a:t>
            </a:r>
            <a:endParaRPr lang="zh-CN" altLang="en-US" sz="4400" dirty="0">
              <a:solidFill>
                <a:srgbClr val="025C6F"/>
              </a:solidFill>
            </a:endParaRPr>
          </a:p>
        </p:txBody>
      </p:sp>
      <p:sp>
        <p:nvSpPr>
          <p:cNvPr id="6" name="椭圆 5"/>
          <p:cNvSpPr/>
          <p:nvPr/>
        </p:nvSpPr>
        <p:spPr>
          <a:xfrm>
            <a:off x="4999206" y="3988226"/>
            <a:ext cx="890531" cy="890531"/>
          </a:xfrm>
          <a:prstGeom prst="ellipse">
            <a:avLst/>
          </a:prstGeom>
          <a:noFill/>
          <a:ln>
            <a:solidFill>
              <a:srgbClr val="025C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srgbClr val="025C6F"/>
                </a:solidFill>
              </a:rPr>
              <a:t>3</a:t>
            </a:r>
            <a:endParaRPr lang="zh-CN" altLang="en-US" sz="4400" dirty="0">
              <a:solidFill>
                <a:srgbClr val="025C6F"/>
              </a:solidFill>
            </a:endParaRPr>
          </a:p>
        </p:txBody>
      </p:sp>
      <p:grpSp>
        <p:nvGrpSpPr>
          <p:cNvPr id="7" name="组合 6"/>
          <p:cNvGrpSpPr/>
          <p:nvPr/>
        </p:nvGrpSpPr>
        <p:grpSpPr>
          <a:xfrm>
            <a:off x="6066094" y="1974480"/>
            <a:ext cx="2713464" cy="463420"/>
            <a:chOff x="3382715" y="1432965"/>
            <a:chExt cx="2713464" cy="463420"/>
          </a:xfrm>
          <a:noFill/>
        </p:grpSpPr>
        <p:sp>
          <p:nvSpPr>
            <p:cNvPr id="8" name="燕尾形 7"/>
            <p:cNvSpPr/>
            <p:nvPr/>
          </p:nvSpPr>
          <p:spPr>
            <a:xfrm>
              <a:off x="3382715" y="1432965"/>
              <a:ext cx="2713464" cy="463420"/>
            </a:xfrm>
            <a:prstGeom prst="chevron">
              <a:avLst/>
            </a:prstGeom>
            <a:grpFill/>
            <a:ln>
              <a:solidFill>
                <a:srgbClr val="025C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9" name="矩形 8"/>
            <p:cNvSpPr/>
            <p:nvPr/>
          </p:nvSpPr>
          <p:spPr>
            <a:xfrm>
              <a:off x="3756119" y="1441265"/>
              <a:ext cx="2103461" cy="420564"/>
            </a:xfrm>
            <a:prstGeom prst="rect">
              <a:avLst/>
            </a:prstGeom>
            <a:grpFill/>
            <a:ln>
              <a:noFill/>
            </a:ln>
          </p:spPr>
          <p:txBody>
            <a:bodyPr wrap="none">
              <a:spAutoFit/>
            </a:bodyPr>
            <a:lstStyle/>
            <a:p>
              <a:pPr fontAlgn="base">
                <a:spcBef>
                  <a:spcPct val="0"/>
                </a:spcBef>
                <a:spcAft>
                  <a:spcPct val="0"/>
                </a:spcAft>
              </a:pPr>
              <a:r>
                <a:rPr lang="zh-CN" altLang="en-US" sz="2133" dirty="0">
                  <a:solidFill>
                    <a:schemeClr val="bg1">
                      <a:lumMod val="50000"/>
                    </a:schemeClr>
                  </a:solidFill>
                  <a:latin typeface="微软雅黑" panose="020B0503020204020204" pitchFamily="34" charset="-122"/>
                  <a:ea typeface="微软雅黑" panose="020B0503020204020204" pitchFamily="34" charset="-122"/>
                </a:rPr>
                <a:t>添加目录一文字</a:t>
              </a:r>
            </a:p>
          </p:txBody>
        </p:sp>
      </p:grpSp>
      <p:grpSp>
        <p:nvGrpSpPr>
          <p:cNvPr id="10" name="组合 9"/>
          <p:cNvGrpSpPr/>
          <p:nvPr/>
        </p:nvGrpSpPr>
        <p:grpSpPr>
          <a:xfrm>
            <a:off x="6066094" y="3066719"/>
            <a:ext cx="2713464" cy="463420"/>
            <a:chOff x="4463688" y="2325220"/>
            <a:chExt cx="2713464" cy="463420"/>
          </a:xfrm>
          <a:noFill/>
        </p:grpSpPr>
        <p:sp>
          <p:nvSpPr>
            <p:cNvPr id="11" name="燕尾形 10"/>
            <p:cNvSpPr/>
            <p:nvPr/>
          </p:nvSpPr>
          <p:spPr>
            <a:xfrm>
              <a:off x="4463688" y="2325220"/>
              <a:ext cx="2713464" cy="463420"/>
            </a:xfrm>
            <a:prstGeom prst="chevron">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12" name="矩形 11"/>
            <p:cNvSpPr/>
            <p:nvPr/>
          </p:nvSpPr>
          <p:spPr>
            <a:xfrm>
              <a:off x="4831599" y="2346648"/>
              <a:ext cx="2103461" cy="420564"/>
            </a:xfrm>
            <a:prstGeom prst="rect">
              <a:avLst/>
            </a:prstGeom>
            <a:grpFill/>
            <a:ln>
              <a:noFill/>
            </a:ln>
          </p:spPr>
          <p:txBody>
            <a:bodyPr wrap="none">
              <a:spAutoFit/>
            </a:bodyPr>
            <a:lstStyle/>
            <a:p>
              <a:pPr fontAlgn="base">
                <a:spcBef>
                  <a:spcPct val="0"/>
                </a:spcBef>
                <a:spcAft>
                  <a:spcPct val="0"/>
                </a:spcAft>
              </a:pPr>
              <a:r>
                <a:rPr lang="zh-CN" altLang="en-US" sz="2133" dirty="0">
                  <a:solidFill>
                    <a:schemeClr val="bg1">
                      <a:lumMod val="50000"/>
                    </a:schemeClr>
                  </a:solidFill>
                  <a:latin typeface="微软雅黑" panose="020B0503020204020204" pitchFamily="34" charset="-122"/>
                  <a:ea typeface="微软雅黑" panose="020B0503020204020204" pitchFamily="34" charset="-122"/>
                </a:rPr>
                <a:t>添加目录二文字</a:t>
              </a:r>
            </a:p>
          </p:txBody>
        </p:sp>
      </p:grpSp>
      <p:grpSp>
        <p:nvGrpSpPr>
          <p:cNvPr id="13" name="组合 12"/>
          <p:cNvGrpSpPr/>
          <p:nvPr/>
        </p:nvGrpSpPr>
        <p:grpSpPr>
          <a:xfrm>
            <a:off x="6066907" y="4201781"/>
            <a:ext cx="2713464" cy="463420"/>
            <a:chOff x="5477851" y="3221290"/>
            <a:chExt cx="2713464" cy="463420"/>
          </a:xfrm>
          <a:noFill/>
        </p:grpSpPr>
        <p:sp>
          <p:nvSpPr>
            <p:cNvPr id="14" name="燕尾形 13"/>
            <p:cNvSpPr/>
            <p:nvPr/>
          </p:nvSpPr>
          <p:spPr>
            <a:xfrm>
              <a:off x="5477851" y="3221290"/>
              <a:ext cx="2713464" cy="463420"/>
            </a:xfrm>
            <a:prstGeom prst="chevron">
              <a:avLst/>
            </a:prstGeom>
            <a:grpFill/>
            <a:ln>
              <a:solidFill>
                <a:srgbClr val="025C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15" name="矩形 14"/>
            <p:cNvSpPr/>
            <p:nvPr/>
          </p:nvSpPr>
          <p:spPr>
            <a:xfrm>
              <a:off x="5851379" y="3240464"/>
              <a:ext cx="2103461" cy="420564"/>
            </a:xfrm>
            <a:prstGeom prst="rect">
              <a:avLst/>
            </a:prstGeom>
            <a:grpFill/>
            <a:ln>
              <a:noFill/>
            </a:ln>
          </p:spPr>
          <p:txBody>
            <a:bodyPr wrap="none">
              <a:spAutoFit/>
            </a:bodyPr>
            <a:lstStyle/>
            <a:p>
              <a:pPr fontAlgn="base">
                <a:spcBef>
                  <a:spcPct val="0"/>
                </a:spcBef>
                <a:spcAft>
                  <a:spcPct val="0"/>
                </a:spcAft>
              </a:pPr>
              <a:r>
                <a:rPr lang="zh-CN" altLang="en-US" sz="2133" dirty="0">
                  <a:solidFill>
                    <a:schemeClr val="bg1">
                      <a:lumMod val="50000"/>
                    </a:schemeClr>
                  </a:solidFill>
                  <a:latin typeface="微软雅黑" panose="020B0503020204020204" pitchFamily="34" charset="-122"/>
                  <a:ea typeface="微软雅黑" panose="020B0503020204020204" pitchFamily="34" charset="-122"/>
                </a:rPr>
                <a:t>添加目录三文字</a:t>
              </a:r>
            </a:p>
          </p:txBody>
        </p:sp>
      </p:grpSp>
      <p:grpSp>
        <p:nvGrpSpPr>
          <p:cNvPr id="16" name="组合 15"/>
          <p:cNvGrpSpPr/>
          <p:nvPr/>
        </p:nvGrpSpPr>
        <p:grpSpPr>
          <a:xfrm>
            <a:off x="6066907" y="5294020"/>
            <a:ext cx="2713464" cy="463420"/>
            <a:chOff x="4469387" y="4122389"/>
            <a:chExt cx="2713464" cy="463420"/>
          </a:xfrm>
          <a:noFill/>
        </p:grpSpPr>
        <p:sp>
          <p:nvSpPr>
            <p:cNvPr id="17" name="燕尾形 16"/>
            <p:cNvSpPr/>
            <p:nvPr/>
          </p:nvSpPr>
          <p:spPr>
            <a:xfrm>
              <a:off x="4469387" y="4122389"/>
              <a:ext cx="2713464" cy="463420"/>
            </a:xfrm>
            <a:prstGeom prst="chevron">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18" name="矩形 17"/>
            <p:cNvSpPr/>
            <p:nvPr/>
          </p:nvSpPr>
          <p:spPr>
            <a:xfrm>
              <a:off x="4868523" y="4129817"/>
              <a:ext cx="2103461" cy="420564"/>
            </a:xfrm>
            <a:prstGeom prst="rect">
              <a:avLst/>
            </a:prstGeom>
            <a:grpFill/>
            <a:ln>
              <a:noFill/>
            </a:ln>
          </p:spPr>
          <p:txBody>
            <a:bodyPr wrap="none">
              <a:spAutoFit/>
            </a:bodyPr>
            <a:lstStyle/>
            <a:p>
              <a:pPr fontAlgn="base">
                <a:spcBef>
                  <a:spcPct val="0"/>
                </a:spcBef>
                <a:spcAft>
                  <a:spcPct val="0"/>
                </a:spcAft>
              </a:pPr>
              <a:r>
                <a:rPr lang="zh-CN" altLang="en-US" sz="2133" dirty="0">
                  <a:solidFill>
                    <a:schemeClr val="bg1">
                      <a:lumMod val="50000"/>
                    </a:schemeClr>
                  </a:solidFill>
                  <a:latin typeface="微软雅黑" panose="020B0503020204020204" pitchFamily="34" charset="-122"/>
                  <a:ea typeface="微软雅黑" panose="020B0503020204020204" pitchFamily="34" charset="-122"/>
                </a:rPr>
                <a:t>添加目录四文字</a:t>
              </a:r>
            </a:p>
          </p:txBody>
        </p:sp>
      </p:grpSp>
      <p:grpSp>
        <p:nvGrpSpPr>
          <p:cNvPr id="23" name="组合 22"/>
          <p:cNvGrpSpPr/>
          <p:nvPr/>
        </p:nvGrpSpPr>
        <p:grpSpPr>
          <a:xfrm>
            <a:off x="2038086" y="1407794"/>
            <a:ext cx="1973748" cy="1325157"/>
            <a:chOff x="1794723" y="2515487"/>
            <a:chExt cx="2842553" cy="1908466"/>
          </a:xfrm>
        </p:grpSpPr>
        <p:sp>
          <p:nvSpPr>
            <p:cNvPr id="24" name="文本框 1"/>
            <p:cNvSpPr txBox="1"/>
            <p:nvPr/>
          </p:nvSpPr>
          <p:spPr>
            <a:xfrm>
              <a:off x="2136999" y="3759072"/>
              <a:ext cx="2191335" cy="664881"/>
            </a:xfrm>
            <a:prstGeom prst="rect">
              <a:avLst/>
            </a:prstGeom>
            <a:noFill/>
          </p:spPr>
          <p:txBody>
            <a:bodyPr wrap="none" rtlCol="0">
              <a:spAutoFit/>
            </a:bodyPr>
            <a:lstStyle/>
            <a:p>
              <a:pPr algn="ctr"/>
              <a:r>
                <a:rPr lang="en-US" altLang="zh-CN" sz="2400" dirty="0">
                  <a:solidFill>
                    <a:srgbClr val="025C6F"/>
                  </a:solidFill>
                  <a:latin typeface="张海山锐线体简" panose="02000000000000000000" pitchFamily="2" charset="-122"/>
                  <a:ea typeface="张海山锐线体简" panose="02000000000000000000" pitchFamily="2" charset="-122"/>
                </a:rPr>
                <a:t>CONTENT</a:t>
              </a:r>
              <a:endParaRPr lang="zh-CN" altLang="en-US" sz="2400" dirty="0">
                <a:solidFill>
                  <a:srgbClr val="025C6F"/>
                </a:solidFill>
                <a:latin typeface="张海山锐线体简" panose="02000000000000000000" pitchFamily="2" charset="-122"/>
                <a:ea typeface="张海山锐线体简" panose="02000000000000000000" pitchFamily="2" charset="-122"/>
              </a:endParaRPr>
            </a:p>
          </p:txBody>
        </p:sp>
        <p:sp>
          <p:nvSpPr>
            <p:cNvPr id="25" name="文本框 5"/>
            <p:cNvSpPr txBox="1"/>
            <p:nvPr/>
          </p:nvSpPr>
          <p:spPr>
            <a:xfrm>
              <a:off x="1794723" y="2515487"/>
              <a:ext cx="2842553" cy="1462739"/>
            </a:xfrm>
            <a:prstGeom prst="rect">
              <a:avLst/>
            </a:prstGeom>
            <a:noFill/>
          </p:spPr>
          <p:txBody>
            <a:bodyPr wrap="square" rtlCol="0">
              <a:spAutoFit/>
            </a:bodyPr>
            <a:lstStyle/>
            <a:p>
              <a:pPr algn="ctr"/>
              <a:r>
                <a:rPr lang="zh-CN" altLang="en-US" sz="6000" dirty="0">
                  <a:solidFill>
                    <a:srgbClr val="025C6F"/>
                  </a:solidFill>
                  <a:latin typeface="张海山锐线体简" panose="02000000000000000000" pitchFamily="2" charset="-122"/>
                  <a:ea typeface="张海山锐线体简" panose="02000000000000000000" pitchFamily="2" charset="-122"/>
                </a:rPr>
                <a:t>目录</a:t>
              </a:r>
            </a:p>
          </p:txBody>
        </p:sp>
      </p:grpSp>
    </p:spTree>
    <p:extLst>
      <p:ext uri="{BB962C8B-B14F-4D97-AF65-F5344CB8AC3E}">
        <p14:creationId xmlns:p14="http://schemas.microsoft.com/office/powerpoint/2010/main" val="751631942"/>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750"/>
                                        <p:tgtEl>
                                          <p:spTgt spid="29"/>
                                        </p:tgtEl>
                                      </p:cBhvr>
                                    </p:animEffect>
                                  </p:childTnLst>
                                </p:cTn>
                              </p:par>
                              <p:par>
                                <p:cTn id="8" presetID="16" presetClass="entr" presetSubtype="21" fill="hold" grpId="0" nodeType="withEffect">
                                  <p:stCondLst>
                                    <p:cond delay="500"/>
                                  </p:stCondLst>
                                  <p:childTnLst>
                                    <p:set>
                                      <p:cBhvr>
                                        <p:cTn id="9" dur="1" fill="hold">
                                          <p:stCondLst>
                                            <p:cond delay="0"/>
                                          </p:stCondLst>
                                        </p:cTn>
                                        <p:tgtEl>
                                          <p:spTgt spid="30"/>
                                        </p:tgtEl>
                                        <p:attrNameLst>
                                          <p:attrName>style.visibility</p:attrName>
                                        </p:attrNameLst>
                                      </p:cBhvr>
                                      <p:to>
                                        <p:strVal val="visible"/>
                                      </p:to>
                                    </p:set>
                                    <p:animEffect transition="in" filter="barn(inVertical)">
                                      <p:cBhvr>
                                        <p:cTn id="10" dur="750"/>
                                        <p:tgtEl>
                                          <p:spTgt spid="30"/>
                                        </p:tgtEl>
                                      </p:cBhvr>
                                    </p:animEffect>
                                  </p:childTnLst>
                                </p:cTn>
                              </p:par>
                            </p:childTnLst>
                          </p:cTn>
                        </p:par>
                        <p:par>
                          <p:cTn id="11" fill="hold">
                            <p:stCondLst>
                              <p:cond delay="1250"/>
                            </p:stCondLst>
                            <p:childTnLst>
                              <p:par>
                                <p:cTn id="12" presetID="42"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750"/>
                                        <p:tgtEl>
                                          <p:spTgt spid="23"/>
                                        </p:tgtEl>
                                      </p:cBhvr>
                                    </p:animEffect>
                                    <p:anim calcmode="lin" valueType="num">
                                      <p:cBhvr>
                                        <p:cTn id="15" dur="750" fill="hold"/>
                                        <p:tgtEl>
                                          <p:spTgt spid="23"/>
                                        </p:tgtEl>
                                        <p:attrNameLst>
                                          <p:attrName>ppt_x</p:attrName>
                                        </p:attrNameLst>
                                      </p:cBhvr>
                                      <p:tavLst>
                                        <p:tav tm="0">
                                          <p:val>
                                            <p:strVal val="#ppt_x"/>
                                          </p:val>
                                        </p:tav>
                                        <p:tav tm="100000">
                                          <p:val>
                                            <p:strVal val="#ppt_x"/>
                                          </p:val>
                                        </p:tav>
                                      </p:tavLst>
                                    </p:anim>
                                    <p:anim calcmode="lin" valueType="num">
                                      <p:cBhvr>
                                        <p:cTn id="16" dur="750" fill="hold"/>
                                        <p:tgtEl>
                                          <p:spTgt spid="23"/>
                                        </p:tgtEl>
                                        <p:attrNameLst>
                                          <p:attrName>ppt_y</p:attrName>
                                        </p:attrNameLst>
                                      </p:cBhvr>
                                      <p:tavLst>
                                        <p:tav tm="0">
                                          <p:val>
                                            <p:strVal val="#ppt_y+.1"/>
                                          </p:val>
                                        </p:tav>
                                        <p:tav tm="100000">
                                          <p:val>
                                            <p:strVal val="#ppt_y"/>
                                          </p:val>
                                        </p:tav>
                                      </p:tavLst>
                                    </p:anim>
                                  </p:childTnLst>
                                </p:cTn>
                              </p:par>
                              <p:par>
                                <p:cTn id="17" presetID="52" presetClass="entr" presetSubtype="0" fill="hold" grpId="0" nodeType="withEffect">
                                  <p:stCondLst>
                                    <p:cond delay="750"/>
                                  </p:stCondLst>
                                  <p:childTnLst>
                                    <p:set>
                                      <p:cBhvr>
                                        <p:cTn id="18" dur="1" fill="hold">
                                          <p:stCondLst>
                                            <p:cond delay="0"/>
                                          </p:stCondLst>
                                        </p:cTn>
                                        <p:tgtEl>
                                          <p:spTgt spid="5"/>
                                        </p:tgtEl>
                                        <p:attrNameLst>
                                          <p:attrName>style.visibility</p:attrName>
                                        </p:attrNameLst>
                                      </p:cBhvr>
                                      <p:to>
                                        <p:strVal val="visible"/>
                                      </p:to>
                                    </p:set>
                                    <p:animScale>
                                      <p:cBhvr>
                                        <p:cTn id="19"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5"/>
                                        </p:tgtEl>
                                        <p:attrNameLst>
                                          <p:attrName>ppt_x</p:attrName>
                                          <p:attrName>ppt_y</p:attrName>
                                        </p:attrNameLst>
                                      </p:cBhvr>
                                    </p:animMotion>
                                    <p:animEffect transition="in" filter="fade">
                                      <p:cBhvr>
                                        <p:cTn id="21" dur="1000"/>
                                        <p:tgtEl>
                                          <p:spTgt spid="5"/>
                                        </p:tgtEl>
                                      </p:cBhvr>
                                    </p:animEffect>
                                  </p:childTnLst>
                                </p:cTn>
                              </p:par>
                              <p:par>
                                <p:cTn id="22" presetID="52" presetClass="entr" presetSubtype="0" fill="hold" grpId="0" nodeType="withEffect">
                                  <p:stCondLst>
                                    <p:cond delay="1500"/>
                                  </p:stCondLst>
                                  <p:childTnLst>
                                    <p:set>
                                      <p:cBhvr>
                                        <p:cTn id="23" dur="1" fill="hold">
                                          <p:stCondLst>
                                            <p:cond delay="0"/>
                                          </p:stCondLst>
                                        </p:cTn>
                                        <p:tgtEl>
                                          <p:spTgt spid="4"/>
                                        </p:tgtEl>
                                        <p:attrNameLst>
                                          <p:attrName>style.visibility</p:attrName>
                                        </p:attrNameLst>
                                      </p:cBhvr>
                                      <p:to>
                                        <p:strVal val="visible"/>
                                      </p:to>
                                    </p:set>
                                    <p:animScale>
                                      <p:cBhvr>
                                        <p:cTn id="2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4"/>
                                        </p:tgtEl>
                                        <p:attrNameLst>
                                          <p:attrName>ppt_x</p:attrName>
                                          <p:attrName>ppt_y</p:attrName>
                                        </p:attrNameLst>
                                      </p:cBhvr>
                                    </p:animMotion>
                                    <p:animEffect transition="in" filter="fade">
                                      <p:cBhvr>
                                        <p:cTn id="26" dur="1000"/>
                                        <p:tgtEl>
                                          <p:spTgt spid="4"/>
                                        </p:tgtEl>
                                      </p:cBhvr>
                                    </p:animEffect>
                                  </p:childTnLst>
                                </p:cTn>
                              </p:par>
                              <p:par>
                                <p:cTn id="27" presetID="52" presetClass="entr" presetSubtype="0" fill="hold" grpId="0" nodeType="withEffect">
                                  <p:stCondLst>
                                    <p:cond delay="1800"/>
                                  </p:stCondLst>
                                  <p:childTnLst>
                                    <p:set>
                                      <p:cBhvr>
                                        <p:cTn id="28" dur="1" fill="hold">
                                          <p:stCondLst>
                                            <p:cond delay="0"/>
                                          </p:stCondLst>
                                        </p:cTn>
                                        <p:tgtEl>
                                          <p:spTgt spid="6"/>
                                        </p:tgtEl>
                                        <p:attrNameLst>
                                          <p:attrName>style.visibility</p:attrName>
                                        </p:attrNameLst>
                                      </p:cBhvr>
                                      <p:to>
                                        <p:strVal val="visible"/>
                                      </p:to>
                                    </p:set>
                                    <p:animScale>
                                      <p:cBhvr>
                                        <p:cTn id="29"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6"/>
                                        </p:tgtEl>
                                        <p:attrNameLst>
                                          <p:attrName>ppt_x</p:attrName>
                                          <p:attrName>ppt_y</p:attrName>
                                        </p:attrNameLst>
                                      </p:cBhvr>
                                    </p:animMotion>
                                    <p:animEffect transition="in" filter="fade">
                                      <p:cBhvr>
                                        <p:cTn id="31" dur="1000"/>
                                        <p:tgtEl>
                                          <p:spTgt spid="6"/>
                                        </p:tgtEl>
                                      </p:cBhvr>
                                    </p:animEffect>
                                  </p:childTnLst>
                                </p:cTn>
                              </p:par>
                              <p:par>
                                <p:cTn id="32" presetID="52" presetClass="entr" presetSubtype="0" fill="hold" grpId="0" nodeType="withEffect">
                                  <p:stCondLst>
                                    <p:cond delay="2500"/>
                                  </p:stCondLst>
                                  <p:childTnLst>
                                    <p:set>
                                      <p:cBhvr>
                                        <p:cTn id="33" dur="1" fill="hold">
                                          <p:stCondLst>
                                            <p:cond delay="0"/>
                                          </p:stCondLst>
                                        </p:cTn>
                                        <p:tgtEl>
                                          <p:spTgt spid="3"/>
                                        </p:tgtEl>
                                        <p:attrNameLst>
                                          <p:attrName>style.visibility</p:attrName>
                                        </p:attrNameLst>
                                      </p:cBhvr>
                                      <p:to>
                                        <p:strVal val="visible"/>
                                      </p:to>
                                    </p:set>
                                    <p:animScale>
                                      <p:cBhvr>
                                        <p:cTn id="34"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
                                        </p:tgtEl>
                                        <p:attrNameLst>
                                          <p:attrName>ppt_x</p:attrName>
                                          <p:attrName>ppt_y</p:attrName>
                                        </p:attrNameLst>
                                      </p:cBhvr>
                                    </p:animMotion>
                                    <p:animEffect transition="in" filter="fade">
                                      <p:cBhvr>
                                        <p:cTn id="36" dur="1000"/>
                                        <p:tgtEl>
                                          <p:spTgt spid="3"/>
                                        </p:tgtEl>
                                      </p:cBhvr>
                                    </p:animEffect>
                                  </p:childTnLst>
                                </p:cTn>
                              </p:par>
                              <p:par>
                                <p:cTn id="37" presetID="22" presetClass="entr" presetSubtype="8" fill="hold" nodeType="withEffect">
                                  <p:stCondLst>
                                    <p:cond delay="300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par>
                                <p:cTn id="40" presetID="22" presetClass="entr" presetSubtype="8" fill="hold" nodeType="withEffect">
                                  <p:stCondLst>
                                    <p:cond delay="320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par>
                                <p:cTn id="43" presetID="22" presetClass="entr" presetSubtype="8" fill="hold" nodeType="withEffect">
                                  <p:stCondLst>
                                    <p:cond delay="34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nodeType="withEffect">
                                  <p:stCondLst>
                                    <p:cond delay="350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 grpId="0" animBg="1"/>
      <p:bldP spid="4" grpId="0" animBg="1"/>
      <p:bldP spid="5" grpId="0" animBg="1"/>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616744" y="478415"/>
            <a:ext cx="10958513" cy="5901171"/>
          </a:xfrm>
          <a:prstGeom prst="rect">
            <a:avLst/>
          </a:prstGeom>
          <a:solidFill>
            <a:schemeClr val="bg1">
              <a:alpha val="50000"/>
            </a:schemeClr>
          </a:solidFill>
          <a:ln w="57150">
            <a:solidFill>
              <a:srgbClr val="025C6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932715" y="2699180"/>
            <a:ext cx="1486430" cy="1486426"/>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6000" dirty="0">
                <a:solidFill>
                  <a:schemeClr val="accent4"/>
                </a:solidFill>
              </a:rPr>
              <a:t>4</a:t>
            </a:r>
            <a:endParaRPr lang="zh-CN" altLang="en-US" sz="6000" dirty="0">
              <a:solidFill>
                <a:schemeClr val="accent4"/>
              </a:solidFill>
            </a:endParaRPr>
          </a:p>
        </p:txBody>
      </p:sp>
      <p:grpSp>
        <p:nvGrpSpPr>
          <p:cNvPr id="13" name="组合 12"/>
          <p:cNvGrpSpPr/>
          <p:nvPr/>
        </p:nvGrpSpPr>
        <p:grpSpPr>
          <a:xfrm>
            <a:off x="5068560" y="2610748"/>
            <a:ext cx="4339650" cy="1663290"/>
            <a:chOff x="4707301" y="2958229"/>
            <a:chExt cx="4339650" cy="1663290"/>
          </a:xfrm>
        </p:grpSpPr>
        <p:sp>
          <p:nvSpPr>
            <p:cNvPr id="14" name="矩形 13"/>
            <p:cNvSpPr/>
            <p:nvPr/>
          </p:nvSpPr>
          <p:spPr>
            <a:xfrm>
              <a:off x="4707301" y="2958229"/>
              <a:ext cx="4339650" cy="923330"/>
            </a:xfrm>
            <a:prstGeom prst="rect">
              <a:avLst/>
            </a:prstGeom>
          </p:spPr>
          <p:txBody>
            <a:bodyPr wrap="none">
              <a:spAutoFit/>
            </a:bodyPr>
            <a:lstStyle/>
            <a:p>
              <a:r>
                <a:rPr kumimoji="1" lang="zh-CN" altLang="en-US" sz="5200" dirty="0">
                  <a:solidFill>
                    <a:schemeClr val="accent4"/>
                  </a:solidFill>
                  <a:latin typeface="张海山锐线体简" panose="02000000000000000000" pitchFamily="2" charset="-122"/>
                  <a:ea typeface="张海山锐线体简" panose="02000000000000000000" pitchFamily="2" charset="-122"/>
                </a:rPr>
                <a:t>加入你的标题</a:t>
              </a:r>
            </a:p>
          </p:txBody>
        </p:sp>
        <p:sp>
          <p:nvSpPr>
            <p:cNvPr id="15" name="矩形 14"/>
            <p:cNvSpPr/>
            <p:nvPr/>
          </p:nvSpPr>
          <p:spPr>
            <a:xfrm>
              <a:off x="4738330" y="3729159"/>
              <a:ext cx="4192020" cy="892360"/>
            </a:xfrm>
            <a:prstGeom prst="rect">
              <a:avLst/>
            </a:prstGeom>
          </p:spPr>
          <p:txBody>
            <a:bodyPr wrap="square">
              <a:spAutoFit/>
            </a:bodyPr>
            <a:lstStyle/>
            <a:p>
              <a:pPr>
                <a:lnSpc>
                  <a:spcPct val="130000"/>
                </a:lnSpc>
              </a:pPr>
              <a:r>
                <a:rPr lang="zh-CN" altLang="en-US" sz="1333" dirty="0">
                  <a:solidFill>
                    <a:schemeClr val="bg1">
                      <a:lumMod val="65000"/>
                    </a:schemeClr>
                  </a:solidFill>
                  <a:latin typeface="张海山锐线体简" panose="02000000000000000000" pitchFamily="2" charset="-122"/>
                  <a:ea typeface="张海山锐线体简" panose="02000000000000000000" pitchFamily="2" charset="-122"/>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lumMod val="65000"/>
                  </a:schemeClr>
                </a:solidFill>
                <a:latin typeface="张海山锐线体简" panose="02000000000000000000" pitchFamily="2" charset="-122"/>
                <a:ea typeface="张海山锐线体简" panose="02000000000000000000" pitchFamily="2" charset="-122"/>
              </a:endParaRPr>
            </a:p>
          </p:txBody>
        </p:sp>
      </p:grpSp>
    </p:spTree>
    <p:extLst>
      <p:ext uri="{BB962C8B-B14F-4D97-AF65-F5344CB8AC3E}">
        <p14:creationId xmlns:p14="http://schemas.microsoft.com/office/powerpoint/2010/main" val="808671765"/>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750"/>
                                        <p:tgtEl>
                                          <p:spTgt spid="11"/>
                                        </p:tgtEl>
                                      </p:cBhvr>
                                    </p:animEffect>
                                  </p:childTnLst>
                                </p:cTn>
                              </p:par>
                              <p:par>
                                <p:cTn id="8" presetID="16" presetClass="entr" presetSubtype="21" fill="hold" grpId="0"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750"/>
                                        <p:tgtEl>
                                          <p:spTgt spid="12"/>
                                        </p:tgtEl>
                                      </p:cBhvr>
                                    </p:animEffect>
                                  </p:childTnLst>
                                </p:cTn>
                              </p:par>
                              <p:par>
                                <p:cTn id="11" presetID="52" presetClass="entr" presetSubtype="0" fill="hold" grpId="0" nodeType="withEffect">
                                  <p:stCondLst>
                                    <p:cond delay="75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7563088" y="1523453"/>
            <a:ext cx="4119500" cy="3559103"/>
          </a:xfrm>
          <a:prstGeom prst="rect">
            <a:avLst/>
          </a:prstGeom>
          <a:blipFill dpi="0" rotWithShape="1">
            <a:blip r:embed="rId4">
              <a:extLst>
                <a:ext uri="{BEBA8EAE-BF5A-486C-A8C5-ECC9F3942E4B}">
                  <a14:imgProps xmlns:a14="http://schemas.microsoft.com/office/drawing/2010/main">
                    <a14:imgLayer r:embed="rId5">
                      <a14:imgEffect>
                        <a14:brightnessContrast bright="18000"/>
                      </a14:imgEffect>
                    </a14:imgLayer>
                  </a14:imgProps>
                </a:ext>
              </a:extLst>
            </a:blip>
            <a:srcRect/>
            <a:tile tx="0" ty="0" sx="75000" sy="75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046637" y="4363737"/>
            <a:ext cx="3420897" cy="2140177"/>
          </a:xfrm>
          <a:prstGeom prst="rect">
            <a:avLst/>
          </a:prstGeom>
          <a:blipFill dpi="0" rotWithShape="1">
            <a:blip r:embed="rId6">
              <a:extLst>
                <a:ext uri="{BEBA8EAE-BF5A-486C-A8C5-ECC9F3942E4B}">
                  <a14:imgProps xmlns:a14="http://schemas.microsoft.com/office/drawing/2010/main">
                    <a14:imgLayer r:embed="rId7">
                      <a14:imgEffect>
                        <a14:brightnessContrast bright="58000"/>
                      </a14:imgEffect>
                    </a14:imgLayer>
                  </a14:imgProps>
                </a:ext>
              </a:extLst>
            </a:blip>
            <a:srcRect/>
            <a:tile tx="0" ty="0" sx="50000" sy="5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92053" y="4363737"/>
            <a:ext cx="3497913" cy="2140177"/>
          </a:xfrm>
          <a:prstGeom prst="rect">
            <a:avLst/>
          </a:prstGeom>
          <a:blipFill dpi="0" rotWithShape="1">
            <a:blip r:embed="rId8">
              <a:extLst>
                <a:ext uri="{BEBA8EAE-BF5A-486C-A8C5-ECC9F3942E4B}">
                  <a14:imgProps xmlns:a14="http://schemas.microsoft.com/office/drawing/2010/main">
                    <a14:imgLayer r:embed="rId7">
                      <a14:imgEffect>
                        <a14:brightnessContrast bright="5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984623" y="1561947"/>
            <a:ext cx="3498601" cy="2734036"/>
          </a:xfrm>
          <a:prstGeom prst="rect">
            <a:avLst/>
          </a:prstGeom>
          <a:blipFill dpi="0" rotWithShape="1">
            <a:blip r:embed="rId9">
              <a:extLst>
                <a:ext uri="{BEBA8EAE-BF5A-486C-A8C5-ECC9F3942E4B}">
                  <a14:imgProps xmlns:a14="http://schemas.microsoft.com/office/drawing/2010/main">
                    <a14:imgLayer r:embed="rId10">
                      <a14:imgEffect>
                        <a14:brightnessContrast bright="38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8" name="组合 7"/>
          <p:cNvGrpSpPr/>
          <p:nvPr/>
        </p:nvGrpSpPr>
        <p:grpSpPr>
          <a:xfrm flipH="1">
            <a:off x="496710" y="1564072"/>
            <a:ext cx="11185879" cy="4962358"/>
            <a:chOff x="559293" y="870011"/>
            <a:chExt cx="8024638" cy="3559946"/>
          </a:xfrm>
        </p:grpSpPr>
        <p:sp>
          <p:nvSpPr>
            <p:cNvPr id="12" name="矩形 11"/>
            <p:cNvSpPr/>
            <p:nvPr/>
          </p:nvSpPr>
          <p:spPr>
            <a:xfrm>
              <a:off x="559293" y="3395663"/>
              <a:ext cx="2956264" cy="103429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sp>
          <p:nvSpPr>
            <p:cNvPr id="13" name="TextBox 9"/>
            <p:cNvSpPr txBox="1"/>
            <p:nvPr/>
          </p:nvSpPr>
          <p:spPr>
            <a:xfrm>
              <a:off x="623886" y="3514906"/>
              <a:ext cx="2247900" cy="375353"/>
            </a:xfrm>
            <a:prstGeom prst="rect">
              <a:avLst/>
            </a:prstGeom>
            <a:noFill/>
          </p:spPr>
          <p:txBody>
            <a:bodyPr wrap="square" rtlCol="0">
              <a:spAutoFit/>
            </a:bodyPr>
            <a:lstStyle/>
            <a:p>
              <a:r>
                <a:rPr lang="en-US" altLang="zh-CN" sz="2800" b="1" dirty="0">
                  <a:solidFill>
                    <a:schemeClr val="bg1"/>
                  </a:solidFill>
                </a:rPr>
                <a:t>Super Project 01</a:t>
              </a:r>
              <a:endParaRPr lang="zh-CN" altLang="en-US" sz="2800" b="1" dirty="0">
                <a:solidFill>
                  <a:schemeClr val="bg1"/>
                </a:solidFill>
              </a:endParaRPr>
            </a:p>
          </p:txBody>
        </p:sp>
        <p:sp>
          <p:nvSpPr>
            <p:cNvPr id="14" name="TextBox 10"/>
            <p:cNvSpPr txBox="1"/>
            <p:nvPr/>
          </p:nvSpPr>
          <p:spPr>
            <a:xfrm>
              <a:off x="621505" y="3788563"/>
              <a:ext cx="1824038" cy="287035"/>
            </a:xfrm>
            <a:prstGeom prst="rect">
              <a:avLst/>
            </a:prstGeom>
            <a:noFill/>
          </p:spPr>
          <p:txBody>
            <a:bodyPr wrap="square" rtlCol="0">
              <a:spAutoFit/>
            </a:bodyPr>
            <a:lstStyle/>
            <a:p>
              <a:r>
                <a:rPr lang="en-US" altLang="zh-CN" sz="2000" i="1" dirty="0" err="1">
                  <a:solidFill>
                    <a:schemeClr val="bg1"/>
                  </a:solidFill>
                </a:rPr>
                <a:t>Supercoampany</a:t>
              </a:r>
              <a:endParaRPr lang="zh-CN" altLang="en-US" sz="2400" i="1" dirty="0">
                <a:solidFill>
                  <a:schemeClr val="bg1"/>
                </a:solidFill>
              </a:endParaRPr>
            </a:p>
          </p:txBody>
        </p:sp>
        <p:cxnSp>
          <p:nvCxnSpPr>
            <p:cNvPr id="15" name="直接连接符 14"/>
            <p:cNvCxnSpPr/>
            <p:nvPr/>
          </p:nvCxnSpPr>
          <p:spPr>
            <a:xfrm>
              <a:off x="695924" y="4113846"/>
              <a:ext cx="263782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2"/>
            <p:cNvSpPr txBox="1"/>
            <p:nvPr/>
          </p:nvSpPr>
          <p:spPr>
            <a:xfrm>
              <a:off x="626868" y="4125119"/>
              <a:ext cx="2434626" cy="220796"/>
            </a:xfrm>
            <a:prstGeom prst="rect">
              <a:avLst/>
            </a:prstGeom>
            <a:noFill/>
          </p:spPr>
          <p:txBody>
            <a:bodyPr wrap="square" rtlCol="0">
              <a:spAutoFit/>
            </a:bodyPr>
            <a:lstStyle/>
            <a:p>
              <a:r>
                <a:rPr lang="en-US" altLang="zh-CN" sz="1400" spc="10" dirty="0" err="1">
                  <a:solidFill>
                    <a:schemeClr val="bg1"/>
                  </a:solidFill>
                </a:rPr>
                <a:t>Nulla</a:t>
              </a:r>
              <a:r>
                <a:rPr lang="en-US" altLang="zh-CN" sz="1400" spc="10" dirty="0">
                  <a:solidFill>
                    <a:schemeClr val="bg1"/>
                  </a:solidFill>
                </a:rPr>
                <a:t> vitae </a:t>
              </a:r>
              <a:r>
                <a:rPr lang="en-US" altLang="zh-CN" sz="1400" spc="10" dirty="0" err="1">
                  <a:solidFill>
                    <a:schemeClr val="bg1"/>
                  </a:solidFill>
                </a:rPr>
                <a:t>elit</a:t>
              </a:r>
              <a:r>
                <a:rPr lang="en-US" altLang="zh-CN" sz="1400" spc="10" dirty="0">
                  <a:solidFill>
                    <a:schemeClr val="bg1"/>
                  </a:solidFill>
                </a:rPr>
                <a:t> </a:t>
              </a:r>
              <a:r>
                <a:rPr lang="en-US" altLang="zh-CN" sz="1400" spc="10" dirty="0" err="1">
                  <a:solidFill>
                    <a:schemeClr val="bg1"/>
                  </a:solidFill>
                </a:rPr>
                <a:t>libero</a:t>
              </a:r>
              <a:r>
                <a:rPr lang="en-US" altLang="zh-CN" sz="1400" spc="10" dirty="0">
                  <a:solidFill>
                    <a:schemeClr val="bg1"/>
                  </a:solidFill>
                </a:rPr>
                <a:t>, a </a:t>
              </a:r>
              <a:r>
                <a:rPr lang="en-US" altLang="zh-CN" sz="1400" spc="10" dirty="0" err="1">
                  <a:solidFill>
                    <a:schemeClr val="bg1"/>
                  </a:solidFill>
                </a:rPr>
                <a:t>pharetra</a:t>
              </a:r>
              <a:r>
                <a:rPr lang="en-US" altLang="zh-CN" sz="1400" spc="10" dirty="0">
                  <a:solidFill>
                    <a:schemeClr val="bg1"/>
                  </a:solidFill>
                </a:rPr>
                <a:t> </a:t>
              </a:r>
              <a:r>
                <a:rPr lang="en-US" altLang="zh-CN" sz="1400" spc="10" dirty="0" err="1">
                  <a:solidFill>
                    <a:schemeClr val="bg1"/>
                  </a:solidFill>
                </a:rPr>
                <a:t>augue</a:t>
              </a:r>
              <a:r>
                <a:rPr lang="en-US" altLang="zh-CN" sz="1400" spc="10" dirty="0">
                  <a:solidFill>
                    <a:schemeClr val="bg1"/>
                  </a:solidFill>
                </a:rPr>
                <a:t>.</a:t>
              </a:r>
              <a:endParaRPr lang="zh-CN" altLang="en-US" sz="1400" spc="10" dirty="0">
                <a:solidFill>
                  <a:schemeClr val="bg1"/>
                </a:solidFill>
              </a:endParaRPr>
            </a:p>
          </p:txBody>
        </p:sp>
        <p:sp>
          <p:nvSpPr>
            <p:cNvPr id="17" name="矩形 16"/>
            <p:cNvSpPr/>
            <p:nvPr/>
          </p:nvSpPr>
          <p:spPr>
            <a:xfrm>
              <a:off x="6092825" y="870011"/>
              <a:ext cx="2491106" cy="1959846"/>
            </a:xfrm>
            <a:prstGeom prst="rect">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ndParaRPr>
            </a:p>
          </p:txBody>
        </p:sp>
        <p:cxnSp>
          <p:nvCxnSpPr>
            <p:cNvPr id="18" name="直接连接符 17"/>
            <p:cNvCxnSpPr/>
            <p:nvPr/>
          </p:nvCxnSpPr>
          <p:spPr>
            <a:xfrm>
              <a:off x="6302375" y="1158670"/>
              <a:ext cx="2046056" cy="0"/>
            </a:xfrm>
            <a:prstGeom prst="line">
              <a:avLst/>
            </a:prstGeom>
            <a:ln w="38100">
              <a:solidFill>
                <a:srgbClr val="FFFFFF"/>
              </a:solidFill>
            </a:ln>
          </p:spPr>
          <p:style>
            <a:lnRef idx="1">
              <a:schemeClr val="accent1"/>
            </a:lnRef>
            <a:fillRef idx="0">
              <a:schemeClr val="accent1"/>
            </a:fillRef>
            <a:effectRef idx="0">
              <a:schemeClr val="accent1"/>
            </a:effectRef>
            <a:fontRef idx="minor">
              <a:schemeClr val="tx1"/>
            </a:fontRef>
          </p:style>
        </p:cxnSp>
        <p:sp>
          <p:nvSpPr>
            <p:cNvPr id="19" name="TextBox 15"/>
            <p:cNvSpPr txBox="1"/>
            <p:nvPr/>
          </p:nvSpPr>
          <p:spPr>
            <a:xfrm>
              <a:off x="6230980" y="1207277"/>
              <a:ext cx="2211345" cy="1479332"/>
            </a:xfrm>
            <a:prstGeom prst="rect">
              <a:avLst/>
            </a:prstGeom>
            <a:noFill/>
          </p:spPr>
          <p:txBody>
            <a:bodyPr wrap="square" rtlCol="0">
              <a:spAutoFit/>
            </a:bodyPr>
            <a:lstStyle/>
            <a:p>
              <a:r>
                <a:rPr lang="en-US" altLang="zh-CN" sz="1600" kern="1600" spc="10" dirty="0" err="1">
                  <a:solidFill>
                    <a:schemeClr val="bg1"/>
                  </a:solidFill>
                </a:rPr>
                <a:t>Donec</a:t>
              </a:r>
              <a:r>
                <a:rPr lang="en-US" altLang="zh-CN" sz="1600" kern="1600" spc="10" dirty="0">
                  <a:solidFill>
                    <a:schemeClr val="bg1"/>
                  </a:solidFill>
                </a:rPr>
                <a:t> id </a:t>
              </a:r>
              <a:r>
                <a:rPr lang="en-US" altLang="zh-CN" sz="1600" kern="1600" spc="10" dirty="0" err="1">
                  <a:solidFill>
                    <a:schemeClr val="bg1"/>
                  </a:solidFill>
                </a:rPr>
                <a:t>elit</a:t>
              </a:r>
              <a:r>
                <a:rPr lang="en-US" altLang="zh-CN" sz="1600" kern="1600" spc="10" dirty="0">
                  <a:solidFill>
                    <a:schemeClr val="bg1"/>
                  </a:solidFill>
                </a:rPr>
                <a:t> non mi </a:t>
              </a:r>
              <a:r>
                <a:rPr lang="en-US" altLang="zh-CN" sz="1600" kern="1600" spc="10" dirty="0" err="1">
                  <a:solidFill>
                    <a:schemeClr val="bg1"/>
                  </a:solidFill>
                </a:rPr>
                <a:t>porta</a:t>
              </a:r>
              <a:r>
                <a:rPr lang="en-US" altLang="zh-CN" sz="1600" kern="1600" spc="10" dirty="0">
                  <a:solidFill>
                    <a:schemeClr val="bg1"/>
                  </a:solidFill>
                </a:rPr>
                <a:t> </a:t>
              </a:r>
              <a:r>
                <a:rPr lang="en-US" altLang="zh-CN" sz="1600" kern="1600" spc="10" dirty="0" err="1">
                  <a:solidFill>
                    <a:schemeClr val="bg1"/>
                  </a:solidFill>
                </a:rPr>
                <a:t>gravida</a:t>
              </a:r>
              <a:r>
                <a:rPr lang="en-US" altLang="zh-CN" sz="1600" kern="1600" spc="10" dirty="0">
                  <a:solidFill>
                    <a:schemeClr val="bg1"/>
                  </a:solidFill>
                </a:rPr>
                <a:t> at </a:t>
              </a:r>
              <a:r>
                <a:rPr lang="en-US" altLang="zh-CN" sz="1600" kern="1600" spc="10" dirty="0" err="1">
                  <a:solidFill>
                    <a:schemeClr val="bg1"/>
                  </a:solidFill>
                </a:rPr>
                <a:t>eget</a:t>
              </a:r>
              <a:r>
                <a:rPr lang="en-US" altLang="zh-CN" sz="1600" kern="1600" spc="10" dirty="0">
                  <a:solidFill>
                    <a:schemeClr val="bg1"/>
                  </a:solidFill>
                </a:rPr>
                <a:t> </a:t>
              </a:r>
              <a:r>
                <a:rPr lang="en-US" altLang="zh-CN" sz="1600" spc="10" dirty="0" err="1">
                  <a:solidFill>
                    <a:schemeClr val="bg1"/>
                  </a:solidFill>
                </a:rPr>
                <a:t>metus</a:t>
              </a:r>
              <a:r>
                <a:rPr lang="en-US" altLang="zh-CN" sz="1600" spc="10" dirty="0">
                  <a:solidFill>
                    <a:schemeClr val="bg1"/>
                  </a:solidFill>
                </a:rPr>
                <a:t>. </a:t>
              </a:r>
              <a:r>
                <a:rPr lang="en-US" altLang="zh-CN" sz="1600" spc="10" dirty="0" err="1">
                  <a:solidFill>
                    <a:schemeClr val="bg1"/>
                  </a:solidFill>
                </a:rPr>
                <a:t>Fusce</a:t>
              </a:r>
              <a:r>
                <a:rPr lang="en-US" altLang="zh-CN" sz="1600" spc="10" dirty="0">
                  <a:solidFill>
                    <a:schemeClr val="bg1"/>
                  </a:solidFill>
                </a:rPr>
                <a:t> </a:t>
              </a:r>
              <a:r>
                <a:rPr lang="en-US" altLang="zh-CN" sz="1600" spc="10" dirty="0" err="1">
                  <a:solidFill>
                    <a:schemeClr val="bg1"/>
                  </a:solidFill>
                </a:rPr>
                <a:t>dapibus</a:t>
              </a:r>
              <a:r>
                <a:rPr lang="en-US" altLang="zh-CN" sz="1600" spc="10" dirty="0">
                  <a:solidFill>
                    <a:schemeClr val="bg1"/>
                  </a:solidFill>
                </a:rPr>
                <a:t>, </a:t>
              </a:r>
              <a:r>
                <a:rPr lang="en-US" altLang="zh-CN" sz="1600" spc="10" dirty="0" err="1">
                  <a:solidFill>
                    <a:schemeClr val="bg1"/>
                  </a:solidFill>
                </a:rPr>
                <a:t>tellus</a:t>
              </a:r>
              <a:r>
                <a:rPr lang="en-US" altLang="zh-CN" sz="1600" spc="10" dirty="0">
                  <a:solidFill>
                    <a:schemeClr val="bg1"/>
                  </a:solidFill>
                </a:rPr>
                <a:t> ac </a:t>
              </a:r>
              <a:r>
                <a:rPr lang="en-US" altLang="zh-CN" sz="1600" spc="10" dirty="0" err="1">
                  <a:solidFill>
                    <a:schemeClr val="bg1"/>
                  </a:solidFill>
                </a:rPr>
                <a:t>cursus</a:t>
              </a:r>
              <a:r>
                <a:rPr lang="en-US" altLang="zh-CN" sz="1600" spc="10" dirty="0">
                  <a:solidFill>
                    <a:schemeClr val="bg1"/>
                  </a:solidFill>
                </a:rPr>
                <a:t>. </a:t>
              </a:r>
              <a:r>
                <a:rPr lang="en-US" altLang="zh-CN" sz="1600" kern="1600" spc="10" dirty="0" err="1">
                  <a:solidFill>
                    <a:schemeClr val="bg1"/>
                  </a:solidFill>
                </a:rPr>
                <a:t>Donec</a:t>
              </a:r>
              <a:r>
                <a:rPr lang="en-US" altLang="zh-CN" sz="1600" kern="1600" spc="10" dirty="0">
                  <a:solidFill>
                    <a:schemeClr val="bg1"/>
                  </a:solidFill>
                </a:rPr>
                <a:t> id </a:t>
              </a:r>
              <a:r>
                <a:rPr lang="en-US" altLang="zh-CN" sz="1600" kern="1600" spc="10" dirty="0" err="1">
                  <a:solidFill>
                    <a:schemeClr val="bg1"/>
                  </a:solidFill>
                </a:rPr>
                <a:t>elit</a:t>
              </a:r>
              <a:r>
                <a:rPr lang="en-US" altLang="zh-CN" sz="1600" kern="1600" spc="10" dirty="0">
                  <a:solidFill>
                    <a:schemeClr val="bg1"/>
                  </a:solidFill>
                </a:rPr>
                <a:t> non mi </a:t>
              </a:r>
              <a:r>
                <a:rPr lang="en-US" altLang="zh-CN" sz="1600" kern="1600" spc="10" dirty="0" err="1">
                  <a:solidFill>
                    <a:schemeClr val="bg1"/>
                  </a:solidFill>
                </a:rPr>
                <a:t>porta</a:t>
              </a:r>
              <a:r>
                <a:rPr lang="en-US" altLang="zh-CN" sz="1600" kern="1600" spc="10" dirty="0">
                  <a:solidFill>
                    <a:schemeClr val="bg1"/>
                  </a:solidFill>
                </a:rPr>
                <a:t> </a:t>
              </a:r>
              <a:r>
                <a:rPr lang="en-US" altLang="zh-CN" sz="1600" kern="1600" spc="10" dirty="0" err="1">
                  <a:solidFill>
                    <a:schemeClr val="bg1"/>
                  </a:solidFill>
                </a:rPr>
                <a:t>gravida</a:t>
              </a:r>
              <a:r>
                <a:rPr lang="en-US" altLang="zh-CN" sz="1600" kern="1600" spc="10" dirty="0">
                  <a:solidFill>
                    <a:schemeClr val="bg1"/>
                  </a:solidFill>
                </a:rPr>
                <a:t> at </a:t>
              </a:r>
              <a:r>
                <a:rPr lang="en-US" altLang="zh-CN" sz="1600" kern="1600" spc="10" dirty="0" err="1">
                  <a:solidFill>
                    <a:schemeClr val="bg1"/>
                  </a:solidFill>
                </a:rPr>
                <a:t>eget</a:t>
              </a:r>
              <a:r>
                <a:rPr lang="en-US" altLang="zh-CN" sz="1600" kern="1600" spc="10" dirty="0">
                  <a:solidFill>
                    <a:schemeClr val="bg1"/>
                  </a:solidFill>
                </a:rPr>
                <a:t> </a:t>
              </a:r>
              <a:r>
                <a:rPr lang="en-US" altLang="zh-CN" sz="1600" spc="10" dirty="0" err="1">
                  <a:solidFill>
                    <a:schemeClr val="bg1"/>
                  </a:solidFill>
                </a:rPr>
                <a:t>metus</a:t>
              </a:r>
              <a:r>
                <a:rPr lang="en-US" altLang="zh-CN" sz="1600" spc="10" dirty="0">
                  <a:solidFill>
                    <a:schemeClr val="bg1"/>
                  </a:solidFill>
                </a:rPr>
                <a:t>. </a:t>
              </a:r>
              <a:r>
                <a:rPr lang="en-US" altLang="zh-CN" sz="1600" spc="10" dirty="0" err="1">
                  <a:solidFill>
                    <a:schemeClr val="bg1"/>
                  </a:solidFill>
                </a:rPr>
                <a:t>Fusce</a:t>
              </a:r>
              <a:r>
                <a:rPr lang="en-US" altLang="zh-CN" sz="1600" spc="10" dirty="0">
                  <a:solidFill>
                    <a:schemeClr val="bg1"/>
                  </a:solidFill>
                </a:rPr>
                <a:t> </a:t>
              </a:r>
              <a:r>
                <a:rPr lang="en-US" altLang="zh-CN" sz="1600" spc="10" dirty="0" err="1">
                  <a:solidFill>
                    <a:schemeClr val="bg1"/>
                  </a:solidFill>
                </a:rPr>
                <a:t>dapibus</a:t>
              </a:r>
              <a:r>
                <a:rPr lang="en-US" altLang="zh-CN" sz="1600" spc="10" dirty="0">
                  <a:solidFill>
                    <a:schemeClr val="bg1"/>
                  </a:solidFill>
                </a:rPr>
                <a:t>, </a:t>
              </a:r>
              <a:r>
                <a:rPr lang="en-US" altLang="zh-CN" sz="1600" spc="10" dirty="0" err="1">
                  <a:solidFill>
                    <a:schemeClr val="bg1"/>
                  </a:solidFill>
                </a:rPr>
                <a:t>tellus</a:t>
              </a:r>
              <a:r>
                <a:rPr lang="en-US" altLang="zh-CN" sz="1600" spc="10" dirty="0">
                  <a:solidFill>
                    <a:schemeClr val="bg1"/>
                  </a:solidFill>
                </a:rPr>
                <a:t> ac </a:t>
              </a:r>
              <a:r>
                <a:rPr lang="en-US" altLang="zh-CN" sz="1600" spc="10" dirty="0" err="1">
                  <a:solidFill>
                    <a:schemeClr val="bg1"/>
                  </a:solidFill>
                </a:rPr>
                <a:t>cursus</a:t>
              </a:r>
              <a:r>
                <a:rPr lang="en-US" altLang="zh-CN" sz="1600" spc="10" dirty="0">
                  <a:solidFill>
                    <a:schemeClr val="bg1"/>
                  </a:solidFill>
                </a:rPr>
                <a:t>.</a:t>
              </a:r>
              <a:r>
                <a:rPr lang="en-US" altLang="zh-CN" sz="1600" kern="1600" spc="10" dirty="0">
                  <a:solidFill>
                    <a:schemeClr val="bg1"/>
                  </a:solidFill>
                </a:rPr>
                <a:t> </a:t>
              </a:r>
              <a:r>
                <a:rPr lang="en-US" altLang="zh-CN" sz="1600" kern="1600" spc="10" dirty="0" err="1">
                  <a:solidFill>
                    <a:schemeClr val="bg1"/>
                  </a:solidFill>
                </a:rPr>
                <a:t>Donec</a:t>
              </a:r>
              <a:r>
                <a:rPr lang="en-US" altLang="zh-CN" sz="1600" kern="1600" spc="10" dirty="0">
                  <a:solidFill>
                    <a:schemeClr val="bg1"/>
                  </a:solidFill>
                </a:rPr>
                <a:t> id </a:t>
              </a:r>
              <a:r>
                <a:rPr lang="en-US" altLang="zh-CN" sz="1600" kern="1600" spc="10" dirty="0" err="1">
                  <a:solidFill>
                    <a:schemeClr val="bg1"/>
                  </a:solidFill>
                </a:rPr>
                <a:t>elit</a:t>
              </a:r>
              <a:r>
                <a:rPr lang="en-US" altLang="zh-CN" sz="1600" kern="1600" spc="10" dirty="0">
                  <a:solidFill>
                    <a:schemeClr val="bg1"/>
                  </a:solidFill>
                </a:rPr>
                <a:t> non mi </a:t>
              </a:r>
              <a:r>
                <a:rPr lang="en-US" altLang="zh-CN" sz="1600" kern="1600" spc="10" dirty="0" err="1">
                  <a:solidFill>
                    <a:schemeClr val="bg1"/>
                  </a:solidFill>
                </a:rPr>
                <a:t>porta</a:t>
              </a:r>
              <a:r>
                <a:rPr lang="en-US" altLang="zh-CN" sz="1600" kern="1600" spc="10" dirty="0">
                  <a:solidFill>
                    <a:schemeClr val="bg1"/>
                  </a:solidFill>
                </a:rPr>
                <a:t> </a:t>
              </a:r>
              <a:r>
                <a:rPr lang="en-US" altLang="zh-CN" sz="1600" kern="1600" spc="10" dirty="0" err="1">
                  <a:solidFill>
                    <a:schemeClr val="bg1"/>
                  </a:solidFill>
                </a:rPr>
                <a:t>gravida</a:t>
              </a:r>
              <a:r>
                <a:rPr lang="en-US" altLang="zh-CN" sz="1600" kern="1600" spc="10" dirty="0">
                  <a:solidFill>
                    <a:schemeClr val="bg1"/>
                  </a:solidFill>
                </a:rPr>
                <a:t> at </a:t>
              </a:r>
              <a:r>
                <a:rPr lang="en-US" altLang="zh-CN" sz="1600" kern="1600" spc="10" dirty="0" err="1">
                  <a:solidFill>
                    <a:schemeClr val="bg1"/>
                  </a:solidFill>
                </a:rPr>
                <a:t>eget</a:t>
              </a:r>
              <a:r>
                <a:rPr lang="en-US" altLang="zh-CN" sz="1600" kern="1600" spc="10" dirty="0">
                  <a:solidFill>
                    <a:schemeClr val="bg1"/>
                  </a:solidFill>
                </a:rPr>
                <a:t> </a:t>
              </a:r>
              <a:r>
                <a:rPr lang="en-US" altLang="zh-CN" sz="1600" spc="10" dirty="0" err="1">
                  <a:solidFill>
                    <a:schemeClr val="bg1"/>
                  </a:solidFill>
                </a:rPr>
                <a:t>metus</a:t>
              </a:r>
              <a:r>
                <a:rPr lang="en-US" altLang="zh-CN" sz="1600" spc="10" dirty="0">
                  <a:solidFill>
                    <a:schemeClr val="bg1"/>
                  </a:solidFill>
                </a:rPr>
                <a:t>. </a:t>
              </a:r>
              <a:r>
                <a:rPr lang="en-US" altLang="zh-CN" sz="1600" spc="10" dirty="0" err="1">
                  <a:solidFill>
                    <a:schemeClr val="bg1"/>
                  </a:solidFill>
                </a:rPr>
                <a:t>Fusce</a:t>
              </a:r>
              <a:r>
                <a:rPr lang="en-US" altLang="zh-CN" sz="1600" spc="10" dirty="0">
                  <a:solidFill>
                    <a:schemeClr val="bg1"/>
                  </a:solidFill>
                </a:rPr>
                <a:t> </a:t>
              </a:r>
              <a:r>
                <a:rPr lang="en-US" altLang="zh-CN" sz="1600" spc="10" dirty="0" err="1">
                  <a:solidFill>
                    <a:schemeClr val="bg1"/>
                  </a:solidFill>
                </a:rPr>
                <a:t>dapibus</a:t>
              </a:r>
              <a:r>
                <a:rPr lang="en-US" altLang="zh-CN" sz="1600" spc="10" dirty="0">
                  <a:solidFill>
                    <a:schemeClr val="bg1"/>
                  </a:solidFill>
                </a:rPr>
                <a:t>, </a:t>
              </a:r>
              <a:r>
                <a:rPr lang="en-US" altLang="zh-CN" sz="1600" spc="10" dirty="0" err="1">
                  <a:solidFill>
                    <a:schemeClr val="bg1"/>
                  </a:solidFill>
                </a:rPr>
                <a:t>tellus</a:t>
              </a:r>
              <a:r>
                <a:rPr lang="en-US" altLang="zh-CN" sz="1600" spc="10" dirty="0">
                  <a:solidFill>
                    <a:schemeClr val="bg1"/>
                  </a:solidFill>
                </a:rPr>
                <a:t> ac </a:t>
              </a:r>
              <a:r>
                <a:rPr lang="en-US" altLang="zh-CN" sz="1600" spc="10" dirty="0" err="1">
                  <a:solidFill>
                    <a:schemeClr val="bg1"/>
                  </a:solidFill>
                </a:rPr>
                <a:t>cursus</a:t>
              </a:r>
              <a:endParaRPr lang="zh-CN" altLang="en-US" sz="1600" spc="10" dirty="0">
                <a:solidFill>
                  <a:schemeClr val="bg1"/>
                </a:solidFill>
              </a:endParaRPr>
            </a:p>
          </p:txBody>
        </p:sp>
      </p:grpSp>
    </p:spTree>
    <p:extLst>
      <p:ext uri="{BB962C8B-B14F-4D97-AF65-F5344CB8AC3E}">
        <p14:creationId xmlns:p14="http://schemas.microsoft.com/office/powerpoint/2010/main" val="3101390304"/>
      </p:ext>
    </p:extLst>
  </p:cSld>
  <p:clrMapOvr>
    <a:masterClrMapping/>
  </p:clrMapOvr>
  <p:transition spd="slow" advTm="100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 presetClass="entr" presetSubtype="1" fill="hold" grpId="0" nodeType="afterEffect" p14:presetBounceEnd="46000">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14:bounceEnd="46000">
                                          <p:cBhvr additive="base">
                                            <p:cTn id="19" dur="500" fill="hold"/>
                                            <p:tgtEl>
                                              <p:spTgt spid="21"/>
                                            </p:tgtEl>
                                            <p:attrNameLst>
                                              <p:attrName>ppt_x</p:attrName>
                                            </p:attrNameLst>
                                          </p:cBhvr>
                                          <p:tavLst>
                                            <p:tav tm="0">
                                              <p:val>
                                                <p:strVal val="#ppt_x"/>
                                              </p:val>
                                            </p:tav>
                                            <p:tav tm="100000">
                                              <p:val>
                                                <p:strVal val="#ppt_x"/>
                                              </p:val>
                                            </p:tav>
                                          </p:tavLst>
                                        </p:anim>
                                        <p:anim calcmode="lin" valueType="num" p14:bounceEnd="46000">
                                          <p:cBhvr additive="base">
                                            <p:cTn id="20" dur="50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2250"/>
                                </p:stCondLst>
                                <p:childTnLst>
                                  <p:par>
                                    <p:cTn id="22" presetID="2" presetClass="entr" presetSubtype="1" fill="hold" grpId="0" nodeType="afterEffect" p14:presetBounceEnd="46000">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14:bounceEnd="46000">
                                          <p:cBhvr additive="base">
                                            <p:cTn id="24" dur="500" fill="hold"/>
                                            <p:tgtEl>
                                              <p:spTgt spid="22"/>
                                            </p:tgtEl>
                                            <p:attrNameLst>
                                              <p:attrName>ppt_x</p:attrName>
                                            </p:attrNameLst>
                                          </p:cBhvr>
                                          <p:tavLst>
                                            <p:tav tm="0">
                                              <p:val>
                                                <p:strVal val="#ppt_x"/>
                                              </p:val>
                                            </p:tav>
                                            <p:tav tm="100000">
                                              <p:val>
                                                <p:strVal val="#ppt_x"/>
                                              </p:val>
                                            </p:tav>
                                          </p:tavLst>
                                        </p:anim>
                                        <p:anim calcmode="lin" valueType="num" p14:bounceEnd="46000">
                                          <p:cBhvr additive="base">
                                            <p:cTn id="25" dur="500" fill="hold"/>
                                            <p:tgtEl>
                                              <p:spTgt spid="22"/>
                                            </p:tgtEl>
                                            <p:attrNameLst>
                                              <p:attrName>ppt_y</p:attrName>
                                            </p:attrNameLst>
                                          </p:cBhvr>
                                          <p:tavLst>
                                            <p:tav tm="0">
                                              <p:val>
                                                <p:strVal val="0-#ppt_h/2"/>
                                              </p:val>
                                            </p:tav>
                                            <p:tav tm="100000">
                                              <p:val>
                                                <p:strVal val="#ppt_y"/>
                                              </p:val>
                                            </p:tav>
                                          </p:tavLst>
                                        </p:anim>
                                      </p:childTnLst>
                                    </p:cTn>
                                  </p:par>
                                </p:childTnLst>
                              </p:cTn>
                            </p:par>
                            <p:par>
                              <p:cTn id="26" fill="hold">
                                <p:stCondLst>
                                  <p:cond delay="2750"/>
                                </p:stCondLst>
                                <p:childTnLst>
                                  <p:par>
                                    <p:cTn id="27" presetID="2" presetClass="entr" presetSubtype="1" fill="hold" grpId="0" nodeType="afterEffect" p14:presetBounceEnd="46000">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14:bounceEnd="46000">
                                          <p:cBhvr additive="base">
                                            <p:cTn id="29" dur="500" fill="hold"/>
                                            <p:tgtEl>
                                              <p:spTgt spid="23"/>
                                            </p:tgtEl>
                                            <p:attrNameLst>
                                              <p:attrName>ppt_x</p:attrName>
                                            </p:attrNameLst>
                                          </p:cBhvr>
                                          <p:tavLst>
                                            <p:tav tm="0">
                                              <p:val>
                                                <p:strVal val="#ppt_x"/>
                                              </p:val>
                                            </p:tav>
                                            <p:tav tm="100000">
                                              <p:val>
                                                <p:strVal val="#ppt_x"/>
                                              </p:val>
                                            </p:tav>
                                          </p:tavLst>
                                        </p:anim>
                                        <p:anim calcmode="lin" valueType="num" p14:bounceEnd="46000">
                                          <p:cBhvr additive="base">
                                            <p:cTn id="30" dur="500" fill="hold"/>
                                            <p:tgtEl>
                                              <p:spTgt spid="23"/>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 presetClass="entr" presetSubtype="1" fill="hold" grpId="0" nodeType="afterEffect" p14:presetBounceEnd="46000">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14:bounceEnd="46000">
                                          <p:cBhvr additive="base">
                                            <p:cTn id="34" dur="500" fill="hold"/>
                                            <p:tgtEl>
                                              <p:spTgt spid="24"/>
                                            </p:tgtEl>
                                            <p:attrNameLst>
                                              <p:attrName>ppt_x</p:attrName>
                                            </p:attrNameLst>
                                          </p:cBhvr>
                                          <p:tavLst>
                                            <p:tav tm="0">
                                              <p:val>
                                                <p:strVal val="#ppt_x"/>
                                              </p:val>
                                            </p:tav>
                                            <p:tav tm="100000">
                                              <p:val>
                                                <p:strVal val="#ppt_x"/>
                                              </p:val>
                                            </p:tav>
                                          </p:tavLst>
                                        </p:anim>
                                        <p:anim calcmode="lin" valueType="num" p14:bounceEnd="46000">
                                          <p:cBhvr additive="base">
                                            <p:cTn id="35"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3" grpId="0" animBg="1"/>
          <p:bldP spid="22"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 presetClass="entr" presetSubtype="1"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2250"/>
                                </p:stCondLst>
                                <p:childTnLst>
                                  <p:par>
                                    <p:cTn id="22" presetID="2" presetClass="entr" presetSubtype="1"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0-#ppt_h/2"/>
                                              </p:val>
                                            </p:tav>
                                            <p:tav tm="100000">
                                              <p:val>
                                                <p:strVal val="#ppt_y"/>
                                              </p:val>
                                            </p:tav>
                                          </p:tavLst>
                                        </p:anim>
                                      </p:childTnLst>
                                    </p:cTn>
                                  </p:par>
                                </p:childTnLst>
                              </p:cTn>
                            </p:par>
                            <p:par>
                              <p:cTn id="26" fill="hold">
                                <p:stCondLst>
                                  <p:cond delay="2750"/>
                                </p:stCondLst>
                                <p:childTnLst>
                                  <p:par>
                                    <p:cTn id="27" presetID="2" presetClass="entr" presetSubtype="1"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ppt_x"/>
                                              </p:val>
                                            </p:tav>
                                            <p:tav tm="100000">
                                              <p:val>
                                                <p:strVal val="#ppt_x"/>
                                              </p:val>
                                            </p:tav>
                                          </p:tavLst>
                                        </p:anim>
                                        <p:anim calcmode="lin" valueType="num">
                                          <p:cBhvr additive="base">
                                            <p:cTn id="30" dur="500" fill="hold"/>
                                            <p:tgtEl>
                                              <p:spTgt spid="23"/>
                                            </p:tgtEl>
                                            <p:attrNameLst>
                                              <p:attrName>ppt_y</p:attrName>
                                            </p:attrNameLst>
                                          </p:cBhvr>
                                          <p:tavLst>
                                            <p:tav tm="0">
                                              <p:val>
                                                <p:strVal val="0-#ppt_h/2"/>
                                              </p:val>
                                            </p:tav>
                                            <p:tav tm="100000">
                                              <p:val>
                                                <p:strVal val="#ppt_y"/>
                                              </p:val>
                                            </p:tav>
                                          </p:tavLst>
                                        </p:anim>
                                      </p:childTnLst>
                                    </p:cTn>
                                  </p:par>
                                </p:childTnLst>
                              </p:cTn>
                            </p:par>
                            <p:par>
                              <p:cTn id="31" fill="hold">
                                <p:stCondLst>
                                  <p:cond delay="3250"/>
                                </p:stCondLst>
                                <p:childTnLst>
                                  <p:par>
                                    <p:cTn id="32" presetID="2"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fill="hold"/>
                                            <p:tgtEl>
                                              <p:spTgt spid="24"/>
                                            </p:tgtEl>
                                            <p:attrNameLst>
                                              <p:attrName>ppt_x</p:attrName>
                                            </p:attrNameLst>
                                          </p:cBhvr>
                                          <p:tavLst>
                                            <p:tav tm="0">
                                              <p:val>
                                                <p:strVal val="#ppt_x"/>
                                              </p:val>
                                            </p:tav>
                                            <p:tav tm="100000">
                                              <p:val>
                                                <p:strVal val="#ppt_x"/>
                                              </p:val>
                                            </p:tav>
                                          </p:tavLst>
                                        </p:anim>
                                        <p:anim calcmode="lin" valueType="num">
                                          <p:cBhvr additive="base">
                                            <p:cTn id="35"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3" grpId="0" animBg="1"/>
          <p:bldP spid="22" grpId="0" animBg="1"/>
          <p:bldP spid="21"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8" name="组合 7"/>
          <p:cNvGrpSpPr/>
          <p:nvPr/>
        </p:nvGrpSpPr>
        <p:grpSpPr>
          <a:xfrm>
            <a:off x="934428" y="2265854"/>
            <a:ext cx="10687297" cy="3807446"/>
            <a:chOff x="900113" y="1563638"/>
            <a:chExt cx="7272238" cy="2590800"/>
          </a:xfrm>
        </p:grpSpPr>
        <p:sp>
          <p:nvSpPr>
            <p:cNvPr id="9" name="Line 9"/>
            <p:cNvSpPr>
              <a:spLocks noChangeShapeType="1"/>
            </p:cNvSpPr>
            <p:nvPr/>
          </p:nvSpPr>
          <p:spPr bwMode="auto">
            <a:xfrm flipH="1">
              <a:off x="2069430" y="2139900"/>
              <a:ext cx="5256213" cy="0"/>
            </a:xfrm>
            <a:prstGeom prst="line">
              <a:avLst/>
            </a:prstGeom>
            <a:noFill/>
            <a:ln w="12700">
              <a:solidFill>
                <a:schemeClr val="bg1">
                  <a:lumMod val="50000"/>
                </a:schemeClr>
              </a:solidFill>
              <a:prstDash val="dash"/>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Oval 7"/>
            <p:cNvSpPr>
              <a:spLocks noChangeArrowheads="1"/>
            </p:cNvSpPr>
            <p:nvPr/>
          </p:nvSpPr>
          <p:spPr bwMode="auto">
            <a:xfrm>
              <a:off x="900113" y="1563638"/>
              <a:ext cx="1150937" cy="1150937"/>
            </a:xfrm>
            <a:prstGeom prst="ellipse">
              <a:avLst/>
            </a:prstGeom>
            <a:solidFill>
              <a:srgbClr val="025C6F"/>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800" b="1" dirty="0">
                  <a:solidFill>
                    <a:schemeClr val="bg1"/>
                  </a:solidFill>
                  <a:latin typeface="微软雅黑" panose="020B0503020204020204" pitchFamily="34" charset="-122"/>
                  <a:ea typeface="微软雅黑" panose="020B0503020204020204" pitchFamily="34" charset="-122"/>
                </a:rPr>
                <a:t> 标题</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1" name="Oval 8"/>
            <p:cNvSpPr>
              <a:spLocks noChangeArrowheads="1"/>
            </p:cNvSpPr>
            <p:nvPr/>
          </p:nvSpPr>
          <p:spPr bwMode="auto">
            <a:xfrm>
              <a:off x="7164288" y="1635075"/>
              <a:ext cx="1008063" cy="1008063"/>
            </a:xfrm>
            <a:prstGeom prst="ellipse">
              <a:avLst/>
            </a:prstGeom>
            <a:solidFill>
              <a:schemeClr val="accent4"/>
            </a:solidFill>
            <a:ln>
              <a:noFill/>
            </a:ln>
            <a:effectLst/>
            <a:extLst/>
          </p:spPr>
          <p:txBody>
            <a:bodyPr wrap="none" anchor="ctr"/>
            <a:lstStyle/>
            <a:p>
              <a:r>
                <a:rPr lang="zh-CN" altLang="en-US" sz="2800" dirty="0">
                  <a:solidFill>
                    <a:schemeClr val="bg1"/>
                  </a:solidFill>
                  <a:latin typeface="微软雅黑" panose="020B0503020204020204" pitchFamily="34" charset="-122"/>
                  <a:ea typeface="微软雅黑" panose="020B0503020204020204" pitchFamily="34" charset="-122"/>
                </a:rPr>
                <a:t>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12" name="Rectangle 10"/>
            <p:cNvSpPr>
              <a:spLocks noChangeArrowheads="1"/>
            </p:cNvSpPr>
            <p:nvPr/>
          </p:nvSpPr>
          <p:spPr bwMode="auto">
            <a:xfrm>
              <a:off x="2266950" y="1635075"/>
              <a:ext cx="5184775"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rPr>
                <a:t>请输入文字内容及说明</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Oval 12"/>
            <p:cNvSpPr>
              <a:spLocks noChangeArrowheads="1"/>
            </p:cNvSpPr>
            <p:nvPr/>
          </p:nvSpPr>
          <p:spPr bwMode="auto">
            <a:xfrm>
              <a:off x="5148263" y="3146375"/>
              <a:ext cx="1008062" cy="1008063"/>
            </a:xfrm>
            <a:prstGeom prst="ellipse">
              <a:avLst/>
            </a:prstGeom>
            <a:solidFill>
              <a:srgbClr val="025C6F"/>
            </a:solidFill>
            <a:ln>
              <a:noFill/>
            </a:ln>
            <a:effectLst/>
            <a:extLst/>
          </p:spPr>
          <p:txBody>
            <a:bodyPr wrap="none" anchor="ctr"/>
            <a:lstStyle/>
            <a:p>
              <a:r>
                <a:rPr lang="zh-CN" altLang="en-US" sz="2800" dirty="0">
                  <a:solidFill>
                    <a:schemeClr val="bg1"/>
                  </a:solidFill>
                  <a:latin typeface="微软雅黑" panose="020B0503020204020204" pitchFamily="34" charset="-122"/>
                  <a:ea typeface="微软雅黑" panose="020B0503020204020204" pitchFamily="34" charset="-122"/>
                </a:rPr>
                <a:t>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14" name="Line 13"/>
            <p:cNvSpPr>
              <a:spLocks noChangeShapeType="1"/>
            </p:cNvSpPr>
            <p:nvPr/>
          </p:nvSpPr>
          <p:spPr bwMode="auto">
            <a:xfrm flipH="1">
              <a:off x="2266950" y="3651200"/>
              <a:ext cx="2736850" cy="0"/>
            </a:xfrm>
            <a:prstGeom prst="line">
              <a:avLst/>
            </a:prstGeom>
            <a:noFill/>
            <a:ln w="12700">
              <a:solidFill>
                <a:schemeClr val="bg1">
                  <a:lumMod val="50000"/>
                </a:schemeClr>
              </a:solidFill>
              <a:prstDash val="dash"/>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Rectangle 14"/>
            <p:cNvSpPr>
              <a:spLocks noChangeArrowheads="1"/>
            </p:cNvSpPr>
            <p:nvPr/>
          </p:nvSpPr>
          <p:spPr bwMode="auto">
            <a:xfrm>
              <a:off x="2266950" y="3146375"/>
              <a:ext cx="2881313"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rPr>
                <a:t>请输入文字内容</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Oval 16"/>
            <p:cNvSpPr>
              <a:spLocks noChangeArrowheads="1"/>
            </p:cNvSpPr>
            <p:nvPr/>
          </p:nvSpPr>
          <p:spPr bwMode="auto">
            <a:xfrm>
              <a:off x="971550" y="3144764"/>
              <a:ext cx="1008063" cy="1008062"/>
            </a:xfrm>
            <a:prstGeom prst="ellipse">
              <a:avLst/>
            </a:prstGeom>
            <a:solidFill>
              <a:schemeClr val="accent4"/>
            </a:solidFill>
            <a:ln>
              <a:noFill/>
            </a:ln>
            <a:effectLst/>
            <a:extLst/>
          </p:spPr>
          <p:txBody>
            <a:bodyPr wrap="none" anchor="ctr"/>
            <a:lstStyle/>
            <a:p>
              <a:r>
                <a:rPr lang="zh-CN" altLang="en-US" sz="2800" dirty="0">
                  <a:solidFill>
                    <a:schemeClr val="bg1"/>
                  </a:solidFill>
                  <a:latin typeface="微软雅黑" panose="020B0503020204020204" pitchFamily="34" charset="-122"/>
                  <a:ea typeface="微软雅黑" panose="020B0503020204020204" pitchFamily="34" charset="-122"/>
                </a:rPr>
                <a:t>标题</a:t>
              </a:r>
              <a:endParaRPr lang="en-US" altLang="zh-CN" sz="2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30986659"/>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8" name="组合 7"/>
          <p:cNvGrpSpPr/>
          <p:nvPr/>
        </p:nvGrpSpPr>
        <p:grpSpPr>
          <a:xfrm>
            <a:off x="1440075" y="2202243"/>
            <a:ext cx="9553407" cy="4065361"/>
            <a:chOff x="983964" y="1852961"/>
            <a:chExt cx="10408314" cy="4429158"/>
          </a:xfrm>
        </p:grpSpPr>
        <p:grpSp>
          <p:nvGrpSpPr>
            <p:cNvPr id="9" name="组合 8"/>
            <p:cNvGrpSpPr>
              <a:grpSpLocks/>
            </p:cNvGrpSpPr>
            <p:nvPr/>
          </p:nvGrpSpPr>
          <p:grpSpPr bwMode="auto">
            <a:xfrm>
              <a:off x="6916738" y="1852961"/>
              <a:ext cx="4462462" cy="1046162"/>
              <a:chOff x="0" y="0"/>
              <a:chExt cx="4461858" cy="1045190"/>
            </a:xfrm>
          </p:grpSpPr>
          <p:sp>
            <p:nvSpPr>
              <p:cNvPr id="22" name="椭圆 9"/>
              <p:cNvSpPr>
                <a:spLocks noChangeArrowheads="1"/>
              </p:cNvSpPr>
              <p:nvPr/>
            </p:nvSpPr>
            <p:spPr bwMode="auto">
              <a:xfrm>
                <a:off x="0" y="0"/>
                <a:ext cx="1045190" cy="1045190"/>
              </a:xfrm>
              <a:prstGeom prst="ellipse">
                <a:avLst/>
              </a:prstGeom>
              <a:solidFill>
                <a:srgbClr val="025C6F"/>
              </a:solidFill>
              <a:ln w="9525">
                <a:noFill/>
                <a:round/>
                <a:headEnd/>
                <a:tailEnd/>
              </a:ln>
              <a:extLst/>
            </p:spPr>
            <p:txBody>
              <a:bodyPr anchor="ctr"/>
              <a:lstStyle/>
              <a:p>
                <a:pPr algn="ctr" eaLnBrk="1" hangingPunct="1"/>
                <a:endParaRPr lang="zh-CN" altLang="en-US" sz="1600">
                  <a:solidFill>
                    <a:schemeClr val="bg1">
                      <a:lumMod val="50000"/>
                    </a:schemeClr>
                  </a:solidFill>
                </a:endParaRPr>
              </a:p>
            </p:txBody>
          </p:sp>
          <p:sp>
            <p:nvSpPr>
              <p:cNvPr id="23" name="Freeform 95"/>
              <p:cNvSpPr>
                <a:spLocks noEditPoints="1"/>
              </p:cNvSpPr>
              <p:nvPr/>
            </p:nvSpPr>
            <p:spPr bwMode="auto">
              <a:xfrm>
                <a:off x="209781" y="257872"/>
                <a:ext cx="486949" cy="529445"/>
              </a:xfrm>
              <a:custGeom>
                <a:avLst/>
                <a:gdLst>
                  <a:gd name="T0" fmla="*/ 484182 w 176"/>
                  <a:gd name="T1" fmla="*/ 2758 h 192"/>
                  <a:gd name="T2" fmla="*/ 473115 w 176"/>
                  <a:gd name="T3" fmla="*/ 0 h 192"/>
                  <a:gd name="T4" fmla="*/ 185373 w 176"/>
                  <a:gd name="T5" fmla="*/ 66181 h 192"/>
                  <a:gd name="T6" fmla="*/ 177072 w 176"/>
                  <a:gd name="T7" fmla="*/ 77211 h 192"/>
                  <a:gd name="T8" fmla="*/ 177072 w 176"/>
                  <a:gd name="T9" fmla="*/ 366751 h 192"/>
                  <a:gd name="T10" fmla="*/ 99603 w 176"/>
                  <a:gd name="T11" fmla="*/ 330903 h 192"/>
                  <a:gd name="T12" fmla="*/ 0 w 176"/>
                  <a:gd name="T13" fmla="*/ 430174 h 192"/>
                  <a:gd name="T14" fmla="*/ 99603 w 176"/>
                  <a:gd name="T15" fmla="*/ 529445 h 192"/>
                  <a:gd name="T16" fmla="*/ 199206 w 176"/>
                  <a:gd name="T17" fmla="*/ 430174 h 192"/>
                  <a:gd name="T18" fmla="*/ 199206 w 176"/>
                  <a:gd name="T19" fmla="*/ 217845 h 192"/>
                  <a:gd name="T20" fmla="*/ 464815 w 176"/>
                  <a:gd name="T21" fmla="*/ 157179 h 192"/>
                  <a:gd name="T22" fmla="*/ 464815 w 176"/>
                  <a:gd name="T23" fmla="*/ 344691 h 192"/>
                  <a:gd name="T24" fmla="*/ 387346 w 176"/>
                  <a:gd name="T25" fmla="*/ 308843 h 192"/>
                  <a:gd name="T26" fmla="*/ 287743 w 176"/>
                  <a:gd name="T27" fmla="*/ 408114 h 192"/>
                  <a:gd name="T28" fmla="*/ 387346 w 176"/>
                  <a:gd name="T29" fmla="*/ 507385 h 192"/>
                  <a:gd name="T30" fmla="*/ 486949 w 176"/>
                  <a:gd name="T31" fmla="*/ 408114 h 192"/>
                  <a:gd name="T32" fmla="*/ 486949 w 176"/>
                  <a:gd name="T33" fmla="*/ 11030 h 192"/>
                  <a:gd name="T34" fmla="*/ 484182 w 176"/>
                  <a:gd name="T35" fmla="*/ 2758 h 192"/>
                  <a:gd name="T36" fmla="*/ 99603 w 176"/>
                  <a:gd name="T37" fmla="*/ 397084 h 192"/>
                  <a:gd name="T38" fmla="*/ 66402 w 176"/>
                  <a:gd name="T39" fmla="*/ 430174 h 192"/>
                  <a:gd name="T40" fmla="*/ 55335 w 176"/>
                  <a:gd name="T41" fmla="*/ 441204 h 192"/>
                  <a:gd name="T42" fmla="*/ 44268 w 176"/>
                  <a:gd name="T43" fmla="*/ 430174 h 192"/>
                  <a:gd name="T44" fmla="*/ 99603 w 176"/>
                  <a:gd name="T45" fmla="*/ 375024 h 192"/>
                  <a:gd name="T46" fmla="*/ 110670 w 176"/>
                  <a:gd name="T47" fmla="*/ 386054 h 192"/>
                  <a:gd name="T48" fmla="*/ 99603 w 176"/>
                  <a:gd name="T49" fmla="*/ 397084 h 192"/>
                  <a:gd name="T50" fmla="*/ 387346 w 176"/>
                  <a:gd name="T51" fmla="*/ 375024 h 192"/>
                  <a:gd name="T52" fmla="*/ 354145 w 176"/>
                  <a:gd name="T53" fmla="*/ 408114 h 192"/>
                  <a:gd name="T54" fmla="*/ 343078 w 176"/>
                  <a:gd name="T55" fmla="*/ 419144 h 192"/>
                  <a:gd name="T56" fmla="*/ 332011 w 176"/>
                  <a:gd name="T57" fmla="*/ 408114 h 192"/>
                  <a:gd name="T58" fmla="*/ 387346 w 176"/>
                  <a:gd name="T59" fmla="*/ 352963 h 192"/>
                  <a:gd name="T60" fmla="*/ 398413 w 176"/>
                  <a:gd name="T61" fmla="*/ 363993 h 192"/>
                  <a:gd name="T62" fmla="*/ 387346 w 176"/>
                  <a:gd name="T63" fmla="*/ 375024 h 1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noFill/>
              <a:ln w="9525">
                <a:solidFill>
                  <a:schemeClr val="bg1"/>
                </a:solidFill>
                <a:round/>
                <a:headEnd/>
                <a:tailEnd/>
              </a:ln>
              <a:extLst/>
            </p:spPr>
            <p:txBody>
              <a:bodyPr lIns="80296" tIns="40148" rIns="80296" bIns="40148"/>
              <a:lstStyle/>
              <a:p>
                <a:endParaRPr lang="zh-CN" altLang="en-US" sz="1600">
                  <a:solidFill>
                    <a:schemeClr val="bg1">
                      <a:lumMod val="50000"/>
                    </a:schemeClr>
                  </a:solidFill>
                </a:endParaRPr>
              </a:p>
            </p:txBody>
          </p:sp>
          <p:sp>
            <p:nvSpPr>
              <p:cNvPr id="24" name="文本框 11"/>
              <p:cNvSpPr txBox="1">
                <a:spLocks noChangeArrowheads="1"/>
              </p:cNvSpPr>
              <p:nvPr/>
            </p:nvSpPr>
            <p:spPr bwMode="auto">
              <a:xfrm>
                <a:off x="1103247" y="90801"/>
                <a:ext cx="3358611" cy="70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200">
                    <a:solidFill>
                      <a:schemeClr val="bg1">
                        <a:lumMod val="50000"/>
                      </a:schemeClr>
                    </a:solidFill>
                    <a:latin typeface="微软雅黑" pitchFamily="34" charset="-122"/>
                    <a:ea typeface="微软雅黑" pitchFamily="34" charset="-122"/>
                  </a:rPr>
                  <a:t>我们工作室致力于专业</a:t>
                </a:r>
                <a:r>
                  <a:rPr lang="en-US" altLang="zh-CN" sz="1200">
                    <a:solidFill>
                      <a:schemeClr val="bg1">
                        <a:lumMod val="50000"/>
                      </a:schemeClr>
                    </a:solidFill>
                    <a:latin typeface="微软雅黑" pitchFamily="34" charset="-122"/>
                    <a:ea typeface="微软雅黑" pitchFamily="34" charset="-122"/>
                  </a:rPr>
                  <a:t>PPT</a:t>
                </a:r>
                <a:r>
                  <a:rPr lang="zh-CN" altLang="en-US" sz="1200">
                    <a:solidFill>
                      <a:schemeClr val="bg1">
                        <a:lumMod val="50000"/>
                      </a:schemeClr>
                    </a:solidFill>
                    <a:latin typeface="微软雅黑" pitchFamily="34" charset="-122"/>
                    <a:ea typeface="微软雅黑" pitchFamily="34" charset="-122"/>
                  </a:rPr>
                  <a:t>模板的发布，课件及汇报</a:t>
                </a:r>
                <a:r>
                  <a:rPr lang="en-US" altLang="zh-CN" sz="1200">
                    <a:solidFill>
                      <a:schemeClr val="bg1">
                        <a:lumMod val="50000"/>
                      </a:schemeClr>
                    </a:solidFill>
                    <a:latin typeface="微软雅黑" pitchFamily="34" charset="-122"/>
                    <a:ea typeface="微软雅黑" pitchFamily="34" charset="-122"/>
                  </a:rPr>
                  <a:t>PPT</a:t>
                </a:r>
                <a:r>
                  <a:rPr lang="zh-CN" altLang="en-US" sz="1200">
                    <a:solidFill>
                      <a:schemeClr val="bg1">
                        <a:lumMod val="50000"/>
                      </a:schemeClr>
                    </a:solidFill>
                    <a:latin typeface="微软雅黑" pitchFamily="34" charset="-122"/>
                    <a:ea typeface="微软雅黑" pitchFamily="34" charset="-122"/>
                  </a:rPr>
                  <a:t>的美化，并为您提供专业的</a:t>
                </a:r>
                <a:r>
                  <a:rPr lang="en-US" altLang="zh-CN" sz="1200">
                    <a:solidFill>
                      <a:schemeClr val="bg1">
                        <a:lumMod val="50000"/>
                      </a:schemeClr>
                    </a:solidFill>
                    <a:latin typeface="微软雅黑" pitchFamily="34" charset="-122"/>
                    <a:ea typeface="微软雅黑" pitchFamily="34" charset="-122"/>
                  </a:rPr>
                  <a:t>PPT</a:t>
                </a:r>
                <a:r>
                  <a:rPr lang="zh-CN" altLang="en-US" sz="1200">
                    <a:solidFill>
                      <a:schemeClr val="bg1">
                        <a:lumMod val="50000"/>
                      </a:schemeClr>
                    </a:solidFill>
                    <a:latin typeface="微软雅黑" pitchFamily="34" charset="-122"/>
                    <a:ea typeface="微软雅黑" pitchFamily="34" charset="-122"/>
                  </a:rPr>
                  <a:t>个性定制服务</a:t>
                </a:r>
                <a:r>
                  <a:rPr lang="en-US" altLang="zh-CN" sz="1200">
                    <a:solidFill>
                      <a:schemeClr val="bg1">
                        <a:lumMod val="50000"/>
                      </a:schemeClr>
                    </a:solidFill>
                    <a:latin typeface="微软雅黑" pitchFamily="34" charset="-122"/>
                    <a:ea typeface="微软雅黑" pitchFamily="34" charset="-122"/>
                  </a:rPr>
                  <a:t>.</a:t>
                </a:r>
                <a:endParaRPr lang="zh-CN" altLang="en-US" sz="1200">
                  <a:solidFill>
                    <a:schemeClr val="bg1">
                      <a:lumMod val="50000"/>
                    </a:schemeClr>
                  </a:solidFill>
                  <a:latin typeface="微软雅黑" pitchFamily="34" charset="-122"/>
                  <a:ea typeface="微软雅黑" pitchFamily="34" charset="-122"/>
                </a:endParaRPr>
              </a:p>
            </p:txBody>
          </p:sp>
        </p:grpSp>
        <p:grpSp>
          <p:nvGrpSpPr>
            <p:cNvPr id="10" name="组合 9"/>
            <p:cNvGrpSpPr>
              <a:grpSpLocks/>
            </p:cNvGrpSpPr>
            <p:nvPr/>
          </p:nvGrpSpPr>
          <p:grpSpPr bwMode="auto">
            <a:xfrm>
              <a:off x="6888541" y="4984804"/>
              <a:ext cx="4503737" cy="1044575"/>
              <a:chOff x="0" y="0"/>
              <a:chExt cx="4504272" cy="1045190"/>
            </a:xfrm>
          </p:grpSpPr>
          <p:sp>
            <p:nvSpPr>
              <p:cNvPr id="17" name="椭圆 16"/>
              <p:cNvSpPr>
                <a:spLocks noChangeArrowheads="1"/>
              </p:cNvSpPr>
              <p:nvPr/>
            </p:nvSpPr>
            <p:spPr bwMode="auto">
              <a:xfrm>
                <a:off x="0" y="0"/>
                <a:ext cx="1045190" cy="1045190"/>
              </a:xfrm>
              <a:prstGeom prst="ellipse">
                <a:avLst/>
              </a:prstGeom>
              <a:solidFill>
                <a:srgbClr val="025C6F"/>
              </a:solidFill>
              <a:ln w="9525">
                <a:noFill/>
                <a:round/>
                <a:headEnd/>
                <a:tailEnd/>
              </a:ln>
              <a:extLst/>
            </p:spPr>
            <p:txBody>
              <a:bodyPr anchor="ctr"/>
              <a:lstStyle/>
              <a:p>
                <a:pPr algn="ctr" eaLnBrk="1" hangingPunct="1"/>
                <a:endParaRPr lang="zh-CN" altLang="en-US" sz="1600">
                  <a:solidFill>
                    <a:schemeClr val="bg1">
                      <a:lumMod val="50000"/>
                    </a:schemeClr>
                  </a:solidFill>
                </a:endParaRPr>
              </a:p>
            </p:txBody>
          </p:sp>
          <p:grpSp>
            <p:nvGrpSpPr>
              <p:cNvPr id="18" name="组合 17"/>
              <p:cNvGrpSpPr>
                <a:grpSpLocks/>
              </p:cNvGrpSpPr>
              <p:nvPr/>
            </p:nvGrpSpPr>
            <p:grpSpPr bwMode="auto">
              <a:xfrm>
                <a:off x="258757" y="324274"/>
                <a:ext cx="527675" cy="396641"/>
                <a:chOff x="0" y="0"/>
                <a:chExt cx="473075" cy="355600"/>
              </a:xfrm>
            </p:grpSpPr>
            <p:sp>
              <p:nvSpPr>
                <p:cNvPr id="20" name="Freeform 59"/>
                <p:cNvSpPr>
                  <a:spLocks/>
                </p:cNvSpPr>
                <p:nvPr/>
              </p:nvSpPr>
              <p:spPr bwMode="auto">
                <a:xfrm>
                  <a:off x="0" y="71438"/>
                  <a:ext cx="473075" cy="284162"/>
                </a:xfrm>
                <a:custGeom>
                  <a:avLst/>
                  <a:gdLst>
                    <a:gd name="T0" fmla="*/ 404085 w 192"/>
                    <a:gd name="T1" fmla="*/ 126020 h 115"/>
                    <a:gd name="T2" fmla="*/ 349878 w 192"/>
                    <a:gd name="T3" fmla="*/ 126020 h 115"/>
                    <a:gd name="T4" fmla="*/ 411477 w 192"/>
                    <a:gd name="T5" fmla="*/ 187794 h 115"/>
                    <a:gd name="T6" fmla="*/ 411477 w 192"/>
                    <a:gd name="T7" fmla="*/ 202620 h 115"/>
                    <a:gd name="T8" fmla="*/ 404085 w 192"/>
                    <a:gd name="T9" fmla="*/ 205091 h 115"/>
                    <a:gd name="T10" fmla="*/ 396693 w 192"/>
                    <a:gd name="T11" fmla="*/ 202620 h 115"/>
                    <a:gd name="T12" fmla="*/ 320311 w 192"/>
                    <a:gd name="T13" fmla="*/ 126020 h 115"/>
                    <a:gd name="T14" fmla="*/ 152764 w 192"/>
                    <a:gd name="T15" fmla="*/ 126020 h 115"/>
                    <a:gd name="T16" fmla="*/ 76382 w 192"/>
                    <a:gd name="T17" fmla="*/ 202620 h 115"/>
                    <a:gd name="T18" fmla="*/ 68990 w 192"/>
                    <a:gd name="T19" fmla="*/ 205091 h 115"/>
                    <a:gd name="T20" fmla="*/ 61598 w 192"/>
                    <a:gd name="T21" fmla="*/ 202620 h 115"/>
                    <a:gd name="T22" fmla="*/ 61598 w 192"/>
                    <a:gd name="T23" fmla="*/ 187794 h 115"/>
                    <a:gd name="T24" fmla="*/ 123197 w 192"/>
                    <a:gd name="T25" fmla="*/ 126020 h 115"/>
                    <a:gd name="T26" fmla="*/ 68990 w 192"/>
                    <a:gd name="T27" fmla="*/ 126020 h 115"/>
                    <a:gd name="T28" fmla="*/ 61598 w 192"/>
                    <a:gd name="T29" fmla="*/ 121078 h 115"/>
                    <a:gd name="T30" fmla="*/ 0 w 192"/>
                    <a:gd name="T31" fmla="*/ 0 h 115"/>
                    <a:gd name="T32" fmla="*/ 0 w 192"/>
                    <a:gd name="T33" fmla="*/ 234743 h 115"/>
                    <a:gd name="T34" fmla="*/ 49279 w 192"/>
                    <a:gd name="T35" fmla="*/ 284162 h 115"/>
                    <a:gd name="T36" fmla="*/ 423796 w 192"/>
                    <a:gd name="T37" fmla="*/ 284162 h 115"/>
                    <a:gd name="T38" fmla="*/ 473075 w 192"/>
                    <a:gd name="T39" fmla="*/ 234743 h 115"/>
                    <a:gd name="T40" fmla="*/ 473075 w 192"/>
                    <a:gd name="T41" fmla="*/ 0 h 115"/>
                    <a:gd name="T42" fmla="*/ 413941 w 192"/>
                    <a:gd name="T43" fmla="*/ 121078 h 115"/>
                    <a:gd name="T44" fmla="*/ 404085 w 192"/>
                    <a:gd name="T45" fmla="*/ 126020 h 1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noFill/>
                <a:ln w="9525">
                  <a:solidFill>
                    <a:schemeClr val="bg1"/>
                  </a:solidFill>
                  <a:round/>
                  <a:headEnd/>
                  <a:tailEnd/>
                </a:ln>
                <a:extLst/>
              </p:spPr>
              <p:txBody>
                <a:bodyPr lIns="80296" tIns="40148" rIns="80296" bIns="40148"/>
                <a:lstStyle/>
                <a:p>
                  <a:endParaRPr lang="zh-CN" altLang="en-US" sz="1600">
                    <a:solidFill>
                      <a:schemeClr val="bg1">
                        <a:lumMod val="50000"/>
                      </a:schemeClr>
                    </a:solidFill>
                  </a:endParaRPr>
                </a:p>
              </p:txBody>
            </p:sp>
            <p:sp>
              <p:nvSpPr>
                <p:cNvPr id="21" name="Freeform 60"/>
                <p:cNvSpPr>
                  <a:spLocks/>
                </p:cNvSpPr>
                <p:nvPr/>
              </p:nvSpPr>
              <p:spPr bwMode="auto">
                <a:xfrm>
                  <a:off x="0" y="0"/>
                  <a:ext cx="473075" cy="179388"/>
                </a:xfrm>
                <a:custGeom>
                  <a:avLst/>
                  <a:gdLst>
                    <a:gd name="T0" fmla="*/ 463219 w 192"/>
                    <a:gd name="T1" fmla="*/ 0 h 72"/>
                    <a:gd name="T2" fmla="*/ 9856 w 192"/>
                    <a:gd name="T3" fmla="*/ 0 h 72"/>
                    <a:gd name="T4" fmla="*/ 2464 w 192"/>
                    <a:gd name="T5" fmla="*/ 2492 h 72"/>
                    <a:gd name="T6" fmla="*/ 0 w 192"/>
                    <a:gd name="T7" fmla="*/ 9966 h 72"/>
                    <a:gd name="T8" fmla="*/ 0 w 192"/>
                    <a:gd name="T9" fmla="*/ 27407 h 72"/>
                    <a:gd name="T10" fmla="*/ 76382 w 192"/>
                    <a:gd name="T11" fmla="*/ 179388 h 72"/>
                    <a:gd name="T12" fmla="*/ 399157 w 192"/>
                    <a:gd name="T13" fmla="*/ 179388 h 72"/>
                    <a:gd name="T14" fmla="*/ 473075 w 192"/>
                    <a:gd name="T15" fmla="*/ 27407 h 72"/>
                    <a:gd name="T16" fmla="*/ 473075 w 192"/>
                    <a:gd name="T17" fmla="*/ 9966 h 72"/>
                    <a:gd name="T18" fmla="*/ 463219 w 192"/>
                    <a:gd name="T19" fmla="*/ 0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noFill/>
                <a:ln w="9525">
                  <a:solidFill>
                    <a:srgbClr val="0070C0"/>
                  </a:solidFill>
                  <a:round/>
                  <a:headEnd/>
                  <a:tailEnd/>
                </a:ln>
                <a:extLst/>
              </p:spPr>
              <p:txBody>
                <a:bodyPr lIns="80296" tIns="40148" rIns="80296" bIns="40148"/>
                <a:lstStyle/>
                <a:p>
                  <a:endParaRPr lang="zh-CN" altLang="en-US" sz="1600">
                    <a:solidFill>
                      <a:schemeClr val="bg1">
                        <a:lumMod val="50000"/>
                      </a:schemeClr>
                    </a:solidFill>
                  </a:endParaRPr>
                </a:p>
              </p:txBody>
            </p:sp>
          </p:grpSp>
          <p:sp>
            <p:nvSpPr>
              <p:cNvPr id="19" name="文本框 18"/>
              <p:cNvSpPr txBox="1">
                <a:spLocks noChangeArrowheads="1"/>
              </p:cNvSpPr>
              <p:nvPr/>
            </p:nvSpPr>
            <p:spPr bwMode="auto">
              <a:xfrm>
                <a:off x="1145661" y="110637"/>
                <a:ext cx="3358611" cy="70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200" dirty="0">
                    <a:solidFill>
                      <a:schemeClr val="bg1">
                        <a:lumMod val="50000"/>
                      </a:schemeClr>
                    </a:solidFill>
                    <a:latin typeface="微软雅黑" pitchFamily="34" charset="-122"/>
                    <a:ea typeface="微软雅黑" pitchFamily="34" charset="-122"/>
                  </a:rPr>
                  <a:t>我们工作室致力于专业</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模板的发布，课件及汇报</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的美化，并为您提供专业的</a:t>
                </a:r>
                <a:r>
                  <a:rPr lang="en-US" altLang="zh-CN" sz="1200" dirty="0">
                    <a:solidFill>
                      <a:schemeClr val="bg1">
                        <a:lumMod val="50000"/>
                      </a:schemeClr>
                    </a:solidFill>
                    <a:latin typeface="微软雅黑" pitchFamily="34" charset="-122"/>
                    <a:ea typeface="微软雅黑" pitchFamily="34" charset="-122"/>
                  </a:rPr>
                  <a:t>PPT</a:t>
                </a:r>
                <a:r>
                  <a:rPr lang="zh-CN" altLang="en-US" sz="1200" dirty="0">
                    <a:solidFill>
                      <a:schemeClr val="bg1">
                        <a:lumMod val="50000"/>
                      </a:schemeClr>
                    </a:solidFill>
                    <a:latin typeface="微软雅黑" pitchFamily="34" charset="-122"/>
                    <a:ea typeface="微软雅黑" pitchFamily="34" charset="-122"/>
                  </a:rPr>
                  <a:t>个性定制服务</a:t>
                </a:r>
                <a:r>
                  <a:rPr lang="en-US" altLang="zh-CN" sz="1200" dirty="0">
                    <a:solidFill>
                      <a:schemeClr val="bg1">
                        <a:lumMod val="50000"/>
                      </a:schemeClr>
                    </a:solidFill>
                    <a:latin typeface="微软雅黑" pitchFamily="34" charset="-122"/>
                    <a:ea typeface="微软雅黑" pitchFamily="34" charset="-122"/>
                  </a:rPr>
                  <a:t>.</a:t>
                </a:r>
                <a:endParaRPr lang="zh-CN" altLang="en-US" sz="1200" dirty="0">
                  <a:solidFill>
                    <a:schemeClr val="bg1">
                      <a:lumMod val="50000"/>
                    </a:schemeClr>
                  </a:solidFill>
                  <a:latin typeface="微软雅黑" pitchFamily="34" charset="-122"/>
                  <a:ea typeface="微软雅黑" pitchFamily="34" charset="-122"/>
                </a:endParaRPr>
              </a:p>
            </p:txBody>
          </p:sp>
        </p:grpSp>
        <p:grpSp>
          <p:nvGrpSpPr>
            <p:cNvPr id="11" name="组合 20"/>
            <p:cNvGrpSpPr>
              <a:grpSpLocks/>
            </p:cNvGrpSpPr>
            <p:nvPr/>
          </p:nvGrpSpPr>
          <p:grpSpPr bwMode="auto">
            <a:xfrm>
              <a:off x="6916738" y="3491827"/>
              <a:ext cx="4462462" cy="1044575"/>
              <a:chOff x="0" y="0"/>
              <a:chExt cx="4461858" cy="1045190"/>
            </a:xfrm>
          </p:grpSpPr>
          <p:sp>
            <p:nvSpPr>
              <p:cNvPr id="14" name="椭圆 21"/>
              <p:cNvSpPr>
                <a:spLocks noChangeArrowheads="1"/>
              </p:cNvSpPr>
              <p:nvPr/>
            </p:nvSpPr>
            <p:spPr bwMode="auto">
              <a:xfrm>
                <a:off x="0" y="0"/>
                <a:ext cx="1045190" cy="1045190"/>
              </a:xfrm>
              <a:prstGeom prst="ellipse">
                <a:avLst/>
              </a:prstGeom>
              <a:solidFill>
                <a:schemeClr val="accent4"/>
              </a:solidFill>
              <a:ln w="9525">
                <a:noFill/>
                <a:round/>
                <a:headEnd/>
                <a:tailEnd/>
              </a:ln>
              <a:extLst/>
            </p:spPr>
            <p:txBody>
              <a:bodyPr anchor="ctr"/>
              <a:lstStyle/>
              <a:p>
                <a:pPr algn="ctr" eaLnBrk="1" hangingPunct="1"/>
                <a:endParaRPr lang="zh-CN" altLang="en-US" sz="1600">
                  <a:solidFill>
                    <a:schemeClr val="bg1">
                      <a:lumMod val="50000"/>
                    </a:schemeClr>
                  </a:solidFill>
                </a:endParaRPr>
              </a:p>
            </p:txBody>
          </p:sp>
          <p:sp>
            <p:nvSpPr>
              <p:cNvPr id="15" name="Freeform 96"/>
              <p:cNvSpPr>
                <a:spLocks noEditPoints="1"/>
              </p:cNvSpPr>
              <p:nvPr/>
            </p:nvSpPr>
            <p:spPr bwMode="auto">
              <a:xfrm>
                <a:off x="334414" y="257873"/>
                <a:ext cx="352373" cy="529445"/>
              </a:xfrm>
              <a:custGeom>
                <a:avLst/>
                <a:gdLst>
                  <a:gd name="T0" fmla="*/ 352373 w 128"/>
                  <a:gd name="T1" fmla="*/ 187512 h 192"/>
                  <a:gd name="T2" fmla="*/ 308326 w 128"/>
                  <a:gd name="T3" fmla="*/ 176482 h 192"/>
                  <a:gd name="T4" fmla="*/ 176187 w 128"/>
                  <a:gd name="T5" fmla="*/ 0 h 192"/>
                  <a:gd name="T6" fmla="*/ 44047 w 128"/>
                  <a:gd name="T7" fmla="*/ 176482 h 192"/>
                  <a:gd name="T8" fmla="*/ 0 w 128"/>
                  <a:gd name="T9" fmla="*/ 187512 h 192"/>
                  <a:gd name="T10" fmla="*/ 165175 w 128"/>
                  <a:gd name="T11" fmla="*/ 419144 h 192"/>
                  <a:gd name="T12" fmla="*/ 77082 w 128"/>
                  <a:gd name="T13" fmla="*/ 441204 h 192"/>
                  <a:gd name="T14" fmla="*/ 22023 w 128"/>
                  <a:gd name="T15" fmla="*/ 518415 h 192"/>
                  <a:gd name="T16" fmla="*/ 319338 w 128"/>
                  <a:gd name="T17" fmla="*/ 529445 h 192"/>
                  <a:gd name="T18" fmla="*/ 330350 w 128"/>
                  <a:gd name="T19" fmla="*/ 496355 h 192"/>
                  <a:gd name="T20" fmla="*/ 187198 w 128"/>
                  <a:gd name="T21" fmla="*/ 441204 h 192"/>
                  <a:gd name="T22" fmla="*/ 352373 w 128"/>
                  <a:gd name="T23" fmla="*/ 242662 h 192"/>
                  <a:gd name="T24" fmla="*/ 231245 w 128"/>
                  <a:gd name="T25" fmla="*/ 88241 h 192"/>
                  <a:gd name="T26" fmla="*/ 242256 w 128"/>
                  <a:gd name="T27" fmla="*/ 275753 h 192"/>
                  <a:gd name="T28" fmla="*/ 220233 w 128"/>
                  <a:gd name="T29" fmla="*/ 275753 h 192"/>
                  <a:gd name="T30" fmla="*/ 77082 w 128"/>
                  <a:gd name="T31" fmla="*/ 88241 h 192"/>
                  <a:gd name="T32" fmla="*/ 154163 w 128"/>
                  <a:gd name="T33" fmla="*/ 99271 h 192"/>
                  <a:gd name="T34" fmla="*/ 68823 w 128"/>
                  <a:gd name="T35" fmla="*/ 110301 h 192"/>
                  <a:gd name="T36" fmla="*/ 66070 w 128"/>
                  <a:gd name="T37" fmla="*/ 132361 h 192"/>
                  <a:gd name="T38" fmla="*/ 154163 w 128"/>
                  <a:gd name="T39" fmla="*/ 143391 h 192"/>
                  <a:gd name="T40" fmla="*/ 66070 w 128"/>
                  <a:gd name="T41" fmla="*/ 154421 h 192"/>
                  <a:gd name="T42" fmla="*/ 66070 w 128"/>
                  <a:gd name="T43" fmla="*/ 176482 h 192"/>
                  <a:gd name="T44" fmla="*/ 154163 w 128"/>
                  <a:gd name="T45" fmla="*/ 187512 h 192"/>
                  <a:gd name="T46" fmla="*/ 66070 w 128"/>
                  <a:gd name="T47" fmla="*/ 198542 h 192"/>
                  <a:gd name="T48" fmla="*/ 66070 w 128"/>
                  <a:gd name="T49" fmla="*/ 220602 h 192"/>
                  <a:gd name="T50" fmla="*/ 154163 w 128"/>
                  <a:gd name="T51" fmla="*/ 231632 h 192"/>
                  <a:gd name="T52" fmla="*/ 66070 w 128"/>
                  <a:gd name="T53" fmla="*/ 242662 h 192"/>
                  <a:gd name="T54" fmla="*/ 154163 w 128"/>
                  <a:gd name="T55" fmla="*/ 275753 h 192"/>
                  <a:gd name="T56" fmla="*/ 74329 w 128"/>
                  <a:gd name="T57" fmla="*/ 286783 h 192"/>
                  <a:gd name="T58" fmla="*/ 143152 w 128"/>
                  <a:gd name="T59" fmla="*/ 264723 h 192"/>
                  <a:gd name="T60" fmla="*/ 176187 w 128"/>
                  <a:gd name="T61" fmla="*/ 397084 h 192"/>
                  <a:gd name="T62" fmla="*/ 22023 w 128"/>
                  <a:gd name="T63" fmla="*/ 198542 h 192"/>
                  <a:gd name="T64" fmla="*/ 44047 w 128"/>
                  <a:gd name="T65" fmla="*/ 242662 h 192"/>
                  <a:gd name="T66" fmla="*/ 308326 w 128"/>
                  <a:gd name="T67" fmla="*/ 242662 h 192"/>
                  <a:gd name="T68" fmla="*/ 330350 w 128"/>
                  <a:gd name="T69" fmla="*/ 198542 h 192"/>
                  <a:gd name="T70" fmla="*/ 176187 w 128"/>
                  <a:gd name="T71" fmla="*/ 397084 h 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8" h="192">
                    <a:moveTo>
                      <a:pt x="128" y="88"/>
                    </a:moveTo>
                    <a:cubicBezTo>
                      <a:pt x="128" y="68"/>
                      <a:pt x="128" y="68"/>
                      <a:pt x="128" y="68"/>
                    </a:cubicBezTo>
                    <a:cubicBezTo>
                      <a:pt x="128" y="66"/>
                      <a:pt x="126" y="64"/>
                      <a:pt x="124" y="64"/>
                    </a:cubicBezTo>
                    <a:cubicBezTo>
                      <a:pt x="112" y="64"/>
                      <a:pt x="112" y="64"/>
                      <a:pt x="112" y="64"/>
                    </a:cubicBezTo>
                    <a:cubicBezTo>
                      <a:pt x="112" y="48"/>
                      <a:pt x="112" y="48"/>
                      <a:pt x="112" y="48"/>
                    </a:cubicBezTo>
                    <a:cubicBezTo>
                      <a:pt x="112" y="21"/>
                      <a:pt x="91" y="0"/>
                      <a:pt x="64" y="0"/>
                    </a:cubicBezTo>
                    <a:cubicBezTo>
                      <a:pt x="38" y="0"/>
                      <a:pt x="16" y="21"/>
                      <a:pt x="16" y="48"/>
                    </a:cubicBezTo>
                    <a:cubicBezTo>
                      <a:pt x="16" y="64"/>
                      <a:pt x="16" y="64"/>
                      <a:pt x="16" y="64"/>
                    </a:cubicBezTo>
                    <a:cubicBezTo>
                      <a:pt x="4" y="64"/>
                      <a:pt x="4" y="64"/>
                      <a:pt x="4" y="64"/>
                    </a:cubicBezTo>
                    <a:cubicBezTo>
                      <a:pt x="2" y="64"/>
                      <a:pt x="0" y="66"/>
                      <a:pt x="0" y="68"/>
                    </a:cubicBezTo>
                    <a:cubicBezTo>
                      <a:pt x="0" y="88"/>
                      <a:pt x="0" y="88"/>
                      <a:pt x="0" y="88"/>
                    </a:cubicBezTo>
                    <a:cubicBezTo>
                      <a:pt x="0" y="122"/>
                      <a:pt x="27" y="150"/>
                      <a:pt x="60" y="152"/>
                    </a:cubicBezTo>
                    <a:cubicBezTo>
                      <a:pt x="60" y="160"/>
                      <a:pt x="60" y="160"/>
                      <a:pt x="60" y="160"/>
                    </a:cubicBezTo>
                    <a:cubicBezTo>
                      <a:pt x="28" y="160"/>
                      <a:pt x="28" y="160"/>
                      <a:pt x="28" y="160"/>
                    </a:cubicBezTo>
                    <a:cubicBezTo>
                      <a:pt x="17" y="160"/>
                      <a:pt x="8" y="169"/>
                      <a:pt x="8" y="180"/>
                    </a:cubicBezTo>
                    <a:cubicBezTo>
                      <a:pt x="8" y="188"/>
                      <a:pt x="8" y="188"/>
                      <a:pt x="8" y="188"/>
                    </a:cubicBezTo>
                    <a:cubicBezTo>
                      <a:pt x="8" y="190"/>
                      <a:pt x="10" y="192"/>
                      <a:pt x="12" y="192"/>
                    </a:cubicBezTo>
                    <a:cubicBezTo>
                      <a:pt x="116" y="192"/>
                      <a:pt x="116" y="192"/>
                      <a:pt x="116" y="192"/>
                    </a:cubicBezTo>
                    <a:cubicBezTo>
                      <a:pt x="118" y="192"/>
                      <a:pt x="120" y="190"/>
                      <a:pt x="120" y="188"/>
                    </a:cubicBezTo>
                    <a:cubicBezTo>
                      <a:pt x="120" y="180"/>
                      <a:pt x="120" y="180"/>
                      <a:pt x="120" y="180"/>
                    </a:cubicBezTo>
                    <a:cubicBezTo>
                      <a:pt x="120" y="169"/>
                      <a:pt x="111" y="160"/>
                      <a:pt x="100" y="160"/>
                    </a:cubicBezTo>
                    <a:cubicBezTo>
                      <a:pt x="68" y="160"/>
                      <a:pt x="68" y="160"/>
                      <a:pt x="68" y="160"/>
                    </a:cubicBezTo>
                    <a:cubicBezTo>
                      <a:pt x="68" y="152"/>
                      <a:pt x="68" y="152"/>
                      <a:pt x="68" y="152"/>
                    </a:cubicBezTo>
                    <a:cubicBezTo>
                      <a:pt x="102" y="150"/>
                      <a:pt x="128" y="122"/>
                      <a:pt x="128" y="88"/>
                    </a:cubicBezTo>
                    <a:close/>
                    <a:moveTo>
                      <a:pt x="80" y="36"/>
                    </a:moveTo>
                    <a:cubicBezTo>
                      <a:pt x="80" y="34"/>
                      <a:pt x="82" y="32"/>
                      <a:pt x="84" y="32"/>
                    </a:cubicBezTo>
                    <a:cubicBezTo>
                      <a:pt x="86" y="32"/>
                      <a:pt x="88" y="34"/>
                      <a:pt x="88" y="36"/>
                    </a:cubicBezTo>
                    <a:cubicBezTo>
                      <a:pt x="88" y="100"/>
                      <a:pt x="88" y="100"/>
                      <a:pt x="88" y="100"/>
                    </a:cubicBezTo>
                    <a:cubicBezTo>
                      <a:pt x="88" y="103"/>
                      <a:pt x="86" y="104"/>
                      <a:pt x="84" y="104"/>
                    </a:cubicBezTo>
                    <a:cubicBezTo>
                      <a:pt x="82" y="104"/>
                      <a:pt x="80" y="103"/>
                      <a:pt x="80" y="100"/>
                    </a:cubicBezTo>
                    <a:lnTo>
                      <a:pt x="80" y="36"/>
                    </a:lnTo>
                    <a:close/>
                    <a:moveTo>
                      <a:pt x="28" y="32"/>
                    </a:moveTo>
                    <a:cubicBezTo>
                      <a:pt x="52" y="32"/>
                      <a:pt x="52" y="32"/>
                      <a:pt x="52" y="32"/>
                    </a:cubicBezTo>
                    <a:cubicBezTo>
                      <a:pt x="54" y="32"/>
                      <a:pt x="56" y="34"/>
                      <a:pt x="56" y="36"/>
                    </a:cubicBezTo>
                    <a:cubicBezTo>
                      <a:pt x="56" y="38"/>
                      <a:pt x="54" y="40"/>
                      <a:pt x="52" y="40"/>
                    </a:cubicBezTo>
                    <a:cubicBezTo>
                      <a:pt x="25" y="40"/>
                      <a:pt x="25" y="40"/>
                      <a:pt x="25" y="40"/>
                    </a:cubicBezTo>
                    <a:cubicBezTo>
                      <a:pt x="26" y="37"/>
                      <a:pt x="26" y="34"/>
                      <a:pt x="28" y="32"/>
                    </a:cubicBezTo>
                    <a:close/>
                    <a:moveTo>
                      <a:pt x="24" y="48"/>
                    </a:moveTo>
                    <a:cubicBezTo>
                      <a:pt x="52" y="48"/>
                      <a:pt x="52" y="48"/>
                      <a:pt x="52" y="48"/>
                    </a:cubicBezTo>
                    <a:cubicBezTo>
                      <a:pt x="54" y="48"/>
                      <a:pt x="56" y="50"/>
                      <a:pt x="56" y="52"/>
                    </a:cubicBezTo>
                    <a:cubicBezTo>
                      <a:pt x="56" y="54"/>
                      <a:pt x="54" y="56"/>
                      <a:pt x="52" y="56"/>
                    </a:cubicBezTo>
                    <a:cubicBezTo>
                      <a:pt x="24" y="56"/>
                      <a:pt x="24" y="56"/>
                      <a:pt x="24" y="56"/>
                    </a:cubicBezTo>
                    <a:lnTo>
                      <a:pt x="24" y="48"/>
                    </a:lnTo>
                    <a:close/>
                    <a:moveTo>
                      <a:pt x="24" y="64"/>
                    </a:moveTo>
                    <a:cubicBezTo>
                      <a:pt x="52" y="64"/>
                      <a:pt x="52" y="64"/>
                      <a:pt x="52" y="64"/>
                    </a:cubicBezTo>
                    <a:cubicBezTo>
                      <a:pt x="54" y="64"/>
                      <a:pt x="56" y="66"/>
                      <a:pt x="56" y="68"/>
                    </a:cubicBezTo>
                    <a:cubicBezTo>
                      <a:pt x="56" y="70"/>
                      <a:pt x="54" y="72"/>
                      <a:pt x="52" y="72"/>
                    </a:cubicBezTo>
                    <a:cubicBezTo>
                      <a:pt x="24" y="72"/>
                      <a:pt x="24" y="72"/>
                      <a:pt x="24" y="72"/>
                    </a:cubicBezTo>
                    <a:lnTo>
                      <a:pt x="24" y="64"/>
                    </a:lnTo>
                    <a:close/>
                    <a:moveTo>
                      <a:pt x="24" y="80"/>
                    </a:moveTo>
                    <a:cubicBezTo>
                      <a:pt x="52" y="80"/>
                      <a:pt x="52" y="80"/>
                      <a:pt x="52" y="80"/>
                    </a:cubicBezTo>
                    <a:cubicBezTo>
                      <a:pt x="54" y="80"/>
                      <a:pt x="56" y="82"/>
                      <a:pt x="56" y="84"/>
                    </a:cubicBezTo>
                    <a:cubicBezTo>
                      <a:pt x="56" y="86"/>
                      <a:pt x="54" y="88"/>
                      <a:pt x="52" y="88"/>
                    </a:cubicBezTo>
                    <a:cubicBezTo>
                      <a:pt x="24" y="88"/>
                      <a:pt x="24" y="88"/>
                      <a:pt x="24" y="88"/>
                    </a:cubicBezTo>
                    <a:lnTo>
                      <a:pt x="24" y="80"/>
                    </a:lnTo>
                    <a:close/>
                    <a:moveTo>
                      <a:pt x="56" y="100"/>
                    </a:moveTo>
                    <a:cubicBezTo>
                      <a:pt x="56" y="102"/>
                      <a:pt x="54" y="104"/>
                      <a:pt x="52" y="104"/>
                    </a:cubicBezTo>
                    <a:cubicBezTo>
                      <a:pt x="27" y="104"/>
                      <a:pt x="27" y="104"/>
                      <a:pt x="27" y="104"/>
                    </a:cubicBezTo>
                    <a:cubicBezTo>
                      <a:pt x="26" y="101"/>
                      <a:pt x="25" y="99"/>
                      <a:pt x="25" y="96"/>
                    </a:cubicBezTo>
                    <a:cubicBezTo>
                      <a:pt x="52" y="96"/>
                      <a:pt x="52" y="96"/>
                      <a:pt x="52" y="96"/>
                    </a:cubicBezTo>
                    <a:cubicBezTo>
                      <a:pt x="54" y="96"/>
                      <a:pt x="56" y="98"/>
                      <a:pt x="56" y="100"/>
                    </a:cubicBezTo>
                    <a:close/>
                    <a:moveTo>
                      <a:pt x="64" y="144"/>
                    </a:moveTo>
                    <a:cubicBezTo>
                      <a:pt x="33" y="144"/>
                      <a:pt x="8" y="119"/>
                      <a:pt x="8" y="88"/>
                    </a:cubicBezTo>
                    <a:cubicBezTo>
                      <a:pt x="8" y="72"/>
                      <a:pt x="8" y="72"/>
                      <a:pt x="8" y="72"/>
                    </a:cubicBezTo>
                    <a:cubicBezTo>
                      <a:pt x="16" y="72"/>
                      <a:pt x="16" y="72"/>
                      <a:pt x="16" y="72"/>
                    </a:cubicBezTo>
                    <a:cubicBezTo>
                      <a:pt x="16" y="88"/>
                      <a:pt x="16" y="88"/>
                      <a:pt x="16" y="88"/>
                    </a:cubicBezTo>
                    <a:cubicBezTo>
                      <a:pt x="16" y="115"/>
                      <a:pt x="38" y="136"/>
                      <a:pt x="64" y="136"/>
                    </a:cubicBezTo>
                    <a:cubicBezTo>
                      <a:pt x="91" y="136"/>
                      <a:pt x="112" y="115"/>
                      <a:pt x="112" y="88"/>
                    </a:cubicBezTo>
                    <a:cubicBezTo>
                      <a:pt x="112" y="72"/>
                      <a:pt x="112" y="72"/>
                      <a:pt x="112" y="72"/>
                    </a:cubicBezTo>
                    <a:cubicBezTo>
                      <a:pt x="120" y="72"/>
                      <a:pt x="120" y="72"/>
                      <a:pt x="120" y="72"/>
                    </a:cubicBezTo>
                    <a:cubicBezTo>
                      <a:pt x="120" y="88"/>
                      <a:pt x="120" y="88"/>
                      <a:pt x="120" y="88"/>
                    </a:cubicBezTo>
                    <a:cubicBezTo>
                      <a:pt x="120" y="119"/>
                      <a:pt x="95" y="144"/>
                      <a:pt x="64" y="144"/>
                    </a:cubicBezTo>
                    <a:close/>
                  </a:path>
                </a:pathLst>
              </a:custGeom>
              <a:noFill/>
              <a:ln w="9525">
                <a:solidFill>
                  <a:schemeClr val="bg1"/>
                </a:solidFill>
                <a:round/>
                <a:headEnd/>
                <a:tailEnd/>
              </a:ln>
              <a:extLst/>
            </p:spPr>
            <p:txBody>
              <a:bodyPr lIns="80296" tIns="40148" rIns="80296" bIns="40148"/>
              <a:lstStyle/>
              <a:p>
                <a:endParaRPr lang="zh-CN" altLang="en-US" sz="1600">
                  <a:solidFill>
                    <a:schemeClr val="bg1">
                      <a:lumMod val="50000"/>
                    </a:schemeClr>
                  </a:solidFill>
                </a:endParaRPr>
              </a:p>
            </p:txBody>
          </p:sp>
          <p:sp>
            <p:nvSpPr>
              <p:cNvPr id="16" name="文本框 23"/>
              <p:cNvSpPr txBox="1">
                <a:spLocks noChangeArrowheads="1"/>
              </p:cNvSpPr>
              <p:nvPr/>
            </p:nvSpPr>
            <p:spPr bwMode="auto">
              <a:xfrm>
                <a:off x="1103247" y="110637"/>
                <a:ext cx="3358611" cy="704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200">
                    <a:solidFill>
                      <a:schemeClr val="bg1">
                        <a:lumMod val="50000"/>
                      </a:schemeClr>
                    </a:solidFill>
                    <a:latin typeface="微软雅黑" pitchFamily="34" charset="-122"/>
                    <a:ea typeface="微软雅黑" pitchFamily="34" charset="-122"/>
                  </a:rPr>
                  <a:t>我们工作室致力于专业</a:t>
                </a:r>
                <a:r>
                  <a:rPr lang="en-US" altLang="zh-CN" sz="1200">
                    <a:solidFill>
                      <a:schemeClr val="bg1">
                        <a:lumMod val="50000"/>
                      </a:schemeClr>
                    </a:solidFill>
                    <a:latin typeface="微软雅黑" pitchFamily="34" charset="-122"/>
                    <a:ea typeface="微软雅黑" pitchFamily="34" charset="-122"/>
                  </a:rPr>
                  <a:t>PPT</a:t>
                </a:r>
                <a:r>
                  <a:rPr lang="zh-CN" altLang="en-US" sz="1200">
                    <a:solidFill>
                      <a:schemeClr val="bg1">
                        <a:lumMod val="50000"/>
                      </a:schemeClr>
                    </a:solidFill>
                    <a:latin typeface="微软雅黑" pitchFamily="34" charset="-122"/>
                    <a:ea typeface="微软雅黑" pitchFamily="34" charset="-122"/>
                  </a:rPr>
                  <a:t>模板的发布，课件及汇报</a:t>
                </a:r>
                <a:r>
                  <a:rPr lang="en-US" altLang="zh-CN" sz="1200">
                    <a:solidFill>
                      <a:schemeClr val="bg1">
                        <a:lumMod val="50000"/>
                      </a:schemeClr>
                    </a:solidFill>
                    <a:latin typeface="微软雅黑" pitchFamily="34" charset="-122"/>
                    <a:ea typeface="微软雅黑" pitchFamily="34" charset="-122"/>
                  </a:rPr>
                  <a:t>PPT</a:t>
                </a:r>
                <a:r>
                  <a:rPr lang="zh-CN" altLang="en-US" sz="1200">
                    <a:solidFill>
                      <a:schemeClr val="bg1">
                        <a:lumMod val="50000"/>
                      </a:schemeClr>
                    </a:solidFill>
                    <a:latin typeface="微软雅黑" pitchFamily="34" charset="-122"/>
                    <a:ea typeface="微软雅黑" pitchFamily="34" charset="-122"/>
                  </a:rPr>
                  <a:t>的美化，并为您提供专业的</a:t>
                </a:r>
                <a:r>
                  <a:rPr lang="en-US" altLang="zh-CN" sz="1200">
                    <a:solidFill>
                      <a:schemeClr val="bg1">
                        <a:lumMod val="50000"/>
                      </a:schemeClr>
                    </a:solidFill>
                    <a:latin typeface="微软雅黑" pitchFamily="34" charset="-122"/>
                    <a:ea typeface="微软雅黑" pitchFamily="34" charset="-122"/>
                  </a:rPr>
                  <a:t>PPT</a:t>
                </a:r>
                <a:r>
                  <a:rPr lang="zh-CN" altLang="en-US" sz="1200">
                    <a:solidFill>
                      <a:schemeClr val="bg1">
                        <a:lumMod val="50000"/>
                      </a:schemeClr>
                    </a:solidFill>
                    <a:latin typeface="微软雅黑" pitchFamily="34" charset="-122"/>
                    <a:ea typeface="微软雅黑" pitchFamily="34" charset="-122"/>
                  </a:rPr>
                  <a:t>个性定制服务</a:t>
                </a:r>
                <a:r>
                  <a:rPr lang="en-US" altLang="zh-CN" sz="1200">
                    <a:solidFill>
                      <a:schemeClr val="bg1">
                        <a:lumMod val="50000"/>
                      </a:schemeClr>
                    </a:solidFill>
                    <a:latin typeface="微软雅黑" pitchFamily="34" charset="-122"/>
                    <a:ea typeface="微软雅黑" pitchFamily="34" charset="-122"/>
                  </a:rPr>
                  <a:t>.</a:t>
                </a:r>
                <a:endParaRPr lang="zh-CN" altLang="en-US" sz="1200">
                  <a:solidFill>
                    <a:schemeClr val="bg1">
                      <a:lumMod val="50000"/>
                    </a:schemeClr>
                  </a:solidFill>
                  <a:latin typeface="微软雅黑" pitchFamily="34" charset="-122"/>
                  <a:ea typeface="微软雅黑" pitchFamily="34" charset="-122"/>
                </a:endParaRPr>
              </a:p>
            </p:txBody>
          </p:sp>
        </p:grpSp>
        <p:sp>
          <p:nvSpPr>
            <p:cNvPr id="12" name="TextBox 5"/>
            <p:cNvSpPr txBox="1"/>
            <p:nvPr/>
          </p:nvSpPr>
          <p:spPr>
            <a:xfrm>
              <a:off x="983964" y="5112568"/>
              <a:ext cx="4655442" cy="1169551"/>
            </a:xfrm>
            <a:prstGeom prst="rect">
              <a:avLst/>
            </a:prstGeom>
            <a:noFill/>
          </p:spPr>
          <p:txBody>
            <a:bodyPr wrap="none" rtlCol="0">
              <a:spAutoFit/>
            </a:bodyPr>
            <a:lstStyle/>
            <a:p>
              <a:r>
                <a:rPr lang="en-US" sz="9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INFOGRAPHIC</a:t>
              </a:r>
            </a:p>
            <a:p>
              <a:endParaRPr lang="en-US" sz="9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9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a:t>
              </a:r>
            </a:p>
            <a:p>
              <a:r>
                <a:rPr lang="en-US" sz="9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dolores nemis omnis fugats vitaes nemo minima rerums unsers sadips amets.. </a:t>
              </a:r>
            </a:p>
            <a:p>
              <a:r>
                <a:rPr lang="en-US" sz="9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a:t>
              </a:r>
            </a:p>
            <a:p>
              <a:r>
                <a:rPr lang="en-US" sz="9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doloremque laudantium, totam rem aperiam, eaque ipsa quae ab illo inventore </a:t>
              </a:r>
            </a:p>
            <a:p>
              <a:r>
                <a:rPr lang="en-US" sz="9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veritatis et quasi architecto beatae vitae dicta sunt explicabo. </a:t>
              </a:r>
            </a:p>
          </p:txBody>
        </p:sp>
        <p:sp>
          <p:nvSpPr>
            <p:cNvPr id="13" name="矩形 12"/>
            <p:cNvSpPr/>
            <p:nvPr/>
          </p:nvSpPr>
          <p:spPr>
            <a:xfrm>
              <a:off x="1094132" y="1943255"/>
              <a:ext cx="4915446" cy="2891492"/>
            </a:xfrm>
            <a:prstGeom prst="rect">
              <a:avLst/>
            </a:prstGeom>
            <a:blipFill dpi="0" rotWithShape="1">
              <a:blip r:embed="rId4"/>
              <a:srcRect/>
              <a:tile tx="0" ty="0" sx="50000" sy="5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Tree>
    <p:extLst>
      <p:ext uri="{BB962C8B-B14F-4D97-AF65-F5344CB8AC3E}">
        <p14:creationId xmlns:p14="http://schemas.microsoft.com/office/powerpoint/2010/main" val="361955970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8" name="组合 7"/>
          <p:cNvGrpSpPr/>
          <p:nvPr/>
        </p:nvGrpSpPr>
        <p:grpSpPr>
          <a:xfrm>
            <a:off x="958949" y="1835298"/>
            <a:ext cx="10421340" cy="4384718"/>
            <a:chOff x="958949" y="1835298"/>
            <a:chExt cx="10421340" cy="4384718"/>
          </a:xfrm>
        </p:grpSpPr>
        <p:sp>
          <p:nvSpPr>
            <p:cNvPr id="9" name="Rectangle 3"/>
            <p:cNvSpPr/>
            <p:nvPr/>
          </p:nvSpPr>
          <p:spPr>
            <a:xfrm>
              <a:off x="6168089" y="1835298"/>
              <a:ext cx="5212200" cy="2426086"/>
            </a:xfrm>
            <a:prstGeom prst="rect">
              <a:avLst/>
            </a:prstGeom>
            <a:solidFill>
              <a:srgbClr val="025C6F"/>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latin typeface="+mn-ea"/>
              </a:endParaRPr>
            </a:p>
          </p:txBody>
        </p:sp>
        <p:sp>
          <p:nvSpPr>
            <p:cNvPr id="10" name="TextBox 71"/>
            <p:cNvSpPr txBox="1"/>
            <p:nvPr/>
          </p:nvSpPr>
          <p:spPr>
            <a:xfrm>
              <a:off x="958949" y="4552142"/>
              <a:ext cx="10421340" cy="1667874"/>
            </a:xfrm>
            <a:prstGeom prst="rect">
              <a:avLst/>
            </a:prstGeom>
            <a:noFill/>
          </p:spPr>
          <p:txBody>
            <a:bodyPr wrap="square" lIns="0" tIns="0" rIns="91420" bIns="0" numCol="2" spcCol="274258" rtlCol="0">
              <a:noAutofit/>
            </a:bodyPr>
            <a:lstStyle/>
            <a:p>
              <a:pPr algn="just"/>
              <a:r>
                <a:rPr lang="zh-CN" altLang="en-US" sz="1400" dirty="0">
                  <a:solidFill>
                    <a:schemeClr val="bg1">
                      <a:lumMod val="50000"/>
                    </a:schemeClr>
                  </a:solidFill>
                  <a:latin typeface="+mn-ea"/>
                  <a:cs typeface="Calibri"/>
                </a:rPr>
                <a:t>此处添加详细文本描述，建议与标题相关并符合整体语言风格，语言描述尽量简洁生动。尽量将每页幻灯片的字数控制在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分钟之内。此处添加详细文本描述，建议与标题相关并符合整体语言风格，语言描述尽量简洁生动。</a:t>
              </a:r>
              <a:endParaRPr lang="en-US" altLang="zh-CN" sz="1400" dirty="0">
                <a:solidFill>
                  <a:schemeClr val="bg1">
                    <a:lumMod val="50000"/>
                  </a:schemeClr>
                </a:solidFill>
                <a:latin typeface="+mn-ea"/>
                <a:cs typeface="Calibri"/>
              </a:endParaRPr>
            </a:p>
            <a:p>
              <a:pPr algn="just"/>
              <a:endParaRPr lang="en-US" altLang="zh-CN" sz="1400" dirty="0">
                <a:solidFill>
                  <a:schemeClr val="bg1">
                    <a:lumMod val="50000"/>
                  </a:schemeClr>
                </a:solidFill>
                <a:latin typeface="+mn-ea"/>
                <a:cs typeface="Calibri"/>
              </a:endParaRPr>
            </a:p>
            <a:p>
              <a:pPr algn="just"/>
              <a:r>
                <a:rPr lang="zh-CN" altLang="en-US" sz="1400" dirty="0">
                  <a:solidFill>
                    <a:schemeClr val="bg1">
                      <a:lumMod val="50000"/>
                    </a:schemeClr>
                  </a:solidFill>
                  <a:latin typeface="+mn-ea"/>
                  <a:cs typeface="Calibri"/>
                </a:rPr>
                <a:t>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分钟之内。此处添加详细文本描述，建议与标题相关并符合整体语言风格，语言描述尽量简洁生动。尽量将每页幻灯片的字数控制在</a:t>
              </a:r>
              <a:r>
                <a:rPr lang="en-US" altLang="zh-CN" sz="1400" dirty="0">
                  <a:solidFill>
                    <a:schemeClr val="bg1">
                      <a:lumMod val="50000"/>
                    </a:schemeClr>
                  </a:solidFill>
                  <a:latin typeface="+mn-ea"/>
                  <a:cs typeface="Calibri"/>
                </a:rPr>
                <a:t>200</a:t>
              </a:r>
              <a:r>
                <a:rPr lang="zh-CN" altLang="en-US" sz="1400" dirty="0">
                  <a:solidFill>
                    <a:schemeClr val="bg1">
                      <a:lumMod val="50000"/>
                    </a:schemeClr>
                  </a:solidFill>
                  <a:latin typeface="+mn-ea"/>
                  <a:cs typeface="Calibri"/>
                </a:rPr>
                <a:t>字以内，据统计每页幻灯片的最好控制在</a:t>
              </a:r>
              <a:r>
                <a:rPr lang="en-US" altLang="zh-CN" sz="1400" dirty="0">
                  <a:solidFill>
                    <a:schemeClr val="bg1">
                      <a:lumMod val="50000"/>
                    </a:schemeClr>
                  </a:solidFill>
                  <a:latin typeface="+mn-ea"/>
                  <a:cs typeface="Calibri"/>
                </a:rPr>
                <a:t>5</a:t>
              </a:r>
              <a:r>
                <a:rPr lang="zh-CN" altLang="en-US" sz="1400" dirty="0">
                  <a:solidFill>
                    <a:schemeClr val="bg1">
                      <a:lumMod val="50000"/>
                    </a:schemeClr>
                  </a:solidFill>
                  <a:latin typeface="+mn-ea"/>
                  <a:cs typeface="Calibri"/>
                </a:rPr>
                <a:t>分钟之内。此处添加详细文本描述，建议与标题相关并符合整体语言风格，语言描述尽量简洁生动。</a:t>
              </a:r>
              <a:endParaRPr lang="en-US" altLang="zh-CN" sz="1400" dirty="0">
                <a:solidFill>
                  <a:schemeClr val="bg1">
                    <a:lumMod val="50000"/>
                  </a:schemeClr>
                </a:solidFill>
                <a:latin typeface="+mn-ea"/>
                <a:cs typeface="Calibri"/>
              </a:endParaRPr>
            </a:p>
            <a:p>
              <a:pPr algn="just"/>
              <a:endParaRPr lang="en-US" altLang="zh-CN" sz="1400" dirty="0">
                <a:solidFill>
                  <a:schemeClr val="bg1">
                    <a:lumMod val="50000"/>
                  </a:schemeClr>
                </a:solidFill>
                <a:latin typeface="+mn-ea"/>
                <a:cs typeface="Calibri"/>
              </a:endParaRPr>
            </a:p>
            <a:p>
              <a:pPr algn="just"/>
              <a:r>
                <a:rPr lang="zh-CN" altLang="en-US" sz="1400" dirty="0">
                  <a:solidFill>
                    <a:schemeClr val="bg1">
                      <a:lumMod val="50000"/>
                    </a:schemeClr>
                  </a:solidFill>
                  <a:latin typeface="+mn-ea"/>
                  <a:cs typeface="Calibri"/>
                </a:rPr>
                <a:t>此处添加详细文本描述，建议与标题相关并符合整体语言风格，语言描述尽量简洁生动。</a:t>
              </a:r>
            </a:p>
          </p:txBody>
        </p:sp>
        <p:sp>
          <p:nvSpPr>
            <p:cNvPr id="11" name="Subtitle 2"/>
            <p:cNvSpPr txBox="1"/>
            <p:nvPr/>
          </p:nvSpPr>
          <p:spPr>
            <a:xfrm>
              <a:off x="6710617" y="2587671"/>
              <a:ext cx="4185200" cy="1364318"/>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800" dirty="0">
                  <a:solidFill>
                    <a:schemeClr val="bg1"/>
                  </a:solidFill>
                  <a:latin typeface="微软雅黑" pitchFamily="34" charset="-122"/>
                  <a:ea typeface="微软雅黑" pitchFamily="34" charset="-122"/>
                </a:rPr>
                <a:t>详写内容</a:t>
              </a:r>
              <a:r>
                <a:rPr lang="en-US" altLang="zh-CN" sz="1800" dirty="0">
                  <a:solidFill>
                    <a:schemeClr val="bg1"/>
                  </a:solidFill>
                  <a:latin typeface="微软雅黑" pitchFamily="34" charset="-122"/>
                  <a:ea typeface="微软雅黑" pitchFamily="34" charset="-122"/>
                </a:rPr>
                <a:t>……</a:t>
              </a:r>
              <a:r>
                <a:rPr lang="zh-CN" altLang="en-US" sz="1800" dirty="0">
                  <a:solidFill>
                    <a:schemeClr val="bg1"/>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800" dirty="0">
                <a:solidFill>
                  <a:schemeClr val="bg1"/>
                </a:solidFill>
                <a:latin typeface="微软雅黑" pitchFamily="34" charset="-122"/>
                <a:ea typeface="微软雅黑" pitchFamily="34" charset="-122"/>
              </a:endParaRPr>
            </a:p>
          </p:txBody>
        </p:sp>
        <p:sp>
          <p:nvSpPr>
            <p:cNvPr id="12" name="矩形 11"/>
            <p:cNvSpPr/>
            <p:nvPr/>
          </p:nvSpPr>
          <p:spPr bwMode="auto">
            <a:xfrm>
              <a:off x="958949" y="1835298"/>
              <a:ext cx="5121743" cy="2426086"/>
            </a:xfrm>
            <a:prstGeom prst="rect">
              <a:avLst/>
            </a:prstGeom>
            <a:blipFill dpi="0" rotWithShape="1">
              <a:blip r:embed="rId4">
                <a:extLst>
                  <a:ext uri="{BEBA8EAE-BF5A-486C-A8C5-ECC9F3942E4B}">
                    <a14:imgProps xmlns:a14="http://schemas.microsoft.com/office/drawing/2010/main">
                      <a14:imgLayer r:embed="rId5">
                        <a14:imgEffect>
                          <a14:brightnessContrast bright="38000"/>
                        </a14:imgEffect>
                      </a14:imgLayer>
                    </a14:imgProps>
                  </a:ext>
                </a:extLst>
              </a:blip>
              <a:srcRect/>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bg1">
                    <a:lumMod val="50000"/>
                  </a:schemeClr>
                </a:solidFill>
              </a:endParaRPr>
            </a:p>
          </p:txBody>
        </p:sp>
      </p:grpSp>
    </p:spTree>
    <p:extLst>
      <p:ext uri="{BB962C8B-B14F-4D97-AF65-F5344CB8AC3E}">
        <p14:creationId xmlns:p14="http://schemas.microsoft.com/office/powerpoint/2010/main" val="3394394295"/>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8384274" y="2176620"/>
            <a:ext cx="1999495" cy="1335597"/>
          </a:xfrm>
          <a:prstGeom prst="rect">
            <a:avLst/>
          </a:prstGeom>
          <a:blipFill dpi="0" rotWithShape="1">
            <a:blip r:embed="rId4">
              <a:extLst>
                <a:ext uri="{BEBA8EAE-BF5A-486C-A8C5-ECC9F3942E4B}">
                  <a14:imgProps xmlns:a14="http://schemas.microsoft.com/office/drawing/2010/main">
                    <a14:imgLayer r:embed="rId5">
                      <a14:imgEffect>
                        <a14:brightnessContrast bright="28000"/>
                      </a14:imgEffect>
                    </a14:imgLayer>
                  </a14:imgProps>
                </a:ext>
              </a:extLst>
            </a:blip>
            <a:srcRect/>
            <a:tile tx="0" ty="0" sx="50000" sy="5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610764" y="2201905"/>
            <a:ext cx="1999495" cy="1335597"/>
          </a:xfrm>
          <a:prstGeom prst="rect">
            <a:avLst/>
          </a:prstGeom>
          <a:blipFill dpi="0" rotWithShape="1">
            <a:blip r:embed="rId6">
              <a:extLst>
                <a:ext uri="{BEBA8EAE-BF5A-486C-A8C5-ECC9F3942E4B}">
                  <a14:imgProps xmlns:a14="http://schemas.microsoft.com/office/drawing/2010/main">
                    <a14:imgLayer r:embed="rId7">
                      <a14:imgEffect>
                        <a14:brightnessContrast bright="58000"/>
                      </a14:imgEffect>
                    </a14:imgLayer>
                  </a14:imgProps>
                </a:ext>
              </a:extLst>
            </a:blip>
            <a:srcRect/>
            <a:tile tx="0" ty="0" sx="50000" sy="5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8" name="组合 7"/>
          <p:cNvGrpSpPr/>
          <p:nvPr/>
        </p:nvGrpSpPr>
        <p:grpSpPr>
          <a:xfrm>
            <a:off x="1556272" y="2197996"/>
            <a:ext cx="9024644" cy="4058871"/>
            <a:chOff x="1290062" y="1787807"/>
            <a:chExt cx="9426432" cy="4239578"/>
          </a:xfrm>
        </p:grpSpPr>
        <p:sp>
          <p:nvSpPr>
            <p:cNvPr id="9" name="TextBox 33"/>
            <p:cNvSpPr txBox="1"/>
            <p:nvPr/>
          </p:nvSpPr>
          <p:spPr>
            <a:xfrm>
              <a:off x="8425054" y="3732885"/>
              <a:ext cx="2291440" cy="2192908"/>
            </a:xfrm>
            <a:prstGeom prst="rect">
              <a:avLst/>
            </a:prstGeom>
            <a:noFill/>
          </p:spPr>
          <p:txBody>
            <a:bodyPr wrap="square" lIns="0" tIns="0" rIns="0" bIns="0" rtlCol="0">
              <a:spAutoFit/>
            </a:bodyPr>
            <a:lstStyle/>
            <a:p>
              <a:pPr algn="just" defTabSz="1218895" fontAlgn="auto">
                <a:lnSpc>
                  <a:spcPts val="1866"/>
                </a:lnSpc>
                <a:spcBef>
                  <a:spcPts val="0"/>
                </a:spcBef>
                <a:spcAft>
                  <a:spcPts val="0"/>
                </a:spcAft>
                <a:defRPr/>
              </a:pPr>
              <a:r>
                <a:rPr lang="zh-CN" altLang="en-US" sz="1300" b="0" kern="0" dirty="0">
                  <a:solidFill>
                    <a:schemeClr val="bg1">
                      <a:lumMod val="50000"/>
                    </a:schemeClr>
                  </a:solidFill>
                  <a:latin typeface="微软雅黑" pitchFamily="34" charset="-122"/>
                  <a:ea typeface="微软雅黑" pitchFamily="34" charset="-122"/>
                </a:rPr>
                <a:t>详写内容</a:t>
              </a:r>
              <a:r>
                <a:rPr lang="en-US" altLang="zh-CN" sz="1300" b="0" kern="0" dirty="0">
                  <a:solidFill>
                    <a:schemeClr val="bg1">
                      <a:lumMod val="50000"/>
                    </a:schemeClr>
                  </a:solidFill>
                  <a:latin typeface="微软雅黑" pitchFamily="34" charset="-122"/>
                  <a:ea typeface="微软雅黑" pitchFamily="34" charset="-122"/>
                </a:rPr>
                <a:t>……</a:t>
              </a:r>
              <a:r>
                <a:rPr lang="zh-CN" altLang="en-US" sz="1300" b="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00" b="0" kern="0" dirty="0">
                <a:solidFill>
                  <a:schemeClr val="bg1">
                    <a:lumMod val="50000"/>
                  </a:schemeClr>
                </a:solidFill>
                <a:latin typeface="微软雅黑" pitchFamily="34" charset="-122"/>
                <a:ea typeface="微软雅黑" pitchFamily="34" charset="-122"/>
              </a:endParaRPr>
            </a:p>
            <a:p>
              <a:pPr algn="just" defTabSz="1218895" fontAlgn="auto">
                <a:lnSpc>
                  <a:spcPts val="1866"/>
                </a:lnSpc>
                <a:spcBef>
                  <a:spcPts val="0"/>
                </a:spcBef>
                <a:spcAft>
                  <a:spcPts val="0"/>
                </a:spcAft>
                <a:defRPr/>
              </a:pPr>
              <a:endParaRPr lang="en-US" altLang="zh-CN" sz="1300" b="0" kern="0" dirty="0">
                <a:solidFill>
                  <a:schemeClr val="bg1">
                    <a:lumMod val="50000"/>
                  </a:schemeClr>
                </a:solidFill>
                <a:latin typeface="微软雅黑" pitchFamily="34" charset="-122"/>
                <a:ea typeface="微软雅黑" pitchFamily="34" charset="-122"/>
              </a:endParaRPr>
            </a:p>
            <a:p>
              <a:pPr algn="just" defTabSz="1218895" fontAlgn="auto">
                <a:lnSpc>
                  <a:spcPts val="1866"/>
                </a:lnSpc>
                <a:spcBef>
                  <a:spcPts val="0"/>
                </a:spcBef>
                <a:spcAft>
                  <a:spcPts val="0"/>
                </a:spcAft>
                <a:defRPr/>
              </a:pPr>
              <a:r>
                <a:rPr lang="zh-CN" altLang="en-US" sz="1300" b="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00" b="0" kern="0" dirty="0">
                <a:solidFill>
                  <a:schemeClr val="bg1">
                    <a:lumMod val="50000"/>
                  </a:schemeClr>
                </a:solidFill>
                <a:latin typeface="微软雅黑" pitchFamily="34" charset="-122"/>
                <a:ea typeface="微软雅黑" pitchFamily="34" charset="-122"/>
              </a:endParaRPr>
            </a:p>
          </p:txBody>
        </p:sp>
        <p:sp>
          <p:nvSpPr>
            <p:cNvPr id="10" name="TextBox 34"/>
            <p:cNvSpPr txBox="1"/>
            <p:nvPr/>
          </p:nvSpPr>
          <p:spPr>
            <a:xfrm>
              <a:off x="6724901" y="3453623"/>
              <a:ext cx="950293" cy="656540"/>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2100" kern="0" dirty="0">
                  <a:solidFill>
                    <a:schemeClr val="bg1">
                      <a:lumMod val="50000"/>
                    </a:schemeClr>
                  </a:solidFill>
                  <a:latin typeface="微软雅黑" pitchFamily="34" charset="-122"/>
                  <a:ea typeface="微软雅黑" pitchFamily="34" charset="-122"/>
                </a:rPr>
                <a:t>文字</a:t>
              </a:r>
              <a:endParaRPr lang="en-US" altLang="zh-CN" sz="2100" kern="0" dirty="0">
                <a:solidFill>
                  <a:schemeClr val="bg1">
                    <a:lumMod val="50000"/>
                  </a:schemeClr>
                </a:solidFill>
                <a:latin typeface="微软雅黑" pitchFamily="34" charset="-122"/>
                <a:ea typeface="微软雅黑" pitchFamily="34" charset="-122"/>
              </a:endParaRPr>
            </a:p>
            <a:p>
              <a:pPr defTabSz="1218895" fontAlgn="auto">
                <a:spcBef>
                  <a:spcPts val="0"/>
                </a:spcBef>
                <a:spcAft>
                  <a:spcPts val="0"/>
                </a:spcAft>
                <a:defRPr/>
              </a:pPr>
              <a:r>
                <a:rPr lang="zh-CN" altLang="en-US" sz="2100" kern="0" dirty="0">
                  <a:solidFill>
                    <a:schemeClr val="bg1">
                      <a:lumMod val="50000"/>
                    </a:schemeClr>
                  </a:solidFill>
                  <a:latin typeface="微软雅黑" pitchFamily="34" charset="-122"/>
                  <a:ea typeface="微软雅黑" pitchFamily="34" charset="-122"/>
                </a:rPr>
                <a:t>内容</a:t>
              </a:r>
            </a:p>
          </p:txBody>
        </p:sp>
        <p:sp>
          <p:nvSpPr>
            <p:cNvPr id="11" name="矩形 2"/>
            <p:cNvSpPr/>
            <p:nvPr/>
          </p:nvSpPr>
          <p:spPr>
            <a:xfrm rot="2700000">
              <a:off x="5748200" y="2677058"/>
              <a:ext cx="2112072" cy="211159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solidFill>
              <a:schemeClr val="accent4"/>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sp>
          <p:nvSpPr>
            <p:cNvPr id="12" name="矩形 2"/>
            <p:cNvSpPr/>
            <p:nvPr/>
          </p:nvSpPr>
          <p:spPr>
            <a:xfrm rot="2700000">
              <a:off x="4063115" y="2677058"/>
              <a:ext cx="2112072" cy="211159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solidFill>
              <a:srgbClr val="025C6F"/>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sp>
          <p:nvSpPr>
            <p:cNvPr id="13" name="TextBox 37"/>
            <p:cNvSpPr txBox="1"/>
            <p:nvPr/>
          </p:nvSpPr>
          <p:spPr>
            <a:xfrm>
              <a:off x="4431940" y="3433557"/>
              <a:ext cx="950293" cy="656540"/>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2100" kern="0" dirty="0">
                  <a:solidFill>
                    <a:schemeClr val="bg1">
                      <a:lumMod val="50000"/>
                    </a:schemeClr>
                  </a:solidFill>
                  <a:latin typeface="微软雅黑" pitchFamily="34" charset="-122"/>
                  <a:ea typeface="微软雅黑" pitchFamily="34" charset="-122"/>
                </a:rPr>
                <a:t>文字</a:t>
              </a:r>
              <a:endParaRPr lang="en-US" altLang="zh-CN" sz="2100" kern="0" dirty="0">
                <a:solidFill>
                  <a:schemeClr val="bg1">
                    <a:lumMod val="50000"/>
                  </a:schemeClr>
                </a:solidFill>
                <a:latin typeface="微软雅黑" pitchFamily="34" charset="-122"/>
                <a:ea typeface="微软雅黑" pitchFamily="34" charset="-122"/>
              </a:endParaRPr>
            </a:p>
            <a:p>
              <a:pPr defTabSz="1218895" fontAlgn="auto">
                <a:spcBef>
                  <a:spcPts val="0"/>
                </a:spcBef>
                <a:spcAft>
                  <a:spcPts val="0"/>
                </a:spcAft>
                <a:defRPr/>
              </a:pPr>
              <a:r>
                <a:rPr lang="zh-CN" altLang="en-US" sz="2100" kern="0" dirty="0">
                  <a:solidFill>
                    <a:schemeClr val="bg1">
                      <a:lumMod val="50000"/>
                    </a:schemeClr>
                  </a:solidFill>
                  <a:latin typeface="微软雅黑" pitchFamily="34" charset="-122"/>
                  <a:ea typeface="微软雅黑" pitchFamily="34" charset="-122"/>
                </a:rPr>
                <a:t>内容</a:t>
              </a:r>
            </a:p>
          </p:txBody>
        </p:sp>
        <p:sp>
          <p:nvSpPr>
            <p:cNvPr id="14" name="矩形 13"/>
            <p:cNvSpPr/>
            <p:nvPr/>
          </p:nvSpPr>
          <p:spPr>
            <a:xfrm rot="2700000">
              <a:off x="5681996" y="1787870"/>
              <a:ext cx="559394" cy="559267"/>
            </a:xfrm>
            <a:prstGeom prst="rect">
              <a:avLst/>
            </a:prstGeom>
            <a:solidFill>
              <a:srgbClr val="025C6F"/>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sp>
          <p:nvSpPr>
            <p:cNvPr id="15" name="矩形 14"/>
            <p:cNvSpPr/>
            <p:nvPr/>
          </p:nvSpPr>
          <p:spPr>
            <a:xfrm rot="2700000">
              <a:off x="5681996" y="5192820"/>
              <a:ext cx="559394" cy="559267"/>
            </a:xfrm>
            <a:prstGeom prst="rect">
              <a:avLst/>
            </a:prstGeom>
            <a:solidFill>
              <a:schemeClr val="accent4"/>
            </a:soli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sp>
          <p:nvSpPr>
            <p:cNvPr id="16" name="TextBox 40"/>
            <p:cNvSpPr txBox="1"/>
            <p:nvPr/>
          </p:nvSpPr>
          <p:spPr>
            <a:xfrm>
              <a:off x="8425054" y="3277362"/>
              <a:ext cx="2190393" cy="292388"/>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1900" kern="0" dirty="0">
                  <a:solidFill>
                    <a:schemeClr val="bg1">
                      <a:lumMod val="50000"/>
                    </a:schemeClr>
                  </a:solidFill>
                  <a:latin typeface="微软雅黑" pitchFamily="34" charset="-122"/>
                  <a:ea typeface="微软雅黑" pitchFamily="34" charset="-122"/>
                </a:rPr>
                <a:t>概述性标题文字</a:t>
              </a:r>
            </a:p>
          </p:txBody>
        </p:sp>
        <p:sp>
          <p:nvSpPr>
            <p:cNvPr id="17" name="TextBox 41"/>
            <p:cNvSpPr txBox="1"/>
            <p:nvPr/>
          </p:nvSpPr>
          <p:spPr>
            <a:xfrm>
              <a:off x="1290062" y="3834477"/>
              <a:ext cx="2291440" cy="2192908"/>
            </a:xfrm>
            <a:prstGeom prst="rect">
              <a:avLst/>
            </a:prstGeom>
            <a:noFill/>
          </p:spPr>
          <p:txBody>
            <a:bodyPr wrap="square" lIns="0" tIns="0" rIns="0" bIns="0" rtlCol="0">
              <a:spAutoFit/>
            </a:bodyPr>
            <a:lstStyle/>
            <a:p>
              <a:pPr algn="just" defTabSz="1218895" fontAlgn="auto">
                <a:lnSpc>
                  <a:spcPts val="1866"/>
                </a:lnSpc>
                <a:spcBef>
                  <a:spcPts val="0"/>
                </a:spcBef>
                <a:spcAft>
                  <a:spcPts val="0"/>
                </a:spcAft>
                <a:defRPr/>
              </a:pPr>
              <a:r>
                <a:rPr lang="zh-CN" altLang="en-US" sz="1300" b="0" kern="0" dirty="0">
                  <a:solidFill>
                    <a:schemeClr val="bg1">
                      <a:lumMod val="50000"/>
                    </a:schemeClr>
                  </a:solidFill>
                  <a:latin typeface="微软雅黑" pitchFamily="34" charset="-122"/>
                  <a:ea typeface="微软雅黑" pitchFamily="34" charset="-122"/>
                </a:rPr>
                <a:t>详写内容</a:t>
              </a:r>
              <a:r>
                <a:rPr lang="en-US" altLang="zh-CN" sz="1300" b="0" kern="0" dirty="0">
                  <a:solidFill>
                    <a:schemeClr val="bg1">
                      <a:lumMod val="50000"/>
                    </a:schemeClr>
                  </a:solidFill>
                  <a:latin typeface="微软雅黑" pitchFamily="34" charset="-122"/>
                  <a:ea typeface="微软雅黑" pitchFamily="34" charset="-122"/>
                </a:rPr>
                <a:t>……</a:t>
              </a:r>
              <a:r>
                <a:rPr lang="zh-CN" altLang="en-US" sz="1300" b="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00" b="0" kern="0" dirty="0">
                <a:solidFill>
                  <a:schemeClr val="bg1">
                    <a:lumMod val="50000"/>
                  </a:schemeClr>
                </a:solidFill>
                <a:latin typeface="微软雅黑" pitchFamily="34" charset="-122"/>
                <a:ea typeface="微软雅黑" pitchFamily="34" charset="-122"/>
              </a:endParaRPr>
            </a:p>
            <a:p>
              <a:pPr algn="just" defTabSz="1218895" fontAlgn="auto">
                <a:lnSpc>
                  <a:spcPts val="1866"/>
                </a:lnSpc>
                <a:spcBef>
                  <a:spcPts val="0"/>
                </a:spcBef>
                <a:spcAft>
                  <a:spcPts val="0"/>
                </a:spcAft>
                <a:defRPr/>
              </a:pPr>
              <a:endParaRPr lang="en-US" altLang="zh-CN" sz="1300" b="0" kern="0" dirty="0">
                <a:solidFill>
                  <a:schemeClr val="bg1">
                    <a:lumMod val="50000"/>
                  </a:schemeClr>
                </a:solidFill>
                <a:latin typeface="微软雅黑" pitchFamily="34" charset="-122"/>
                <a:ea typeface="微软雅黑" pitchFamily="34" charset="-122"/>
              </a:endParaRPr>
            </a:p>
            <a:p>
              <a:pPr algn="just" defTabSz="1218895" fontAlgn="auto">
                <a:lnSpc>
                  <a:spcPts val="1866"/>
                </a:lnSpc>
                <a:spcBef>
                  <a:spcPts val="0"/>
                </a:spcBef>
                <a:spcAft>
                  <a:spcPts val="0"/>
                </a:spcAft>
                <a:defRPr/>
              </a:pPr>
              <a:r>
                <a:rPr lang="zh-CN" altLang="en-US" sz="1300" b="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00" b="0" kern="0" dirty="0">
                <a:solidFill>
                  <a:schemeClr val="bg1">
                    <a:lumMod val="50000"/>
                  </a:schemeClr>
                </a:solidFill>
                <a:latin typeface="微软雅黑" pitchFamily="34" charset="-122"/>
                <a:ea typeface="微软雅黑" pitchFamily="34" charset="-122"/>
              </a:endParaRPr>
            </a:p>
          </p:txBody>
        </p:sp>
        <p:sp>
          <p:nvSpPr>
            <p:cNvPr id="18" name="TextBox 42"/>
            <p:cNvSpPr txBox="1"/>
            <p:nvPr/>
          </p:nvSpPr>
          <p:spPr>
            <a:xfrm>
              <a:off x="1290062" y="3378954"/>
              <a:ext cx="2190393" cy="292388"/>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1900" kern="0" dirty="0">
                  <a:solidFill>
                    <a:schemeClr val="bg1">
                      <a:lumMod val="50000"/>
                    </a:schemeClr>
                  </a:solidFill>
                  <a:latin typeface="微软雅黑" pitchFamily="34" charset="-122"/>
                  <a:ea typeface="微软雅黑" pitchFamily="34" charset="-122"/>
                </a:rPr>
                <a:t>概述性标题文字</a:t>
              </a:r>
            </a:p>
          </p:txBody>
        </p:sp>
      </p:grpSp>
    </p:spTree>
    <p:extLst>
      <p:ext uri="{BB962C8B-B14F-4D97-AF65-F5344CB8AC3E}">
        <p14:creationId xmlns:p14="http://schemas.microsoft.com/office/powerpoint/2010/main" val="542872836"/>
      </p:ext>
    </p:extLst>
  </p:cSld>
  <p:clrMapOvr>
    <a:masterClrMapping/>
  </p:clrMapOvr>
  <p:transition spd="slow" advTm="100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 presetClass="entr" presetSubtype="1" fill="hold" grpId="0" nodeType="afterEffect" p14:presetBounceEnd="46000">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14:bounceEnd="46000">
                                          <p:cBhvr additive="base">
                                            <p:cTn id="19" dur="500" fill="hold"/>
                                            <p:tgtEl>
                                              <p:spTgt spid="21"/>
                                            </p:tgtEl>
                                            <p:attrNameLst>
                                              <p:attrName>ppt_x</p:attrName>
                                            </p:attrNameLst>
                                          </p:cBhvr>
                                          <p:tavLst>
                                            <p:tav tm="0">
                                              <p:val>
                                                <p:strVal val="#ppt_x"/>
                                              </p:val>
                                            </p:tav>
                                            <p:tav tm="100000">
                                              <p:val>
                                                <p:strVal val="#ppt_x"/>
                                              </p:val>
                                            </p:tav>
                                          </p:tavLst>
                                        </p:anim>
                                        <p:anim calcmode="lin" valueType="num" p14:bounceEnd="46000">
                                          <p:cBhvr additive="base">
                                            <p:cTn id="20" dur="50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2250"/>
                                </p:stCondLst>
                                <p:childTnLst>
                                  <p:par>
                                    <p:cTn id="22" presetID="2" presetClass="entr" presetSubtype="1" fill="hold" grpId="0" nodeType="afterEffect" p14:presetBounceEnd="46000">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14:bounceEnd="46000">
                                          <p:cBhvr additive="base">
                                            <p:cTn id="24" dur="500" fill="hold"/>
                                            <p:tgtEl>
                                              <p:spTgt spid="22"/>
                                            </p:tgtEl>
                                            <p:attrNameLst>
                                              <p:attrName>ppt_x</p:attrName>
                                            </p:attrNameLst>
                                          </p:cBhvr>
                                          <p:tavLst>
                                            <p:tav tm="0">
                                              <p:val>
                                                <p:strVal val="#ppt_x"/>
                                              </p:val>
                                            </p:tav>
                                            <p:tav tm="100000">
                                              <p:val>
                                                <p:strVal val="#ppt_x"/>
                                              </p:val>
                                            </p:tav>
                                          </p:tavLst>
                                        </p:anim>
                                        <p:anim calcmode="lin" valueType="num" p14:bounceEnd="46000">
                                          <p:cBhvr additive="base">
                                            <p:cTn id="25"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 presetClass="entr" presetSubtype="1"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2250"/>
                                </p:stCondLst>
                                <p:childTnLst>
                                  <p:par>
                                    <p:cTn id="22" presetID="2" presetClass="entr" presetSubtype="1"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5" name="矩形 14"/>
          <p:cNvSpPr/>
          <p:nvPr/>
        </p:nvSpPr>
        <p:spPr>
          <a:xfrm>
            <a:off x="616744" y="478415"/>
            <a:ext cx="10958513" cy="5901171"/>
          </a:xfrm>
          <a:prstGeom prst="rect">
            <a:avLst/>
          </a:prstGeom>
          <a:solidFill>
            <a:schemeClr val="bg1">
              <a:alpha val="50000"/>
            </a:schemeClr>
          </a:solidFill>
          <a:ln w="57150">
            <a:solidFill>
              <a:srgbClr val="025C6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_14"/>
          <p:cNvSpPr txBox="1">
            <a:spLocks noChangeArrowheads="1"/>
          </p:cNvSpPr>
          <p:nvPr/>
        </p:nvSpPr>
        <p:spPr bwMode="auto">
          <a:xfrm>
            <a:off x="2569455" y="3030054"/>
            <a:ext cx="7070326" cy="12283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5400" dirty="0">
                <a:solidFill>
                  <a:srgbClr val="025C6F"/>
                </a:solidFill>
                <a:latin typeface="张海山锐线体简" panose="02000000000000000000" pitchFamily="2" charset="-122"/>
                <a:ea typeface="张海山锐线体简" panose="02000000000000000000" pitchFamily="2" charset="-122"/>
              </a:rPr>
              <a:t>谢谢您的</a:t>
            </a:r>
            <a:r>
              <a:rPr lang="zh-CN" altLang="en-US" sz="5400" dirty="0">
                <a:solidFill>
                  <a:schemeClr val="accent4"/>
                </a:solidFill>
                <a:latin typeface="张海山锐线体简" panose="02000000000000000000" pitchFamily="2" charset="-122"/>
                <a:ea typeface="张海山锐线体简" panose="02000000000000000000" pitchFamily="2" charset="-122"/>
              </a:rPr>
              <a:t>观看指导</a:t>
            </a:r>
            <a:r>
              <a:rPr lang="en-US" altLang="zh-CN" sz="5400" dirty="0">
                <a:solidFill>
                  <a:schemeClr val="accent4"/>
                </a:solidFill>
                <a:latin typeface="张海山锐线体简" panose="02000000000000000000" pitchFamily="2" charset="-122"/>
                <a:ea typeface="张海山锐线体简" panose="02000000000000000000" pitchFamily="2" charset="-122"/>
              </a:rPr>
              <a:t>!</a:t>
            </a:r>
            <a:endParaRPr lang="zh-CN" sz="5400" dirty="0">
              <a:solidFill>
                <a:srgbClr val="025C6F"/>
              </a:solidFill>
              <a:latin typeface="张海山锐线体简" panose="02000000000000000000" pitchFamily="2" charset="-122"/>
              <a:ea typeface="张海山锐线体简" panose="02000000000000000000" pitchFamily="2" charset="-122"/>
            </a:endParaRPr>
          </a:p>
        </p:txBody>
      </p:sp>
      <p:sp>
        <p:nvSpPr>
          <p:cNvPr id="17" name="_15"/>
          <p:cNvSpPr txBox="1">
            <a:spLocks noChangeArrowheads="1"/>
          </p:cNvSpPr>
          <p:nvPr/>
        </p:nvSpPr>
        <p:spPr bwMode="auto">
          <a:xfrm>
            <a:off x="3644459" y="4434373"/>
            <a:ext cx="4920318" cy="4816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200" b="0" dirty="0">
                <a:solidFill>
                  <a:schemeClr val="bg1">
                    <a:lumMod val="65000"/>
                  </a:schemeClr>
                </a:solidFill>
                <a:latin typeface="华文细黑" panose="02010600040101010101" pitchFamily="2" charset="-122"/>
                <a:ea typeface="华文细黑" panose="02010600040101010101" pitchFamily="2" charset="-122"/>
              </a:rPr>
              <a:t>Introduction Of </a:t>
            </a:r>
            <a:r>
              <a:rPr lang="en-US" altLang="zh-CN" sz="1200" b="0" dirty="0" err="1">
                <a:solidFill>
                  <a:schemeClr val="bg1">
                    <a:lumMod val="65000"/>
                  </a:schemeClr>
                </a:solidFill>
                <a:latin typeface="华文细黑" panose="02010600040101010101" pitchFamily="2" charset="-122"/>
                <a:ea typeface="华文细黑" panose="02010600040101010101" pitchFamily="2" charset="-122"/>
              </a:rPr>
              <a:t>AtmosphericBusiness</a:t>
            </a:r>
            <a:r>
              <a:rPr lang="en-US" altLang="zh-CN" sz="1200" b="0" dirty="0">
                <a:solidFill>
                  <a:schemeClr val="bg1">
                    <a:lumMod val="65000"/>
                  </a:schemeClr>
                </a:solidFill>
                <a:latin typeface="华文细黑" panose="02010600040101010101" pitchFamily="2" charset="-122"/>
                <a:ea typeface="华文细黑" panose="02010600040101010101" pitchFamily="2" charset="-122"/>
              </a:rPr>
              <a:t> Plan Startup Plan PPT Template, Complete Framework</a:t>
            </a:r>
            <a:endParaRPr lang="zh-CN" sz="1200" b="0" dirty="0">
              <a:solidFill>
                <a:schemeClr val="bg1">
                  <a:lumMod val="65000"/>
                </a:schemeClr>
              </a:solidFill>
              <a:latin typeface="华文细黑" panose="02010600040101010101" pitchFamily="2" charset="-122"/>
              <a:ea typeface="华文细黑" panose="02010600040101010101" pitchFamily="2" charset="-122"/>
            </a:endParaRPr>
          </a:p>
        </p:txBody>
      </p:sp>
      <p:sp>
        <p:nvSpPr>
          <p:cNvPr id="18" name="_16"/>
          <p:cNvSpPr txBox="1">
            <a:spLocks noChangeArrowheads="1"/>
          </p:cNvSpPr>
          <p:nvPr/>
        </p:nvSpPr>
        <p:spPr bwMode="auto">
          <a:xfrm>
            <a:off x="4535928" y="1598305"/>
            <a:ext cx="3137380" cy="1634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8000" b="0" dirty="0">
                <a:solidFill>
                  <a:srgbClr val="025C6F"/>
                </a:solidFill>
                <a:latin typeface="张海山锐线体简" panose="02000000000000000000" pitchFamily="2" charset="-122"/>
                <a:ea typeface="张海山锐线体简" panose="02000000000000000000" pitchFamily="2" charset="-122"/>
              </a:rPr>
              <a:t>2018</a:t>
            </a:r>
            <a:endParaRPr lang="zh-CN" altLang="zh-CN" sz="8000" b="0" dirty="0">
              <a:solidFill>
                <a:srgbClr val="025C6F"/>
              </a:solidFill>
              <a:latin typeface="张海山锐线体简" panose="02000000000000000000" pitchFamily="2" charset="-122"/>
              <a:ea typeface="张海山锐线体简" panose="02000000000000000000" pitchFamily="2" charset="-122"/>
            </a:endParaRPr>
          </a:p>
        </p:txBody>
      </p:sp>
      <p:cxnSp>
        <p:nvCxnSpPr>
          <p:cNvPr id="19" name="直接连接符 18"/>
          <p:cNvCxnSpPr/>
          <p:nvPr/>
        </p:nvCxnSpPr>
        <p:spPr>
          <a:xfrm>
            <a:off x="2802618" y="3136900"/>
            <a:ext cx="6578600" cy="0"/>
          </a:xfrm>
          <a:prstGeom prst="line">
            <a:avLst/>
          </a:prstGeom>
          <a:ln>
            <a:solidFill>
              <a:srgbClr val="025C6F"/>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802618" y="4154973"/>
            <a:ext cx="6578600" cy="0"/>
          </a:xfrm>
          <a:prstGeom prst="line">
            <a:avLst/>
          </a:prstGeom>
          <a:ln>
            <a:solidFill>
              <a:srgbClr val="025C6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2404250"/>
      </p:ext>
    </p:extLst>
  </p:cSld>
  <p:clrMapOvr>
    <a:masterClrMapping/>
  </p:clrMapOvr>
  <p:transition spd="slow" advClick="0" advTm="1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750"/>
                                        <p:tgtEl>
                                          <p:spTgt spid="14"/>
                                        </p:tgtEl>
                                      </p:cBhvr>
                                    </p:animEffect>
                                  </p:childTnLst>
                                </p:cTn>
                              </p:par>
                              <p:par>
                                <p:cTn id="8" presetID="16" presetClass="entr" presetSubtype="21" fill="hold" grpId="0"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750"/>
                                        <p:tgtEl>
                                          <p:spTgt spid="15"/>
                                        </p:tgtEl>
                                      </p:cBhvr>
                                    </p:animEffect>
                                  </p:childTnLst>
                                </p:cTn>
                              </p:par>
                              <p:par>
                                <p:cTn id="11" presetID="22" presetClass="entr" presetSubtype="8" fill="hold" nodeType="withEffect">
                                  <p:stCondLst>
                                    <p:cond delay="10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2" presetClass="entr" presetSubtype="2" fill="hold" nodeType="withEffect">
                                  <p:stCondLst>
                                    <p:cond delay="1000"/>
                                  </p:stCondLst>
                                  <p:childTnLst>
                                    <p:set>
                                      <p:cBhvr>
                                        <p:cTn id="15" dur="1" fill="hold">
                                          <p:stCondLst>
                                            <p:cond delay="0"/>
                                          </p:stCondLst>
                                        </p:cTn>
                                        <p:tgtEl>
                                          <p:spTgt spid="20"/>
                                        </p:tgtEl>
                                        <p:attrNameLst>
                                          <p:attrName>style.visibility</p:attrName>
                                        </p:attrNameLst>
                                      </p:cBhvr>
                                      <p:to>
                                        <p:strVal val="visible"/>
                                      </p:to>
                                    </p:set>
                                    <p:animEffect transition="in" filter="wipe(right)">
                                      <p:cBhvr>
                                        <p:cTn id="16" dur="500"/>
                                        <p:tgtEl>
                                          <p:spTgt spid="20"/>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par>
                                <p:cTn id="23" presetID="56" presetClass="entr" presetSubtype="0" fill="hold" grpId="0" nodeType="withEffect">
                                  <p:stCondLst>
                                    <p:cond delay="750"/>
                                  </p:stCondLst>
                                  <p:iterate type="lt">
                                    <p:tmPct val="10000"/>
                                  </p:iterate>
                                  <p:childTnLst>
                                    <p:set>
                                      <p:cBhvr>
                                        <p:cTn id="24" dur="1" fill="hold">
                                          <p:stCondLst>
                                            <p:cond delay="0"/>
                                          </p:stCondLst>
                                        </p:cTn>
                                        <p:tgtEl>
                                          <p:spTgt spid="16"/>
                                        </p:tgtEl>
                                        <p:attrNameLst>
                                          <p:attrName>style.visibility</p:attrName>
                                        </p:attrNameLst>
                                      </p:cBhvr>
                                      <p:to>
                                        <p:strVal val="visible"/>
                                      </p:to>
                                    </p:set>
                                    <p:anim by="(-#ppt_w*2)" calcmode="lin" valueType="num">
                                      <p:cBhvr rctx="PPT">
                                        <p:cTn id="25" dur="500" autoRev="1" fill="hold">
                                          <p:stCondLst>
                                            <p:cond delay="0"/>
                                          </p:stCondLst>
                                        </p:cTn>
                                        <p:tgtEl>
                                          <p:spTgt spid="16"/>
                                        </p:tgtEl>
                                        <p:attrNameLst>
                                          <p:attrName>ppt_w</p:attrName>
                                        </p:attrNameLst>
                                      </p:cBhvr>
                                    </p:anim>
                                    <p:anim by="(#ppt_w*0.50)" calcmode="lin" valueType="num">
                                      <p:cBhvr>
                                        <p:cTn id="26" dur="500" decel="50000" autoRev="1" fill="hold">
                                          <p:stCondLst>
                                            <p:cond delay="0"/>
                                          </p:stCondLst>
                                        </p:cTn>
                                        <p:tgtEl>
                                          <p:spTgt spid="16"/>
                                        </p:tgtEl>
                                        <p:attrNameLst>
                                          <p:attrName>ppt_x</p:attrName>
                                        </p:attrNameLst>
                                      </p:cBhvr>
                                    </p:anim>
                                    <p:anim from="(-#ppt_h/2)" to="(#ppt_y)" calcmode="lin" valueType="num">
                                      <p:cBhvr>
                                        <p:cTn id="27" dur="1000" fill="hold">
                                          <p:stCondLst>
                                            <p:cond delay="0"/>
                                          </p:stCondLst>
                                        </p:cTn>
                                        <p:tgtEl>
                                          <p:spTgt spid="16"/>
                                        </p:tgtEl>
                                        <p:attrNameLst>
                                          <p:attrName>ppt_y</p:attrName>
                                        </p:attrNameLst>
                                      </p:cBhvr>
                                    </p:anim>
                                    <p:animRot by="21600000">
                                      <p:cBhvr>
                                        <p:cTn id="28" dur="1000" fill="hold">
                                          <p:stCondLst>
                                            <p:cond delay="0"/>
                                          </p:stCondLst>
                                        </p:cTn>
                                        <p:tgtEl>
                                          <p:spTgt spid="16"/>
                                        </p:tgtEl>
                                        <p:attrNameLst>
                                          <p:attrName>r</p:attrName>
                                        </p:attrNameLst>
                                      </p:cBhvr>
                                    </p:animRot>
                                  </p:childTnLst>
                                </p:cTn>
                              </p:par>
                              <p:par>
                                <p:cTn id="29" presetID="22" presetClass="entr" presetSubtype="8" fill="hold" grpId="0" nodeType="withEffect">
                                  <p:stCondLst>
                                    <p:cond delay="225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616744" y="478415"/>
            <a:ext cx="10958513" cy="5901171"/>
          </a:xfrm>
          <a:prstGeom prst="rect">
            <a:avLst/>
          </a:prstGeom>
          <a:solidFill>
            <a:schemeClr val="bg1">
              <a:alpha val="50000"/>
            </a:schemeClr>
          </a:solidFill>
          <a:ln w="57150">
            <a:solidFill>
              <a:srgbClr val="025C6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932715" y="2699180"/>
            <a:ext cx="1486430" cy="1486426"/>
          </a:xfrm>
          <a:prstGeom prst="ellipse">
            <a:avLst/>
          </a:prstGeom>
          <a:noFill/>
          <a:ln>
            <a:solidFill>
              <a:srgbClr val="025C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6000" dirty="0">
                <a:solidFill>
                  <a:srgbClr val="025C6F"/>
                </a:solidFill>
              </a:rPr>
              <a:t>1</a:t>
            </a:r>
            <a:endParaRPr lang="zh-CN" altLang="en-US" sz="6000" dirty="0">
              <a:solidFill>
                <a:srgbClr val="025C6F"/>
              </a:solidFill>
            </a:endParaRPr>
          </a:p>
        </p:txBody>
      </p:sp>
      <p:grpSp>
        <p:nvGrpSpPr>
          <p:cNvPr id="13" name="组合 12"/>
          <p:cNvGrpSpPr/>
          <p:nvPr/>
        </p:nvGrpSpPr>
        <p:grpSpPr>
          <a:xfrm>
            <a:off x="5068560" y="2610748"/>
            <a:ext cx="4339650" cy="1663290"/>
            <a:chOff x="4707301" y="2958229"/>
            <a:chExt cx="4339650" cy="1663290"/>
          </a:xfrm>
        </p:grpSpPr>
        <p:sp>
          <p:nvSpPr>
            <p:cNvPr id="14" name="矩形 13"/>
            <p:cNvSpPr/>
            <p:nvPr/>
          </p:nvSpPr>
          <p:spPr>
            <a:xfrm>
              <a:off x="4707301" y="2958229"/>
              <a:ext cx="4339650" cy="923330"/>
            </a:xfrm>
            <a:prstGeom prst="rect">
              <a:avLst/>
            </a:prstGeom>
          </p:spPr>
          <p:txBody>
            <a:bodyPr wrap="none">
              <a:spAutoFit/>
            </a:bodyPr>
            <a:lstStyle/>
            <a:p>
              <a:r>
                <a:rPr kumimoji="1" lang="zh-CN" altLang="en-US" sz="5200" dirty="0">
                  <a:solidFill>
                    <a:srgbClr val="025C6F"/>
                  </a:solidFill>
                  <a:latin typeface="张海山锐线体简" panose="02000000000000000000" pitchFamily="2" charset="-122"/>
                  <a:ea typeface="张海山锐线体简" panose="02000000000000000000" pitchFamily="2" charset="-122"/>
                </a:rPr>
                <a:t>加入你的标题</a:t>
              </a:r>
            </a:p>
          </p:txBody>
        </p:sp>
        <p:sp>
          <p:nvSpPr>
            <p:cNvPr id="15" name="矩形 14"/>
            <p:cNvSpPr/>
            <p:nvPr/>
          </p:nvSpPr>
          <p:spPr>
            <a:xfrm>
              <a:off x="4738330" y="3729159"/>
              <a:ext cx="4192020" cy="892360"/>
            </a:xfrm>
            <a:prstGeom prst="rect">
              <a:avLst/>
            </a:prstGeom>
          </p:spPr>
          <p:txBody>
            <a:bodyPr wrap="square">
              <a:spAutoFit/>
            </a:bodyPr>
            <a:lstStyle/>
            <a:p>
              <a:pPr>
                <a:lnSpc>
                  <a:spcPct val="130000"/>
                </a:lnSpc>
              </a:pPr>
              <a:r>
                <a:rPr lang="zh-CN" altLang="en-US" sz="1333" dirty="0">
                  <a:solidFill>
                    <a:schemeClr val="bg1">
                      <a:lumMod val="65000"/>
                    </a:schemeClr>
                  </a:solidFill>
                  <a:latin typeface="张海山锐线体简" panose="02000000000000000000" pitchFamily="2" charset="-122"/>
                  <a:ea typeface="张海山锐线体简" panose="02000000000000000000" pitchFamily="2" charset="-122"/>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lumMod val="65000"/>
                  </a:schemeClr>
                </a:solidFill>
                <a:latin typeface="张海山锐线体简" panose="02000000000000000000" pitchFamily="2" charset="-122"/>
                <a:ea typeface="张海山锐线体简" panose="02000000000000000000" pitchFamily="2" charset="-122"/>
              </a:endParaRPr>
            </a:p>
          </p:txBody>
        </p:sp>
      </p:grpSp>
    </p:spTree>
    <p:extLst>
      <p:ext uri="{BB962C8B-B14F-4D97-AF65-F5344CB8AC3E}">
        <p14:creationId xmlns:p14="http://schemas.microsoft.com/office/powerpoint/2010/main" val="336702027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750"/>
                                        <p:tgtEl>
                                          <p:spTgt spid="11"/>
                                        </p:tgtEl>
                                      </p:cBhvr>
                                    </p:animEffect>
                                  </p:childTnLst>
                                </p:cTn>
                              </p:par>
                              <p:par>
                                <p:cTn id="8" presetID="16" presetClass="entr" presetSubtype="21" fill="hold" grpId="0"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750"/>
                                        <p:tgtEl>
                                          <p:spTgt spid="12"/>
                                        </p:tgtEl>
                                      </p:cBhvr>
                                    </p:animEffect>
                                  </p:childTnLst>
                                </p:cTn>
                              </p:par>
                              <p:par>
                                <p:cTn id="11" presetID="52" presetClass="entr" presetSubtype="0" fill="hold" grpId="0" nodeType="withEffect">
                                  <p:stCondLst>
                                    <p:cond delay="75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11" name="组合 10"/>
          <p:cNvGrpSpPr/>
          <p:nvPr/>
        </p:nvGrpSpPr>
        <p:grpSpPr>
          <a:xfrm>
            <a:off x="7945140" y="2183884"/>
            <a:ext cx="3104153" cy="1194255"/>
            <a:chOff x="438150" y="2997693"/>
            <a:chExt cx="3104153" cy="1194255"/>
          </a:xfrm>
        </p:grpSpPr>
        <p:sp>
          <p:nvSpPr>
            <p:cNvPr id="12" name="文本框 8"/>
            <p:cNvSpPr txBox="1"/>
            <p:nvPr/>
          </p:nvSpPr>
          <p:spPr>
            <a:xfrm>
              <a:off x="438150" y="2997693"/>
              <a:ext cx="1836420" cy="519351"/>
            </a:xfrm>
            <a:prstGeom prst="roundRect">
              <a:avLst>
                <a:gd name="adj" fmla="val 50000"/>
              </a:avLst>
            </a:prstGeom>
            <a:solidFill>
              <a:srgbClr val="025C6F"/>
            </a:solidFill>
          </p:spPr>
          <p:txBody>
            <a:bodyPr wrap="square" rtlCol="0">
              <a:spAutoFit/>
            </a:bodyPr>
            <a:lstStyle>
              <a:defPPr>
                <a:defRPr lang="zh-CN"/>
              </a:defPPr>
              <a:lvl1pPr algn="ctr">
                <a:defRPr>
                  <a:solidFill>
                    <a:schemeClr val="bg1"/>
                  </a:solidFill>
                  <a:latin typeface="微软雅黑 Light" panose="020B0502040204020203" pitchFamily="34" charset="-122"/>
                  <a:ea typeface="微软雅黑 Light" panose="020B0502040204020203" pitchFamily="34" charset="-122"/>
                </a:defRPr>
              </a:lvl1pPr>
            </a:lstStyle>
            <a:p>
              <a:r>
                <a:rPr lang="zh-CN" altLang="en-US" dirty="0"/>
                <a:t>文字信息</a:t>
              </a:r>
            </a:p>
          </p:txBody>
        </p:sp>
        <p:sp>
          <p:nvSpPr>
            <p:cNvPr id="13" name="矩形 12"/>
            <p:cNvSpPr/>
            <p:nvPr/>
          </p:nvSpPr>
          <p:spPr>
            <a:xfrm>
              <a:off x="519537" y="3565302"/>
              <a:ext cx="3022766" cy="626646"/>
            </a:xfrm>
            <a:prstGeom prst="rect">
              <a:avLst/>
            </a:prstGeom>
          </p:spPr>
          <p:txBody>
            <a:bodyPr wrap="square">
              <a:spAutoFit/>
            </a:bodyPr>
            <a:lstStyle/>
            <a:p>
              <a:pPr>
                <a:lnSpc>
                  <a:spcPct val="130000"/>
                </a:lnSpc>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敲骨吸髓地利用它来继续我这篇东西的创作</a:t>
              </a:r>
            </a:p>
          </p:txBody>
        </p:sp>
      </p:grpSp>
      <p:grpSp>
        <p:nvGrpSpPr>
          <p:cNvPr id="14" name="组合 13"/>
          <p:cNvGrpSpPr/>
          <p:nvPr/>
        </p:nvGrpSpPr>
        <p:grpSpPr>
          <a:xfrm>
            <a:off x="7945140" y="3631648"/>
            <a:ext cx="3022834" cy="1217482"/>
            <a:chOff x="8719728" y="1547813"/>
            <a:chExt cx="3022834" cy="1217482"/>
          </a:xfrm>
        </p:grpSpPr>
        <p:sp>
          <p:nvSpPr>
            <p:cNvPr id="15" name="文本框 11"/>
            <p:cNvSpPr txBox="1"/>
            <p:nvPr/>
          </p:nvSpPr>
          <p:spPr>
            <a:xfrm>
              <a:off x="8719728" y="1547813"/>
              <a:ext cx="1836420" cy="519351"/>
            </a:xfrm>
            <a:prstGeom prst="roundRect">
              <a:avLst>
                <a:gd name="adj" fmla="val 50000"/>
              </a:avLst>
            </a:prstGeom>
            <a:solidFill>
              <a:schemeClr val="accent4"/>
            </a:solidFill>
          </p:spPr>
          <p:txBody>
            <a:bodyPr wrap="square" rtlCol="0">
              <a:spAutoFit/>
            </a:bodyPr>
            <a:lstStyle/>
            <a:p>
              <a:pPr algn="ctr"/>
              <a:r>
                <a:rPr lang="zh-CN" altLang="en-US" dirty="0">
                  <a:solidFill>
                    <a:schemeClr val="bg1"/>
                  </a:solidFill>
                  <a:latin typeface="微软雅黑 Light" panose="020B0502040204020203" pitchFamily="34" charset="-122"/>
                  <a:ea typeface="微软雅黑 Light" panose="020B0502040204020203" pitchFamily="34" charset="-122"/>
                </a:rPr>
                <a:t>文字信息</a:t>
              </a:r>
            </a:p>
          </p:txBody>
        </p:sp>
        <p:sp>
          <p:nvSpPr>
            <p:cNvPr id="16" name="矩形 15"/>
            <p:cNvSpPr/>
            <p:nvPr/>
          </p:nvSpPr>
          <p:spPr>
            <a:xfrm>
              <a:off x="8719796" y="2135443"/>
              <a:ext cx="3022766" cy="629852"/>
            </a:xfrm>
            <a:prstGeom prst="rect">
              <a:avLst/>
            </a:prstGeom>
          </p:spPr>
          <p:txBody>
            <a:bodyPr wrap="square">
              <a:spAutoFit/>
            </a:bodyPr>
            <a:lstStyle/>
            <a:p>
              <a:pPr>
                <a:lnSpc>
                  <a:spcPct val="130000"/>
                </a:lnSpc>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于是我死命抓住这些已经模糊并且仍在时刻模糊下的记忆残片</a:t>
              </a:r>
            </a:p>
          </p:txBody>
        </p:sp>
      </p:grpSp>
      <p:grpSp>
        <p:nvGrpSpPr>
          <p:cNvPr id="17" name="组合 16"/>
          <p:cNvGrpSpPr/>
          <p:nvPr/>
        </p:nvGrpSpPr>
        <p:grpSpPr>
          <a:xfrm>
            <a:off x="7945140" y="5081528"/>
            <a:ext cx="3022834" cy="1194255"/>
            <a:chOff x="8719728" y="2997693"/>
            <a:chExt cx="3022834" cy="1194255"/>
          </a:xfrm>
        </p:grpSpPr>
        <p:sp>
          <p:nvSpPr>
            <p:cNvPr id="18" name="文本框 14"/>
            <p:cNvSpPr txBox="1"/>
            <p:nvPr/>
          </p:nvSpPr>
          <p:spPr>
            <a:xfrm>
              <a:off x="8719728" y="2997693"/>
              <a:ext cx="1836420" cy="519351"/>
            </a:xfrm>
            <a:prstGeom prst="roundRect">
              <a:avLst>
                <a:gd name="adj" fmla="val 50000"/>
              </a:avLst>
            </a:prstGeom>
            <a:solidFill>
              <a:srgbClr val="025C6F"/>
            </a:solidFill>
          </p:spPr>
          <p:txBody>
            <a:bodyPr wrap="square" rtlCol="0">
              <a:spAutoFit/>
            </a:bodyPr>
            <a:lstStyle/>
            <a:p>
              <a:pPr algn="ctr"/>
              <a:r>
                <a:rPr lang="zh-CN" altLang="en-US" dirty="0">
                  <a:solidFill>
                    <a:schemeClr val="bg1"/>
                  </a:solidFill>
                  <a:latin typeface="微软雅黑 Light" panose="020B0502040204020203" pitchFamily="34" charset="-122"/>
                  <a:ea typeface="微软雅黑 Light" panose="020B0502040204020203" pitchFamily="34" charset="-122"/>
                </a:rPr>
                <a:t>文字信息</a:t>
              </a:r>
            </a:p>
          </p:txBody>
        </p:sp>
        <p:sp>
          <p:nvSpPr>
            <p:cNvPr id="19" name="矩形 18"/>
            <p:cNvSpPr/>
            <p:nvPr/>
          </p:nvSpPr>
          <p:spPr>
            <a:xfrm>
              <a:off x="8719796" y="3565302"/>
              <a:ext cx="3022766" cy="626646"/>
            </a:xfrm>
            <a:prstGeom prst="rect">
              <a:avLst/>
            </a:prstGeom>
          </p:spPr>
          <p:txBody>
            <a:bodyPr wrap="square">
              <a:spAutoFit/>
            </a:bodyPr>
            <a:lstStyle/>
            <a:p>
              <a:pPr>
                <a:lnSpc>
                  <a:spcPct val="130000"/>
                </a:lnSpc>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为了信守我对直子做出的诺言，舍此别无他路。</a:t>
              </a:r>
            </a:p>
          </p:txBody>
        </p:sp>
      </p:grpSp>
      <p:sp>
        <p:nvSpPr>
          <p:cNvPr id="20" name="矩形 19"/>
          <p:cNvSpPr/>
          <p:nvPr/>
        </p:nvSpPr>
        <p:spPr bwMode="auto">
          <a:xfrm>
            <a:off x="1407944" y="1986880"/>
            <a:ext cx="5955367" cy="4422718"/>
          </a:xfrm>
          <a:prstGeom prst="rect">
            <a:avLst/>
          </a:prstGeom>
          <a:blipFill dpi="0" rotWithShape="1">
            <a:blip r:embed="rId4"/>
            <a:srcRect/>
            <a:tile tx="0" ty="0" sx="100000" sy="100000" flip="none" algn="t"/>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bg1">
                  <a:lumMod val="50000"/>
                </a:schemeClr>
              </a:solidFill>
            </a:endParaRPr>
          </a:p>
        </p:txBody>
      </p:sp>
    </p:spTree>
    <p:extLst>
      <p:ext uri="{BB962C8B-B14F-4D97-AF65-F5344CB8AC3E}">
        <p14:creationId xmlns:p14="http://schemas.microsoft.com/office/powerpoint/2010/main" val="244703594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decel="100000" fill="hold" nodeType="withEffect">
                                  <p:stCondLst>
                                    <p:cond delay="10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decel="100000" fill="hold" nodeType="withEffect">
                                  <p:stCondLst>
                                    <p:cond delay="20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30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42" presetClass="entr" presetSubtype="0" fill="hold" grpId="0" nodeType="withEffect">
                                  <p:stCondLst>
                                    <p:cond delay="30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8" name="组合 7"/>
          <p:cNvGrpSpPr/>
          <p:nvPr/>
        </p:nvGrpSpPr>
        <p:grpSpPr>
          <a:xfrm>
            <a:off x="108520" y="1843315"/>
            <a:ext cx="11827894" cy="4422718"/>
            <a:chOff x="3175" y="1347788"/>
            <a:chExt cx="8474075" cy="3168650"/>
          </a:xfrm>
        </p:grpSpPr>
        <p:grpSp>
          <p:nvGrpSpPr>
            <p:cNvPr id="9" name="组合 8"/>
            <p:cNvGrpSpPr>
              <a:grpSpLocks/>
            </p:cNvGrpSpPr>
            <p:nvPr/>
          </p:nvGrpSpPr>
          <p:grpSpPr bwMode="auto">
            <a:xfrm>
              <a:off x="3175" y="1995488"/>
              <a:ext cx="2630488" cy="2520950"/>
              <a:chOff x="0" y="1707654"/>
              <a:chExt cx="2630776" cy="2520082"/>
            </a:xfrm>
          </p:grpSpPr>
          <p:sp>
            <p:nvSpPr>
              <p:cNvPr id="24" name="矩形 23"/>
              <p:cNvSpPr/>
              <p:nvPr/>
            </p:nvSpPr>
            <p:spPr>
              <a:xfrm>
                <a:off x="0" y="1707654"/>
                <a:ext cx="2630776" cy="2520082"/>
              </a:xfrm>
              <a:prstGeom prst="rect">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bg1">
                      <a:lumMod val="50000"/>
                    </a:schemeClr>
                  </a:solidFill>
                </a:endParaRPr>
              </a:p>
            </p:txBody>
          </p:sp>
          <p:sp>
            <p:nvSpPr>
              <p:cNvPr id="25" name="矩形 24"/>
              <p:cNvSpPr/>
              <p:nvPr/>
            </p:nvSpPr>
            <p:spPr>
              <a:xfrm>
                <a:off x="76208" y="1948871"/>
                <a:ext cx="2535516" cy="2248363"/>
              </a:xfrm>
              <a:prstGeom prst="rect">
                <a:avLst/>
              </a:prstGeom>
            </p:spPr>
            <p:txBody>
              <a:bodyPr lIns="91409" tIns="45703" rIns="91409" bIns="45703">
                <a:spAutoFit/>
              </a:bodyPr>
              <a:lstStyle/>
              <a:p>
                <a:pPr algn="just" defTabSz="914080">
                  <a:lnSpc>
                    <a:spcPct val="150000"/>
                  </a:lnSpc>
                  <a:defRPr/>
                </a:pPr>
                <a:r>
                  <a:rPr lang="zh-CN" altLang="en-US" sz="1100" dirty="0">
                    <a:solidFill>
                      <a:schemeClr val="bg1"/>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更重要。随着计算机技术的发展及印刷技术的进步，平面设计在视觉感观领域的表现也越来越丰富，这对今天的平面设计都提出了空前的挑战，。</a:t>
                </a:r>
              </a:p>
              <a:p>
                <a:pPr algn="just" defTabSz="914080">
                  <a:lnSpc>
                    <a:spcPct val="150000"/>
                  </a:lnSpc>
                  <a:defRPr/>
                </a:pPr>
                <a:r>
                  <a:rPr lang="zh-CN" altLang="en-US" sz="1100" dirty="0">
                    <a:solidFill>
                      <a:schemeClr val="bg1"/>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随着计算机技术的发展及印刷技术的进步，平面设计在视觉感观领域的表现也越来越丰富，这对今天的平面设计都提出了空前的挑战，也为平面设计者提供了更为广阔的发展窨。从技术上讲，平面设计更重要。</a:t>
                </a:r>
              </a:p>
              <a:p>
                <a:pPr algn="just" defTabSz="914080" fontAlgn="auto">
                  <a:lnSpc>
                    <a:spcPct val="150000"/>
                  </a:lnSpc>
                  <a:spcBef>
                    <a:spcPts val="0"/>
                  </a:spcBef>
                  <a:spcAft>
                    <a:spcPts val="0"/>
                  </a:spcAft>
                  <a:defRPr/>
                </a:pPr>
                <a:endParaRPr lang="zh-CN" altLang="en-US" sz="1100" dirty="0">
                  <a:solidFill>
                    <a:schemeClr val="bg1"/>
                  </a:solidFill>
                  <a:latin typeface="微软雅黑" pitchFamily="34" charset="-122"/>
                  <a:ea typeface="微软雅黑" pitchFamily="34" charset="-122"/>
                </a:endParaRPr>
              </a:p>
            </p:txBody>
          </p:sp>
        </p:grpSp>
        <p:sp>
          <p:nvSpPr>
            <p:cNvPr id="10" name="矩形 9"/>
            <p:cNvSpPr/>
            <p:nvPr/>
          </p:nvSpPr>
          <p:spPr bwMode="auto">
            <a:xfrm>
              <a:off x="2703513" y="1347788"/>
              <a:ext cx="2862262" cy="3168650"/>
            </a:xfrm>
            <a:prstGeom prst="rect">
              <a:avLst/>
            </a:prstGeom>
            <a:blipFill dpi="0" rotWithShape="1">
              <a:blip r:embed="rId4">
                <a:extLst>
                  <a:ext uri="{BEBA8EAE-BF5A-486C-A8C5-ECC9F3942E4B}">
                    <a14:imgProps xmlns:a14="http://schemas.microsoft.com/office/drawing/2010/main">
                      <a14:imgLayer r:embed="rId5">
                        <a14:imgEffect>
                          <a14:brightnessContrast bright="30000"/>
                        </a14:imgEffect>
                      </a14:imgLayer>
                    </a14:imgProps>
                  </a:ext>
                </a:extLst>
              </a:blip>
              <a:srcRect/>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bg1">
                    <a:lumMod val="50000"/>
                  </a:schemeClr>
                </a:solidFill>
              </a:endParaRPr>
            </a:p>
          </p:txBody>
        </p:sp>
        <p:sp>
          <p:nvSpPr>
            <p:cNvPr id="11" name="TextBox 17"/>
            <p:cNvSpPr txBox="1">
              <a:spLocks noChangeArrowheads="1"/>
            </p:cNvSpPr>
            <p:nvPr/>
          </p:nvSpPr>
          <p:spPr bwMode="auto">
            <a:xfrm>
              <a:off x="149225" y="1397000"/>
              <a:ext cx="2519363" cy="463063"/>
            </a:xfrm>
            <a:prstGeom prst="rect">
              <a:avLst/>
            </a:prstGeom>
            <a:noFill/>
            <a:ln w="9525">
              <a:noFill/>
              <a:miter lim="800000"/>
              <a:headEnd/>
              <a:tailEnd/>
            </a:ln>
          </p:spPr>
          <p:txBody>
            <a:bodyPr>
              <a:spAutoFit/>
            </a:bodyPr>
            <a:lstStyle/>
            <a:p>
              <a:r>
                <a:rPr lang="zh-CN" altLang="en-US" sz="3600" b="1">
                  <a:solidFill>
                    <a:schemeClr val="bg1">
                      <a:lumMod val="50000"/>
                    </a:schemeClr>
                  </a:solidFill>
                  <a:latin typeface="微软雅黑"/>
                  <a:ea typeface="微软雅黑"/>
                  <a:cs typeface="微软雅黑"/>
                </a:rPr>
                <a:t>这里填写标题</a:t>
              </a:r>
            </a:p>
          </p:txBody>
        </p:sp>
        <p:grpSp>
          <p:nvGrpSpPr>
            <p:cNvPr id="12" name="组合 11"/>
            <p:cNvGrpSpPr>
              <a:grpSpLocks/>
            </p:cNvGrpSpPr>
            <p:nvPr/>
          </p:nvGrpSpPr>
          <p:grpSpPr bwMode="auto">
            <a:xfrm>
              <a:off x="5807075" y="1489075"/>
              <a:ext cx="584200" cy="584200"/>
              <a:chOff x="395536" y="3651870"/>
              <a:chExt cx="764591" cy="764591"/>
            </a:xfrm>
          </p:grpSpPr>
          <p:sp>
            <p:nvSpPr>
              <p:cNvPr id="22" name="椭圆 21"/>
              <p:cNvSpPr/>
              <p:nvPr/>
            </p:nvSpPr>
            <p:spPr>
              <a:xfrm>
                <a:off x="395536" y="3651870"/>
                <a:ext cx="764591" cy="764591"/>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4400" dirty="0">
                  <a:solidFill>
                    <a:schemeClr val="bg1">
                      <a:lumMod val="50000"/>
                    </a:schemeClr>
                  </a:solidFill>
                </a:endParaRPr>
              </a:p>
            </p:txBody>
          </p:sp>
          <p:pic>
            <p:nvPicPr>
              <p:cNvPr id="23" name="Picture 75"/>
              <p:cNvPicPr>
                <a:picLocks noChangeAspect="1"/>
              </p:cNvPicPr>
              <p:nvPr/>
            </p:nvPicPr>
            <p:blipFill>
              <a:blip r:embed="rId6"/>
              <a:srcRect/>
              <a:stretch>
                <a:fillRect/>
              </a:stretch>
            </p:blipFill>
            <p:spPr bwMode="auto">
              <a:xfrm>
                <a:off x="587331" y="3805013"/>
                <a:ext cx="381000" cy="411710"/>
              </a:xfrm>
              <a:prstGeom prst="rect">
                <a:avLst/>
              </a:prstGeom>
              <a:noFill/>
              <a:ln w="9525">
                <a:noFill/>
                <a:miter lim="800000"/>
                <a:headEnd/>
                <a:tailEnd/>
              </a:ln>
            </p:spPr>
          </p:pic>
        </p:grpSp>
        <p:grpSp>
          <p:nvGrpSpPr>
            <p:cNvPr id="13" name="组合 12"/>
            <p:cNvGrpSpPr>
              <a:grpSpLocks/>
            </p:cNvGrpSpPr>
            <p:nvPr/>
          </p:nvGrpSpPr>
          <p:grpSpPr bwMode="auto">
            <a:xfrm>
              <a:off x="5807075" y="2586038"/>
              <a:ext cx="584200" cy="585787"/>
              <a:chOff x="3221085" y="3651870"/>
              <a:chExt cx="764591" cy="764591"/>
            </a:xfrm>
          </p:grpSpPr>
          <p:sp>
            <p:nvSpPr>
              <p:cNvPr id="20" name="椭圆 19"/>
              <p:cNvSpPr/>
              <p:nvPr/>
            </p:nvSpPr>
            <p:spPr>
              <a:xfrm>
                <a:off x="3221085" y="3651870"/>
                <a:ext cx="764591" cy="764591"/>
              </a:xfrm>
              <a:prstGeom prst="ellipse">
                <a:avLst/>
              </a:prstGeom>
              <a:solidFill>
                <a:srgbClr val="025C6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4400" dirty="0">
                  <a:solidFill>
                    <a:schemeClr val="bg1">
                      <a:lumMod val="50000"/>
                    </a:schemeClr>
                  </a:solidFill>
                </a:endParaRPr>
              </a:p>
            </p:txBody>
          </p:sp>
          <p:pic>
            <p:nvPicPr>
              <p:cNvPr id="21" name="Picture 102"/>
              <p:cNvPicPr>
                <a:picLocks noChangeAspect="1"/>
              </p:cNvPicPr>
              <p:nvPr/>
            </p:nvPicPr>
            <p:blipFill>
              <a:blip r:embed="rId7"/>
              <a:srcRect/>
              <a:stretch>
                <a:fillRect/>
              </a:stretch>
            </p:blipFill>
            <p:spPr bwMode="auto">
              <a:xfrm>
                <a:off x="3372011" y="3778161"/>
                <a:ext cx="462738" cy="431630"/>
              </a:xfrm>
              <a:prstGeom prst="rect">
                <a:avLst/>
              </a:prstGeom>
              <a:noFill/>
              <a:ln w="9525">
                <a:noFill/>
                <a:miter lim="800000"/>
                <a:headEnd/>
                <a:tailEnd/>
              </a:ln>
            </p:spPr>
          </p:pic>
        </p:grpSp>
        <p:grpSp>
          <p:nvGrpSpPr>
            <p:cNvPr id="14" name="组合 13"/>
            <p:cNvGrpSpPr>
              <a:grpSpLocks/>
            </p:cNvGrpSpPr>
            <p:nvPr/>
          </p:nvGrpSpPr>
          <p:grpSpPr bwMode="auto">
            <a:xfrm>
              <a:off x="5807075" y="3684588"/>
              <a:ext cx="584200" cy="584200"/>
              <a:chOff x="6046633" y="3651870"/>
              <a:chExt cx="764591" cy="764591"/>
            </a:xfrm>
          </p:grpSpPr>
          <p:sp>
            <p:nvSpPr>
              <p:cNvPr id="18" name="椭圆 17"/>
              <p:cNvSpPr/>
              <p:nvPr/>
            </p:nvSpPr>
            <p:spPr>
              <a:xfrm>
                <a:off x="6046633" y="3651870"/>
                <a:ext cx="764591" cy="764591"/>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4400" dirty="0">
                  <a:solidFill>
                    <a:schemeClr val="bg1">
                      <a:lumMod val="50000"/>
                    </a:schemeClr>
                  </a:solidFill>
                </a:endParaRPr>
              </a:p>
            </p:txBody>
          </p:sp>
          <p:pic>
            <p:nvPicPr>
              <p:cNvPr id="19" name="Picture 97"/>
              <p:cNvPicPr>
                <a:picLocks noChangeAspect="1"/>
              </p:cNvPicPr>
              <p:nvPr/>
            </p:nvPicPr>
            <p:blipFill>
              <a:blip r:embed="rId8"/>
              <a:srcRect/>
              <a:stretch>
                <a:fillRect/>
              </a:stretch>
            </p:blipFill>
            <p:spPr bwMode="auto">
              <a:xfrm>
                <a:off x="6224066" y="3805013"/>
                <a:ext cx="409724" cy="431630"/>
              </a:xfrm>
              <a:prstGeom prst="rect">
                <a:avLst/>
              </a:prstGeom>
              <a:noFill/>
              <a:ln w="9525">
                <a:noFill/>
                <a:miter lim="800000"/>
                <a:headEnd/>
                <a:tailEnd/>
              </a:ln>
            </p:spPr>
          </p:pic>
        </p:grpSp>
        <p:sp>
          <p:nvSpPr>
            <p:cNvPr id="15" name="矩形 14"/>
            <p:cNvSpPr>
              <a:spLocks noChangeArrowheads="1"/>
            </p:cNvSpPr>
            <p:nvPr/>
          </p:nvSpPr>
          <p:spPr bwMode="auto">
            <a:xfrm>
              <a:off x="6461125" y="1519238"/>
              <a:ext cx="2016125" cy="396911"/>
            </a:xfrm>
            <a:prstGeom prst="rect">
              <a:avLst/>
            </a:prstGeom>
            <a:noFill/>
            <a:ln w="9525">
              <a:noFill/>
              <a:miter lim="800000"/>
              <a:headEnd/>
              <a:tailEnd/>
            </a:ln>
          </p:spPr>
          <p:txBody>
            <a:bodyPr>
              <a:spAutoFit/>
            </a:bodyPr>
            <a:lstStyle/>
            <a:p>
              <a:pPr algn="just">
                <a:lnSpc>
                  <a:spcPts val="1200"/>
                </a:lnSpc>
              </a:pPr>
              <a:r>
                <a:rPr lang="zh-CN" altLang="en-US" sz="1100">
                  <a:solidFill>
                    <a:schemeClr val="bg1">
                      <a:lumMod val="50000"/>
                    </a:schemeClr>
                  </a:solidFill>
                  <a:latin typeface="微软雅黑"/>
                  <a:ea typeface="微软雅黑"/>
                  <a:cs typeface="微软雅黑"/>
                </a:rPr>
                <a:t>随着计算机技术的发展及印刷技术的进步，平面设计在视觉感观领域的表现和应用也越来越丰富。</a:t>
              </a:r>
            </a:p>
          </p:txBody>
        </p:sp>
        <p:sp>
          <p:nvSpPr>
            <p:cNvPr id="16" name="矩形 15"/>
            <p:cNvSpPr>
              <a:spLocks noChangeArrowheads="1"/>
            </p:cNvSpPr>
            <p:nvPr/>
          </p:nvSpPr>
          <p:spPr bwMode="auto">
            <a:xfrm>
              <a:off x="6461125" y="2601913"/>
              <a:ext cx="2016125" cy="396911"/>
            </a:xfrm>
            <a:prstGeom prst="rect">
              <a:avLst/>
            </a:prstGeom>
            <a:noFill/>
            <a:ln w="9525">
              <a:noFill/>
              <a:miter lim="800000"/>
              <a:headEnd/>
              <a:tailEnd/>
            </a:ln>
          </p:spPr>
          <p:txBody>
            <a:bodyPr>
              <a:spAutoFit/>
            </a:bodyPr>
            <a:lstStyle/>
            <a:p>
              <a:pPr algn="just">
                <a:lnSpc>
                  <a:spcPts val="1200"/>
                </a:lnSpc>
              </a:pPr>
              <a:r>
                <a:rPr lang="zh-CN" altLang="en-US" sz="1100">
                  <a:solidFill>
                    <a:schemeClr val="bg1">
                      <a:lumMod val="50000"/>
                    </a:schemeClr>
                  </a:solidFill>
                  <a:latin typeface="微软雅黑"/>
                  <a:ea typeface="微软雅黑"/>
                  <a:cs typeface="微软雅黑"/>
                </a:rPr>
                <a:t>随着计算机技术的发展及印刷技术的进步，平面设计在视觉感观领域的表现和应用也越来越丰富。</a:t>
              </a:r>
            </a:p>
          </p:txBody>
        </p:sp>
        <p:sp>
          <p:nvSpPr>
            <p:cNvPr id="17" name="矩形 16"/>
            <p:cNvSpPr>
              <a:spLocks noChangeArrowheads="1"/>
            </p:cNvSpPr>
            <p:nvPr/>
          </p:nvSpPr>
          <p:spPr bwMode="auto">
            <a:xfrm>
              <a:off x="6461125" y="3702050"/>
              <a:ext cx="2016125" cy="396911"/>
            </a:xfrm>
            <a:prstGeom prst="rect">
              <a:avLst/>
            </a:prstGeom>
            <a:noFill/>
            <a:ln w="9525">
              <a:noFill/>
              <a:miter lim="800000"/>
              <a:headEnd/>
              <a:tailEnd/>
            </a:ln>
          </p:spPr>
          <p:txBody>
            <a:bodyPr>
              <a:spAutoFit/>
            </a:bodyPr>
            <a:lstStyle/>
            <a:p>
              <a:pPr algn="just">
                <a:lnSpc>
                  <a:spcPts val="1200"/>
                </a:lnSpc>
              </a:pPr>
              <a:r>
                <a:rPr lang="zh-CN" altLang="en-US" sz="1100">
                  <a:solidFill>
                    <a:schemeClr val="bg1">
                      <a:lumMod val="50000"/>
                    </a:schemeClr>
                  </a:solidFill>
                  <a:latin typeface="微软雅黑"/>
                  <a:ea typeface="微软雅黑"/>
                  <a:cs typeface="微软雅黑"/>
                </a:rPr>
                <a:t>随着计算机技术的发展及印刷技术的进步，平面设计在视觉感观领域的表现和应用也越来越丰富。</a:t>
              </a:r>
            </a:p>
          </p:txBody>
        </p:sp>
      </p:grpSp>
    </p:spTree>
    <p:extLst>
      <p:ext uri="{BB962C8B-B14F-4D97-AF65-F5344CB8AC3E}">
        <p14:creationId xmlns:p14="http://schemas.microsoft.com/office/powerpoint/2010/main" val="1765134147"/>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51" name="组合 354"/>
          <p:cNvGrpSpPr/>
          <p:nvPr/>
        </p:nvGrpSpPr>
        <p:grpSpPr>
          <a:xfrm>
            <a:off x="974002" y="3356739"/>
            <a:ext cx="2348825" cy="933843"/>
            <a:chOff x="1343472" y="4037003"/>
            <a:chExt cx="1761619" cy="700382"/>
          </a:xfrm>
        </p:grpSpPr>
        <p:sp>
          <p:nvSpPr>
            <p:cNvPr id="52"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4" name="组合 354"/>
          <p:cNvGrpSpPr/>
          <p:nvPr/>
        </p:nvGrpSpPr>
        <p:grpSpPr>
          <a:xfrm>
            <a:off x="2990226" y="3356739"/>
            <a:ext cx="2348825" cy="933843"/>
            <a:chOff x="1343472" y="4037003"/>
            <a:chExt cx="1761619" cy="700382"/>
          </a:xfrm>
        </p:grpSpPr>
        <p:sp>
          <p:nvSpPr>
            <p:cNvPr id="55"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7" name="组合 354"/>
          <p:cNvGrpSpPr/>
          <p:nvPr/>
        </p:nvGrpSpPr>
        <p:grpSpPr>
          <a:xfrm>
            <a:off x="5102461" y="3356739"/>
            <a:ext cx="2348825" cy="933843"/>
            <a:chOff x="1343472" y="4037003"/>
            <a:chExt cx="1761619" cy="700382"/>
          </a:xfrm>
        </p:grpSpPr>
        <p:sp>
          <p:nvSpPr>
            <p:cNvPr id="58"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0" name="Group 4"/>
          <p:cNvGrpSpPr>
            <a:grpSpLocks noChangeAspect="1"/>
          </p:cNvGrpSpPr>
          <p:nvPr/>
        </p:nvGrpSpPr>
        <p:grpSpPr bwMode="auto">
          <a:xfrm>
            <a:off x="1454053" y="1949413"/>
            <a:ext cx="576064" cy="1349113"/>
            <a:chOff x="1885" y="1509"/>
            <a:chExt cx="503" cy="1178"/>
          </a:xfrm>
          <a:solidFill>
            <a:srgbClr val="025C6F"/>
          </a:solidFill>
        </p:grpSpPr>
        <p:sp>
          <p:nvSpPr>
            <p:cNvPr id="61" name="Freeform 5"/>
            <p:cNvSpPr>
              <a:spLocks/>
            </p:cNvSpPr>
            <p:nvPr/>
          </p:nvSpPr>
          <p:spPr bwMode="auto">
            <a:xfrm>
              <a:off x="1885" y="1715"/>
              <a:ext cx="503" cy="972"/>
            </a:xfrm>
            <a:custGeom>
              <a:avLst/>
              <a:gdLst>
                <a:gd name="T0" fmla="*/ 27 w 35"/>
                <a:gd name="T1" fmla="*/ 0 h 71"/>
                <a:gd name="T2" fmla="*/ 9 w 35"/>
                <a:gd name="T3" fmla="*/ 0 h 71"/>
                <a:gd name="T4" fmla="*/ 0 w 35"/>
                <a:gd name="T5" fmla="*/ 7 h 71"/>
                <a:gd name="T6" fmla="*/ 0 w 35"/>
                <a:gd name="T7" fmla="*/ 7 h 71"/>
                <a:gd name="T8" fmla="*/ 0 w 35"/>
                <a:gd name="T9" fmla="*/ 8 h 71"/>
                <a:gd name="T10" fmla="*/ 0 w 35"/>
                <a:gd name="T11" fmla="*/ 32 h 71"/>
                <a:gd name="T12" fmla="*/ 3 w 35"/>
                <a:gd name="T13" fmla="*/ 35 h 71"/>
                <a:gd name="T14" fmla="*/ 6 w 35"/>
                <a:gd name="T15" fmla="*/ 32 h 71"/>
                <a:gd name="T16" fmla="*/ 6 w 35"/>
                <a:gd name="T17" fmla="*/ 11 h 71"/>
                <a:gd name="T18" fmla="*/ 8 w 35"/>
                <a:gd name="T19" fmla="*/ 11 h 71"/>
                <a:gd name="T20" fmla="*/ 8 w 35"/>
                <a:gd name="T21" fmla="*/ 31 h 71"/>
                <a:gd name="T22" fmla="*/ 9 w 35"/>
                <a:gd name="T23" fmla="*/ 32 h 71"/>
                <a:gd name="T24" fmla="*/ 9 w 35"/>
                <a:gd name="T25" fmla="*/ 67 h 71"/>
                <a:gd name="T26" fmla="*/ 13 w 35"/>
                <a:gd name="T27" fmla="*/ 71 h 71"/>
                <a:gd name="T28" fmla="*/ 17 w 35"/>
                <a:gd name="T29" fmla="*/ 67 h 71"/>
                <a:gd name="T30" fmla="*/ 17 w 35"/>
                <a:gd name="T31" fmla="*/ 36 h 71"/>
                <a:gd name="T32" fmla="*/ 19 w 35"/>
                <a:gd name="T33" fmla="*/ 36 h 71"/>
                <a:gd name="T34" fmla="*/ 19 w 35"/>
                <a:gd name="T35" fmla="*/ 67 h 71"/>
                <a:gd name="T36" fmla="*/ 23 w 35"/>
                <a:gd name="T37" fmla="*/ 71 h 71"/>
                <a:gd name="T38" fmla="*/ 27 w 35"/>
                <a:gd name="T39" fmla="*/ 67 h 71"/>
                <a:gd name="T40" fmla="*/ 27 w 35"/>
                <a:gd name="T41" fmla="*/ 31 h 71"/>
                <a:gd name="T42" fmla="*/ 27 w 35"/>
                <a:gd name="T43" fmla="*/ 31 h 71"/>
                <a:gd name="T44" fmla="*/ 27 w 35"/>
                <a:gd name="T45" fmla="*/ 11 h 71"/>
                <a:gd name="T46" fmla="*/ 29 w 35"/>
                <a:gd name="T47" fmla="*/ 11 h 71"/>
                <a:gd name="T48" fmla="*/ 29 w 35"/>
                <a:gd name="T49" fmla="*/ 32 h 71"/>
                <a:gd name="T50" fmla="*/ 32 w 35"/>
                <a:gd name="T51" fmla="*/ 35 h 71"/>
                <a:gd name="T52" fmla="*/ 35 w 35"/>
                <a:gd name="T53" fmla="*/ 32 h 71"/>
                <a:gd name="T54" fmla="*/ 35 w 35"/>
                <a:gd name="T55" fmla="*/ 8 h 71"/>
                <a:gd name="T56" fmla="*/ 35 w 35"/>
                <a:gd name="T57" fmla="*/ 7 h 71"/>
                <a:gd name="T58" fmla="*/ 35 w 35"/>
                <a:gd name="T59" fmla="*/ 7 h 71"/>
                <a:gd name="T60" fmla="*/ 27 w 35"/>
                <a:gd name="T6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71">
                  <a:moveTo>
                    <a:pt x="27" y="0"/>
                  </a:moveTo>
                  <a:cubicBezTo>
                    <a:pt x="9" y="0"/>
                    <a:pt x="9" y="0"/>
                    <a:pt x="9" y="0"/>
                  </a:cubicBezTo>
                  <a:cubicBezTo>
                    <a:pt x="3" y="0"/>
                    <a:pt x="0" y="5"/>
                    <a:pt x="0" y="7"/>
                  </a:cubicBezTo>
                  <a:cubicBezTo>
                    <a:pt x="0" y="7"/>
                    <a:pt x="0" y="7"/>
                    <a:pt x="0" y="7"/>
                  </a:cubicBezTo>
                  <a:cubicBezTo>
                    <a:pt x="0" y="8"/>
                    <a:pt x="0" y="8"/>
                    <a:pt x="0" y="8"/>
                  </a:cubicBezTo>
                  <a:cubicBezTo>
                    <a:pt x="0" y="32"/>
                    <a:pt x="0" y="32"/>
                    <a:pt x="0" y="32"/>
                  </a:cubicBezTo>
                  <a:cubicBezTo>
                    <a:pt x="0" y="34"/>
                    <a:pt x="2" y="35"/>
                    <a:pt x="3" y="35"/>
                  </a:cubicBezTo>
                  <a:cubicBezTo>
                    <a:pt x="5" y="35"/>
                    <a:pt x="6" y="34"/>
                    <a:pt x="6" y="32"/>
                  </a:cubicBezTo>
                  <a:cubicBezTo>
                    <a:pt x="6" y="11"/>
                    <a:pt x="6" y="11"/>
                    <a:pt x="6" y="11"/>
                  </a:cubicBezTo>
                  <a:cubicBezTo>
                    <a:pt x="8" y="11"/>
                    <a:pt x="8" y="11"/>
                    <a:pt x="8" y="11"/>
                  </a:cubicBezTo>
                  <a:cubicBezTo>
                    <a:pt x="8" y="31"/>
                    <a:pt x="8" y="31"/>
                    <a:pt x="8" y="31"/>
                  </a:cubicBezTo>
                  <a:cubicBezTo>
                    <a:pt x="8" y="31"/>
                    <a:pt x="9" y="32"/>
                    <a:pt x="9" y="32"/>
                  </a:cubicBezTo>
                  <a:cubicBezTo>
                    <a:pt x="9" y="67"/>
                    <a:pt x="9" y="67"/>
                    <a:pt x="9" y="67"/>
                  </a:cubicBezTo>
                  <a:cubicBezTo>
                    <a:pt x="9" y="70"/>
                    <a:pt x="10" y="71"/>
                    <a:pt x="13" y="71"/>
                  </a:cubicBezTo>
                  <a:cubicBezTo>
                    <a:pt x="15" y="71"/>
                    <a:pt x="17" y="70"/>
                    <a:pt x="17" y="67"/>
                  </a:cubicBezTo>
                  <a:cubicBezTo>
                    <a:pt x="17" y="36"/>
                    <a:pt x="17" y="36"/>
                    <a:pt x="17" y="36"/>
                  </a:cubicBezTo>
                  <a:cubicBezTo>
                    <a:pt x="19" y="36"/>
                    <a:pt x="19" y="36"/>
                    <a:pt x="19" y="36"/>
                  </a:cubicBezTo>
                  <a:cubicBezTo>
                    <a:pt x="19" y="67"/>
                    <a:pt x="19" y="67"/>
                    <a:pt x="19" y="67"/>
                  </a:cubicBezTo>
                  <a:cubicBezTo>
                    <a:pt x="19" y="70"/>
                    <a:pt x="20" y="71"/>
                    <a:pt x="23" y="71"/>
                  </a:cubicBezTo>
                  <a:cubicBezTo>
                    <a:pt x="25" y="71"/>
                    <a:pt x="27" y="70"/>
                    <a:pt x="27" y="67"/>
                  </a:cubicBezTo>
                  <a:cubicBezTo>
                    <a:pt x="27" y="31"/>
                    <a:pt x="27" y="31"/>
                    <a:pt x="27" y="31"/>
                  </a:cubicBezTo>
                  <a:cubicBezTo>
                    <a:pt x="27" y="31"/>
                    <a:pt x="27" y="31"/>
                    <a:pt x="27" y="31"/>
                  </a:cubicBezTo>
                  <a:cubicBezTo>
                    <a:pt x="27" y="11"/>
                    <a:pt x="27" y="11"/>
                    <a:pt x="27" y="11"/>
                  </a:cubicBezTo>
                  <a:cubicBezTo>
                    <a:pt x="29" y="11"/>
                    <a:pt x="29" y="11"/>
                    <a:pt x="29" y="11"/>
                  </a:cubicBezTo>
                  <a:cubicBezTo>
                    <a:pt x="29" y="32"/>
                    <a:pt x="29" y="32"/>
                    <a:pt x="29" y="32"/>
                  </a:cubicBezTo>
                  <a:cubicBezTo>
                    <a:pt x="29" y="34"/>
                    <a:pt x="30" y="35"/>
                    <a:pt x="32" y="35"/>
                  </a:cubicBezTo>
                  <a:cubicBezTo>
                    <a:pt x="33" y="35"/>
                    <a:pt x="35" y="34"/>
                    <a:pt x="35" y="32"/>
                  </a:cubicBezTo>
                  <a:cubicBezTo>
                    <a:pt x="35" y="8"/>
                    <a:pt x="35" y="8"/>
                    <a:pt x="35" y="8"/>
                  </a:cubicBezTo>
                  <a:cubicBezTo>
                    <a:pt x="35" y="7"/>
                    <a:pt x="35" y="7"/>
                    <a:pt x="35" y="7"/>
                  </a:cubicBezTo>
                  <a:cubicBezTo>
                    <a:pt x="35" y="7"/>
                    <a:pt x="35" y="7"/>
                    <a:pt x="35" y="7"/>
                  </a:cubicBezTo>
                  <a:cubicBezTo>
                    <a:pt x="35" y="4"/>
                    <a:pt x="3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sp>
          <p:nvSpPr>
            <p:cNvPr id="62" name="Oval 6"/>
            <p:cNvSpPr>
              <a:spLocks noChangeArrowheads="1"/>
            </p:cNvSpPr>
            <p:nvPr/>
          </p:nvSpPr>
          <p:spPr bwMode="auto">
            <a:xfrm>
              <a:off x="2043" y="1509"/>
              <a:ext cx="187" cy="19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grpSp>
      <p:grpSp>
        <p:nvGrpSpPr>
          <p:cNvPr id="63" name="Group 4"/>
          <p:cNvGrpSpPr>
            <a:grpSpLocks noChangeAspect="1"/>
          </p:cNvGrpSpPr>
          <p:nvPr/>
        </p:nvGrpSpPr>
        <p:grpSpPr bwMode="auto">
          <a:xfrm>
            <a:off x="3470277" y="1949413"/>
            <a:ext cx="576064" cy="1349113"/>
            <a:chOff x="1885" y="1509"/>
            <a:chExt cx="503" cy="1178"/>
          </a:xfrm>
          <a:solidFill>
            <a:schemeClr val="accent4"/>
          </a:solidFill>
        </p:grpSpPr>
        <p:sp>
          <p:nvSpPr>
            <p:cNvPr id="64" name="Freeform 5"/>
            <p:cNvSpPr>
              <a:spLocks/>
            </p:cNvSpPr>
            <p:nvPr/>
          </p:nvSpPr>
          <p:spPr bwMode="auto">
            <a:xfrm>
              <a:off x="1885" y="1715"/>
              <a:ext cx="503" cy="972"/>
            </a:xfrm>
            <a:custGeom>
              <a:avLst/>
              <a:gdLst>
                <a:gd name="T0" fmla="*/ 27 w 35"/>
                <a:gd name="T1" fmla="*/ 0 h 71"/>
                <a:gd name="T2" fmla="*/ 9 w 35"/>
                <a:gd name="T3" fmla="*/ 0 h 71"/>
                <a:gd name="T4" fmla="*/ 0 w 35"/>
                <a:gd name="T5" fmla="*/ 7 h 71"/>
                <a:gd name="T6" fmla="*/ 0 w 35"/>
                <a:gd name="T7" fmla="*/ 7 h 71"/>
                <a:gd name="T8" fmla="*/ 0 w 35"/>
                <a:gd name="T9" fmla="*/ 8 h 71"/>
                <a:gd name="T10" fmla="*/ 0 w 35"/>
                <a:gd name="T11" fmla="*/ 32 h 71"/>
                <a:gd name="T12" fmla="*/ 3 w 35"/>
                <a:gd name="T13" fmla="*/ 35 h 71"/>
                <a:gd name="T14" fmla="*/ 6 w 35"/>
                <a:gd name="T15" fmla="*/ 32 h 71"/>
                <a:gd name="T16" fmla="*/ 6 w 35"/>
                <a:gd name="T17" fmla="*/ 11 h 71"/>
                <a:gd name="T18" fmla="*/ 8 w 35"/>
                <a:gd name="T19" fmla="*/ 11 h 71"/>
                <a:gd name="T20" fmla="*/ 8 w 35"/>
                <a:gd name="T21" fmla="*/ 31 h 71"/>
                <a:gd name="T22" fmla="*/ 9 w 35"/>
                <a:gd name="T23" fmla="*/ 32 h 71"/>
                <a:gd name="T24" fmla="*/ 9 w 35"/>
                <a:gd name="T25" fmla="*/ 67 h 71"/>
                <a:gd name="T26" fmla="*/ 13 w 35"/>
                <a:gd name="T27" fmla="*/ 71 h 71"/>
                <a:gd name="T28" fmla="*/ 17 w 35"/>
                <a:gd name="T29" fmla="*/ 67 h 71"/>
                <a:gd name="T30" fmla="*/ 17 w 35"/>
                <a:gd name="T31" fmla="*/ 36 h 71"/>
                <a:gd name="T32" fmla="*/ 19 w 35"/>
                <a:gd name="T33" fmla="*/ 36 h 71"/>
                <a:gd name="T34" fmla="*/ 19 w 35"/>
                <a:gd name="T35" fmla="*/ 67 h 71"/>
                <a:gd name="T36" fmla="*/ 23 w 35"/>
                <a:gd name="T37" fmla="*/ 71 h 71"/>
                <a:gd name="T38" fmla="*/ 27 w 35"/>
                <a:gd name="T39" fmla="*/ 67 h 71"/>
                <a:gd name="T40" fmla="*/ 27 w 35"/>
                <a:gd name="T41" fmla="*/ 31 h 71"/>
                <a:gd name="T42" fmla="*/ 27 w 35"/>
                <a:gd name="T43" fmla="*/ 31 h 71"/>
                <a:gd name="T44" fmla="*/ 27 w 35"/>
                <a:gd name="T45" fmla="*/ 11 h 71"/>
                <a:gd name="T46" fmla="*/ 29 w 35"/>
                <a:gd name="T47" fmla="*/ 11 h 71"/>
                <a:gd name="T48" fmla="*/ 29 w 35"/>
                <a:gd name="T49" fmla="*/ 32 h 71"/>
                <a:gd name="T50" fmla="*/ 32 w 35"/>
                <a:gd name="T51" fmla="*/ 35 h 71"/>
                <a:gd name="T52" fmla="*/ 35 w 35"/>
                <a:gd name="T53" fmla="*/ 32 h 71"/>
                <a:gd name="T54" fmla="*/ 35 w 35"/>
                <a:gd name="T55" fmla="*/ 8 h 71"/>
                <a:gd name="T56" fmla="*/ 35 w 35"/>
                <a:gd name="T57" fmla="*/ 7 h 71"/>
                <a:gd name="T58" fmla="*/ 35 w 35"/>
                <a:gd name="T59" fmla="*/ 7 h 71"/>
                <a:gd name="T60" fmla="*/ 27 w 35"/>
                <a:gd name="T6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71">
                  <a:moveTo>
                    <a:pt x="27" y="0"/>
                  </a:moveTo>
                  <a:cubicBezTo>
                    <a:pt x="9" y="0"/>
                    <a:pt x="9" y="0"/>
                    <a:pt x="9" y="0"/>
                  </a:cubicBezTo>
                  <a:cubicBezTo>
                    <a:pt x="3" y="0"/>
                    <a:pt x="0" y="5"/>
                    <a:pt x="0" y="7"/>
                  </a:cubicBezTo>
                  <a:cubicBezTo>
                    <a:pt x="0" y="7"/>
                    <a:pt x="0" y="7"/>
                    <a:pt x="0" y="7"/>
                  </a:cubicBezTo>
                  <a:cubicBezTo>
                    <a:pt x="0" y="8"/>
                    <a:pt x="0" y="8"/>
                    <a:pt x="0" y="8"/>
                  </a:cubicBezTo>
                  <a:cubicBezTo>
                    <a:pt x="0" y="32"/>
                    <a:pt x="0" y="32"/>
                    <a:pt x="0" y="32"/>
                  </a:cubicBezTo>
                  <a:cubicBezTo>
                    <a:pt x="0" y="34"/>
                    <a:pt x="2" y="35"/>
                    <a:pt x="3" y="35"/>
                  </a:cubicBezTo>
                  <a:cubicBezTo>
                    <a:pt x="5" y="35"/>
                    <a:pt x="6" y="34"/>
                    <a:pt x="6" y="32"/>
                  </a:cubicBezTo>
                  <a:cubicBezTo>
                    <a:pt x="6" y="11"/>
                    <a:pt x="6" y="11"/>
                    <a:pt x="6" y="11"/>
                  </a:cubicBezTo>
                  <a:cubicBezTo>
                    <a:pt x="8" y="11"/>
                    <a:pt x="8" y="11"/>
                    <a:pt x="8" y="11"/>
                  </a:cubicBezTo>
                  <a:cubicBezTo>
                    <a:pt x="8" y="31"/>
                    <a:pt x="8" y="31"/>
                    <a:pt x="8" y="31"/>
                  </a:cubicBezTo>
                  <a:cubicBezTo>
                    <a:pt x="8" y="31"/>
                    <a:pt x="9" y="32"/>
                    <a:pt x="9" y="32"/>
                  </a:cubicBezTo>
                  <a:cubicBezTo>
                    <a:pt x="9" y="67"/>
                    <a:pt x="9" y="67"/>
                    <a:pt x="9" y="67"/>
                  </a:cubicBezTo>
                  <a:cubicBezTo>
                    <a:pt x="9" y="70"/>
                    <a:pt x="10" y="71"/>
                    <a:pt x="13" y="71"/>
                  </a:cubicBezTo>
                  <a:cubicBezTo>
                    <a:pt x="15" y="71"/>
                    <a:pt x="17" y="70"/>
                    <a:pt x="17" y="67"/>
                  </a:cubicBezTo>
                  <a:cubicBezTo>
                    <a:pt x="17" y="36"/>
                    <a:pt x="17" y="36"/>
                    <a:pt x="17" y="36"/>
                  </a:cubicBezTo>
                  <a:cubicBezTo>
                    <a:pt x="19" y="36"/>
                    <a:pt x="19" y="36"/>
                    <a:pt x="19" y="36"/>
                  </a:cubicBezTo>
                  <a:cubicBezTo>
                    <a:pt x="19" y="67"/>
                    <a:pt x="19" y="67"/>
                    <a:pt x="19" y="67"/>
                  </a:cubicBezTo>
                  <a:cubicBezTo>
                    <a:pt x="19" y="70"/>
                    <a:pt x="20" y="71"/>
                    <a:pt x="23" y="71"/>
                  </a:cubicBezTo>
                  <a:cubicBezTo>
                    <a:pt x="25" y="71"/>
                    <a:pt x="27" y="70"/>
                    <a:pt x="27" y="67"/>
                  </a:cubicBezTo>
                  <a:cubicBezTo>
                    <a:pt x="27" y="31"/>
                    <a:pt x="27" y="31"/>
                    <a:pt x="27" y="31"/>
                  </a:cubicBezTo>
                  <a:cubicBezTo>
                    <a:pt x="27" y="31"/>
                    <a:pt x="27" y="31"/>
                    <a:pt x="27" y="31"/>
                  </a:cubicBezTo>
                  <a:cubicBezTo>
                    <a:pt x="27" y="11"/>
                    <a:pt x="27" y="11"/>
                    <a:pt x="27" y="11"/>
                  </a:cubicBezTo>
                  <a:cubicBezTo>
                    <a:pt x="29" y="11"/>
                    <a:pt x="29" y="11"/>
                    <a:pt x="29" y="11"/>
                  </a:cubicBezTo>
                  <a:cubicBezTo>
                    <a:pt x="29" y="32"/>
                    <a:pt x="29" y="32"/>
                    <a:pt x="29" y="32"/>
                  </a:cubicBezTo>
                  <a:cubicBezTo>
                    <a:pt x="29" y="34"/>
                    <a:pt x="30" y="35"/>
                    <a:pt x="32" y="35"/>
                  </a:cubicBezTo>
                  <a:cubicBezTo>
                    <a:pt x="33" y="35"/>
                    <a:pt x="35" y="34"/>
                    <a:pt x="35" y="32"/>
                  </a:cubicBezTo>
                  <a:cubicBezTo>
                    <a:pt x="35" y="8"/>
                    <a:pt x="35" y="8"/>
                    <a:pt x="35" y="8"/>
                  </a:cubicBezTo>
                  <a:cubicBezTo>
                    <a:pt x="35" y="7"/>
                    <a:pt x="35" y="7"/>
                    <a:pt x="35" y="7"/>
                  </a:cubicBezTo>
                  <a:cubicBezTo>
                    <a:pt x="35" y="7"/>
                    <a:pt x="35" y="7"/>
                    <a:pt x="35" y="7"/>
                  </a:cubicBezTo>
                  <a:cubicBezTo>
                    <a:pt x="35" y="4"/>
                    <a:pt x="3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sp>
          <p:nvSpPr>
            <p:cNvPr id="65" name="Oval 6"/>
            <p:cNvSpPr>
              <a:spLocks noChangeArrowheads="1"/>
            </p:cNvSpPr>
            <p:nvPr/>
          </p:nvSpPr>
          <p:spPr bwMode="auto">
            <a:xfrm>
              <a:off x="2043" y="1509"/>
              <a:ext cx="187" cy="19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grpSp>
      <p:grpSp>
        <p:nvGrpSpPr>
          <p:cNvPr id="66" name="Group 4"/>
          <p:cNvGrpSpPr>
            <a:grpSpLocks noChangeAspect="1"/>
          </p:cNvGrpSpPr>
          <p:nvPr/>
        </p:nvGrpSpPr>
        <p:grpSpPr bwMode="auto">
          <a:xfrm>
            <a:off x="5486503" y="1949413"/>
            <a:ext cx="576064" cy="1349113"/>
            <a:chOff x="1885" y="1509"/>
            <a:chExt cx="503" cy="1178"/>
          </a:xfrm>
          <a:solidFill>
            <a:srgbClr val="025C6F"/>
          </a:solidFill>
        </p:grpSpPr>
        <p:sp>
          <p:nvSpPr>
            <p:cNvPr id="67" name="Freeform 5"/>
            <p:cNvSpPr>
              <a:spLocks/>
            </p:cNvSpPr>
            <p:nvPr/>
          </p:nvSpPr>
          <p:spPr bwMode="auto">
            <a:xfrm>
              <a:off x="1885" y="1715"/>
              <a:ext cx="503" cy="972"/>
            </a:xfrm>
            <a:custGeom>
              <a:avLst/>
              <a:gdLst>
                <a:gd name="T0" fmla="*/ 27 w 35"/>
                <a:gd name="T1" fmla="*/ 0 h 71"/>
                <a:gd name="T2" fmla="*/ 9 w 35"/>
                <a:gd name="T3" fmla="*/ 0 h 71"/>
                <a:gd name="T4" fmla="*/ 0 w 35"/>
                <a:gd name="T5" fmla="*/ 7 h 71"/>
                <a:gd name="T6" fmla="*/ 0 w 35"/>
                <a:gd name="T7" fmla="*/ 7 h 71"/>
                <a:gd name="T8" fmla="*/ 0 w 35"/>
                <a:gd name="T9" fmla="*/ 8 h 71"/>
                <a:gd name="T10" fmla="*/ 0 w 35"/>
                <a:gd name="T11" fmla="*/ 32 h 71"/>
                <a:gd name="T12" fmla="*/ 3 w 35"/>
                <a:gd name="T13" fmla="*/ 35 h 71"/>
                <a:gd name="T14" fmla="*/ 6 w 35"/>
                <a:gd name="T15" fmla="*/ 32 h 71"/>
                <a:gd name="T16" fmla="*/ 6 w 35"/>
                <a:gd name="T17" fmla="*/ 11 h 71"/>
                <a:gd name="T18" fmla="*/ 8 w 35"/>
                <a:gd name="T19" fmla="*/ 11 h 71"/>
                <a:gd name="T20" fmla="*/ 8 w 35"/>
                <a:gd name="T21" fmla="*/ 31 h 71"/>
                <a:gd name="T22" fmla="*/ 9 w 35"/>
                <a:gd name="T23" fmla="*/ 32 h 71"/>
                <a:gd name="T24" fmla="*/ 9 w 35"/>
                <a:gd name="T25" fmla="*/ 67 h 71"/>
                <a:gd name="T26" fmla="*/ 13 w 35"/>
                <a:gd name="T27" fmla="*/ 71 h 71"/>
                <a:gd name="T28" fmla="*/ 17 w 35"/>
                <a:gd name="T29" fmla="*/ 67 h 71"/>
                <a:gd name="T30" fmla="*/ 17 w 35"/>
                <a:gd name="T31" fmla="*/ 36 h 71"/>
                <a:gd name="T32" fmla="*/ 19 w 35"/>
                <a:gd name="T33" fmla="*/ 36 h 71"/>
                <a:gd name="T34" fmla="*/ 19 w 35"/>
                <a:gd name="T35" fmla="*/ 67 h 71"/>
                <a:gd name="T36" fmla="*/ 23 w 35"/>
                <a:gd name="T37" fmla="*/ 71 h 71"/>
                <a:gd name="T38" fmla="*/ 27 w 35"/>
                <a:gd name="T39" fmla="*/ 67 h 71"/>
                <a:gd name="T40" fmla="*/ 27 w 35"/>
                <a:gd name="T41" fmla="*/ 31 h 71"/>
                <a:gd name="T42" fmla="*/ 27 w 35"/>
                <a:gd name="T43" fmla="*/ 31 h 71"/>
                <a:gd name="T44" fmla="*/ 27 w 35"/>
                <a:gd name="T45" fmla="*/ 11 h 71"/>
                <a:gd name="T46" fmla="*/ 29 w 35"/>
                <a:gd name="T47" fmla="*/ 11 h 71"/>
                <a:gd name="T48" fmla="*/ 29 w 35"/>
                <a:gd name="T49" fmla="*/ 32 h 71"/>
                <a:gd name="T50" fmla="*/ 32 w 35"/>
                <a:gd name="T51" fmla="*/ 35 h 71"/>
                <a:gd name="T52" fmla="*/ 35 w 35"/>
                <a:gd name="T53" fmla="*/ 32 h 71"/>
                <a:gd name="T54" fmla="*/ 35 w 35"/>
                <a:gd name="T55" fmla="*/ 8 h 71"/>
                <a:gd name="T56" fmla="*/ 35 w 35"/>
                <a:gd name="T57" fmla="*/ 7 h 71"/>
                <a:gd name="T58" fmla="*/ 35 w 35"/>
                <a:gd name="T59" fmla="*/ 7 h 71"/>
                <a:gd name="T60" fmla="*/ 27 w 35"/>
                <a:gd name="T6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71">
                  <a:moveTo>
                    <a:pt x="27" y="0"/>
                  </a:moveTo>
                  <a:cubicBezTo>
                    <a:pt x="9" y="0"/>
                    <a:pt x="9" y="0"/>
                    <a:pt x="9" y="0"/>
                  </a:cubicBezTo>
                  <a:cubicBezTo>
                    <a:pt x="3" y="0"/>
                    <a:pt x="0" y="5"/>
                    <a:pt x="0" y="7"/>
                  </a:cubicBezTo>
                  <a:cubicBezTo>
                    <a:pt x="0" y="7"/>
                    <a:pt x="0" y="7"/>
                    <a:pt x="0" y="7"/>
                  </a:cubicBezTo>
                  <a:cubicBezTo>
                    <a:pt x="0" y="8"/>
                    <a:pt x="0" y="8"/>
                    <a:pt x="0" y="8"/>
                  </a:cubicBezTo>
                  <a:cubicBezTo>
                    <a:pt x="0" y="32"/>
                    <a:pt x="0" y="32"/>
                    <a:pt x="0" y="32"/>
                  </a:cubicBezTo>
                  <a:cubicBezTo>
                    <a:pt x="0" y="34"/>
                    <a:pt x="2" y="35"/>
                    <a:pt x="3" y="35"/>
                  </a:cubicBezTo>
                  <a:cubicBezTo>
                    <a:pt x="5" y="35"/>
                    <a:pt x="6" y="34"/>
                    <a:pt x="6" y="32"/>
                  </a:cubicBezTo>
                  <a:cubicBezTo>
                    <a:pt x="6" y="11"/>
                    <a:pt x="6" y="11"/>
                    <a:pt x="6" y="11"/>
                  </a:cubicBezTo>
                  <a:cubicBezTo>
                    <a:pt x="8" y="11"/>
                    <a:pt x="8" y="11"/>
                    <a:pt x="8" y="11"/>
                  </a:cubicBezTo>
                  <a:cubicBezTo>
                    <a:pt x="8" y="31"/>
                    <a:pt x="8" y="31"/>
                    <a:pt x="8" y="31"/>
                  </a:cubicBezTo>
                  <a:cubicBezTo>
                    <a:pt x="8" y="31"/>
                    <a:pt x="9" y="32"/>
                    <a:pt x="9" y="32"/>
                  </a:cubicBezTo>
                  <a:cubicBezTo>
                    <a:pt x="9" y="67"/>
                    <a:pt x="9" y="67"/>
                    <a:pt x="9" y="67"/>
                  </a:cubicBezTo>
                  <a:cubicBezTo>
                    <a:pt x="9" y="70"/>
                    <a:pt x="10" y="71"/>
                    <a:pt x="13" y="71"/>
                  </a:cubicBezTo>
                  <a:cubicBezTo>
                    <a:pt x="15" y="71"/>
                    <a:pt x="17" y="70"/>
                    <a:pt x="17" y="67"/>
                  </a:cubicBezTo>
                  <a:cubicBezTo>
                    <a:pt x="17" y="36"/>
                    <a:pt x="17" y="36"/>
                    <a:pt x="17" y="36"/>
                  </a:cubicBezTo>
                  <a:cubicBezTo>
                    <a:pt x="19" y="36"/>
                    <a:pt x="19" y="36"/>
                    <a:pt x="19" y="36"/>
                  </a:cubicBezTo>
                  <a:cubicBezTo>
                    <a:pt x="19" y="67"/>
                    <a:pt x="19" y="67"/>
                    <a:pt x="19" y="67"/>
                  </a:cubicBezTo>
                  <a:cubicBezTo>
                    <a:pt x="19" y="70"/>
                    <a:pt x="20" y="71"/>
                    <a:pt x="23" y="71"/>
                  </a:cubicBezTo>
                  <a:cubicBezTo>
                    <a:pt x="25" y="71"/>
                    <a:pt x="27" y="70"/>
                    <a:pt x="27" y="67"/>
                  </a:cubicBezTo>
                  <a:cubicBezTo>
                    <a:pt x="27" y="31"/>
                    <a:pt x="27" y="31"/>
                    <a:pt x="27" y="31"/>
                  </a:cubicBezTo>
                  <a:cubicBezTo>
                    <a:pt x="27" y="31"/>
                    <a:pt x="27" y="31"/>
                    <a:pt x="27" y="31"/>
                  </a:cubicBezTo>
                  <a:cubicBezTo>
                    <a:pt x="27" y="11"/>
                    <a:pt x="27" y="11"/>
                    <a:pt x="27" y="11"/>
                  </a:cubicBezTo>
                  <a:cubicBezTo>
                    <a:pt x="29" y="11"/>
                    <a:pt x="29" y="11"/>
                    <a:pt x="29" y="11"/>
                  </a:cubicBezTo>
                  <a:cubicBezTo>
                    <a:pt x="29" y="32"/>
                    <a:pt x="29" y="32"/>
                    <a:pt x="29" y="32"/>
                  </a:cubicBezTo>
                  <a:cubicBezTo>
                    <a:pt x="29" y="34"/>
                    <a:pt x="30" y="35"/>
                    <a:pt x="32" y="35"/>
                  </a:cubicBezTo>
                  <a:cubicBezTo>
                    <a:pt x="33" y="35"/>
                    <a:pt x="35" y="34"/>
                    <a:pt x="35" y="32"/>
                  </a:cubicBezTo>
                  <a:cubicBezTo>
                    <a:pt x="35" y="8"/>
                    <a:pt x="35" y="8"/>
                    <a:pt x="35" y="8"/>
                  </a:cubicBezTo>
                  <a:cubicBezTo>
                    <a:pt x="35" y="7"/>
                    <a:pt x="35" y="7"/>
                    <a:pt x="35" y="7"/>
                  </a:cubicBezTo>
                  <a:cubicBezTo>
                    <a:pt x="35" y="7"/>
                    <a:pt x="35" y="7"/>
                    <a:pt x="35" y="7"/>
                  </a:cubicBezTo>
                  <a:cubicBezTo>
                    <a:pt x="35" y="4"/>
                    <a:pt x="3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sp>
          <p:nvSpPr>
            <p:cNvPr id="68" name="Oval 6"/>
            <p:cNvSpPr>
              <a:spLocks noChangeArrowheads="1"/>
            </p:cNvSpPr>
            <p:nvPr/>
          </p:nvSpPr>
          <p:spPr bwMode="auto">
            <a:xfrm>
              <a:off x="2043" y="1509"/>
              <a:ext cx="187" cy="19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3200"/>
            </a:p>
          </p:txBody>
        </p:sp>
      </p:grpSp>
      <p:sp>
        <p:nvSpPr>
          <p:cNvPr id="69" name="Rectangle 42"/>
          <p:cNvSpPr/>
          <p:nvPr/>
        </p:nvSpPr>
        <p:spPr>
          <a:xfrm>
            <a:off x="974003" y="5197474"/>
            <a:ext cx="5875436" cy="974169"/>
          </a:xfrm>
          <a:prstGeom prst="rect">
            <a:avLst/>
          </a:prstGeom>
          <a:noFill/>
          <a:ln w="12700" cap="flat" cmpd="sng" algn="ctr">
            <a:noFill/>
            <a:prstDash val="solid"/>
          </a:ln>
          <a:effectLst/>
        </p:spPr>
        <p:txBody>
          <a:bodyPr lIns="91440" tIns="0" rIns="91440" bIns="0" rtlCol="0" anchor="t"/>
          <a:lstStyle/>
          <a:p>
            <a:pPr algn="just">
              <a:defRPr/>
            </a:pPr>
            <a:r>
              <a:rPr lang="en-US" sz="14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This is a sample text. Insert your desired text here.</a:t>
            </a:r>
          </a:p>
        </p:txBody>
      </p:sp>
      <p:sp>
        <p:nvSpPr>
          <p:cNvPr id="70" name="矩形 69"/>
          <p:cNvSpPr/>
          <p:nvPr/>
        </p:nvSpPr>
        <p:spPr>
          <a:xfrm>
            <a:off x="7622292" y="1873213"/>
            <a:ext cx="3512457" cy="4531336"/>
          </a:xfrm>
          <a:prstGeom prst="rect">
            <a:avLst/>
          </a:prstGeom>
          <a:blipFill dpi="0" rotWithShape="1">
            <a:blip r:embed="rId4"/>
            <a:srcRect/>
            <a:tile tx="127000" ty="-12700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93944601"/>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1000"/>
                                        <p:tgtEl>
                                          <p:spTgt spid="60"/>
                                        </p:tgtEl>
                                      </p:cBhvr>
                                    </p:animEffect>
                                    <p:anim calcmode="lin" valueType="num">
                                      <p:cBhvr>
                                        <p:cTn id="13" dur="1000" fill="hold"/>
                                        <p:tgtEl>
                                          <p:spTgt spid="60"/>
                                        </p:tgtEl>
                                        <p:attrNameLst>
                                          <p:attrName>ppt_x</p:attrName>
                                        </p:attrNameLst>
                                      </p:cBhvr>
                                      <p:tavLst>
                                        <p:tav tm="0">
                                          <p:val>
                                            <p:strVal val="#ppt_x"/>
                                          </p:val>
                                        </p:tav>
                                        <p:tav tm="100000">
                                          <p:val>
                                            <p:strVal val="#ppt_x"/>
                                          </p:val>
                                        </p:tav>
                                      </p:tavLst>
                                    </p:anim>
                                    <p:anim calcmode="lin" valueType="num">
                                      <p:cBhvr>
                                        <p:cTn id="14" dur="1000" fill="hold"/>
                                        <p:tgtEl>
                                          <p:spTgt spid="6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1000"/>
                                        <p:tgtEl>
                                          <p:spTgt spid="51"/>
                                        </p:tgtEl>
                                      </p:cBhvr>
                                    </p:animEffect>
                                    <p:anim calcmode="lin" valueType="num">
                                      <p:cBhvr>
                                        <p:cTn id="18" dur="1000" fill="hold"/>
                                        <p:tgtEl>
                                          <p:spTgt spid="51"/>
                                        </p:tgtEl>
                                        <p:attrNameLst>
                                          <p:attrName>ppt_x</p:attrName>
                                        </p:attrNameLst>
                                      </p:cBhvr>
                                      <p:tavLst>
                                        <p:tav tm="0">
                                          <p:val>
                                            <p:strVal val="#ppt_x"/>
                                          </p:val>
                                        </p:tav>
                                        <p:tav tm="100000">
                                          <p:val>
                                            <p:strVal val="#ppt_x"/>
                                          </p:val>
                                        </p:tav>
                                      </p:tavLst>
                                    </p:anim>
                                    <p:anim calcmode="lin" valueType="num">
                                      <p:cBhvr>
                                        <p:cTn id="19" dur="1000" fill="hold"/>
                                        <p:tgtEl>
                                          <p:spTgt spid="5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1000"/>
                                        <p:tgtEl>
                                          <p:spTgt spid="63"/>
                                        </p:tgtEl>
                                      </p:cBhvr>
                                    </p:animEffect>
                                    <p:anim calcmode="lin" valueType="num">
                                      <p:cBhvr>
                                        <p:cTn id="23" dur="1000" fill="hold"/>
                                        <p:tgtEl>
                                          <p:spTgt spid="63"/>
                                        </p:tgtEl>
                                        <p:attrNameLst>
                                          <p:attrName>ppt_x</p:attrName>
                                        </p:attrNameLst>
                                      </p:cBhvr>
                                      <p:tavLst>
                                        <p:tav tm="0">
                                          <p:val>
                                            <p:strVal val="#ppt_x"/>
                                          </p:val>
                                        </p:tav>
                                        <p:tav tm="100000">
                                          <p:val>
                                            <p:strVal val="#ppt_x"/>
                                          </p:val>
                                        </p:tav>
                                      </p:tavLst>
                                    </p:anim>
                                    <p:anim calcmode="lin" valueType="num">
                                      <p:cBhvr>
                                        <p:cTn id="24" dur="1000" fill="hold"/>
                                        <p:tgtEl>
                                          <p:spTgt spid="6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1000"/>
                                        <p:tgtEl>
                                          <p:spTgt spid="54"/>
                                        </p:tgtEl>
                                      </p:cBhvr>
                                    </p:animEffect>
                                    <p:anim calcmode="lin" valueType="num">
                                      <p:cBhvr>
                                        <p:cTn id="28" dur="1000" fill="hold"/>
                                        <p:tgtEl>
                                          <p:spTgt spid="54"/>
                                        </p:tgtEl>
                                        <p:attrNameLst>
                                          <p:attrName>ppt_x</p:attrName>
                                        </p:attrNameLst>
                                      </p:cBhvr>
                                      <p:tavLst>
                                        <p:tav tm="0">
                                          <p:val>
                                            <p:strVal val="#ppt_x"/>
                                          </p:val>
                                        </p:tav>
                                        <p:tav tm="100000">
                                          <p:val>
                                            <p:strVal val="#ppt_x"/>
                                          </p:val>
                                        </p:tav>
                                      </p:tavLst>
                                    </p:anim>
                                    <p:anim calcmode="lin" valueType="num">
                                      <p:cBhvr>
                                        <p:cTn id="29" dur="1000" fill="hold"/>
                                        <p:tgtEl>
                                          <p:spTgt spid="5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fade">
                                      <p:cBhvr>
                                        <p:cTn id="32" dur="1000"/>
                                        <p:tgtEl>
                                          <p:spTgt spid="66"/>
                                        </p:tgtEl>
                                      </p:cBhvr>
                                    </p:animEffect>
                                    <p:anim calcmode="lin" valueType="num">
                                      <p:cBhvr>
                                        <p:cTn id="33" dur="1000" fill="hold"/>
                                        <p:tgtEl>
                                          <p:spTgt spid="66"/>
                                        </p:tgtEl>
                                        <p:attrNameLst>
                                          <p:attrName>ppt_x</p:attrName>
                                        </p:attrNameLst>
                                      </p:cBhvr>
                                      <p:tavLst>
                                        <p:tav tm="0">
                                          <p:val>
                                            <p:strVal val="#ppt_x"/>
                                          </p:val>
                                        </p:tav>
                                        <p:tav tm="100000">
                                          <p:val>
                                            <p:strVal val="#ppt_x"/>
                                          </p:val>
                                        </p:tav>
                                      </p:tavLst>
                                    </p:anim>
                                    <p:anim calcmode="lin" valueType="num">
                                      <p:cBhvr>
                                        <p:cTn id="34" dur="1000" fill="hold"/>
                                        <p:tgtEl>
                                          <p:spTgt spid="6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1000"/>
                                        <p:tgtEl>
                                          <p:spTgt spid="57"/>
                                        </p:tgtEl>
                                      </p:cBhvr>
                                    </p:animEffect>
                                    <p:anim calcmode="lin" valueType="num">
                                      <p:cBhvr>
                                        <p:cTn id="38" dur="1000" fill="hold"/>
                                        <p:tgtEl>
                                          <p:spTgt spid="57"/>
                                        </p:tgtEl>
                                        <p:attrNameLst>
                                          <p:attrName>ppt_x</p:attrName>
                                        </p:attrNameLst>
                                      </p:cBhvr>
                                      <p:tavLst>
                                        <p:tav tm="0">
                                          <p:val>
                                            <p:strVal val="#ppt_x"/>
                                          </p:val>
                                        </p:tav>
                                        <p:tav tm="100000">
                                          <p:val>
                                            <p:strVal val="#ppt_x"/>
                                          </p:val>
                                        </p:tav>
                                      </p:tavLst>
                                    </p:anim>
                                    <p:anim calcmode="lin" valueType="num">
                                      <p:cBhvr>
                                        <p:cTn id="39" dur="1000" fill="hold"/>
                                        <p:tgtEl>
                                          <p:spTgt spid="5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fade">
                                      <p:cBhvr>
                                        <p:cTn id="42" dur="1000"/>
                                        <p:tgtEl>
                                          <p:spTgt spid="70"/>
                                        </p:tgtEl>
                                      </p:cBhvr>
                                    </p:animEffect>
                                    <p:anim calcmode="lin" valueType="num">
                                      <p:cBhvr>
                                        <p:cTn id="43" dur="1000" fill="hold"/>
                                        <p:tgtEl>
                                          <p:spTgt spid="70"/>
                                        </p:tgtEl>
                                        <p:attrNameLst>
                                          <p:attrName>ppt_x</p:attrName>
                                        </p:attrNameLst>
                                      </p:cBhvr>
                                      <p:tavLst>
                                        <p:tav tm="0">
                                          <p:val>
                                            <p:strVal val="#ppt_x"/>
                                          </p:val>
                                        </p:tav>
                                        <p:tav tm="100000">
                                          <p:val>
                                            <p:strVal val="#ppt_x"/>
                                          </p:val>
                                        </p:tav>
                                      </p:tavLst>
                                    </p:anim>
                                    <p:anim calcmode="lin" valueType="num">
                                      <p:cBhvr>
                                        <p:cTn id="44" dur="1000" fill="hold"/>
                                        <p:tgtEl>
                                          <p:spTgt spid="70"/>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wipe(left)">
                                      <p:cBhvr>
                                        <p:cTn id="48"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grpSp>
        <p:nvGrpSpPr>
          <p:cNvPr id="8" name="组合 7"/>
          <p:cNvGrpSpPr/>
          <p:nvPr/>
        </p:nvGrpSpPr>
        <p:grpSpPr>
          <a:xfrm>
            <a:off x="1067594" y="1845198"/>
            <a:ext cx="10361010" cy="4699338"/>
            <a:chOff x="1067594" y="1277144"/>
            <a:chExt cx="7086600" cy="3214197"/>
          </a:xfrm>
        </p:grpSpPr>
        <p:sp>
          <p:nvSpPr>
            <p:cNvPr id="9" name="TextBox 8"/>
            <p:cNvSpPr txBox="1"/>
            <p:nvPr/>
          </p:nvSpPr>
          <p:spPr>
            <a:xfrm>
              <a:off x="1499218" y="1277144"/>
              <a:ext cx="2844976" cy="257867"/>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chemeClr val="bg1">
                      <a:lumMod val="50000"/>
                    </a:schemeClr>
                  </a:solidFill>
                  <a:effectLst/>
                  <a:uLnTx/>
                  <a:uFillTx/>
                  <a:latin typeface="微软雅黑"/>
                  <a:ea typeface="微软雅黑"/>
                </a:rPr>
                <a:t>加入标题</a:t>
              </a:r>
              <a:endParaRPr kumimoji="0" lang="en-US" altLang="zh-CN" sz="2000" b="1" i="0" u="none" strike="noStrike" kern="0" cap="none" spc="0" normalizeH="0" baseline="0" noProof="0" dirty="0">
                <a:ln>
                  <a:noFill/>
                </a:ln>
                <a:solidFill>
                  <a:schemeClr val="bg1">
                    <a:lumMod val="50000"/>
                  </a:schemeClr>
                </a:solidFill>
                <a:effectLst/>
                <a:uLnTx/>
                <a:uFillTx/>
                <a:latin typeface="微软雅黑"/>
                <a:ea typeface="微软雅黑"/>
              </a:endParaRPr>
            </a:p>
          </p:txBody>
        </p:sp>
        <p:sp>
          <p:nvSpPr>
            <p:cNvPr id="10" name="TextBox 9"/>
            <p:cNvSpPr txBox="1"/>
            <p:nvPr/>
          </p:nvSpPr>
          <p:spPr>
            <a:xfrm>
              <a:off x="1499218" y="3791744"/>
              <a:ext cx="2844976" cy="257867"/>
            </a:xfrm>
            <a:prstGeom prst="rect">
              <a:avLst/>
            </a:prstGeom>
            <a:noFill/>
          </p:spPr>
          <p:txBody>
            <a:bodyPr lIns="68571" tIns="34285" rIns="68571" bIns="34285">
              <a:spAutoFit/>
            </a:bodyPr>
            <a:lstStyle/>
            <a:p>
              <a:pPr lvl="0">
                <a:defRPr/>
              </a:pPr>
              <a:r>
                <a:rPr lang="zh-CN" altLang="en-US" sz="2000" b="1" kern="0" dirty="0">
                  <a:solidFill>
                    <a:schemeClr val="bg1">
                      <a:lumMod val="50000"/>
                    </a:schemeClr>
                  </a:solidFill>
                  <a:latin typeface="微软雅黑"/>
                  <a:ea typeface="微软雅黑"/>
                </a:rPr>
                <a:t>加入标题</a:t>
              </a:r>
              <a:endParaRPr lang="en-US" altLang="zh-CN" sz="2000" b="1" kern="0" dirty="0">
                <a:solidFill>
                  <a:schemeClr val="bg1">
                    <a:lumMod val="50000"/>
                  </a:schemeClr>
                </a:solidFill>
                <a:latin typeface="微软雅黑"/>
                <a:ea typeface="微软雅黑"/>
              </a:endParaRPr>
            </a:p>
          </p:txBody>
        </p:sp>
        <p:sp>
          <p:nvSpPr>
            <p:cNvPr id="11" name="TextBox 10"/>
            <p:cNvSpPr txBox="1"/>
            <p:nvPr/>
          </p:nvSpPr>
          <p:spPr>
            <a:xfrm>
              <a:off x="1489486" y="4191372"/>
              <a:ext cx="6664707" cy="299969"/>
            </a:xfrm>
            <a:prstGeom prst="rect">
              <a:avLst/>
            </a:prstGeom>
            <a:noFill/>
          </p:spPr>
          <p:txBody>
            <a:bodyPr wrap="square"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a:ea typeface="微软雅黑"/>
                </a:rPr>
                <a:t>本模板封面、目录、过渡章节页面各种元素均能移动，所有图形都能编辑动画，颜色，大小等，不一定每个图形都能用上，但是表达方式、配色、版式都是可以借鉴的。</a:t>
              </a:r>
            </a:p>
          </p:txBody>
        </p:sp>
        <p:sp>
          <p:nvSpPr>
            <p:cNvPr id="12" name="TextBox 11"/>
            <p:cNvSpPr txBox="1"/>
            <p:nvPr/>
          </p:nvSpPr>
          <p:spPr>
            <a:xfrm>
              <a:off x="1499218" y="2535154"/>
              <a:ext cx="2844976" cy="257867"/>
            </a:xfrm>
            <a:prstGeom prst="rect">
              <a:avLst/>
            </a:prstGeom>
            <a:noFill/>
          </p:spPr>
          <p:txBody>
            <a:bodyPr lIns="68571" tIns="34285" rIns="68571" bIns="34285">
              <a:spAutoFit/>
            </a:bodyPr>
            <a:lstStyle/>
            <a:p>
              <a:pPr lvl="0">
                <a:defRPr/>
              </a:pPr>
              <a:r>
                <a:rPr lang="zh-CN" altLang="en-US" sz="2000" b="1" kern="0" dirty="0">
                  <a:solidFill>
                    <a:schemeClr val="bg1">
                      <a:lumMod val="50000"/>
                    </a:schemeClr>
                  </a:solidFill>
                  <a:latin typeface="微软雅黑"/>
                  <a:ea typeface="微软雅黑"/>
                </a:rPr>
                <a:t>加入标题</a:t>
              </a:r>
              <a:endParaRPr lang="en-US" altLang="zh-CN" sz="2000" b="1" kern="0" dirty="0">
                <a:solidFill>
                  <a:schemeClr val="bg1">
                    <a:lumMod val="50000"/>
                  </a:schemeClr>
                </a:solidFill>
                <a:latin typeface="微软雅黑"/>
                <a:ea typeface="微软雅黑"/>
              </a:endParaRPr>
            </a:p>
          </p:txBody>
        </p:sp>
        <p:sp>
          <p:nvSpPr>
            <p:cNvPr id="13" name="TextBox 12"/>
            <p:cNvSpPr txBox="1"/>
            <p:nvPr/>
          </p:nvSpPr>
          <p:spPr>
            <a:xfrm>
              <a:off x="1489486" y="2947007"/>
              <a:ext cx="6664708" cy="299969"/>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200" b="0" i="0" u="none" strike="noStrike" kern="0" cap="none" spc="0" normalizeH="0" baseline="0" noProof="0" dirty="0">
                  <a:ln>
                    <a:noFill/>
                  </a:ln>
                  <a:solidFill>
                    <a:schemeClr val="bg1">
                      <a:lumMod val="50000"/>
                    </a:schemeClr>
                  </a:solidFill>
                  <a:effectLst/>
                  <a:uLnTx/>
                  <a:uFillTx/>
                </a:rPr>
                <a:t>第一种：点击图片右键</a:t>
              </a:r>
              <a:r>
                <a:rPr kumimoji="0" lang="en-US" altLang="zh-CN" sz="1200" b="0" i="0" u="none" strike="noStrike" kern="0" cap="none" spc="0" normalizeH="0" baseline="0" noProof="0" dirty="0">
                  <a:ln>
                    <a:noFill/>
                  </a:ln>
                  <a:solidFill>
                    <a:schemeClr val="bg1">
                      <a:lumMod val="50000"/>
                    </a:schemeClr>
                  </a:solidFill>
                  <a:effectLst/>
                  <a:uLnTx/>
                  <a:uFillTx/>
                </a:rPr>
                <a:t>-&gt;</a:t>
              </a:r>
              <a:r>
                <a:rPr kumimoji="0" lang="zh-CN" altLang="en-US" sz="1200" b="0" i="0" u="none" strike="noStrike" kern="0" cap="none" spc="0" normalizeH="0" baseline="0" noProof="0" dirty="0">
                  <a:ln>
                    <a:noFill/>
                  </a:ln>
                  <a:solidFill>
                    <a:schemeClr val="bg1">
                      <a:lumMod val="50000"/>
                    </a:schemeClr>
                  </a:solidFill>
                  <a:effectLst/>
                  <a:uLnTx/>
                  <a:uFillTx/>
                </a:rPr>
                <a:t>设置图片格式</a:t>
              </a:r>
              <a:r>
                <a:rPr kumimoji="0" lang="en-US" altLang="zh-CN" sz="1200" b="0" i="0" u="none" strike="noStrike" kern="0" cap="none" spc="0" normalizeH="0" baseline="0" noProof="0" dirty="0">
                  <a:ln>
                    <a:noFill/>
                  </a:ln>
                  <a:solidFill>
                    <a:schemeClr val="bg1">
                      <a:lumMod val="50000"/>
                    </a:schemeClr>
                  </a:solidFill>
                  <a:effectLst/>
                  <a:uLnTx/>
                  <a:uFillTx/>
                </a:rPr>
                <a:t>-&gt;</a:t>
              </a:r>
              <a:r>
                <a:rPr kumimoji="0" lang="zh-CN" altLang="en-US" sz="1200" b="0" i="0" u="none" strike="noStrike" kern="0" cap="none" spc="0" normalizeH="0" baseline="0" noProof="0" dirty="0">
                  <a:ln>
                    <a:noFill/>
                  </a:ln>
                  <a:solidFill>
                    <a:schemeClr val="bg1">
                      <a:lumMod val="50000"/>
                    </a:schemeClr>
                  </a:solidFill>
                  <a:effectLst/>
                  <a:uLnTx/>
                  <a:uFillTx/>
                </a:rPr>
                <a:t>填充</a:t>
              </a:r>
              <a:r>
                <a:rPr kumimoji="0" lang="en-US" altLang="zh-CN" sz="1200" b="0" i="0" u="none" strike="noStrike" kern="0" cap="none" spc="0" normalizeH="0" baseline="0" noProof="0" dirty="0">
                  <a:ln>
                    <a:noFill/>
                  </a:ln>
                  <a:solidFill>
                    <a:schemeClr val="bg1">
                      <a:lumMod val="50000"/>
                    </a:schemeClr>
                  </a:solidFill>
                  <a:effectLst/>
                  <a:uLnTx/>
                  <a:uFillTx/>
                </a:rPr>
                <a:t>-&gt;</a:t>
              </a:r>
              <a:r>
                <a:rPr kumimoji="0" lang="zh-CN" altLang="en-US" sz="1200" b="0" i="0" u="none" strike="noStrike" kern="0" cap="none" spc="0" normalizeH="0" baseline="0" noProof="0" dirty="0">
                  <a:ln>
                    <a:noFill/>
                  </a:ln>
                  <a:solidFill>
                    <a:schemeClr val="bg1">
                      <a:lumMod val="50000"/>
                    </a:schemeClr>
                  </a:solidFill>
                  <a:effectLst/>
                  <a:uLnTx/>
                  <a:uFillTx/>
                </a:rPr>
                <a:t>图片或纹理填充</a:t>
              </a:r>
              <a:r>
                <a:rPr kumimoji="0" lang="en-US" altLang="zh-CN" sz="1200" b="0" i="0" u="none" strike="noStrike" kern="0" cap="none" spc="0" normalizeH="0" baseline="0" noProof="0" dirty="0">
                  <a:ln>
                    <a:noFill/>
                  </a:ln>
                  <a:solidFill>
                    <a:schemeClr val="bg1">
                      <a:lumMod val="50000"/>
                    </a:schemeClr>
                  </a:solidFill>
                  <a:effectLst/>
                  <a:uLnTx/>
                  <a:uFillTx/>
                </a:rPr>
                <a:t>-&gt;</a:t>
              </a:r>
              <a:r>
                <a:rPr kumimoji="0" lang="zh-CN" altLang="en-US" sz="1200" b="0" i="0" u="none" strike="noStrike" kern="0" cap="none" spc="0" normalizeH="0" baseline="0" noProof="0" dirty="0">
                  <a:ln>
                    <a:noFill/>
                  </a:ln>
                  <a:solidFill>
                    <a:schemeClr val="bg1">
                      <a:lumMod val="50000"/>
                    </a:schemeClr>
                  </a:solidFill>
                  <a:effectLst/>
                  <a:uLnTx/>
                  <a:uFillTx/>
                </a:rPr>
                <a:t>文件，选择事先准备好的图片即可。后文遇图均可按此操作</a:t>
              </a:r>
              <a:endParaRPr kumimoji="0" lang="en-US" altLang="zh-CN" sz="1200" b="0" i="0" u="none" strike="noStrike" kern="0" cap="none" spc="0" normalizeH="0" baseline="0" noProof="0" dirty="0">
                <a:ln>
                  <a:noFill/>
                </a:ln>
                <a:solidFill>
                  <a:schemeClr val="bg1">
                    <a:lumMod val="50000"/>
                  </a:schemeClr>
                </a:solidFill>
                <a:effectLst/>
                <a:uLnTx/>
                <a:uFillTx/>
              </a:endParaRPr>
            </a:p>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lang="zh-CN" altLang="en-US" sz="1200" b="0" kern="0" dirty="0">
                  <a:solidFill>
                    <a:schemeClr val="bg1">
                      <a:lumMod val="50000"/>
                    </a:schemeClr>
                  </a:solidFill>
                </a:rPr>
                <a:t>第二种：点击图片右键</a:t>
              </a:r>
              <a:r>
                <a:rPr lang="en-US" altLang="zh-CN" sz="1200" b="0" kern="0" dirty="0">
                  <a:solidFill>
                    <a:schemeClr val="bg1">
                      <a:lumMod val="50000"/>
                    </a:schemeClr>
                  </a:solidFill>
                </a:rPr>
                <a:t>-&gt;</a:t>
              </a:r>
              <a:r>
                <a:rPr lang="zh-CN" altLang="en-US" sz="1200" b="0" kern="0" dirty="0">
                  <a:solidFill>
                    <a:schemeClr val="bg1">
                      <a:lumMod val="50000"/>
                    </a:schemeClr>
                  </a:solidFill>
                </a:rPr>
                <a:t>更改图片。</a:t>
              </a:r>
              <a:endParaRPr kumimoji="0" lang="zh-CN" altLang="en-US" sz="1200" b="0" i="0" u="none" strike="noStrike" kern="0" cap="none" spc="0" normalizeH="0" baseline="0" noProof="0" dirty="0">
                <a:ln>
                  <a:noFill/>
                </a:ln>
                <a:solidFill>
                  <a:schemeClr val="bg1">
                    <a:lumMod val="50000"/>
                  </a:schemeClr>
                </a:solidFill>
                <a:effectLst/>
                <a:uLnTx/>
                <a:uFillTx/>
              </a:endParaRPr>
            </a:p>
          </p:txBody>
        </p:sp>
        <p:sp>
          <p:nvSpPr>
            <p:cNvPr id="14" name="椭圆 13"/>
            <p:cNvSpPr/>
            <p:nvPr/>
          </p:nvSpPr>
          <p:spPr bwMode="auto">
            <a:xfrm>
              <a:off x="1067594" y="1356185"/>
              <a:ext cx="377960" cy="378159"/>
            </a:xfrm>
            <a:prstGeom prst="ellipse">
              <a:avLst/>
            </a:prstGeom>
            <a:solidFill>
              <a:srgbClr val="025C6F"/>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1</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5" name="椭圆 14"/>
            <p:cNvSpPr/>
            <p:nvPr/>
          </p:nvSpPr>
          <p:spPr bwMode="auto">
            <a:xfrm>
              <a:off x="1067594" y="2572544"/>
              <a:ext cx="377960" cy="378159"/>
            </a:xfrm>
            <a:prstGeom prst="ellipse">
              <a:avLst/>
            </a:prstGeom>
            <a:solidFill>
              <a:schemeClr val="accent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2</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6" name="椭圆 15"/>
            <p:cNvSpPr/>
            <p:nvPr/>
          </p:nvSpPr>
          <p:spPr bwMode="auto">
            <a:xfrm>
              <a:off x="1067594" y="3791744"/>
              <a:ext cx="377960" cy="378159"/>
            </a:xfrm>
            <a:prstGeom prst="ellipse">
              <a:avLst/>
            </a:prstGeom>
            <a:solidFill>
              <a:srgbClr val="025C6F"/>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3</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7" name="TextBox 16"/>
            <p:cNvSpPr txBox="1"/>
            <p:nvPr/>
          </p:nvSpPr>
          <p:spPr>
            <a:xfrm>
              <a:off x="1489485" y="1708109"/>
              <a:ext cx="6664707" cy="299969"/>
            </a:xfrm>
            <a:prstGeom prst="rect">
              <a:avLst/>
            </a:prstGeom>
            <a:noFill/>
          </p:spPr>
          <p:txBody>
            <a:bodyPr wrap="square" lIns="68571" tIns="34285" rIns="68571" bIns="34285">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 typeface="Arial" pitchFamily="34" charset="0"/>
                <a:buNone/>
                <a:tabLst/>
                <a:defRPr kumimoji="0" sz="1400" b="0" i="0" u="none" strike="noStrike" kern="0" cap="none" spc="0" normalizeH="0" baseline="0">
                  <a:ln>
                    <a:noFill/>
                  </a:ln>
                  <a:solidFill>
                    <a:srgbClr val="484849">
                      <a:lumMod val="50000"/>
                    </a:srgbClr>
                  </a:solidFill>
                  <a:effectLst/>
                  <a:uLnTx/>
                  <a:uFillTx/>
                  <a:latin typeface="微软雅黑"/>
                  <a:ea typeface="微软雅黑"/>
                </a:defRPr>
              </a:lvl1pPr>
            </a:lstStyle>
            <a:p>
              <a:r>
                <a:rPr lang="zh-CN" altLang="en-US" sz="1200" dirty="0">
                  <a:solidFill>
                    <a:schemeClr val="bg1">
                      <a:lumMod val="50000"/>
                    </a:schemeClr>
                  </a:solidFill>
                </a:rPr>
                <a:t>本模板有常见的创业计划书的逻辑结构，精细到三级标题，构成一个完整的创业（商业）计划书的模板，具有极高的参考和实用价值。可结合本企业具体情况更换图片与文字，修改方便实用，所有结构可根据具体内容排列使用，同一版面形式可以复制重复使用以增加相关的内容。</a:t>
              </a:r>
            </a:p>
          </p:txBody>
        </p:sp>
        <p:grpSp>
          <p:nvGrpSpPr>
            <p:cNvPr id="18" name="组合 17"/>
            <p:cNvGrpSpPr/>
            <p:nvPr/>
          </p:nvGrpSpPr>
          <p:grpSpPr>
            <a:xfrm flipV="1">
              <a:off x="2896394" y="1429544"/>
              <a:ext cx="5081340" cy="109224"/>
              <a:chOff x="254044" y="-1008859"/>
              <a:chExt cx="7290550" cy="156711"/>
            </a:xfrm>
          </p:grpSpPr>
          <p:sp>
            <p:nvSpPr>
              <p:cNvPr id="29" name="矩形 28"/>
              <p:cNvSpPr/>
              <p:nvPr/>
            </p:nvSpPr>
            <p:spPr>
              <a:xfrm>
                <a:off x="5715794" y="-1008856"/>
                <a:ext cx="1828800" cy="156708"/>
              </a:xfrm>
              <a:prstGeom prst="rect">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54044" y="-1008858"/>
                <a:ext cx="1828800" cy="1567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058194" y="-1008856"/>
                <a:ext cx="1828800" cy="156708"/>
              </a:xfrm>
              <a:prstGeom prst="rect">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886994" y="-1008859"/>
                <a:ext cx="1828800" cy="1567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flipV="1">
              <a:off x="2896394" y="2737644"/>
              <a:ext cx="5081340" cy="109224"/>
              <a:chOff x="254044" y="-1008859"/>
              <a:chExt cx="7290550" cy="156711"/>
            </a:xfrm>
          </p:grpSpPr>
          <p:sp>
            <p:nvSpPr>
              <p:cNvPr id="25" name="矩形 24"/>
              <p:cNvSpPr/>
              <p:nvPr/>
            </p:nvSpPr>
            <p:spPr>
              <a:xfrm>
                <a:off x="5715794" y="-1008856"/>
                <a:ext cx="1828800" cy="1567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54044" y="-1008856"/>
                <a:ext cx="1828800" cy="156708"/>
              </a:xfrm>
              <a:prstGeom prst="rect">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058194" y="-1008859"/>
                <a:ext cx="1828800" cy="1567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886994" y="-1008856"/>
                <a:ext cx="1828800" cy="156708"/>
              </a:xfrm>
              <a:prstGeom prst="rect">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flipV="1">
              <a:off x="2896394" y="3956844"/>
              <a:ext cx="5081340" cy="109224"/>
              <a:chOff x="254044" y="-1008859"/>
              <a:chExt cx="7290550" cy="156711"/>
            </a:xfrm>
          </p:grpSpPr>
          <p:sp>
            <p:nvSpPr>
              <p:cNvPr id="21" name="矩形 20"/>
              <p:cNvSpPr/>
              <p:nvPr/>
            </p:nvSpPr>
            <p:spPr>
              <a:xfrm>
                <a:off x="5715794" y="-1008856"/>
                <a:ext cx="1828800" cy="156708"/>
              </a:xfrm>
              <a:prstGeom prst="rect">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54044" y="-1008859"/>
                <a:ext cx="1828800" cy="1567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058194" y="-1008856"/>
                <a:ext cx="1828800" cy="156708"/>
              </a:xfrm>
              <a:prstGeom prst="rect">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886994" y="-1008856"/>
                <a:ext cx="1828800" cy="1567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43497439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40113" y="459868"/>
            <a:ext cx="8926286" cy="655376"/>
            <a:chOff x="-1052408" y="213130"/>
            <a:chExt cx="8926286" cy="655376"/>
          </a:xfrm>
        </p:grpSpPr>
        <p:sp>
          <p:nvSpPr>
            <p:cNvPr id="6" name="9"/>
            <p:cNvSpPr txBox="1"/>
            <p:nvPr/>
          </p:nvSpPr>
          <p:spPr>
            <a:xfrm>
              <a:off x="1693107" y="213130"/>
              <a:ext cx="3435256" cy="430887"/>
            </a:xfrm>
            <a:prstGeom prst="rect">
              <a:avLst/>
            </a:prstGeom>
            <a:noFill/>
          </p:spPr>
          <p:txBody>
            <a:bodyPr wrap="square" lIns="0" tIns="0" rIns="0" bIns="0" rtlCol="0">
              <a:spAutoFit/>
            </a:bodyPr>
            <a:lstStyle/>
            <a:p>
              <a:pPr marL="0" lvl="1" algn="ctr"/>
              <a:r>
                <a:rPr lang="zh-CN" altLang="en-US" sz="2800" dirty="0">
                  <a:solidFill>
                    <a:schemeClr val="bg1">
                      <a:lumMod val="50000"/>
                    </a:schemeClr>
                  </a:solidFill>
                  <a:latin typeface="微软雅黑" pitchFamily="34" charset="-122"/>
                  <a:ea typeface="微软雅黑" pitchFamily="34" charset="-122"/>
                </a:rPr>
                <a:t>点击加入你的标题</a:t>
              </a:r>
            </a:p>
          </p:txBody>
        </p:sp>
        <p:cxnSp>
          <p:nvCxnSpPr>
            <p:cNvPr id="7" name="品 11"/>
            <p:cNvCxnSpPr>
              <a:cxnSpLocks/>
            </p:cNvCxnSpPr>
            <p:nvPr>
              <p:custDataLst>
                <p:tags r:id="rId1"/>
              </p:custDataLst>
            </p:nvPr>
          </p:nvCxnSpPr>
          <p:spPr>
            <a:xfrm>
              <a:off x="-1052408" y="868506"/>
              <a:ext cx="8926286" cy="0"/>
            </a:xfrm>
            <a:prstGeom prst="line">
              <a:avLst/>
            </a:prstGeom>
            <a:noFill/>
            <a:ln w="38100" cap="flat" cmpd="sng" algn="ctr">
              <a:solidFill>
                <a:srgbClr val="025C6F"/>
              </a:solidFill>
              <a:prstDash val="solid"/>
              <a:miter lim="800000"/>
            </a:ln>
            <a:effectLst/>
          </p:spPr>
        </p:cxnSp>
      </p:grpSp>
      <p:sp>
        <p:nvSpPr>
          <p:cNvPr id="8" name="矩形 7"/>
          <p:cNvSpPr/>
          <p:nvPr/>
        </p:nvSpPr>
        <p:spPr>
          <a:xfrm>
            <a:off x="1177237" y="1904511"/>
            <a:ext cx="6346209" cy="2374710"/>
          </a:xfrm>
          <a:prstGeom prst="rect">
            <a:avLst/>
          </a:prstGeom>
          <a:blipFill dpi="0" rotWithShape="1">
            <a:blip r:embed="rId4">
              <a:extLst>
                <a:ext uri="{BEBA8EAE-BF5A-486C-A8C5-ECC9F3942E4B}">
                  <a14:imgProps xmlns:a14="http://schemas.microsoft.com/office/drawing/2010/main">
                    <a14:imgLayer r:embed="rId5">
                      <a14:imgEffect>
                        <a14:brightnessContrast bright="58000"/>
                      </a14:imgEffect>
                    </a14:imgLayer>
                  </a14:imgProps>
                </a:ext>
              </a:extLst>
            </a:blip>
            <a:srcRect/>
            <a:tile tx="0" ty="0" sx="50000" sy="5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29116" y="4393521"/>
            <a:ext cx="4094329" cy="1910687"/>
          </a:xfrm>
          <a:prstGeom prst="rect">
            <a:avLst/>
          </a:prstGeom>
          <a:solidFill>
            <a:srgbClr val="025C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77237" y="4393521"/>
            <a:ext cx="2129051" cy="1910687"/>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47"/>
          <p:cNvSpPr>
            <a:spLocks noChangeArrowheads="1"/>
          </p:cNvSpPr>
          <p:nvPr/>
        </p:nvSpPr>
        <p:spPr bwMode="auto">
          <a:xfrm>
            <a:off x="3551950" y="5040937"/>
            <a:ext cx="3848669" cy="110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itchFamily="34" charset="-122"/>
                <a:ea typeface="微软雅黑" pitchFamily="34" charset="-122"/>
                <a:sym typeface="微软雅黑" pitchFamily="34" charset="-122"/>
              </a:rPr>
              <a:t>右键点击图片选择设置图片格式可直接替换图片，在此录入上述图表的综合描述说明。您可以点击文字框输入您的描述说明，或者通过复制粘贴。</a:t>
            </a:r>
            <a:endParaRPr lang="en-US" altLang="zh-CN" sz="14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14" name="矩形 3"/>
          <p:cNvSpPr>
            <a:spLocks noChangeArrowheads="1"/>
          </p:cNvSpPr>
          <p:nvPr/>
        </p:nvSpPr>
        <p:spPr bwMode="auto">
          <a:xfrm>
            <a:off x="3551950" y="4592195"/>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200" b="1" dirty="0">
                <a:solidFill>
                  <a:schemeClr val="bg1">
                    <a:lumMod val="95000"/>
                  </a:schemeClr>
                </a:solidFill>
                <a:latin typeface="Arial" panose="020B0604020202020204" pitchFamily="34" charset="0"/>
                <a:ea typeface="微软雅黑" pitchFamily="34" charset="-122"/>
                <a:cs typeface="Arial" panose="020B0604020202020204" pitchFamily="34" charset="0"/>
              </a:rPr>
              <a:t>点击添加标题</a:t>
            </a:r>
          </a:p>
        </p:txBody>
      </p:sp>
      <p:sp>
        <p:nvSpPr>
          <p:cNvPr id="15" name="矩形 11"/>
          <p:cNvSpPr>
            <a:spLocks noChangeArrowheads="1"/>
          </p:cNvSpPr>
          <p:nvPr/>
        </p:nvSpPr>
        <p:spPr bwMode="auto">
          <a:xfrm>
            <a:off x="8089899" y="2947809"/>
            <a:ext cx="3390901" cy="329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20000"/>
              </a:lnSpc>
              <a:spcBef>
                <a:spcPct val="20000"/>
              </a:spcBef>
            </a:pPr>
            <a:r>
              <a:rPr lang="zh-CN" altLang="en-US" sz="1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本模版所有图形线条及其相应素材均可自由编辑、改色、替换。更多使用说明和作品请详阅模版最末的使用手册。</a:t>
            </a:r>
            <a:endParaRPr lang="en-US" altLang="zh-CN" sz="1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spcBef>
                <a:spcPct val="20000"/>
              </a:spcBef>
            </a:pPr>
            <a:endParaRPr lang="en-US" altLang="zh-CN" sz="1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3"/>
          <p:cNvSpPr txBox="1">
            <a:spLocks noChangeArrowheads="1"/>
          </p:cNvSpPr>
          <p:nvPr/>
        </p:nvSpPr>
        <p:spPr bwMode="auto">
          <a:xfrm>
            <a:off x="8089900" y="2435274"/>
            <a:ext cx="22009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24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4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13290940"/>
      </p:ext>
    </p:extLst>
  </p:cSld>
  <p:clrMapOvr>
    <a:masterClrMapping/>
  </p:clrMapOvr>
  <p:transition spd="slow" advTm="100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grpId="0" nodeType="afterEffect" p14:presetBounceEnd="46000">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14:bounceEnd="46000">
                                          <p:cBhvr additive="base">
                                            <p:cTn id="13" dur="500" fill="hold"/>
                                            <p:tgtEl>
                                              <p:spTgt spid="8"/>
                                            </p:tgtEl>
                                            <p:attrNameLst>
                                              <p:attrName>ppt_x</p:attrName>
                                            </p:attrNameLst>
                                          </p:cBhvr>
                                          <p:tavLst>
                                            <p:tav tm="0">
                                              <p:val>
                                                <p:strVal val="#ppt_x"/>
                                              </p:val>
                                            </p:tav>
                                            <p:tav tm="100000">
                                              <p:val>
                                                <p:strVal val="#ppt_x"/>
                                              </p:val>
                                            </p:tav>
                                          </p:tavLst>
                                        </p:anim>
                                        <p:anim calcmode="lin" valueType="num" p14:bounceEnd="46000">
                                          <p:cBhvr additive="base">
                                            <p:cTn id="14" dur="500" fill="hold"/>
                                            <p:tgtEl>
                                              <p:spTgt spid="8"/>
                                            </p:tgtEl>
                                            <p:attrNameLst>
                                              <p:attrName>ppt_y</p:attrName>
                                            </p:attrNameLst>
                                          </p:cBhvr>
                                          <p:tavLst>
                                            <p:tav tm="0">
                                              <p:val>
                                                <p:strVal val="0-#ppt_h/2"/>
                                              </p:val>
                                            </p:tav>
                                            <p:tav tm="100000">
                                              <p:val>
                                                <p:strVal val="#ppt_y"/>
                                              </p:val>
                                            </p:tav>
                                          </p:tavLst>
                                        </p:anim>
                                      </p:childTnLst>
                                    </p:cTn>
                                  </p:par>
                                  <p:par>
                                    <p:cTn id="15" presetID="22" presetClass="entr" presetSubtype="1"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125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1750"/>
                                </p:stCondLst>
                                <p:childTnLst>
                                  <p:par>
                                    <p:cTn id="23" presetID="14" presetClass="entr" presetSubtype="1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randombar(horizontal)">
                                          <p:cBhvr>
                                            <p:cTn id="25" dur="750"/>
                                            <p:tgtEl>
                                              <p:spTgt spid="13"/>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250"/>
                                            <p:tgtEl>
                                              <p:spTgt spid="15"/>
                                            </p:tgtEl>
                                          </p:cBhvr>
                                        </p:animEffect>
                                        <p:anim calcmode="lin" valueType="num">
                                          <p:cBhvr>
                                            <p:cTn id="30" dur="250" fill="hold"/>
                                            <p:tgtEl>
                                              <p:spTgt spid="15"/>
                                            </p:tgtEl>
                                            <p:attrNameLst>
                                              <p:attrName>ppt_x</p:attrName>
                                            </p:attrNameLst>
                                          </p:cBhvr>
                                          <p:tavLst>
                                            <p:tav tm="0">
                                              <p:val>
                                                <p:strVal val="#ppt_x"/>
                                              </p:val>
                                            </p:tav>
                                            <p:tav tm="100000">
                                              <p:val>
                                                <p:strVal val="#ppt_x"/>
                                              </p:val>
                                            </p:tav>
                                          </p:tavLst>
                                        </p:anim>
                                        <p:anim calcmode="lin" valueType="num">
                                          <p:cBhvr>
                                            <p:cTn id="31" dur="25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250"/>
                                            <p:tgtEl>
                                              <p:spTgt spid="16"/>
                                            </p:tgtEl>
                                          </p:cBhvr>
                                        </p:animEffect>
                                        <p:anim calcmode="lin" valueType="num">
                                          <p:cBhvr>
                                            <p:cTn id="36" dur="250" fill="hold"/>
                                            <p:tgtEl>
                                              <p:spTgt spid="16"/>
                                            </p:tgtEl>
                                            <p:attrNameLst>
                                              <p:attrName>ppt_x</p:attrName>
                                            </p:attrNameLst>
                                          </p:cBhvr>
                                          <p:tavLst>
                                            <p:tav tm="0">
                                              <p:val>
                                                <p:strVal val="#ppt_x"/>
                                              </p:val>
                                            </p:tav>
                                            <p:tav tm="100000">
                                              <p:val>
                                                <p:strVal val="#ppt_x"/>
                                              </p:val>
                                            </p:tav>
                                          </p:tavLst>
                                        </p:anim>
                                        <p:anim calcmode="lin" valueType="num">
                                          <p:cBhvr>
                                            <p:cTn id="37" dur="2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par>
                                    <p:cTn id="15" presetID="22" presetClass="entr" presetSubtype="1"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125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1750"/>
                                </p:stCondLst>
                                <p:childTnLst>
                                  <p:par>
                                    <p:cTn id="23" presetID="14" presetClass="entr" presetSubtype="1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randombar(horizontal)">
                                          <p:cBhvr>
                                            <p:cTn id="25" dur="750"/>
                                            <p:tgtEl>
                                              <p:spTgt spid="13"/>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250"/>
                                            <p:tgtEl>
                                              <p:spTgt spid="15"/>
                                            </p:tgtEl>
                                          </p:cBhvr>
                                        </p:animEffect>
                                        <p:anim calcmode="lin" valueType="num">
                                          <p:cBhvr>
                                            <p:cTn id="30" dur="250" fill="hold"/>
                                            <p:tgtEl>
                                              <p:spTgt spid="15"/>
                                            </p:tgtEl>
                                            <p:attrNameLst>
                                              <p:attrName>ppt_x</p:attrName>
                                            </p:attrNameLst>
                                          </p:cBhvr>
                                          <p:tavLst>
                                            <p:tav tm="0">
                                              <p:val>
                                                <p:strVal val="#ppt_x"/>
                                              </p:val>
                                            </p:tav>
                                            <p:tav tm="100000">
                                              <p:val>
                                                <p:strVal val="#ppt_x"/>
                                              </p:val>
                                            </p:tav>
                                          </p:tavLst>
                                        </p:anim>
                                        <p:anim calcmode="lin" valueType="num">
                                          <p:cBhvr>
                                            <p:cTn id="31" dur="25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250"/>
                                            <p:tgtEl>
                                              <p:spTgt spid="16"/>
                                            </p:tgtEl>
                                          </p:cBhvr>
                                        </p:animEffect>
                                        <p:anim calcmode="lin" valueType="num">
                                          <p:cBhvr>
                                            <p:cTn id="36" dur="250" fill="hold"/>
                                            <p:tgtEl>
                                              <p:spTgt spid="16"/>
                                            </p:tgtEl>
                                            <p:attrNameLst>
                                              <p:attrName>ppt_x</p:attrName>
                                            </p:attrNameLst>
                                          </p:cBhvr>
                                          <p:tavLst>
                                            <p:tav tm="0">
                                              <p:val>
                                                <p:strVal val="#ppt_x"/>
                                              </p:val>
                                            </p:tav>
                                            <p:tav tm="100000">
                                              <p:val>
                                                <p:strVal val="#ppt_x"/>
                                              </p:val>
                                            </p:tav>
                                          </p:tavLst>
                                        </p:anim>
                                        <p:anim calcmode="lin" valueType="num">
                                          <p:cBhvr>
                                            <p:cTn id="37" dur="2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p:bldP spid="14" grpId="0"/>
          <p:bldP spid="15" grpId="0"/>
          <p:bldP spid="1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616744" y="478415"/>
            <a:ext cx="10958513" cy="5901171"/>
          </a:xfrm>
          <a:prstGeom prst="rect">
            <a:avLst/>
          </a:prstGeom>
          <a:solidFill>
            <a:schemeClr val="bg1">
              <a:alpha val="50000"/>
            </a:schemeClr>
          </a:solidFill>
          <a:ln w="57150">
            <a:solidFill>
              <a:srgbClr val="025C6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932715" y="2699180"/>
            <a:ext cx="1486430" cy="1486426"/>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6000" dirty="0">
                <a:solidFill>
                  <a:schemeClr val="accent4"/>
                </a:solidFill>
              </a:rPr>
              <a:t>2</a:t>
            </a:r>
            <a:endParaRPr lang="zh-CN" altLang="en-US" sz="6000" dirty="0">
              <a:solidFill>
                <a:schemeClr val="accent4"/>
              </a:solidFill>
            </a:endParaRPr>
          </a:p>
        </p:txBody>
      </p:sp>
      <p:grpSp>
        <p:nvGrpSpPr>
          <p:cNvPr id="13" name="组合 12"/>
          <p:cNvGrpSpPr/>
          <p:nvPr/>
        </p:nvGrpSpPr>
        <p:grpSpPr>
          <a:xfrm>
            <a:off x="5068560" y="2610748"/>
            <a:ext cx="4339650" cy="1663290"/>
            <a:chOff x="4707301" y="2958229"/>
            <a:chExt cx="4339650" cy="1663290"/>
          </a:xfrm>
        </p:grpSpPr>
        <p:sp>
          <p:nvSpPr>
            <p:cNvPr id="14" name="矩形 13"/>
            <p:cNvSpPr/>
            <p:nvPr/>
          </p:nvSpPr>
          <p:spPr>
            <a:xfrm>
              <a:off x="4707301" y="2958229"/>
              <a:ext cx="4339650" cy="923330"/>
            </a:xfrm>
            <a:prstGeom prst="rect">
              <a:avLst/>
            </a:prstGeom>
          </p:spPr>
          <p:txBody>
            <a:bodyPr wrap="none">
              <a:spAutoFit/>
            </a:bodyPr>
            <a:lstStyle/>
            <a:p>
              <a:r>
                <a:rPr kumimoji="1" lang="zh-CN" altLang="en-US" sz="5200" dirty="0">
                  <a:solidFill>
                    <a:schemeClr val="accent4"/>
                  </a:solidFill>
                  <a:latin typeface="张海山锐线体简" panose="02000000000000000000" pitchFamily="2" charset="-122"/>
                  <a:ea typeface="张海山锐线体简" panose="02000000000000000000" pitchFamily="2" charset="-122"/>
                </a:rPr>
                <a:t>加入你的标题</a:t>
              </a:r>
            </a:p>
          </p:txBody>
        </p:sp>
        <p:sp>
          <p:nvSpPr>
            <p:cNvPr id="15" name="矩形 14"/>
            <p:cNvSpPr/>
            <p:nvPr/>
          </p:nvSpPr>
          <p:spPr>
            <a:xfrm>
              <a:off x="4738330" y="3729159"/>
              <a:ext cx="4192020" cy="892360"/>
            </a:xfrm>
            <a:prstGeom prst="rect">
              <a:avLst/>
            </a:prstGeom>
          </p:spPr>
          <p:txBody>
            <a:bodyPr wrap="square">
              <a:spAutoFit/>
            </a:bodyPr>
            <a:lstStyle/>
            <a:p>
              <a:pPr>
                <a:lnSpc>
                  <a:spcPct val="130000"/>
                </a:lnSpc>
              </a:pPr>
              <a:r>
                <a:rPr lang="zh-CN" altLang="en-US" sz="1333" dirty="0">
                  <a:solidFill>
                    <a:schemeClr val="bg1">
                      <a:lumMod val="65000"/>
                    </a:schemeClr>
                  </a:solidFill>
                  <a:latin typeface="张海山锐线体简" panose="02000000000000000000" pitchFamily="2" charset="-122"/>
                  <a:ea typeface="张海山锐线体简" panose="02000000000000000000" pitchFamily="2" charset="-122"/>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lumMod val="65000"/>
                  </a:schemeClr>
                </a:solidFill>
                <a:latin typeface="张海山锐线体简" panose="02000000000000000000" pitchFamily="2" charset="-122"/>
                <a:ea typeface="张海山锐线体简" panose="02000000000000000000" pitchFamily="2" charset="-122"/>
              </a:endParaRPr>
            </a:p>
          </p:txBody>
        </p:sp>
      </p:grpSp>
    </p:spTree>
    <p:extLst>
      <p:ext uri="{BB962C8B-B14F-4D97-AF65-F5344CB8AC3E}">
        <p14:creationId xmlns:p14="http://schemas.microsoft.com/office/powerpoint/2010/main" val="2654316379"/>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750"/>
                                        <p:tgtEl>
                                          <p:spTgt spid="11"/>
                                        </p:tgtEl>
                                      </p:cBhvr>
                                    </p:animEffect>
                                  </p:childTnLst>
                                </p:cTn>
                              </p:par>
                              <p:par>
                                <p:cTn id="8" presetID="16" presetClass="entr" presetSubtype="21" fill="hold" grpId="0"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750"/>
                                        <p:tgtEl>
                                          <p:spTgt spid="12"/>
                                        </p:tgtEl>
                                      </p:cBhvr>
                                    </p:animEffect>
                                  </p:childTnLst>
                                </p:cTn>
                              </p:par>
                              <p:par>
                                <p:cTn id="11" presetID="52" presetClass="entr" presetSubtype="0" fill="hold" grpId="0" nodeType="withEffect">
                                  <p:stCondLst>
                                    <p:cond delay="75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3946</TotalTime>
  <Words>2662</Words>
  <Application>Microsoft Office PowerPoint</Application>
  <PresentationFormat>自定义</PresentationFormat>
  <Paragraphs>247</Paragraphs>
  <Slides>26</Slides>
  <Notes>26</Notes>
  <HiddenSlides>0</HiddenSlides>
  <MMClips>1</MMClips>
  <ScaleCrop>false</ScaleCrop>
  <HeadingPairs>
    <vt:vector size="6" baseType="variant">
      <vt:variant>
        <vt:lpstr>已用的字体</vt:lpstr>
      </vt:variant>
      <vt:variant>
        <vt:i4>23</vt:i4>
      </vt:variant>
      <vt:variant>
        <vt:lpstr>主题</vt:lpstr>
      </vt:variant>
      <vt:variant>
        <vt:i4>10</vt:i4>
      </vt:variant>
      <vt:variant>
        <vt:lpstr>幻灯片标题</vt:lpstr>
      </vt:variant>
      <vt:variant>
        <vt:i4>26</vt:i4>
      </vt:variant>
    </vt:vector>
  </HeadingPairs>
  <TitlesOfParts>
    <vt:vector size="59" baseType="lpstr">
      <vt:lpstr>Adobe 繁黑體 Std B</vt:lpstr>
      <vt:lpstr>ITC Avant Garde Std Bk</vt:lpstr>
      <vt:lpstr>LiHei Pro</vt:lpstr>
      <vt:lpstr>Open Sans</vt:lpstr>
      <vt:lpstr>Open Sans Extrabold</vt:lpstr>
      <vt:lpstr>Open Sans Light</vt:lpstr>
      <vt:lpstr>新細明體</vt:lpstr>
      <vt:lpstr>Signika</vt:lpstr>
      <vt:lpstr>等线</vt:lpstr>
      <vt:lpstr>等线 Light</vt:lpstr>
      <vt:lpstr>冬青黑体简体中文 W3</vt:lpstr>
      <vt:lpstr>方正中等线繁体</vt:lpstr>
      <vt:lpstr>华文细黑</vt:lpstr>
      <vt:lpstr>迷你简汉真广标</vt:lpstr>
      <vt:lpstr>宋体</vt:lpstr>
      <vt:lpstr>微软雅黑</vt:lpstr>
      <vt:lpstr>微软雅黑 Light</vt:lpstr>
      <vt:lpstr>张海山锐线体简</vt:lpstr>
      <vt:lpstr>张海山锐谐体2.0-授权联系：Samtype@QQ.com</vt:lpstr>
      <vt:lpstr>Arial</vt:lpstr>
      <vt:lpstr>Calibri</vt:lpstr>
      <vt:lpstr>Calibri Light</vt:lpstr>
      <vt:lpstr>Impact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cp:lastModifiedBy>
  <cp:revision>2449</cp:revision>
  <dcterms:created xsi:type="dcterms:W3CDTF">2015-12-01T09:06:39Z</dcterms:created>
  <dcterms:modified xsi:type="dcterms:W3CDTF">2017-05-30T07:30:03Z</dcterms:modified>
</cp:coreProperties>
</file>