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9" r:id="rId4"/>
    <p:sldId id="262" r:id="rId5"/>
    <p:sldId id="263" r:id="rId6"/>
    <p:sldId id="260" r:id="rId7"/>
    <p:sldId id="264" r:id="rId8"/>
    <p:sldId id="261" r:id="rId9"/>
    <p:sldId id="267" r:id="rId10"/>
    <p:sldId id="265" r:id="rId11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92FF"/>
    <a:srgbClr val="01FF74"/>
    <a:srgbClr val="FFFF00"/>
    <a:srgbClr val="0C917B"/>
    <a:srgbClr val="406C79"/>
    <a:srgbClr val="C2ECC4"/>
    <a:srgbClr val="A39492"/>
    <a:srgbClr val="C4B695"/>
    <a:srgbClr val="425BE4"/>
    <a:srgbClr val="C8B4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8" autoAdjust="0"/>
    <p:restoredTop sz="94424" autoAdjust="0"/>
  </p:normalViewPr>
  <p:slideViewPr>
    <p:cSldViewPr>
      <p:cViewPr varScale="1">
        <p:scale>
          <a:sx n="107" d="100"/>
          <a:sy n="107" d="100"/>
        </p:scale>
        <p:origin x="924" y="10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2016/5/30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1000" b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>
              <a:alpha val="3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3093660" y="123478"/>
            <a:ext cx="2508485" cy="1924665"/>
            <a:chOff x="1475656" y="0"/>
            <a:chExt cx="3787803" cy="2906238"/>
          </a:xfrm>
        </p:grpSpPr>
        <p:grpSp>
          <p:nvGrpSpPr>
            <p:cNvPr id="165" name="组合 164"/>
            <p:cNvGrpSpPr/>
            <p:nvPr/>
          </p:nvGrpSpPr>
          <p:grpSpPr>
            <a:xfrm rot="19227285">
              <a:off x="1475656" y="0"/>
              <a:ext cx="1998060" cy="2906238"/>
              <a:chOff x="2495759" y="339502"/>
              <a:chExt cx="2983653" cy="3786520"/>
            </a:xfrm>
          </p:grpSpPr>
          <p:grpSp>
            <p:nvGrpSpPr>
              <p:cNvPr id="216" name="组合 215"/>
              <p:cNvGrpSpPr/>
              <p:nvPr/>
            </p:nvGrpSpPr>
            <p:grpSpPr>
              <a:xfrm>
                <a:off x="2495759" y="339502"/>
                <a:ext cx="864096" cy="3528392"/>
                <a:chOff x="3275856" y="987574"/>
                <a:chExt cx="864096" cy="2880320"/>
              </a:xfrm>
            </p:grpSpPr>
            <p:cxnSp>
              <p:nvCxnSpPr>
                <p:cNvPr id="230" name="直接连接符 229"/>
                <p:cNvCxnSpPr/>
                <p:nvPr/>
              </p:nvCxnSpPr>
              <p:spPr>
                <a:xfrm flipH="1" flipV="1">
                  <a:off x="3275856" y="1563638"/>
                  <a:ext cx="288032" cy="2304256"/>
                </a:xfrm>
                <a:prstGeom prst="line">
                  <a:avLst/>
                </a:prstGeom>
                <a:ln w="22225">
                  <a:solidFill>
                    <a:schemeClr val="bg1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31" name="直接连接符 230"/>
                <p:cNvCxnSpPr/>
                <p:nvPr/>
              </p:nvCxnSpPr>
              <p:spPr>
                <a:xfrm>
                  <a:off x="3275856" y="1563638"/>
                  <a:ext cx="360040" cy="0"/>
                </a:xfrm>
                <a:prstGeom prst="line">
                  <a:avLst/>
                </a:prstGeom>
                <a:ln w="222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2" name="直接连接符 231"/>
                <p:cNvCxnSpPr/>
                <p:nvPr/>
              </p:nvCxnSpPr>
              <p:spPr>
                <a:xfrm flipV="1">
                  <a:off x="3637877" y="1275606"/>
                  <a:ext cx="0" cy="288032"/>
                </a:xfrm>
                <a:prstGeom prst="line">
                  <a:avLst/>
                </a:prstGeom>
                <a:ln w="222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3" name="直接连接符 232"/>
                <p:cNvCxnSpPr/>
                <p:nvPr/>
              </p:nvCxnSpPr>
              <p:spPr>
                <a:xfrm>
                  <a:off x="3635896" y="1275606"/>
                  <a:ext cx="216024" cy="0"/>
                </a:xfrm>
                <a:prstGeom prst="line">
                  <a:avLst/>
                </a:prstGeom>
                <a:ln w="222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4" name="直接连接符 233"/>
                <p:cNvCxnSpPr/>
                <p:nvPr/>
              </p:nvCxnSpPr>
              <p:spPr>
                <a:xfrm flipV="1">
                  <a:off x="3851920" y="987574"/>
                  <a:ext cx="0" cy="288032"/>
                </a:xfrm>
                <a:prstGeom prst="line">
                  <a:avLst/>
                </a:prstGeom>
                <a:ln w="222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5" name="直接连接符 234"/>
                <p:cNvCxnSpPr/>
                <p:nvPr/>
              </p:nvCxnSpPr>
              <p:spPr>
                <a:xfrm>
                  <a:off x="3851920" y="987574"/>
                  <a:ext cx="288032" cy="0"/>
                </a:xfrm>
                <a:prstGeom prst="line">
                  <a:avLst/>
                </a:prstGeom>
                <a:ln w="222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6" name="直接连接符 235"/>
                <p:cNvCxnSpPr/>
                <p:nvPr/>
              </p:nvCxnSpPr>
              <p:spPr>
                <a:xfrm flipH="1">
                  <a:off x="3851920" y="987574"/>
                  <a:ext cx="288032" cy="2880320"/>
                </a:xfrm>
                <a:prstGeom prst="line">
                  <a:avLst/>
                </a:prstGeom>
                <a:ln w="222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7" name="直接连接符 236"/>
                <p:cNvCxnSpPr/>
                <p:nvPr/>
              </p:nvCxnSpPr>
              <p:spPr>
                <a:xfrm flipH="1" flipV="1">
                  <a:off x="3419872" y="1707654"/>
                  <a:ext cx="144016" cy="2160240"/>
                </a:xfrm>
                <a:prstGeom prst="line">
                  <a:avLst/>
                </a:prstGeom>
                <a:ln w="222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8" name="直接连接符 237"/>
                <p:cNvCxnSpPr/>
                <p:nvPr/>
              </p:nvCxnSpPr>
              <p:spPr>
                <a:xfrm>
                  <a:off x="3419872" y="1707654"/>
                  <a:ext cx="324036" cy="0"/>
                </a:xfrm>
                <a:prstGeom prst="line">
                  <a:avLst/>
                </a:prstGeom>
                <a:ln w="222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9" name="直接连接符 238"/>
                <p:cNvCxnSpPr/>
                <p:nvPr/>
              </p:nvCxnSpPr>
              <p:spPr>
                <a:xfrm flipV="1">
                  <a:off x="3743908" y="1419622"/>
                  <a:ext cx="0" cy="288032"/>
                </a:xfrm>
                <a:prstGeom prst="line">
                  <a:avLst/>
                </a:prstGeom>
                <a:ln w="222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0" name="直接连接符 239"/>
                <p:cNvCxnSpPr/>
                <p:nvPr/>
              </p:nvCxnSpPr>
              <p:spPr>
                <a:xfrm>
                  <a:off x="3743908" y="1419622"/>
                  <a:ext cx="180000" cy="0"/>
                </a:xfrm>
                <a:prstGeom prst="line">
                  <a:avLst/>
                </a:prstGeom>
                <a:ln w="222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1" name="直接连接符 240"/>
                <p:cNvCxnSpPr/>
                <p:nvPr/>
              </p:nvCxnSpPr>
              <p:spPr>
                <a:xfrm flipV="1">
                  <a:off x="3923928" y="1131590"/>
                  <a:ext cx="0" cy="288032"/>
                </a:xfrm>
                <a:prstGeom prst="line">
                  <a:avLst/>
                </a:prstGeom>
                <a:ln w="222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2" name="直接连接符 241"/>
                <p:cNvCxnSpPr/>
                <p:nvPr/>
              </p:nvCxnSpPr>
              <p:spPr>
                <a:xfrm>
                  <a:off x="3923908" y="1131590"/>
                  <a:ext cx="144036" cy="0"/>
                </a:xfrm>
                <a:prstGeom prst="line">
                  <a:avLst/>
                </a:prstGeom>
                <a:ln w="222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3" name="直接连接符 242"/>
                <p:cNvCxnSpPr/>
                <p:nvPr/>
              </p:nvCxnSpPr>
              <p:spPr>
                <a:xfrm flipH="1">
                  <a:off x="3851920" y="1131590"/>
                  <a:ext cx="216024" cy="2736304"/>
                </a:xfrm>
                <a:prstGeom prst="line">
                  <a:avLst/>
                </a:prstGeom>
                <a:ln w="222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7" name="组合 216"/>
              <p:cNvGrpSpPr/>
              <p:nvPr/>
            </p:nvGrpSpPr>
            <p:grpSpPr>
              <a:xfrm>
                <a:off x="3089639" y="838856"/>
                <a:ext cx="2389773" cy="3287166"/>
                <a:chOff x="3851920" y="868760"/>
                <a:chExt cx="2389773" cy="3287166"/>
              </a:xfrm>
            </p:grpSpPr>
            <p:cxnSp>
              <p:nvCxnSpPr>
                <p:cNvPr id="218" name="直接连接符 217"/>
                <p:cNvCxnSpPr/>
                <p:nvPr/>
              </p:nvCxnSpPr>
              <p:spPr>
                <a:xfrm flipV="1">
                  <a:off x="3851920" y="1419622"/>
                  <a:ext cx="432048" cy="2448272"/>
                </a:xfrm>
                <a:prstGeom prst="line">
                  <a:avLst/>
                </a:prstGeom>
                <a:ln w="222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9" name="直接连接符 218"/>
                <p:cNvCxnSpPr/>
                <p:nvPr/>
              </p:nvCxnSpPr>
              <p:spPr>
                <a:xfrm>
                  <a:off x="4283968" y="1419622"/>
                  <a:ext cx="936104" cy="144016"/>
                </a:xfrm>
                <a:prstGeom prst="line">
                  <a:avLst/>
                </a:prstGeom>
                <a:ln w="222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0" name="直接连接符 219"/>
                <p:cNvCxnSpPr/>
                <p:nvPr/>
              </p:nvCxnSpPr>
              <p:spPr>
                <a:xfrm flipH="1">
                  <a:off x="4644008" y="1563638"/>
                  <a:ext cx="576064" cy="2448272"/>
                </a:xfrm>
                <a:prstGeom prst="line">
                  <a:avLst/>
                </a:prstGeom>
                <a:ln w="222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1" name="直接连接符 220"/>
                <p:cNvCxnSpPr/>
                <p:nvPr/>
              </p:nvCxnSpPr>
              <p:spPr>
                <a:xfrm flipV="1">
                  <a:off x="3851920" y="1563638"/>
                  <a:ext cx="538574" cy="2304256"/>
                </a:xfrm>
                <a:prstGeom prst="line">
                  <a:avLst/>
                </a:prstGeom>
                <a:ln w="222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2" name="直接连接符 221"/>
                <p:cNvCxnSpPr/>
                <p:nvPr/>
              </p:nvCxnSpPr>
              <p:spPr>
                <a:xfrm rot="2372715" flipV="1">
                  <a:off x="4426009" y="1450636"/>
                  <a:ext cx="482077" cy="317908"/>
                </a:xfrm>
                <a:prstGeom prst="line">
                  <a:avLst/>
                </a:prstGeom>
                <a:ln w="222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3" name="直接连接符 222"/>
                <p:cNvCxnSpPr/>
                <p:nvPr/>
              </p:nvCxnSpPr>
              <p:spPr>
                <a:xfrm flipH="1">
                  <a:off x="4630499" y="1649535"/>
                  <a:ext cx="336060" cy="2362375"/>
                </a:xfrm>
                <a:prstGeom prst="line">
                  <a:avLst/>
                </a:prstGeom>
                <a:ln w="222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4" name="直接连接符 223"/>
                <p:cNvCxnSpPr/>
                <p:nvPr/>
              </p:nvCxnSpPr>
              <p:spPr>
                <a:xfrm flipV="1">
                  <a:off x="4644008" y="868760"/>
                  <a:ext cx="1008112" cy="3143150"/>
                </a:xfrm>
                <a:prstGeom prst="line">
                  <a:avLst/>
                </a:prstGeom>
                <a:ln w="222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5" name="直接连接符 224"/>
                <p:cNvCxnSpPr/>
                <p:nvPr/>
              </p:nvCxnSpPr>
              <p:spPr>
                <a:xfrm>
                  <a:off x="5665629" y="868760"/>
                  <a:ext cx="576064" cy="176420"/>
                </a:xfrm>
                <a:prstGeom prst="line">
                  <a:avLst/>
                </a:prstGeom>
                <a:ln w="222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6" name="直接连接符 225"/>
                <p:cNvCxnSpPr/>
                <p:nvPr/>
              </p:nvCxnSpPr>
              <p:spPr>
                <a:xfrm flipH="1">
                  <a:off x="4982049" y="1045180"/>
                  <a:ext cx="1246135" cy="3110746"/>
                </a:xfrm>
                <a:prstGeom prst="line">
                  <a:avLst/>
                </a:prstGeom>
                <a:ln w="222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7" name="直接连接符 226"/>
                <p:cNvCxnSpPr/>
                <p:nvPr/>
              </p:nvCxnSpPr>
              <p:spPr>
                <a:xfrm flipV="1">
                  <a:off x="4630499" y="1045180"/>
                  <a:ext cx="1093629" cy="2966730"/>
                </a:xfrm>
                <a:prstGeom prst="line">
                  <a:avLst/>
                </a:prstGeom>
                <a:ln w="222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8" name="直接连接符 227"/>
                <p:cNvCxnSpPr/>
                <p:nvPr/>
              </p:nvCxnSpPr>
              <p:spPr>
                <a:xfrm>
                  <a:off x="5724128" y="1027178"/>
                  <a:ext cx="346531" cy="104412"/>
                </a:xfrm>
                <a:prstGeom prst="line">
                  <a:avLst/>
                </a:prstGeom>
                <a:ln w="222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9" name="直接连接符 228"/>
                <p:cNvCxnSpPr/>
                <p:nvPr/>
              </p:nvCxnSpPr>
              <p:spPr>
                <a:xfrm flipH="1">
                  <a:off x="4982049" y="1131590"/>
                  <a:ext cx="1088610" cy="3024336"/>
                </a:xfrm>
                <a:prstGeom prst="line">
                  <a:avLst/>
                </a:prstGeom>
                <a:ln w="222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66" name="组合 165"/>
            <p:cNvGrpSpPr/>
            <p:nvPr/>
          </p:nvGrpSpPr>
          <p:grpSpPr>
            <a:xfrm>
              <a:off x="3326633" y="30859"/>
              <a:ext cx="849269" cy="2440916"/>
              <a:chOff x="4156065" y="437158"/>
              <a:chExt cx="1268192" cy="3180255"/>
            </a:xfrm>
          </p:grpSpPr>
          <p:cxnSp>
            <p:nvCxnSpPr>
              <p:cNvPr id="186" name="直接连接符 185"/>
              <p:cNvCxnSpPr/>
              <p:nvPr/>
            </p:nvCxnSpPr>
            <p:spPr>
              <a:xfrm flipH="1" flipV="1">
                <a:off x="4156065" y="1917228"/>
                <a:ext cx="261860" cy="1700185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直接连接符 186"/>
              <p:cNvCxnSpPr/>
              <p:nvPr/>
            </p:nvCxnSpPr>
            <p:spPr>
              <a:xfrm>
                <a:off x="4166261" y="1917228"/>
                <a:ext cx="208935" cy="0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直接连接符 187"/>
              <p:cNvCxnSpPr/>
              <p:nvPr/>
            </p:nvCxnSpPr>
            <p:spPr>
              <a:xfrm flipV="1">
                <a:off x="4375196" y="1530529"/>
                <a:ext cx="0" cy="386699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直接连接符 188"/>
              <p:cNvCxnSpPr/>
              <p:nvPr/>
            </p:nvCxnSpPr>
            <p:spPr>
              <a:xfrm>
                <a:off x="4375196" y="1530529"/>
                <a:ext cx="140474" cy="0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直接连接符 189"/>
              <p:cNvCxnSpPr/>
              <p:nvPr/>
            </p:nvCxnSpPr>
            <p:spPr>
              <a:xfrm flipV="1">
                <a:off x="4515670" y="1131590"/>
                <a:ext cx="0" cy="398939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1" name="直接连接符 190"/>
              <p:cNvCxnSpPr/>
              <p:nvPr/>
            </p:nvCxnSpPr>
            <p:spPr>
              <a:xfrm>
                <a:off x="4515670" y="1131590"/>
                <a:ext cx="200346" cy="0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2" name="直接连接符 191"/>
              <p:cNvCxnSpPr/>
              <p:nvPr/>
            </p:nvCxnSpPr>
            <p:spPr>
              <a:xfrm flipV="1">
                <a:off x="4716016" y="437158"/>
                <a:ext cx="0" cy="694432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3" name="直接连接符 192"/>
              <p:cNvCxnSpPr/>
              <p:nvPr/>
            </p:nvCxnSpPr>
            <p:spPr>
              <a:xfrm>
                <a:off x="4716016" y="437158"/>
                <a:ext cx="132816" cy="0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4" name="直接连接符 193"/>
              <p:cNvCxnSpPr/>
              <p:nvPr/>
            </p:nvCxnSpPr>
            <p:spPr>
              <a:xfrm>
                <a:off x="4848832" y="437158"/>
                <a:ext cx="0" cy="694432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5" name="直接连接符 194"/>
              <p:cNvCxnSpPr/>
              <p:nvPr/>
            </p:nvCxnSpPr>
            <p:spPr>
              <a:xfrm flipV="1">
                <a:off x="5059117" y="1131589"/>
                <a:ext cx="0" cy="398939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6" name="直接连接符 195"/>
              <p:cNvCxnSpPr/>
              <p:nvPr/>
            </p:nvCxnSpPr>
            <p:spPr>
              <a:xfrm>
                <a:off x="5059117" y="1530528"/>
                <a:ext cx="157413" cy="0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7" name="直接连接符 196"/>
              <p:cNvCxnSpPr/>
              <p:nvPr/>
            </p:nvCxnSpPr>
            <p:spPr>
              <a:xfrm flipV="1">
                <a:off x="5214656" y="1532880"/>
                <a:ext cx="0" cy="386699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8" name="直接连接符 197"/>
              <p:cNvCxnSpPr/>
              <p:nvPr/>
            </p:nvCxnSpPr>
            <p:spPr>
              <a:xfrm>
                <a:off x="4848832" y="1131589"/>
                <a:ext cx="200346" cy="0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9" name="直接连接符 198"/>
              <p:cNvCxnSpPr/>
              <p:nvPr/>
            </p:nvCxnSpPr>
            <p:spPr>
              <a:xfrm>
                <a:off x="5214656" y="1924140"/>
                <a:ext cx="208935" cy="0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0" name="直接连接符 199"/>
              <p:cNvCxnSpPr/>
              <p:nvPr/>
            </p:nvCxnSpPr>
            <p:spPr>
              <a:xfrm flipV="1">
                <a:off x="5146293" y="1924141"/>
                <a:ext cx="277964" cy="1693272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1" name="直接连接符 200"/>
              <p:cNvCxnSpPr/>
              <p:nvPr/>
            </p:nvCxnSpPr>
            <p:spPr>
              <a:xfrm flipH="1" flipV="1">
                <a:off x="4253811" y="1996526"/>
                <a:ext cx="227528" cy="1620887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2" name="直接连接符 201"/>
              <p:cNvCxnSpPr/>
              <p:nvPr/>
            </p:nvCxnSpPr>
            <p:spPr>
              <a:xfrm flipV="1">
                <a:off x="4253811" y="2006987"/>
                <a:ext cx="179803" cy="1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3" name="直接连接符 202"/>
              <p:cNvCxnSpPr/>
              <p:nvPr/>
            </p:nvCxnSpPr>
            <p:spPr>
              <a:xfrm flipH="1" flipV="1">
                <a:off x="4432334" y="1620725"/>
                <a:ext cx="593" cy="386263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4" name="直接连接符 203"/>
              <p:cNvCxnSpPr/>
              <p:nvPr/>
            </p:nvCxnSpPr>
            <p:spPr>
              <a:xfrm>
                <a:off x="4432334" y="1627153"/>
                <a:ext cx="153573" cy="2985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5" name="直接连接符 204"/>
              <p:cNvCxnSpPr/>
              <p:nvPr/>
            </p:nvCxnSpPr>
            <p:spPr>
              <a:xfrm flipV="1">
                <a:off x="4585907" y="1221786"/>
                <a:ext cx="0" cy="398939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6" name="直接连接符 205"/>
              <p:cNvCxnSpPr/>
              <p:nvPr/>
            </p:nvCxnSpPr>
            <p:spPr>
              <a:xfrm flipV="1">
                <a:off x="4585907" y="1221785"/>
                <a:ext cx="180000" cy="1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7" name="直接连接符 206"/>
              <p:cNvCxnSpPr/>
              <p:nvPr/>
            </p:nvCxnSpPr>
            <p:spPr>
              <a:xfrm flipV="1">
                <a:off x="4765907" y="543923"/>
                <a:ext cx="0" cy="694432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8" name="直接连接符 207"/>
              <p:cNvCxnSpPr/>
              <p:nvPr/>
            </p:nvCxnSpPr>
            <p:spPr>
              <a:xfrm>
                <a:off x="4771542" y="539720"/>
                <a:ext cx="54000" cy="0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9" name="直接连接符 208"/>
              <p:cNvCxnSpPr/>
              <p:nvPr/>
            </p:nvCxnSpPr>
            <p:spPr>
              <a:xfrm flipV="1">
                <a:off x="4818282" y="539720"/>
                <a:ext cx="0" cy="694432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0" name="直接连接符 209"/>
              <p:cNvCxnSpPr/>
              <p:nvPr/>
            </p:nvCxnSpPr>
            <p:spPr>
              <a:xfrm flipV="1">
                <a:off x="4811685" y="1224000"/>
                <a:ext cx="180000" cy="0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1" name="直接连接符 210"/>
              <p:cNvCxnSpPr/>
              <p:nvPr/>
            </p:nvCxnSpPr>
            <p:spPr>
              <a:xfrm flipV="1">
                <a:off x="4987871" y="1234152"/>
                <a:ext cx="0" cy="398939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2" name="直接连接符 211"/>
              <p:cNvCxnSpPr/>
              <p:nvPr/>
            </p:nvCxnSpPr>
            <p:spPr>
              <a:xfrm flipV="1">
                <a:off x="4987871" y="1612789"/>
                <a:ext cx="152493" cy="7936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3" name="直接连接符 212"/>
              <p:cNvCxnSpPr/>
              <p:nvPr/>
            </p:nvCxnSpPr>
            <p:spPr>
              <a:xfrm flipH="1" flipV="1">
                <a:off x="5151185" y="1611043"/>
                <a:ext cx="593" cy="386263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4" name="直接连接符 213"/>
              <p:cNvCxnSpPr/>
              <p:nvPr/>
            </p:nvCxnSpPr>
            <p:spPr>
              <a:xfrm flipV="1">
                <a:off x="5146743" y="2011728"/>
                <a:ext cx="179803" cy="1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5" name="直接连接符 214"/>
              <p:cNvCxnSpPr/>
              <p:nvPr/>
            </p:nvCxnSpPr>
            <p:spPr>
              <a:xfrm flipV="1">
                <a:off x="5090766" y="2013066"/>
                <a:ext cx="241928" cy="1471222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7" name="组合 166"/>
            <p:cNvGrpSpPr/>
            <p:nvPr/>
          </p:nvGrpSpPr>
          <p:grpSpPr>
            <a:xfrm rot="870553">
              <a:off x="4169712" y="764525"/>
              <a:ext cx="1093747" cy="2139814"/>
              <a:chOff x="5146743" y="1234152"/>
              <a:chExt cx="1633265" cy="2787951"/>
            </a:xfrm>
          </p:grpSpPr>
          <p:cxnSp>
            <p:nvCxnSpPr>
              <p:cNvPr id="168" name="直接连接符 167"/>
              <p:cNvCxnSpPr/>
              <p:nvPr/>
            </p:nvCxnSpPr>
            <p:spPr>
              <a:xfrm flipV="1">
                <a:off x="5146743" y="2806969"/>
                <a:ext cx="237997" cy="810444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" name="直接连接符 168"/>
              <p:cNvCxnSpPr/>
              <p:nvPr/>
            </p:nvCxnSpPr>
            <p:spPr>
              <a:xfrm>
                <a:off x="5384740" y="2799996"/>
                <a:ext cx="134361" cy="50589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直接连接符 169"/>
              <p:cNvCxnSpPr/>
              <p:nvPr/>
            </p:nvCxnSpPr>
            <p:spPr>
              <a:xfrm flipV="1">
                <a:off x="5519101" y="1234152"/>
                <a:ext cx="644460" cy="1616434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直接连接符 170"/>
              <p:cNvCxnSpPr/>
              <p:nvPr/>
            </p:nvCxnSpPr>
            <p:spPr>
              <a:xfrm>
                <a:off x="6167502" y="1247928"/>
                <a:ext cx="300613" cy="112191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2" name="直接连接符 171"/>
              <p:cNvCxnSpPr/>
              <p:nvPr/>
            </p:nvCxnSpPr>
            <p:spPr>
              <a:xfrm flipH="1">
                <a:off x="5823655" y="1348180"/>
                <a:ext cx="656082" cy="1502405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3" name="直接连接符 172"/>
              <p:cNvCxnSpPr/>
              <p:nvPr/>
            </p:nvCxnSpPr>
            <p:spPr>
              <a:xfrm>
                <a:off x="5825945" y="2862408"/>
                <a:ext cx="216000" cy="83845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4" name="直接连接符 173"/>
              <p:cNvCxnSpPr/>
              <p:nvPr/>
            </p:nvCxnSpPr>
            <p:spPr>
              <a:xfrm flipV="1">
                <a:off x="6051523" y="2189310"/>
                <a:ext cx="294975" cy="755911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5" name="直接连接符 174"/>
              <p:cNvCxnSpPr/>
              <p:nvPr/>
            </p:nvCxnSpPr>
            <p:spPr>
              <a:xfrm>
                <a:off x="6346498" y="2200692"/>
                <a:ext cx="433510" cy="161963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6" name="直接连接符 175"/>
              <p:cNvCxnSpPr/>
              <p:nvPr/>
            </p:nvCxnSpPr>
            <p:spPr>
              <a:xfrm flipH="1">
                <a:off x="6123112" y="2361466"/>
                <a:ext cx="656896" cy="1660637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" name="直接连接符 176"/>
              <p:cNvCxnSpPr/>
              <p:nvPr/>
            </p:nvCxnSpPr>
            <p:spPr>
              <a:xfrm flipV="1">
                <a:off x="5154630" y="2931099"/>
                <a:ext cx="268961" cy="686314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8" name="直接连接符 177"/>
              <p:cNvCxnSpPr/>
              <p:nvPr/>
            </p:nvCxnSpPr>
            <p:spPr>
              <a:xfrm>
                <a:off x="5411922" y="2947704"/>
                <a:ext cx="120470" cy="35242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9" name="直接连接符 178"/>
              <p:cNvCxnSpPr/>
              <p:nvPr/>
            </p:nvCxnSpPr>
            <p:spPr>
              <a:xfrm flipV="1">
                <a:off x="5538933" y="1440335"/>
                <a:ext cx="623030" cy="1534380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0" name="直接连接符 179"/>
              <p:cNvCxnSpPr/>
              <p:nvPr/>
            </p:nvCxnSpPr>
            <p:spPr>
              <a:xfrm>
                <a:off x="6167502" y="1440335"/>
                <a:ext cx="178996" cy="65801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直接连接符 180"/>
              <p:cNvCxnSpPr/>
              <p:nvPr/>
            </p:nvCxnSpPr>
            <p:spPr>
              <a:xfrm flipH="1">
                <a:off x="5732139" y="1506136"/>
                <a:ext cx="612761" cy="1424665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直接连接符 181"/>
              <p:cNvCxnSpPr/>
              <p:nvPr/>
            </p:nvCxnSpPr>
            <p:spPr>
              <a:xfrm>
                <a:off x="5735887" y="2934364"/>
                <a:ext cx="434081" cy="152979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直接连接符 182"/>
              <p:cNvCxnSpPr/>
              <p:nvPr/>
            </p:nvCxnSpPr>
            <p:spPr>
              <a:xfrm flipV="1">
                <a:off x="6167502" y="2395620"/>
                <a:ext cx="284058" cy="699935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直接连接符 183"/>
              <p:cNvCxnSpPr/>
              <p:nvPr/>
            </p:nvCxnSpPr>
            <p:spPr>
              <a:xfrm>
                <a:off x="6444208" y="2395620"/>
                <a:ext cx="214813" cy="56265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5" name="直接连接符 184"/>
              <p:cNvCxnSpPr/>
              <p:nvPr/>
            </p:nvCxnSpPr>
            <p:spPr>
              <a:xfrm flipH="1">
                <a:off x="6120827" y="2451886"/>
                <a:ext cx="522183" cy="1546498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" name="组合 4"/>
          <p:cNvGrpSpPr/>
          <p:nvPr/>
        </p:nvGrpSpPr>
        <p:grpSpPr>
          <a:xfrm rot="7432775">
            <a:off x="4431193" y="2029932"/>
            <a:ext cx="2508484" cy="1924665"/>
            <a:chOff x="1475656" y="0"/>
            <a:chExt cx="3787803" cy="2906238"/>
          </a:xfrm>
        </p:grpSpPr>
        <p:grpSp>
          <p:nvGrpSpPr>
            <p:cNvPr id="86" name="组合 85"/>
            <p:cNvGrpSpPr/>
            <p:nvPr/>
          </p:nvGrpSpPr>
          <p:grpSpPr>
            <a:xfrm rot="19227285">
              <a:off x="1475656" y="0"/>
              <a:ext cx="1998060" cy="2906238"/>
              <a:chOff x="2495759" y="339502"/>
              <a:chExt cx="2983653" cy="3786520"/>
            </a:xfrm>
          </p:grpSpPr>
          <p:grpSp>
            <p:nvGrpSpPr>
              <p:cNvPr id="137" name="组合 136"/>
              <p:cNvGrpSpPr/>
              <p:nvPr/>
            </p:nvGrpSpPr>
            <p:grpSpPr>
              <a:xfrm>
                <a:off x="2495759" y="339502"/>
                <a:ext cx="864096" cy="3528392"/>
                <a:chOff x="3275856" y="987574"/>
                <a:chExt cx="864096" cy="2880320"/>
              </a:xfrm>
            </p:grpSpPr>
            <p:cxnSp>
              <p:nvCxnSpPr>
                <p:cNvPr id="151" name="直接连接符 150"/>
                <p:cNvCxnSpPr/>
                <p:nvPr/>
              </p:nvCxnSpPr>
              <p:spPr>
                <a:xfrm flipH="1" flipV="1">
                  <a:off x="3275856" y="1563638"/>
                  <a:ext cx="288032" cy="2304256"/>
                </a:xfrm>
                <a:prstGeom prst="line">
                  <a:avLst/>
                </a:prstGeom>
                <a:ln w="22225">
                  <a:solidFill>
                    <a:schemeClr val="bg1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52" name="直接连接符 151"/>
                <p:cNvCxnSpPr/>
                <p:nvPr/>
              </p:nvCxnSpPr>
              <p:spPr>
                <a:xfrm>
                  <a:off x="3275856" y="1563638"/>
                  <a:ext cx="360040" cy="0"/>
                </a:xfrm>
                <a:prstGeom prst="line">
                  <a:avLst/>
                </a:prstGeom>
                <a:ln w="222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3" name="直接连接符 152"/>
                <p:cNvCxnSpPr/>
                <p:nvPr/>
              </p:nvCxnSpPr>
              <p:spPr>
                <a:xfrm flipV="1">
                  <a:off x="3637877" y="1275606"/>
                  <a:ext cx="0" cy="288032"/>
                </a:xfrm>
                <a:prstGeom prst="line">
                  <a:avLst/>
                </a:prstGeom>
                <a:ln w="222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4" name="直接连接符 153"/>
                <p:cNvCxnSpPr/>
                <p:nvPr/>
              </p:nvCxnSpPr>
              <p:spPr>
                <a:xfrm>
                  <a:off x="3635896" y="1275606"/>
                  <a:ext cx="216024" cy="0"/>
                </a:xfrm>
                <a:prstGeom prst="line">
                  <a:avLst/>
                </a:prstGeom>
                <a:ln w="222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5" name="直接连接符 154"/>
                <p:cNvCxnSpPr/>
                <p:nvPr/>
              </p:nvCxnSpPr>
              <p:spPr>
                <a:xfrm flipV="1">
                  <a:off x="3851920" y="987574"/>
                  <a:ext cx="0" cy="288032"/>
                </a:xfrm>
                <a:prstGeom prst="line">
                  <a:avLst/>
                </a:prstGeom>
                <a:ln w="222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6" name="直接连接符 155"/>
                <p:cNvCxnSpPr/>
                <p:nvPr/>
              </p:nvCxnSpPr>
              <p:spPr>
                <a:xfrm>
                  <a:off x="3851920" y="987574"/>
                  <a:ext cx="288032" cy="0"/>
                </a:xfrm>
                <a:prstGeom prst="line">
                  <a:avLst/>
                </a:prstGeom>
                <a:ln w="222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7" name="直接连接符 156"/>
                <p:cNvCxnSpPr/>
                <p:nvPr/>
              </p:nvCxnSpPr>
              <p:spPr>
                <a:xfrm flipH="1">
                  <a:off x="3851920" y="987574"/>
                  <a:ext cx="288032" cy="2880320"/>
                </a:xfrm>
                <a:prstGeom prst="line">
                  <a:avLst/>
                </a:prstGeom>
                <a:ln w="222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8" name="直接连接符 157"/>
                <p:cNvCxnSpPr/>
                <p:nvPr/>
              </p:nvCxnSpPr>
              <p:spPr>
                <a:xfrm flipH="1" flipV="1">
                  <a:off x="3419872" y="1707654"/>
                  <a:ext cx="144016" cy="2160240"/>
                </a:xfrm>
                <a:prstGeom prst="line">
                  <a:avLst/>
                </a:prstGeom>
                <a:ln w="222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9" name="直接连接符 158"/>
                <p:cNvCxnSpPr/>
                <p:nvPr/>
              </p:nvCxnSpPr>
              <p:spPr>
                <a:xfrm>
                  <a:off x="3419872" y="1707654"/>
                  <a:ext cx="324036" cy="0"/>
                </a:xfrm>
                <a:prstGeom prst="line">
                  <a:avLst/>
                </a:prstGeom>
                <a:ln w="222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0" name="直接连接符 159"/>
                <p:cNvCxnSpPr/>
                <p:nvPr/>
              </p:nvCxnSpPr>
              <p:spPr>
                <a:xfrm flipV="1">
                  <a:off x="3743908" y="1419622"/>
                  <a:ext cx="0" cy="288032"/>
                </a:xfrm>
                <a:prstGeom prst="line">
                  <a:avLst/>
                </a:prstGeom>
                <a:ln w="222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1" name="直接连接符 160"/>
                <p:cNvCxnSpPr/>
                <p:nvPr/>
              </p:nvCxnSpPr>
              <p:spPr>
                <a:xfrm>
                  <a:off x="3743908" y="1419622"/>
                  <a:ext cx="180000" cy="0"/>
                </a:xfrm>
                <a:prstGeom prst="line">
                  <a:avLst/>
                </a:prstGeom>
                <a:ln w="222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2" name="直接连接符 161"/>
                <p:cNvCxnSpPr/>
                <p:nvPr/>
              </p:nvCxnSpPr>
              <p:spPr>
                <a:xfrm flipV="1">
                  <a:off x="3923928" y="1131590"/>
                  <a:ext cx="0" cy="288032"/>
                </a:xfrm>
                <a:prstGeom prst="line">
                  <a:avLst/>
                </a:prstGeom>
                <a:ln w="222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3" name="直接连接符 162"/>
                <p:cNvCxnSpPr/>
                <p:nvPr/>
              </p:nvCxnSpPr>
              <p:spPr>
                <a:xfrm>
                  <a:off x="3923908" y="1131590"/>
                  <a:ext cx="144036" cy="0"/>
                </a:xfrm>
                <a:prstGeom prst="line">
                  <a:avLst/>
                </a:prstGeom>
                <a:ln w="222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4" name="直接连接符 163"/>
                <p:cNvCxnSpPr/>
                <p:nvPr/>
              </p:nvCxnSpPr>
              <p:spPr>
                <a:xfrm flipH="1">
                  <a:off x="3851920" y="1131590"/>
                  <a:ext cx="216024" cy="2736304"/>
                </a:xfrm>
                <a:prstGeom prst="line">
                  <a:avLst/>
                </a:prstGeom>
                <a:ln w="222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8" name="组合 137"/>
              <p:cNvGrpSpPr/>
              <p:nvPr/>
            </p:nvGrpSpPr>
            <p:grpSpPr>
              <a:xfrm>
                <a:off x="3089639" y="838856"/>
                <a:ext cx="2389773" cy="3287166"/>
                <a:chOff x="3851920" y="868760"/>
                <a:chExt cx="2389773" cy="3287166"/>
              </a:xfrm>
            </p:grpSpPr>
            <p:cxnSp>
              <p:nvCxnSpPr>
                <p:cNvPr id="139" name="直接连接符 138"/>
                <p:cNvCxnSpPr/>
                <p:nvPr/>
              </p:nvCxnSpPr>
              <p:spPr>
                <a:xfrm flipV="1">
                  <a:off x="3851920" y="1419622"/>
                  <a:ext cx="432048" cy="2448272"/>
                </a:xfrm>
                <a:prstGeom prst="line">
                  <a:avLst/>
                </a:prstGeom>
                <a:ln w="222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" name="直接连接符 139"/>
                <p:cNvCxnSpPr/>
                <p:nvPr/>
              </p:nvCxnSpPr>
              <p:spPr>
                <a:xfrm>
                  <a:off x="4283968" y="1419622"/>
                  <a:ext cx="936104" cy="144016"/>
                </a:xfrm>
                <a:prstGeom prst="line">
                  <a:avLst/>
                </a:prstGeom>
                <a:ln w="222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" name="直接连接符 140"/>
                <p:cNvCxnSpPr/>
                <p:nvPr/>
              </p:nvCxnSpPr>
              <p:spPr>
                <a:xfrm flipH="1">
                  <a:off x="4644008" y="1563638"/>
                  <a:ext cx="576064" cy="2448272"/>
                </a:xfrm>
                <a:prstGeom prst="line">
                  <a:avLst/>
                </a:prstGeom>
                <a:ln w="222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" name="直接连接符 141"/>
                <p:cNvCxnSpPr/>
                <p:nvPr/>
              </p:nvCxnSpPr>
              <p:spPr>
                <a:xfrm flipV="1">
                  <a:off x="3851920" y="1563638"/>
                  <a:ext cx="538574" cy="2304256"/>
                </a:xfrm>
                <a:prstGeom prst="line">
                  <a:avLst/>
                </a:prstGeom>
                <a:ln w="222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" name="直接连接符 142"/>
                <p:cNvCxnSpPr/>
                <p:nvPr/>
              </p:nvCxnSpPr>
              <p:spPr>
                <a:xfrm rot="2372715" flipV="1">
                  <a:off x="4426009" y="1450636"/>
                  <a:ext cx="482077" cy="317908"/>
                </a:xfrm>
                <a:prstGeom prst="line">
                  <a:avLst/>
                </a:prstGeom>
                <a:ln w="222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4" name="直接连接符 143"/>
                <p:cNvCxnSpPr/>
                <p:nvPr/>
              </p:nvCxnSpPr>
              <p:spPr>
                <a:xfrm flipH="1">
                  <a:off x="4630499" y="1649535"/>
                  <a:ext cx="336060" cy="2362375"/>
                </a:xfrm>
                <a:prstGeom prst="line">
                  <a:avLst/>
                </a:prstGeom>
                <a:ln w="222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5" name="直接连接符 144"/>
                <p:cNvCxnSpPr/>
                <p:nvPr/>
              </p:nvCxnSpPr>
              <p:spPr>
                <a:xfrm flipV="1">
                  <a:off x="4644008" y="868760"/>
                  <a:ext cx="1008112" cy="3143150"/>
                </a:xfrm>
                <a:prstGeom prst="line">
                  <a:avLst/>
                </a:prstGeom>
                <a:ln w="222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" name="直接连接符 145"/>
                <p:cNvCxnSpPr/>
                <p:nvPr/>
              </p:nvCxnSpPr>
              <p:spPr>
                <a:xfrm>
                  <a:off x="5665629" y="868760"/>
                  <a:ext cx="576064" cy="176420"/>
                </a:xfrm>
                <a:prstGeom prst="line">
                  <a:avLst/>
                </a:prstGeom>
                <a:ln w="222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" name="直接连接符 146"/>
                <p:cNvCxnSpPr/>
                <p:nvPr/>
              </p:nvCxnSpPr>
              <p:spPr>
                <a:xfrm flipH="1">
                  <a:off x="4982049" y="1045180"/>
                  <a:ext cx="1246135" cy="3110746"/>
                </a:xfrm>
                <a:prstGeom prst="line">
                  <a:avLst/>
                </a:prstGeom>
                <a:ln w="222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8" name="直接连接符 147"/>
                <p:cNvCxnSpPr/>
                <p:nvPr/>
              </p:nvCxnSpPr>
              <p:spPr>
                <a:xfrm flipV="1">
                  <a:off x="4630499" y="1045180"/>
                  <a:ext cx="1093629" cy="2966730"/>
                </a:xfrm>
                <a:prstGeom prst="line">
                  <a:avLst/>
                </a:prstGeom>
                <a:ln w="222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9" name="直接连接符 148"/>
                <p:cNvCxnSpPr/>
                <p:nvPr/>
              </p:nvCxnSpPr>
              <p:spPr>
                <a:xfrm>
                  <a:off x="5724128" y="1027178"/>
                  <a:ext cx="346531" cy="104412"/>
                </a:xfrm>
                <a:prstGeom prst="line">
                  <a:avLst/>
                </a:prstGeom>
                <a:ln w="222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0" name="直接连接符 149"/>
                <p:cNvCxnSpPr/>
                <p:nvPr/>
              </p:nvCxnSpPr>
              <p:spPr>
                <a:xfrm flipH="1">
                  <a:off x="4982049" y="1131590"/>
                  <a:ext cx="1088610" cy="3024336"/>
                </a:xfrm>
                <a:prstGeom prst="line">
                  <a:avLst/>
                </a:prstGeom>
                <a:ln w="222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87" name="组合 86"/>
            <p:cNvGrpSpPr/>
            <p:nvPr/>
          </p:nvGrpSpPr>
          <p:grpSpPr>
            <a:xfrm>
              <a:off x="3326633" y="30859"/>
              <a:ext cx="849269" cy="2440916"/>
              <a:chOff x="4156065" y="437158"/>
              <a:chExt cx="1268192" cy="3180255"/>
            </a:xfrm>
          </p:grpSpPr>
          <p:cxnSp>
            <p:nvCxnSpPr>
              <p:cNvPr id="107" name="直接连接符 106"/>
              <p:cNvCxnSpPr/>
              <p:nvPr/>
            </p:nvCxnSpPr>
            <p:spPr>
              <a:xfrm flipH="1" flipV="1">
                <a:off x="4156065" y="1917228"/>
                <a:ext cx="261860" cy="1700185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直接连接符 107"/>
              <p:cNvCxnSpPr/>
              <p:nvPr/>
            </p:nvCxnSpPr>
            <p:spPr>
              <a:xfrm>
                <a:off x="4166261" y="1917228"/>
                <a:ext cx="208935" cy="0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直接连接符 108"/>
              <p:cNvCxnSpPr/>
              <p:nvPr/>
            </p:nvCxnSpPr>
            <p:spPr>
              <a:xfrm flipV="1">
                <a:off x="4375196" y="1530529"/>
                <a:ext cx="0" cy="386699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直接连接符 109"/>
              <p:cNvCxnSpPr/>
              <p:nvPr/>
            </p:nvCxnSpPr>
            <p:spPr>
              <a:xfrm>
                <a:off x="4375196" y="1530529"/>
                <a:ext cx="140474" cy="0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直接连接符 110"/>
              <p:cNvCxnSpPr/>
              <p:nvPr/>
            </p:nvCxnSpPr>
            <p:spPr>
              <a:xfrm flipV="1">
                <a:off x="4515670" y="1131590"/>
                <a:ext cx="0" cy="398939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直接连接符 111"/>
              <p:cNvCxnSpPr/>
              <p:nvPr/>
            </p:nvCxnSpPr>
            <p:spPr>
              <a:xfrm>
                <a:off x="4515670" y="1131590"/>
                <a:ext cx="200346" cy="0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直接连接符 112"/>
              <p:cNvCxnSpPr/>
              <p:nvPr/>
            </p:nvCxnSpPr>
            <p:spPr>
              <a:xfrm flipV="1">
                <a:off x="4716016" y="437158"/>
                <a:ext cx="0" cy="694432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直接连接符 113"/>
              <p:cNvCxnSpPr/>
              <p:nvPr/>
            </p:nvCxnSpPr>
            <p:spPr>
              <a:xfrm>
                <a:off x="4716016" y="437158"/>
                <a:ext cx="132816" cy="0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直接连接符 114"/>
              <p:cNvCxnSpPr/>
              <p:nvPr/>
            </p:nvCxnSpPr>
            <p:spPr>
              <a:xfrm>
                <a:off x="4848832" y="437158"/>
                <a:ext cx="0" cy="694432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直接连接符 115"/>
              <p:cNvCxnSpPr/>
              <p:nvPr/>
            </p:nvCxnSpPr>
            <p:spPr>
              <a:xfrm flipV="1">
                <a:off x="5059117" y="1131589"/>
                <a:ext cx="0" cy="398939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直接连接符 116"/>
              <p:cNvCxnSpPr/>
              <p:nvPr/>
            </p:nvCxnSpPr>
            <p:spPr>
              <a:xfrm>
                <a:off x="5059117" y="1530528"/>
                <a:ext cx="157413" cy="0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直接连接符 117"/>
              <p:cNvCxnSpPr/>
              <p:nvPr/>
            </p:nvCxnSpPr>
            <p:spPr>
              <a:xfrm flipV="1">
                <a:off x="5214656" y="1532880"/>
                <a:ext cx="0" cy="386699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直接连接符 118"/>
              <p:cNvCxnSpPr/>
              <p:nvPr/>
            </p:nvCxnSpPr>
            <p:spPr>
              <a:xfrm>
                <a:off x="4848832" y="1131589"/>
                <a:ext cx="200346" cy="0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直接连接符 119"/>
              <p:cNvCxnSpPr/>
              <p:nvPr/>
            </p:nvCxnSpPr>
            <p:spPr>
              <a:xfrm>
                <a:off x="5214656" y="1924140"/>
                <a:ext cx="208935" cy="0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直接连接符 120"/>
              <p:cNvCxnSpPr/>
              <p:nvPr/>
            </p:nvCxnSpPr>
            <p:spPr>
              <a:xfrm flipV="1">
                <a:off x="5146293" y="1924141"/>
                <a:ext cx="277964" cy="1693272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直接连接符 121"/>
              <p:cNvCxnSpPr/>
              <p:nvPr/>
            </p:nvCxnSpPr>
            <p:spPr>
              <a:xfrm flipH="1" flipV="1">
                <a:off x="4253811" y="1996526"/>
                <a:ext cx="227528" cy="1620887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直接连接符 122"/>
              <p:cNvCxnSpPr/>
              <p:nvPr/>
            </p:nvCxnSpPr>
            <p:spPr>
              <a:xfrm flipV="1">
                <a:off x="4253811" y="2006987"/>
                <a:ext cx="179803" cy="1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直接连接符 123"/>
              <p:cNvCxnSpPr/>
              <p:nvPr/>
            </p:nvCxnSpPr>
            <p:spPr>
              <a:xfrm flipH="1" flipV="1">
                <a:off x="4432334" y="1620725"/>
                <a:ext cx="593" cy="386263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直接连接符 124"/>
              <p:cNvCxnSpPr/>
              <p:nvPr/>
            </p:nvCxnSpPr>
            <p:spPr>
              <a:xfrm>
                <a:off x="4432334" y="1627153"/>
                <a:ext cx="153573" cy="2985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直接连接符 125"/>
              <p:cNvCxnSpPr/>
              <p:nvPr/>
            </p:nvCxnSpPr>
            <p:spPr>
              <a:xfrm flipV="1">
                <a:off x="4585907" y="1221786"/>
                <a:ext cx="0" cy="398939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直接连接符 126"/>
              <p:cNvCxnSpPr/>
              <p:nvPr/>
            </p:nvCxnSpPr>
            <p:spPr>
              <a:xfrm flipV="1">
                <a:off x="4585907" y="1221785"/>
                <a:ext cx="180000" cy="1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直接连接符 127"/>
              <p:cNvCxnSpPr/>
              <p:nvPr/>
            </p:nvCxnSpPr>
            <p:spPr>
              <a:xfrm flipV="1">
                <a:off x="4765907" y="543923"/>
                <a:ext cx="0" cy="694432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直接连接符 128"/>
              <p:cNvCxnSpPr/>
              <p:nvPr/>
            </p:nvCxnSpPr>
            <p:spPr>
              <a:xfrm>
                <a:off x="4771542" y="539720"/>
                <a:ext cx="54000" cy="0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直接连接符 129"/>
              <p:cNvCxnSpPr/>
              <p:nvPr/>
            </p:nvCxnSpPr>
            <p:spPr>
              <a:xfrm flipV="1">
                <a:off x="4818282" y="539720"/>
                <a:ext cx="0" cy="694432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直接连接符 130"/>
              <p:cNvCxnSpPr/>
              <p:nvPr/>
            </p:nvCxnSpPr>
            <p:spPr>
              <a:xfrm flipV="1">
                <a:off x="4811685" y="1224000"/>
                <a:ext cx="180000" cy="0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直接连接符 131"/>
              <p:cNvCxnSpPr/>
              <p:nvPr/>
            </p:nvCxnSpPr>
            <p:spPr>
              <a:xfrm flipV="1">
                <a:off x="4987871" y="1234152"/>
                <a:ext cx="0" cy="398939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直接连接符 132"/>
              <p:cNvCxnSpPr/>
              <p:nvPr/>
            </p:nvCxnSpPr>
            <p:spPr>
              <a:xfrm flipV="1">
                <a:off x="4987871" y="1612789"/>
                <a:ext cx="152493" cy="7936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直接连接符 133"/>
              <p:cNvCxnSpPr/>
              <p:nvPr/>
            </p:nvCxnSpPr>
            <p:spPr>
              <a:xfrm flipH="1" flipV="1">
                <a:off x="5151185" y="1611043"/>
                <a:ext cx="593" cy="386263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直接连接符 134"/>
              <p:cNvCxnSpPr/>
              <p:nvPr/>
            </p:nvCxnSpPr>
            <p:spPr>
              <a:xfrm flipV="1">
                <a:off x="5146743" y="2011728"/>
                <a:ext cx="179803" cy="1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直接连接符 135"/>
              <p:cNvCxnSpPr/>
              <p:nvPr/>
            </p:nvCxnSpPr>
            <p:spPr>
              <a:xfrm flipV="1">
                <a:off x="5090766" y="2013066"/>
                <a:ext cx="241928" cy="1471222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8" name="组合 87"/>
            <p:cNvGrpSpPr/>
            <p:nvPr/>
          </p:nvGrpSpPr>
          <p:grpSpPr>
            <a:xfrm rot="870553">
              <a:off x="4169712" y="764525"/>
              <a:ext cx="1093747" cy="2139814"/>
              <a:chOff x="5146743" y="1234152"/>
              <a:chExt cx="1633265" cy="2787951"/>
            </a:xfrm>
          </p:grpSpPr>
          <p:cxnSp>
            <p:nvCxnSpPr>
              <p:cNvPr id="89" name="直接连接符 88"/>
              <p:cNvCxnSpPr/>
              <p:nvPr/>
            </p:nvCxnSpPr>
            <p:spPr>
              <a:xfrm flipV="1">
                <a:off x="5146743" y="2806969"/>
                <a:ext cx="237997" cy="810444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直接连接符 89"/>
              <p:cNvCxnSpPr/>
              <p:nvPr/>
            </p:nvCxnSpPr>
            <p:spPr>
              <a:xfrm>
                <a:off x="5384740" y="2799996"/>
                <a:ext cx="134361" cy="50589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直接连接符 90"/>
              <p:cNvCxnSpPr/>
              <p:nvPr/>
            </p:nvCxnSpPr>
            <p:spPr>
              <a:xfrm flipV="1">
                <a:off x="5519101" y="1234152"/>
                <a:ext cx="644460" cy="1616434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直接连接符 91"/>
              <p:cNvCxnSpPr/>
              <p:nvPr/>
            </p:nvCxnSpPr>
            <p:spPr>
              <a:xfrm>
                <a:off x="6167502" y="1247928"/>
                <a:ext cx="300613" cy="112191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直接连接符 92"/>
              <p:cNvCxnSpPr/>
              <p:nvPr/>
            </p:nvCxnSpPr>
            <p:spPr>
              <a:xfrm flipH="1">
                <a:off x="5823655" y="1348180"/>
                <a:ext cx="656082" cy="1502405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直接连接符 93"/>
              <p:cNvCxnSpPr/>
              <p:nvPr/>
            </p:nvCxnSpPr>
            <p:spPr>
              <a:xfrm>
                <a:off x="5825945" y="2862408"/>
                <a:ext cx="216000" cy="83845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直接连接符 94"/>
              <p:cNvCxnSpPr/>
              <p:nvPr/>
            </p:nvCxnSpPr>
            <p:spPr>
              <a:xfrm flipV="1">
                <a:off x="6051523" y="2189310"/>
                <a:ext cx="294975" cy="755911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直接连接符 95"/>
              <p:cNvCxnSpPr/>
              <p:nvPr/>
            </p:nvCxnSpPr>
            <p:spPr>
              <a:xfrm>
                <a:off x="6346498" y="2200692"/>
                <a:ext cx="433510" cy="161963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直接连接符 96"/>
              <p:cNvCxnSpPr/>
              <p:nvPr/>
            </p:nvCxnSpPr>
            <p:spPr>
              <a:xfrm flipH="1">
                <a:off x="6123112" y="2361466"/>
                <a:ext cx="656896" cy="1660637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直接连接符 97"/>
              <p:cNvCxnSpPr/>
              <p:nvPr/>
            </p:nvCxnSpPr>
            <p:spPr>
              <a:xfrm flipV="1">
                <a:off x="5154630" y="2931099"/>
                <a:ext cx="268961" cy="686314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直接连接符 98"/>
              <p:cNvCxnSpPr/>
              <p:nvPr/>
            </p:nvCxnSpPr>
            <p:spPr>
              <a:xfrm>
                <a:off x="5411922" y="2947704"/>
                <a:ext cx="120470" cy="35242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直接连接符 99"/>
              <p:cNvCxnSpPr/>
              <p:nvPr/>
            </p:nvCxnSpPr>
            <p:spPr>
              <a:xfrm flipV="1">
                <a:off x="5538933" y="1440335"/>
                <a:ext cx="623030" cy="1534380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直接连接符 100"/>
              <p:cNvCxnSpPr/>
              <p:nvPr/>
            </p:nvCxnSpPr>
            <p:spPr>
              <a:xfrm>
                <a:off x="6167502" y="1440335"/>
                <a:ext cx="178996" cy="65801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直接连接符 101"/>
              <p:cNvCxnSpPr/>
              <p:nvPr/>
            </p:nvCxnSpPr>
            <p:spPr>
              <a:xfrm flipH="1">
                <a:off x="5732139" y="1506136"/>
                <a:ext cx="612761" cy="1424665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直接连接符 102"/>
              <p:cNvCxnSpPr/>
              <p:nvPr/>
            </p:nvCxnSpPr>
            <p:spPr>
              <a:xfrm>
                <a:off x="5735887" y="2934364"/>
                <a:ext cx="434081" cy="152979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直接连接符 103"/>
              <p:cNvCxnSpPr/>
              <p:nvPr/>
            </p:nvCxnSpPr>
            <p:spPr>
              <a:xfrm flipV="1">
                <a:off x="6167502" y="2395620"/>
                <a:ext cx="284058" cy="699935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直接连接符 104"/>
              <p:cNvCxnSpPr/>
              <p:nvPr/>
            </p:nvCxnSpPr>
            <p:spPr>
              <a:xfrm>
                <a:off x="6444208" y="2395620"/>
                <a:ext cx="214813" cy="56265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直接连接符 105"/>
              <p:cNvCxnSpPr/>
              <p:nvPr/>
            </p:nvCxnSpPr>
            <p:spPr>
              <a:xfrm flipH="1">
                <a:off x="6120827" y="2451886"/>
                <a:ext cx="522183" cy="1546498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" name="组合 5"/>
          <p:cNvGrpSpPr/>
          <p:nvPr/>
        </p:nvGrpSpPr>
        <p:grpSpPr>
          <a:xfrm rot="14588119">
            <a:off x="2119851" y="2227384"/>
            <a:ext cx="2508484" cy="1924665"/>
            <a:chOff x="1475656" y="0"/>
            <a:chExt cx="3787803" cy="2906238"/>
          </a:xfrm>
        </p:grpSpPr>
        <p:grpSp>
          <p:nvGrpSpPr>
            <p:cNvPr id="7" name="组合 6"/>
            <p:cNvGrpSpPr/>
            <p:nvPr/>
          </p:nvGrpSpPr>
          <p:grpSpPr>
            <a:xfrm rot="19227285">
              <a:off x="1475656" y="0"/>
              <a:ext cx="1998060" cy="2906238"/>
              <a:chOff x="2495759" y="339502"/>
              <a:chExt cx="2983653" cy="3786520"/>
            </a:xfrm>
          </p:grpSpPr>
          <p:grpSp>
            <p:nvGrpSpPr>
              <p:cNvPr id="58" name="组合 57"/>
              <p:cNvGrpSpPr/>
              <p:nvPr/>
            </p:nvGrpSpPr>
            <p:grpSpPr>
              <a:xfrm>
                <a:off x="2495759" y="339502"/>
                <a:ext cx="864096" cy="3528392"/>
                <a:chOff x="3275856" y="987574"/>
                <a:chExt cx="864096" cy="2880320"/>
              </a:xfrm>
            </p:grpSpPr>
            <p:cxnSp>
              <p:nvCxnSpPr>
                <p:cNvPr id="72" name="直接连接符 71"/>
                <p:cNvCxnSpPr/>
                <p:nvPr/>
              </p:nvCxnSpPr>
              <p:spPr>
                <a:xfrm flipH="1" flipV="1">
                  <a:off x="3275856" y="1563638"/>
                  <a:ext cx="288032" cy="2304256"/>
                </a:xfrm>
                <a:prstGeom prst="line">
                  <a:avLst/>
                </a:prstGeom>
                <a:ln w="22225">
                  <a:solidFill>
                    <a:schemeClr val="bg1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直接连接符 72"/>
                <p:cNvCxnSpPr/>
                <p:nvPr/>
              </p:nvCxnSpPr>
              <p:spPr>
                <a:xfrm>
                  <a:off x="3275856" y="1563638"/>
                  <a:ext cx="360040" cy="0"/>
                </a:xfrm>
                <a:prstGeom prst="line">
                  <a:avLst/>
                </a:prstGeom>
                <a:ln w="222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直接连接符 73"/>
                <p:cNvCxnSpPr/>
                <p:nvPr/>
              </p:nvCxnSpPr>
              <p:spPr>
                <a:xfrm flipV="1">
                  <a:off x="3637877" y="1275606"/>
                  <a:ext cx="0" cy="288032"/>
                </a:xfrm>
                <a:prstGeom prst="line">
                  <a:avLst/>
                </a:prstGeom>
                <a:ln w="222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直接连接符 74"/>
                <p:cNvCxnSpPr/>
                <p:nvPr/>
              </p:nvCxnSpPr>
              <p:spPr>
                <a:xfrm>
                  <a:off x="3635896" y="1275606"/>
                  <a:ext cx="216024" cy="0"/>
                </a:xfrm>
                <a:prstGeom prst="line">
                  <a:avLst/>
                </a:prstGeom>
                <a:ln w="222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" name="直接连接符 75"/>
                <p:cNvCxnSpPr/>
                <p:nvPr/>
              </p:nvCxnSpPr>
              <p:spPr>
                <a:xfrm flipV="1">
                  <a:off x="3851920" y="987574"/>
                  <a:ext cx="0" cy="288032"/>
                </a:xfrm>
                <a:prstGeom prst="line">
                  <a:avLst/>
                </a:prstGeom>
                <a:ln w="222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" name="直接连接符 76"/>
                <p:cNvCxnSpPr/>
                <p:nvPr/>
              </p:nvCxnSpPr>
              <p:spPr>
                <a:xfrm>
                  <a:off x="3851920" y="987574"/>
                  <a:ext cx="288032" cy="0"/>
                </a:xfrm>
                <a:prstGeom prst="line">
                  <a:avLst/>
                </a:prstGeom>
                <a:ln w="222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直接连接符 77"/>
                <p:cNvCxnSpPr/>
                <p:nvPr/>
              </p:nvCxnSpPr>
              <p:spPr>
                <a:xfrm flipH="1">
                  <a:off x="3851920" y="987574"/>
                  <a:ext cx="288032" cy="2880320"/>
                </a:xfrm>
                <a:prstGeom prst="line">
                  <a:avLst/>
                </a:prstGeom>
                <a:ln w="222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9" name="直接连接符 78"/>
                <p:cNvCxnSpPr/>
                <p:nvPr/>
              </p:nvCxnSpPr>
              <p:spPr>
                <a:xfrm flipH="1" flipV="1">
                  <a:off x="3419872" y="1707654"/>
                  <a:ext cx="144016" cy="2160240"/>
                </a:xfrm>
                <a:prstGeom prst="line">
                  <a:avLst/>
                </a:prstGeom>
                <a:ln w="222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0" name="直接连接符 79"/>
                <p:cNvCxnSpPr/>
                <p:nvPr/>
              </p:nvCxnSpPr>
              <p:spPr>
                <a:xfrm>
                  <a:off x="3419872" y="1707654"/>
                  <a:ext cx="324036" cy="0"/>
                </a:xfrm>
                <a:prstGeom prst="line">
                  <a:avLst/>
                </a:prstGeom>
                <a:ln w="222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1" name="直接连接符 80"/>
                <p:cNvCxnSpPr/>
                <p:nvPr/>
              </p:nvCxnSpPr>
              <p:spPr>
                <a:xfrm flipV="1">
                  <a:off x="3743908" y="1419622"/>
                  <a:ext cx="0" cy="288032"/>
                </a:xfrm>
                <a:prstGeom prst="line">
                  <a:avLst/>
                </a:prstGeom>
                <a:ln w="222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2" name="直接连接符 81"/>
                <p:cNvCxnSpPr/>
                <p:nvPr/>
              </p:nvCxnSpPr>
              <p:spPr>
                <a:xfrm>
                  <a:off x="3743908" y="1419622"/>
                  <a:ext cx="180000" cy="0"/>
                </a:xfrm>
                <a:prstGeom prst="line">
                  <a:avLst/>
                </a:prstGeom>
                <a:ln w="222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3" name="直接连接符 82"/>
                <p:cNvCxnSpPr/>
                <p:nvPr/>
              </p:nvCxnSpPr>
              <p:spPr>
                <a:xfrm flipV="1">
                  <a:off x="3923928" y="1131590"/>
                  <a:ext cx="0" cy="288032"/>
                </a:xfrm>
                <a:prstGeom prst="line">
                  <a:avLst/>
                </a:prstGeom>
                <a:ln w="222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4" name="直接连接符 83"/>
                <p:cNvCxnSpPr/>
                <p:nvPr/>
              </p:nvCxnSpPr>
              <p:spPr>
                <a:xfrm>
                  <a:off x="3923908" y="1131590"/>
                  <a:ext cx="144036" cy="0"/>
                </a:xfrm>
                <a:prstGeom prst="line">
                  <a:avLst/>
                </a:prstGeom>
                <a:ln w="222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5" name="直接连接符 84"/>
                <p:cNvCxnSpPr/>
                <p:nvPr/>
              </p:nvCxnSpPr>
              <p:spPr>
                <a:xfrm flipH="1">
                  <a:off x="3851920" y="1131590"/>
                  <a:ext cx="216024" cy="2736304"/>
                </a:xfrm>
                <a:prstGeom prst="line">
                  <a:avLst/>
                </a:prstGeom>
                <a:ln w="222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9" name="组合 58"/>
              <p:cNvGrpSpPr/>
              <p:nvPr/>
            </p:nvGrpSpPr>
            <p:grpSpPr>
              <a:xfrm>
                <a:off x="3089639" y="838856"/>
                <a:ext cx="2389773" cy="3287166"/>
                <a:chOff x="3851920" y="868760"/>
                <a:chExt cx="2389773" cy="3287166"/>
              </a:xfrm>
            </p:grpSpPr>
            <p:cxnSp>
              <p:nvCxnSpPr>
                <p:cNvPr id="60" name="直接连接符 59"/>
                <p:cNvCxnSpPr/>
                <p:nvPr/>
              </p:nvCxnSpPr>
              <p:spPr>
                <a:xfrm flipV="1">
                  <a:off x="3851920" y="1419622"/>
                  <a:ext cx="432048" cy="2448272"/>
                </a:xfrm>
                <a:prstGeom prst="line">
                  <a:avLst/>
                </a:prstGeom>
                <a:ln w="222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直接连接符 60"/>
                <p:cNvCxnSpPr/>
                <p:nvPr/>
              </p:nvCxnSpPr>
              <p:spPr>
                <a:xfrm>
                  <a:off x="4283968" y="1419622"/>
                  <a:ext cx="936104" cy="144016"/>
                </a:xfrm>
                <a:prstGeom prst="line">
                  <a:avLst/>
                </a:prstGeom>
                <a:ln w="222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直接连接符 61"/>
                <p:cNvCxnSpPr/>
                <p:nvPr/>
              </p:nvCxnSpPr>
              <p:spPr>
                <a:xfrm flipH="1">
                  <a:off x="4644008" y="1563638"/>
                  <a:ext cx="576064" cy="2448272"/>
                </a:xfrm>
                <a:prstGeom prst="line">
                  <a:avLst/>
                </a:prstGeom>
                <a:ln w="222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直接连接符 62"/>
                <p:cNvCxnSpPr/>
                <p:nvPr/>
              </p:nvCxnSpPr>
              <p:spPr>
                <a:xfrm flipV="1">
                  <a:off x="3851920" y="1563638"/>
                  <a:ext cx="538574" cy="2304256"/>
                </a:xfrm>
                <a:prstGeom prst="line">
                  <a:avLst/>
                </a:prstGeom>
                <a:ln w="222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直接连接符 63"/>
                <p:cNvCxnSpPr/>
                <p:nvPr/>
              </p:nvCxnSpPr>
              <p:spPr>
                <a:xfrm rot="2372715" flipV="1">
                  <a:off x="4426009" y="1450636"/>
                  <a:ext cx="482077" cy="317908"/>
                </a:xfrm>
                <a:prstGeom prst="line">
                  <a:avLst/>
                </a:prstGeom>
                <a:ln w="222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直接连接符 64"/>
                <p:cNvCxnSpPr/>
                <p:nvPr/>
              </p:nvCxnSpPr>
              <p:spPr>
                <a:xfrm flipH="1">
                  <a:off x="4630499" y="1649535"/>
                  <a:ext cx="336060" cy="2362375"/>
                </a:xfrm>
                <a:prstGeom prst="line">
                  <a:avLst/>
                </a:prstGeom>
                <a:ln w="222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直接连接符 65"/>
                <p:cNvCxnSpPr/>
                <p:nvPr/>
              </p:nvCxnSpPr>
              <p:spPr>
                <a:xfrm flipV="1">
                  <a:off x="4644008" y="868760"/>
                  <a:ext cx="1008112" cy="3143150"/>
                </a:xfrm>
                <a:prstGeom prst="line">
                  <a:avLst/>
                </a:prstGeom>
                <a:ln w="222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" name="直接连接符 66"/>
                <p:cNvCxnSpPr/>
                <p:nvPr/>
              </p:nvCxnSpPr>
              <p:spPr>
                <a:xfrm>
                  <a:off x="5665629" y="868760"/>
                  <a:ext cx="576064" cy="176420"/>
                </a:xfrm>
                <a:prstGeom prst="line">
                  <a:avLst/>
                </a:prstGeom>
                <a:ln w="222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直接连接符 67"/>
                <p:cNvCxnSpPr/>
                <p:nvPr/>
              </p:nvCxnSpPr>
              <p:spPr>
                <a:xfrm flipH="1">
                  <a:off x="4982049" y="1045180"/>
                  <a:ext cx="1246135" cy="3110746"/>
                </a:xfrm>
                <a:prstGeom prst="line">
                  <a:avLst/>
                </a:prstGeom>
                <a:ln w="222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直接连接符 68"/>
                <p:cNvCxnSpPr/>
                <p:nvPr/>
              </p:nvCxnSpPr>
              <p:spPr>
                <a:xfrm flipV="1">
                  <a:off x="4630499" y="1045180"/>
                  <a:ext cx="1093629" cy="2966730"/>
                </a:xfrm>
                <a:prstGeom prst="line">
                  <a:avLst/>
                </a:prstGeom>
                <a:ln w="222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" name="直接连接符 69"/>
                <p:cNvCxnSpPr/>
                <p:nvPr/>
              </p:nvCxnSpPr>
              <p:spPr>
                <a:xfrm>
                  <a:off x="5724128" y="1027178"/>
                  <a:ext cx="346531" cy="104412"/>
                </a:xfrm>
                <a:prstGeom prst="line">
                  <a:avLst/>
                </a:prstGeom>
                <a:ln w="222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直接连接符 70"/>
                <p:cNvCxnSpPr/>
                <p:nvPr/>
              </p:nvCxnSpPr>
              <p:spPr>
                <a:xfrm flipH="1">
                  <a:off x="4982049" y="1131590"/>
                  <a:ext cx="1088610" cy="3024336"/>
                </a:xfrm>
                <a:prstGeom prst="line">
                  <a:avLst/>
                </a:prstGeom>
                <a:ln w="222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8" name="组合 7"/>
            <p:cNvGrpSpPr/>
            <p:nvPr/>
          </p:nvGrpSpPr>
          <p:grpSpPr>
            <a:xfrm>
              <a:off x="3326633" y="30859"/>
              <a:ext cx="849269" cy="2440916"/>
              <a:chOff x="4156065" y="437158"/>
              <a:chExt cx="1268192" cy="3180255"/>
            </a:xfrm>
          </p:grpSpPr>
          <p:cxnSp>
            <p:nvCxnSpPr>
              <p:cNvPr id="28" name="直接连接符 27"/>
              <p:cNvCxnSpPr/>
              <p:nvPr/>
            </p:nvCxnSpPr>
            <p:spPr>
              <a:xfrm flipH="1" flipV="1">
                <a:off x="4156065" y="1917228"/>
                <a:ext cx="261860" cy="1700185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接连接符 28"/>
              <p:cNvCxnSpPr/>
              <p:nvPr/>
            </p:nvCxnSpPr>
            <p:spPr>
              <a:xfrm>
                <a:off x="4166261" y="1917228"/>
                <a:ext cx="208935" cy="0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接连接符 29"/>
              <p:cNvCxnSpPr/>
              <p:nvPr/>
            </p:nvCxnSpPr>
            <p:spPr>
              <a:xfrm flipV="1">
                <a:off x="4375196" y="1530529"/>
                <a:ext cx="0" cy="386699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接连接符 30"/>
              <p:cNvCxnSpPr/>
              <p:nvPr/>
            </p:nvCxnSpPr>
            <p:spPr>
              <a:xfrm>
                <a:off x="4375196" y="1530529"/>
                <a:ext cx="140474" cy="0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/>
              <p:cNvCxnSpPr/>
              <p:nvPr/>
            </p:nvCxnSpPr>
            <p:spPr>
              <a:xfrm flipV="1">
                <a:off x="4515670" y="1131590"/>
                <a:ext cx="0" cy="398939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接连接符 32"/>
              <p:cNvCxnSpPr/>
              <p:nvPr/>
            </p:nvCxnSpPr>
            <p:spPr>
              <a:xfrm>
                <a:off x="4515670" y="1131590"/>
                <a:ext cx="200346" cy="0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接连接符 33"/>
              <p:cNvCxnSpPr/>
              <p:nvPr/>
            </p:nvCxnSpPr>
            <p:spPr>
              <a:xfrm flipV="1">
                <a:off x="4716016" y="437158"/>
                <a:ext cx="0" cy="694432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接连接符 34"/>
              <p:cNvCxnSpPr/>
              <p:nvPr/>
            </p:nvCxnSpPr>
            <p:spPr>
              <a:xfrm>
                <a:off x="4716016" y="437158"/>
                <a:ext cx="132816" cy="0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接连接符 35"/>
              <p:cNvCxnSpPr/>
              <p:nvPr/>
            </p:nvCxnSpPr>
            <p:spPr>
              <a:xfrm>
                <a:off x="4848832" y="437158"/>
                <a:ext cx="0" cy="694432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连接符 36"/>
              <p:cNvCxnSpPr/>
              <p:nvPr/>
            </p:nvCxnSpPr>
            <p:spPr>
              <a:xfrm flipV="1">
                <a:off x="5059117" y="1131589"/>
                <a:ext cx="0" cy="398939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/>
              <p:cNvCxnSpPr/>
              <p:nvPr/>
            </p:nvCxnSpPr>
            <p:spPr>
              <a:xfrm>
                <a:off x="5059117" y="1530528"/>
                <a:ext cx="157413" cy="0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直接连接符 38"/>
              <p:cNvCxnSpPr/>
              <p:nvPr/>
            </p:nvCxnSpPr>
            <p:spPr>
              <a:xfrm flipV="1">
                <a:off x="5214656" y="1532880"/>
                <a:ext cx="0" cy="386699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接连接符 39"/>
              <p:cNvCxnSpPr/>
              <p:nvPr/>
            </p:nvCxnSpPr>
            <p:spPr>
              <a:xfrm>
                <a:off x="4848832" y="1131589"/>
                <a:ext cx="200346" cy="0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接连接符 40"/>
              <p:cNvCxnSpPr/>
              <p:nvPr/>
            </p:nvCxnSpPr>
            <p:spPr>
              <a:xfrm>
                <a:off x="5214656" y="1924140"/>
                <a:ext cx="208935" cy="0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接连接符 41"/>
              <p:cNvCxnSpPr/>
              <p:nvPr/>
            </p:nvCxnSpPr>
            <p:spPr>
              <a:xfrm flipV="1">
                <a:off x="5146293" y="1924141"/>
                <a:ext cx="277964" cy="1693272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直接连接符 42"/>
              <p:cNvCxnSpPr/>
              <p:nvPr/>
            </p:nvCxnSpPr>
            <p:spPr>
              <a:xfrm flipH="1" flipV="1">
                <a:off x="4253811" y="1996526"/>
                <a:ext cx="227528" cy="1620887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接连接符 43"/>
              <p:cNvCxnSpPr/>
              <p:nvPr/>
            </p:nvCxnSpPr>
            <p:spPr>
              <a:xfrm flipV="1">
                <a:off x="4253811" y="2006987"/>
                <a:ext cx="179803" cy="1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接连接符 44"/>
              <p:cNvCxnSpPr/>
              <p:nvPr/>
            </p:nvCxnSpPr>
            <p:spPr>
              <a:xfrm flipH="1" flipV="1">
                <a:off x="4432334" y="1620725"/>
                <a:ext cx="593" cy="386263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接连接符 45"/>
              <p:cNvCxnSpPr/>
              <p:nvPr/>
            </p:nvCxnSpPr>
            <p:spPr>
              <a:xfrm>
                <a:off x="4432334" y="1627153"/>
                <a:ext cx="153573" cy="2985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接连接符 46"/>
              <p:cNvCxnSpPr/>
              <p:nvPr/>
            </p:nvCxnSpPr>
            <p:spPr>
              <a:xfrm flipV="1">
                <a:off x="4585907" y="1221786"/>
                <a:ext cx="0" cy="398939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直接连接符 47"/>
              <p:cNvCxnSpPr/>
              <p:nvPr/>
            </p:nvCxnSpPr>
            <p:spPr>
              <a:xfrm flipV="1">
                <a:off x="4585907" y="1221785"/>
                <a:ext cx="180000" cy="1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接连接符 48"/>
              <p:cNvCxnSpPr/>
              <p:nvPr/>
            </p:nvCxnSpPr>
            <p:spPr>
              <a:xfrm flipV="1">
                <a:off x="4765907" y="543923"/>
                <a:ext cx="0" cy="694432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接连接符 49"/>
              <p:cNvCxnSpPr/>
              <p:nvPr/>
            </p:nvCxnSpPr>
            <p:spPr>
              <a:xfrm>
                <a:off x="4771542" y="539720"/>
                <a:ext cx="54000" cy="0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直接连接符 50"/>
              <p:cNvCxnSpPr/>
              <p:nvPr/>
            </p:nvCxnSpPr>
            <p:spPr>
              <a:xfrm flipV="1">
                <a:off x="4818282" y="539720"/>
                <a:ext cx="0" cy="694432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接连接符 51"/>
              <p:cNvCxnSpPr/>
              <p:nvPr/>
            </p:nvCxnSpPr>
            <p:spPr>
              <a:xfrm flipV="1">
                <a:off x="4811685" y="1224000"/>
                <a:ext cx="180000" cy="0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接连接符 52"/>
              <p:cNvCxnSpPr/>
              <p:nvPr/>
            </p:nvCxnSpPr>
            <p:spPr>
              <a:xfrm flipV="1">
                <a:off x="4987871" y="1234152"/>
                <a:ext cx="0" cy="398939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直接连接符 53"/>
              <p:cNvCxnSpPr/>
              <p:nvPr/>
            </p:nvCxnSpPr>
            <p:spPr>
              <a:xfrm flipV="1">
                <a:off x="4987871" y="1612789"/>
                <a:ext cx="152493" cy="7936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直接连接符 54"/>
              <p:cNvCxnSpPr/>
              <p:nvPr/>
            </p:nvCxnSpPr>
            <p:spPr>
              <a:xfrm flipH="1" flipV="1">
                <a:off x="5151185" y="1611043"/>
                <a:ext cx="593" cy="386263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直接连接符 55"/>
              <p:cNvCxnSpPr/>
              <p:nvPr/>
            </p:nvCxnSpPr>
            <p:spPr>
              <a:xfrm flipV="1">
                <a:off x="5146743" y="2011728"/>
                <a:ext cx="179803" cy="1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直接连接符 56"/>
              <p:cNvCxnSpPr/>
              <p:nvPr/>
            </p:nvCxnSpPr>
            <p:spPr>
              <a:xfrm flipV="1">
                <a:off x="5090766" y="2013066"/>
                <a:ext cx="241928" cy="1471222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组合 8"/>
            <p:cNvGrpSpPr/>
            <p:nvPr/>
          </p:nvGrpSpPr>
          <p:grpSpPr>
            <a:xfrm rot="870553">
              <a:off x="4169712" y="764525"/>
              <a:ext cx="1093747" cy="2139814"/>
              <a:chOff x="5146743" y="1234152"/>
              <a:chExt cx="1633265" cy="2787951"/>
            </a:xfrm>
          </p:grpSpPr>
          <p:cxnSp>
            <p:nvCxnSpPr>
              <p:cNvPr id="10" name="直接连接符 9"/>
              <p:cNvCxnSpPr/>
              <p:nvPr/>
            </p:nvCxnSpPr>
            <p:spPr>
              <a:xfrm flipV="1">
                <a:off x="5146743" y="2806969"/>
                <a:ext cx="237997" cy="810444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接连接符 10"/>
              <p:cNvCxnSpPr/>
              <p:nvPr/>
            </p:nvCxnSpPr>
            <p:spPr>
              <a:xfrm>
                <a:off x="5384740" y="2799996"/>
                <a:ext cx="134361" cy="50589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直接连接符 11"/>
              <p:cNvCxnSpPr/>
              <p:nvPr/>
            </p:nvCxnSpPr>
            <p:spPr>
              <a:xfrm flipV="1">
                <a:off x="5519101" y="1234152"/>
                <a:ext cx="644460" cy="1616434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接连接符 12"/>
              <p:cNvCxnSpPr/>
              <p:nvPr/>
            </p:nvCxnSpPr>
            <p:spPr>
              <a:xfrm>
                <a:off x="6167502" y="1247928"/>
                <a:ext cx="300613" cy="112191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直接连接符 13"/>
              <p:cNvCxnSpPr/>
              <p:nvPr/>
            </p:nvCxnSpPr>
            <p:spPr>
              <a:xfrm flipH="1">
                <a:off x="5823655" y="1348180"/>
                <a:ext cx="656082" cy="1502405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接连接符 14"/>
              <p:cNvCxnSpPr/>
              <p:nvPr/>
            </p:nvCxnSpPr>
            <p:spPr>
              <a:xfrm>
                <a:off x="5825945" y="2862408"/>
                <a:ext cx="216000" cy="83845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直接连接符 15"/>
              <p:cNvCxnSpPr/>
              <p:nvPr/>
            </p:nvCxnSpPr>
            <p:spPr>
              <a:xfrm flipV="1">
                <a:off x="6051523" y="2189310"/>
                <a:ext cx="294975" cy="755911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/>
              <p:cNvCxnSpPr/>
              <p:nvPr/>
            </p:nvCxnSpPr>
            <p:spPr>
              <a:xfrm>
                <a:off x="6346498" y="2200692"/>
                <a:ext cx="433510" cy="161963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接连接符 17"/>
              <p:cNvCxnSpPr/>
              <p:nvPr/>
            </p:nvCxnSpPr>
            <p:spPr>
              <a:xfrm flipH="1">
                <a:off x="6123112" y="2361466"/>
                <a:ext cx="656896" cy="1660637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/>
              <p:cNvCxnSpPr/>
              <p:nvPr/>
            </p:nvCxnSpPr>
            <p:spPr>
              <a:xfrm flipV="1">
                <a:off x="5154630" y="2931099"/>
                <a:ext cx="268961" cy="686314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连接符 19"/>
              <p:cNvCxnSpPr/>
              <p:nvPr/>
            </p:nvCxnSpPr>
            <p:spPr>
              <a:xfrm>
                <a:off x="5411922" y="2947704"/>
                <a:ext cx="120470" cy="35242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接连接符 20"/>
              <p:cNvCxnSpPr/>
              <p:nvPr/>
            </p:nvCxnSpPr>
            <p:spPr>
              <a:xfrm flipV="1">
                <a:off x="5538933" y="1440335"/>
                <a:ext cx="623030" cy="1534380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接连接符 21"/>
              <p:cNvCxnSpPr/>
              <p:nvPr/>
            </p:nvCxnSpPr>
            <p:spPr>
              <a:xfrm>
                <a:off x="6167502" y="1440335"/>
                <a:ext cx="178996" cy="65801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接连接符 22"/>
              <p:cNvCxnSpPr/>
              <p:nvPr/>
            </p:nvCxnSpPr>
            <p:spPr>
              <a:xfrm flipH="1">
                <a:off x="5732139" y="1506136"/>
                <a:ext cx="612761" cy="1424665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/>
              <p:cNvCxnSpPr/>
              <p:nvPr/>
            </p:nvCxnSpPr>
            <p:spPr>
              <a:xfrm>
                <a:off x="5735887" y="2934364"/>
                <a:ext cx="434081" cy="152979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/>
            </p:nvCxnSpPr>
            <p:spPr>
              <a:xfrm flipV="1">
                <a:off x="6167502" y="2395620"/>
                <a:ext cx="284058" cy="699935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/>
              <p:cNvCxnSpPr/>
              <p:nvPr/>
            </p:nvCxnSpPr>
            <p:spPr>
              <a:xfrm>
                <a:off x="6444208" y="2395620"/>
                <a:ext cx="214813" cy="56265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接连接符 26"/>
              <p:cNvCxnSpPr/>
              <p:nvPr/>
            </p:nvCxnSpPr>
            <p:spPr>
              <a:xfrm flipH="1">
                <a:off x="6120827" y="2451886"/>
                <a:ext cx="522183" cy="1546498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44" name="文本框 243"/>
          <p:cNvSpPr txBox="1"/>
          <p:nvPr/>
        </p:nvSpPr>
        <p:spPr>
          <a:xfrm>
            <a:off x="3707904" y="2011000"/>
            <a:ext cx="152477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dirty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霾</a:t>
            </a:r>
            <a:r>
              <a:rPr lang="en-US" altLang="zh-CN" sz="4800" b="1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·</a:t>
            </a:r>
            <a:r>
              <a:rPr lang="zh-CN" altLang="en-US" sz="4800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伏</a:t>
            </a:r>
            <a:endParaRPr lang="zh-CN" altLang="en-US" sz="4800" dirty="0">
              <a:solidFill>
                <a:schemeClr val="bg1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246" name="文本框 245"/>
          <p:cNvSpPr txBox="1"/>
          <p:nvPr/>
        </p:nvSpPr>
        <p:spPr>
          <a:xfrm>
            <a:off x="6732240" y="324304"/>
            <a:ext cx="22172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/>
                </a:solidFill>
                <a:latin typeface="Agency FB" panose="020B0503020202020204" pitchFamily="34" charset="0"/>
              </a:rPr>
              <a:t>Design by </a:t>
            </a:r>
            <a:r>
              <a:rPr lang="en-US" altLang="zh-CN" sz="2000" b="1" dirty="0" smtClean="0">
                <a:solidFill>
                  <a:schemeClr val="bg1"/>
                </a:solidFill>
                <a:latin typeface="Agency FB" panose="020B0503020202020204" pitchFamily="34" charset="0"/>
              </a:rPr>
              <a:t>Clea</a:t>
            </a:r>
            <a:r>
              <a:rPr lang="en-US" altLang="zh-CN" sz="2000" b="1" dirty="0">
                <a:solidFill>
                  <a:schemeClr val="bg1"/>
                </a:solidFill>
                <a:latin typeface="Agency FB" panose="020B0503020202020204" pitchFamily="34" charset="0"/>
              </a:rPr>
              <a:t>r</a:t>
            </a:r>
            <a:r>
              <a:rPr lang="en-US" altLang="zh-CN" sz="2000" b="1" dirty="0" smtClean="0">
                <a:solidFill>
                  <a:schemeClr val="bg1"/>
                </a:solidFill>
                <a:latin typeface="Agency FB" panose="020B0503020202020204" pitchFamily="34" charset="0"/>
              </a:rPr>
              <a:t> </a:t>
            </a:r>
            <a:r>
              <a:rPr lang="en-US" altLang="zh-CN" sz="2000" b="1" dirty="0" smtClean="0">
                <a:solidFill>
                  <a:schemeClr val="bg1"/>
                </a:solidFill>
                <a:latin typeface="Agency FB" panose="020B0503020202020204" pitchFamily="34" charset="0"/>
              </a:rPr>
              <a:t>in 2015</a:t>
            </a:r>
            <a:endParaRPr lang="zh-CN" altLang="en-US" sz="2000" b="1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sp>
        <p:nvSpPr>
          <p:cNvPr id="3" name="云形 2"/>
          <p:cNvSpPr/>
          <p:nvPr/>
        </p:nvSpPr>
        <p:spPr>
          <a:xfrm rot="1688047">
            <a:off x="5982332" y="1018591"/>
            <a:ext cx="497423" cy="321475"/>
          </a:xfrm>
          <a:prstGeom prst="clou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8" name="云形 247"/>
          <p:cNvSpPr/>
          <p:nvPr/>
        </p:nvSpPr>
        <p:spPr>
          <a:xfrm rot="20066729">
            <a:off x="5624847" y="3968602"/>
            <a:ext cx="497423" cy="321475"/>
          </a:xfrm>
          <a:prstGeom prst="clou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9" name="云形 248"/>
          <p:cNvSpPr/>
          <p:nvPr/>
        </p:nvSpPr>
        <p:spPr>
          <a:xfrm rot="20066729">
            <a:off x="2354240" y="1376616"/>
            <a:ext cx="497423" cy="321475"/>
          </a:xfrm>
          <a:prstGeom prst="clou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1" y="1779662"/>
            <a:ext cx="3633897" cy="1368152"/>
          </a:xfrm>
          <a:prstGeom prst="rect">
            <a:avLst/>
          </a:prstGeom>
          <a:solidFill>
            <a:srgbClr val="00B050">
              <a:alpha val="6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3633896" y="1779662"/>
            <a:ext cx="5510104" cy="1368152"/>
          </a:xfrm>
          <a:prstGeom prst="rect">
            <a:avLst/>
          </a:prstGeom>
          <a:solidFill>
            <a:schemeClr val="bg1">
              <a:alpha val="3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1259632" y="1923678"/>
            <a:ext cx="23086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挑战霾伏，一起</a:t>
            </a:r>
            <a:endParaRPr lang="zh-CN" altLang="en-US" sz="2400" b="1" dirty="0">
              <a:solidFill>
                <a:schemeClr val="bg1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234104" y="2353445"/>
            <a:ext cx="23936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</a:rPr>
              <a:t>Challenge to ”Haze ambush”</a:t>
            </a:r>
          </a:p>
          <a:p>
            <a:pPr algn="ctr"/>
            <a:r>
              <a:rPr lang="en-US" altLang="zh-CN" b="1" dirty="0" smtClean="0">
                <a:solidFill>
                  <a:schemeClr val="bg1"/>
                </a:solidFill>
                <a:latin typeface="Agency FB" panose="020B0503020202020204" pitchFamily="34" charset="0"/>
              </a:rPr>
              <a:t>Together</a:t>
            </a:r>
            <a:endParaRPr lang="zh-CN" altLang="en-US" b="1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640084" y="2676610"/>
            <a:ext cx="17123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latin typeface="张海山锐谐体" panose="02000000000000000000" pitchFamily="2" charset="-122"/>
                <a:ea typeface="张海山锐谐体" panose="02000000000000000000" pitchFamily="2" charset="-122"/>
              </a:rPr>
              <a:t>-</a:t>
            </a:r>
            <a:r>
              <a:rPr lang="zh-CN" altLang="en-US" sz="2400" b="1" dirty="0" smtClean="0">
                <a:latin typeface="张海山锐谐体" panose="02000000000000000000" pitchFamily="2" charset="-122"/>
                <a:ea typeface="张海山锐谐体" panose="02000000000000000000" pitchFamily="2" charset="-122"/>
              </a:rPr>
              <a:t>谢谢观赏</a:t>
            </a:r>
            <a:r>
              <a:rPr lang="en-US" altLang="zh-CN" sz="2400" b="1" dirty="0" smtClean="0">
                <a:latin typeface="张海山锐谐体" panose="02000000000000000000" pitchFamily="2" charset="-122"/>
                <a:ea typeface="张海山锐谐体" panose="02000000000000000000" pitchFamily="2" charset="-122"/>
              </a:rPr>
              <a:t>-</a:t>
            </a:r>
            <a:endParaRPr lang="zh-CN" altLang="en-US" sz="2400" b="1" dirty="0"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76878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1043608" y="2673449"/>
            <a:ext cx="2088232" cy="2088232"/>
            <a:chOff x="971600" y="627534"/>
            <a:chExt cx="2088232" cy="2088232"/>
          </a:xfrm>
        </p:grpSpPr>
        <p:grpSp>
          <p:nvGrpSpPr>
            <p:cNvPr id="11" name="组合 10"/>
            <p:cNvGrpSpPr/>
            <p:nvPr/>
          </p:nvGrpSpPr>
          <p:grpSpPr>
            <a:xfrm>
              <a:off x="971600" y="627534"/>
              <a:ext cx="2088232" cy="2088232"/>
              <a:chOff x="971600" y="627534"/>
              <a:chExt cx="2088232" cy="2088232"/>
            </a:xfrm>
          </p:grpSpPr>
          <p:sp>
            <p:nvSpPr>
              <p:cNvPr id="4" name="弧形 3"/>
              <p:cNvSpPr/>
              <p:nvPr/>
            </p:nvSpPr>
            <p:spPr>
              <a:xfrm>
                <a:off x="971600" y="627534"/>
                <a:ext cx="2088232" cy="2088232"/>
              </a:xfrm>
              <a:prstGeom prst="arc">
                <a:avLst>
                  <a:gd name="adj1" fmla="val 13001865"/>
                  <a:gd name="adj2" fmla="val 10089306"/>
                </a:avLst>
              </a:prstGeom>
              <a:ln w="508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34" name="弧形 33"/>
              <p:cNvSpPr/>
              <p:nvPr/>
            </p:nvSpPr>
            <p:spPr>
              <a:xfrm>
                <a:off x="971600" y="627534"/>
                <a:ext cx="2088232" cy="2088232"/>
              </a:xfrm>
              <a:prstGeom prst="arc">
                <a:avLst>
                  <a:gd name="adj1" fmla="val 4363913"/>
                  <a:gd name="adj2" fmla="val 13315814"/>
                </a:avLst>
              </a:prstGeom>
              <a:ln w="50800">
                <a:solidFill>
                  <a:schemeClr val="bg1">
                    <a:alpha val="4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" name="文本框 4"/>
            <p:cNvSpPr txBox="1"/>
            <p:nvPr/>
          </p:nvSpPr>
          <p:spPr>
            <a:xfrm>
              <a:off x="1270159" y="1317707"/>
              <a:ext cx="1491114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4000" b="1" dirty="0" smtClean="0">
                  <a:solidFill>
                    <a:schemeClr val="bg1"/>
                  </a:solidFill>
                  <a:latin typeface="张海山锐谐体" panose="02000000000000000000" pitchFamily="2" charset="-122"/>
                  <a:ea typeface="张海山锐谐体" panose="02000000000000000000" pitchFamily="2" charset="-122"/>
                </a:rPr>
                <a:t>83%</a:t>
              </a:r>
              <a:endParaRPr lang="zh-CN" altLang="en-US" sz="4000" b="1" dirty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6228184" y="2673449"/>
            <a:ext cx="2088232" cy="2088232"/>
            <a:chOff x="3707904" y="627534"/>
            <a:chExt cx="2088232" cy="2088232"/>
          </a:xfrm>
        </p:grpSpPr>
        <p:grpSp>
          <p:nvGrpSpPr>
            <p:cNvPr id="38" name="组合 37"/>
            <p:cNvGrpSpPr/>
            <p:nvPr/>
          </p:nvGrpSpPr>
          <p:grpSpPr>
            <a:xfrm>
              <a:off x="3707904" y="627534"/>
              <a:ext cx="2088232" cy="2088232"/>
              <a:chOff x="971600" y="627534"/>
              <a:chExt cx="2088232" cy="2088232"/>
            </a:xfrm>
          </p:grpSpPr>
          <p:sp>
            <p:nvSpPr>
              <p:cNvPr id="39" name="弧形 38"/>
              <p:cNvSpPr/>
              <p:nvPr/>
            </p:nvSpPr>
            <p:spPr>
              <a:xfrm>
                <a:off x="971600" y="627534"/>
                <a:ext cx="2088232" cy="2088232"/>
              </a:xfrm>
              <a:prstGeom prst="arc">
                <a:avLst>
                  <a:gd name="adj1" fmla="val 14266246"/>
                  <a:gd name="adj2" fmla="val 2701320"/>
                </a:avLst>
              </a:prstGeom>
              <a:ln w="508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40" name="弧形 39"/>
              <p:cNvSpPr/>
              <p:nvPr/>
            </p:nvSpPr>
            <p:spPr>
              <a:xfrm>
                <a:off x="971600" y="627534"/>
                <a:ext cx="2088232" cy="2088232"/>
              </a:xfrm>
              <a:prstGeom prst="arc">
                <a:avLst>
                  <a:gd name="adj1" fmla="val 2238033"/>
                  <a:gd name="adj2" fmla="val 14547021"/>
                </a:avLst>
              </a:prstGeom>
              <a:ln w="50800">
                <a:solidFill>
                  <a:schemeClr val="bg1">
                    <a:alpha val="4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1" name="文本框 60"/>
            <p:cNvSpPr txBox="1"/>
            <p:nvPr/>
          </p:nvSpPr>
          <p:spPr>
            <a:xfrm>
              <a:off x="4012074" y="1317707"/>
              <a:ext cx="1479892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4000" b="1" dirty="0" smtClean="0">
                  <a:solidFill>
                    <a:schemeClr val="bg1"/>
                  </a:solidFill>
                  <a:latin typeface="张海山锐谐体" panose="02000000000000000000" pitchFamily="2" charset="-122"/>
                  <a:ea typeface="张海山锐谐体" panose="02000000000000000000" pitchFamily="2" charset="-122"/>
                </a:rPr>
                <a:t>47%</a:t>
              </a:r>
              <a:endParaRPr lang="zh-CN" altLang="en-US" sz="4000" b="1" dirty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endParaRPr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1129044" y="483518"/>
            <a:ext cx="69140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这是我们可爱的城市</a:t>
            </a:r>
            <a:r>
              <a:rPr lang="en-US" altLang="zh-CN" sz="2800" b="1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——</a:t>
            </a:r>
            <a:r>
              <a:rPr lang="zh-CN" altLang="en-US" sz="2800" b="1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北京，的雾霾数据</a:t>
            </a:r>
            <a:endParaRPr lang="zh-CN" altLang="en-US" sz="2800" b="1" dirty="0">
              <a:solidFill>
                <a:schemeClr val="bg1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841229" y="2116777"/>
            <a:ext cx="249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每月雾霾天气所占比例</a:t>
            </a:r>
            <a:endParaRPr lang="zh-CN" altLang="en-US" b="1" dirty="0">
              <a:solidFill>
                <a:schemeClr val="bg1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6039450" y="2116777"/>
            <a:ext cx="2460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每年雾霾天气所占比例</a:t>
            </a:r>
            <a:endParaRPr lang="zh-CN" altLang="en-US" b="1" dirty="0">
              <a:solidFill>
                <a:schemeClr val="bg1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95542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4494714" cy="5143500"/>
          </a:xfrm>
          <a:custGeom>
            <a:avLst/>
            <a:gdLst>
              <a:gd name="connsiteX0" fmla="*/ 0 w 3707904"/>
              <a:gd name="connsiteY0" fmla="*/ 0 h 5143500"/>
              <a:gd name="connsiteX1" fmla="*/ 3707904 w 3707904"/>
              <a:gd name="connsiteY1" fmla="*/ 0 h 5143500"/>
              <a:gd name="connsiteX2" fmla="*/ 3707904 w 3707904"/>
              <a:gd name="connsiteY2" fmla="*/ 5143500 h 5143500"/>
              <a:gd name="connsiteX3" fmla="*/ 0 w 3707904"/>
              <a:gd name="connsiteY3" fmla="*/ 5143500 h 5143500"/>
              <a:gd name="connsiteX4" fmla="*/ 0 w 3707904"/>
              <a:gd name="connsiteY4" fmla="*/ 0 h 5143500"/>
              <a:gd name="connsiteX0" fmla="*/ 0 w 4367123"/>
              <a:gd name="connsiteY0" fmla="*/ 0 h 5143500"/>
              <a:gd name="connsiteX1" fmla="*/ 4367123 w 4367123"/>
              <a:gd name="connsiteY1" fmla="*/ 1562986 h 5143500"/>
              <a:gd name="connsiteX2" fmla="*/ 3707904 w 4367123"/>
              <a:gd name="connsiteY2" fmla="*/ 5143500 h 5143500"/>
              <a:gd name="connsiteX3" fmla="*/ 0 w 4367123"/>
              <a:gd name="connsiteY3" fmla="*/ 5143500 h 5143500"/>
              <a:gd name="connsiteX4" fmla="*/ 0 w 4367123"/>
              <a:gd name="connsiteY4" fmla="*/ 0 h 5143500"/>
              <a:gd name="connsiteX0" fmla="*/ 0 w 4367123"/>
              <a:gd name="connsiteY0" fmla="*/ 0 h 5143500"/>
              <a:gd name="connsiteX1" fmla="*/ 4367123 w 4367123"/>
              <a:gd name="connsiteY1" fmla="*/ 1562986 h 5143500"/>
              <a:gd name="connsiteX2" fmla="*/ 2463894 w 4367123"/>
              <a:gd name="connsiteY2" fmla="*/ 5143500 h 5143500"/>
              <a:gd name="connsiteX3" fmla="*/ 0 w 4367123"/>
              <a:gd name="connsiteY3" fmla="*/ 5143500 h 5143500"/>
              <a:gd name="connsiteX4" fmla="*/ 0 w 4367123"/>
              <a:gd name="connsiteY4" fmla="*/ 0 h 5143500"/>
              <a:gd name="connsiteX0" fmla="*/ 0 w 4494714"/>
              <a:gd name="connsiteY0" fmla="*/ 0 h 5143500"/>
              <a:gd name="connsiteX1" fmla="*/ 4494714 w 4494714"/>
              <a:gd name="connsiteY1" fmla="*/ 978195 h 5143500"/>
              <a:gd name="connsiteX2" fmla="*/ 2463894 w 4494714"/>
              <a:gd name="connsiteY2" fmla="*/ 5143500 h 5143500"/>
              <a:gd name="connsiteX3" fmla="*/ 0 w 4494714"/>
              <a:gd name="connsiteY3" fmla="*/ 5143500 h 5143500"/>
              <a:gd name="connsiteX4" fmla="*/ 0 w 4494714"/>
              <a:gd name="connsiteY4" fmla="*/ 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94714" h="5143500">
                <a:moveTo>
                  <a:pt x="0" y="0"/>
                </a:moveTo>
                <a:lnTo>
                  <a:pt x="4494714" y="978195"/>
                </a:lnTo>
                <a:lnTo>
                  <a:pt x="2463894" y="5143500"/>
                </a:lnTo>
                <a:lnTo>
                  <a:pt x="0" y="514350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3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07504" y="901083"/>
            <a:ext cx="41296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我们大部分时间活在雾霾之下</a:t>
            </a:r>
            <a:endParaRPr lang="zh-CN" altLang="en-US" sz="2400" b="1" dirty="0">
              <a:solidFill>
                <a:schemeClr val="bg1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 rot="20980681">
            <a:off x="552311" y="1604145"/>
            <a:ext cx="268695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b="1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到底，雾霾是什么？</a:t>
            </a:r>
            <a:endParaRPr lang="zh-CN" altLang="en-US" sz="2200" b="1" dirty="0">
              <a:solidFill>
                <a:schemeClr val="bg1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 rot="309735">
            <a:off x="577575" y="2213562"/>
            <a:ext cx="212910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b="1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雾霾来自哪里？</a:t>
            </a:r>
            <a:endParaRPr lang="zh-CN" altLang="en-US" sz="2200" b="1" dirty="0">
              <a:solidFill>
                <a:schemeClr val="bg1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 rot="908827">
            <a:off x="701166" y="3392629"/>
            <a:ext cx="185499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b="1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雾霾的味道？</a:t>
            </a:r>
            <a:endParaRPr lang="zh-CN" altLang="en-US" sz="2200" b="1" dirty="0">
              <a:solidFill>
                <a:schemeClr val="bg1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51" name="文本框 50"/>
          <p:cNvSpPr txBox="1"/>
          <p:nvPr/>
        </p:nvSpPr>
        <p:spPr>
          <a:xfrm rot="20246020">
            <a:off x="564107" y="4199344"/>
            <a:ext cx="212910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b="1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雾霾怎么挑战？</a:t>
            </a:r>
            <a:endParaRPr lang="zh-CN" altLang="en-US" sz="2200" b="1" dirty="0">
              <a:solidFill>
                <a:schemeClr val="bg1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52" name="文本框 51"/>
          <p:cNvSpPr txBox="1"/>
          <p:nvPr/>
        </p:nvSpPr>
        <p:spPr>
          <a:xfrm rot="21107703">
            <a:off x="762657" y="2755500"/>
            <a:ext cx="185339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b="1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雾霾的代价？</a:t>
            </a:r>
            <a:endParaRPr lang="zh-CN" altLang="en-US" sz="2200" b="1" dirty="0">
              <a:solidFill>
                <a:schemeClr val="bg1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68921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五边形 3"/>
          <p:cNvSpPr/>
          <p:nvPr/>
        </p:nvSpPr>
        <p:spPr>
          <a:xfrm rot="16200000" flipV="1">
            <a:off x="640085" y="-640085"/>
            <a:ext cx="2859782" cy="4139952"/>
          </a:xfrm>
          <a:custGeom>
            <a:avLst/>
            <a:gdLst>
              <a:gd name="connsiteX0" fmla="*/ 4 w 4155248"/>
              <a:gd name="connsiteY0" fmla="*/ 1174850 h 3075806"/>
              <a:gd name="connsiteX1" fmla="*/ 2077624 w 4155248"/>
              <a:gd name="connsiteY1" fmla="*/ 0 h 3075806"/>
              <a:gd name="connsiteX2" fmla="*/ 4155244 w 4155248"/>
              <a:gd name="connsiteY2" fmla="*/ 1174850 h 3075806"/>
              <a:gd name="connsiteX3" fmla="*/ 3361664 w 4155248"/>
              <a:gd name="connsiteY3" fmla="*/ 3075798 h 3075806"/>
              <a:gd name="connsiteX4" fmla="*/ 793584 w 4155248"/>
              <a:gd name="connsiteY4" fmla="*/ 3075798 h 3075806"/>
              <a:gd name="connsiteX5" fmla="*/ 4 w 4155248"/>
              <a:gd name="connsiteY5" fmla="*/ 1174850 h 3075806"/>
              <a:gd name="connsiteX0" fmla="*/ 0 w 3361660"/>
              <a:gd name="connsiteY0" fmla="*/ 1174850 h 3075798"/>
              <a:gd name="connsiteX1" fmla="*/ 2077620 w 3361660"/>
              <a:gd name="connsiteY1" fmla="*/ 0 h 3075798"/>
              <a:gd name="connsiteX2" fmla="*/ 3357798 w 3361660"/>
              <a:gd name="connsiteY2" fmla="*/ 728282 h 3075798"/>
              <a:gd name="connsiteX3" fmla="*/ 3361660 w 3361660"/>
              <a:gd name="connsiteY3" fmla="*/ 3075798 h 3075798"/>
              <a:gd name="connsiteX4" fmla="*/ 793580 w 3361660"/>
              <a:gd name="connsiteY4" fmla="*/ 3075798 h 3075798"/>
              <a:gd name="connsiteX5" fmla="*/ 0 w 3361660"/>
              <a:gd name="connsiteY5" fmla="*/ 1174850 h 3075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61660" h="3075798">
                <a:moveTo>
                  <a:pt x="0" y="1174850"/>
                </a:moveTo>
                <a:lnTo>
                  <a:pt x="2077620" y="0"/>
                </a:lnTo>
                <a:lnTo>
                  <a:pt x="3357798" y="728282"/>
                </a:lnTo>
                <a:cubicBezTo>
                  <a:pt x="3359085" y="1510787"/>
                  <a:pt x="3360373" y="2293293"/>
                  <a:pt x="3361660" y="3075798"/>
                </a:cubicBezTo>
                <a:lnTo>
                  <a:pt x="793580" y="3075798"/>
                </a:lnTo>
                <a:lnTo>
                  <a:pt x="0" y="1174850"/>
                </a:lnTo>
                <a:close/>
              </a:path>
            </a:pathLst>
          </a:custGeom>
          <a:solidFill>
            <a:schemeClr val="tx1">
              <a:alpha val="3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 rot="20861282">
            <a:off x="268516" y="981141"/>
            <a:ext cx="33730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雾</a:t>
            </a:r>
            <a:r>
              <a:rPr lang="zh-CN" altLang="en-US" sz="2800" b="1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霾，到底是什么？</a:t>
            </a:r>
            <a:endParaRPr lang="zh-CN" altLang="en-US" sz="2800" b="1" dirty="0">
              <a:solidFill>
                <a:schemeClr val="bg1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 rot="171393">
            <a:off x="-113604" y="2595716"/>
            <a:ext cx="3240359" cy="2438004"/>
            <a:chOff x="2372891" y="1814399"/>
            <a:chExt cx="3240359" cy="2438004"/>
          </a:xfrm>
        </p:grpSpPr>
        <p:sp>
          <p:nvSpPr>
            <p:cNvPr id="7" name="正五边形 6"/>
            <p:cNvSpPr/>
            <p:nvPr/>
          </p:nvSpPr>
          <p:spPr>
            <a:xfrm rot="20490832">
              <a:off x="2372891" y="1814399"/>
              <a:ext cx="3240359" cy="2438004"/>
            </a:xfrm>
            <a:prstGeom prst="pentagon">
              <a:avLst/>
            </a:prstGeom>
            <a:solidFill>
              <a:schemeClr val="tx1">
                <a:alpha val="3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文本框 20"/>
            <p:cNvSpPr txBox="1"/>
            <p:nvPr/>
          </p:nvSpPr>
          <p:spPr>
            <a:xfrm rot="20580193">
              <a:off x="2758493" y="2745108"/>
              <a:ext cx="2613216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schemeClr val="bg1"/>
                  </a:solidFill>
                  <a:latin typeface="张海山锐谐体" panose="02000000000000000000" pitchFamily="2" charset="-122"/>
                  <a:ea typeface="张海山锐谐体" panose="02000000000000000000" pitchFamily="2" charset="-122"/>
                </a:rPr>
                <a:t>雾</a:t>
              </a:r>
              <a:r>
                <a:rPr lang="zh-CN" altLang="en-US" sz="2400" b="1" dirty="0" smtClean="0">
                  <a:solidFill>
                    <a:schemeClr val="bg1"/>
                  </a:solidFill>
                  <a:latin typeface="张海山锐谐体" panose="02000000000000000000" pitchFamily="2" charset="-122"/>
                  <a:ea typeface="张海山锐谐体" panose="02000000000000000000" pitchFamily="2" charset="-122"/>
                </a:rPr>
                <a:t>霾，</a:t>
              </a:r>
              <a:endParaRPr lang="en-US" altLang="zh-CN" sz="2400" b="1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endParaRPr>
            </a:p>
            <a:p>
              <a:pPr algn="ctr"/>
              <a:r>
                <a:rPr lang="zh-CN" altLang="en-US" sz="2400" b="1" dirty="0" smtClean="0">
                  <a:solidFill>
                    <a:schemeClr val="bg1"/>
                  </a:solidFill>
                  <a:latin typeface="张海山锐谐体" panose="02000000000000000000" pitchFamily="2" charset="-122"/>
                  <a:ea typeface="张海山锐谐体" panose="02000000000000000000" pitchFamily="2" charset="-122"/>
                </a:rPr>
                <a:t>是一种灾难性天气</a:t>
              </a:r>
              <a:endParaRPr lang="zh-CN" altLang="en-US" sz="2400" b="1" dirty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 rot="169331">
            <a:off x="3105542" y="2039782"/>
            <a:ext cx="3240359" cy="2438004"/>
            <a:chOff x="5306458" y="1879805"/>
            <a:chExt cx="3240359" cy="2438004"/>
          </a:xfrm>
        </p:grpSpPr>
        <p:sp>
          <p:nvSpPr>
            <p:cNvPr id="22" name="正五边形 21"/>
            <p:cNvSpPr/>
            <p:nvPr/>
          </p:nvSpPr>
          <p:spPr>
            <a:xfrm rot="9693530">
              <a:off x="5306458" y="1879805"/>
              <a:ext cx="3240359" cy="2438004"/>
            </a:xfrm>
            <a:prstGeom prst="pentagon">
              <a:avLst/>
            </a:prstGeom>
            <a:solidFill>
              <a:schemeClr val="tx1">
                <a:alpha val="3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文本框 22"/>
            <p:cNvSpPr txBox="1"/>
            <p:nvPr/>
          </p:nvSpPr>
          <p:spPr>
            <a:xfrm rot="20580193">
              <a:off x="5637017" y="2364902"/>
              <a:ext cx="2614818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400" b="1" dirty="0" smtClean="0">
                  <a:solidFill>
                    <a:schemeClr val="bg1"/>
                  </a:solidFill>
                  <a:latin typeface="张海山锐谐体" panose="02000000000000000000" pitchFamily="2" charset="-122"/>
                  <a:ea typeface="张海山锐谐体" panose="02000000000000000000" pitchFamily="2" charset="-122"/>
                </a:rPr>
                <a:t>由空气中的灰尘、</a:t>
              </a:r>
              <a:endParaRPr lang="en-US" altLang="zh-CN" sz="2400" b="1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endParaRPr>
            </a:p>
            <a:p>
              <a:pPr algn="ctr"/>
              <a:r>
                <a:rPr lang="zh-CN" altLang="en-US" sz="2400" b="1" dirty="0" smtClean="0">
                  <a:solidFill>
                    <a:schemeClr val="bg1"/>
                  </a:solidFill>
                  <a:latin typeface="张海山锐谐体" panose="02000000000000000000" pitchFamily="2" charset="-122"/>
                  <a:ea typeface="张海山锐谐体" panose="02000000000000000000" pitchFamily="2" charset="-122"/>
                </a:rPr>
                <a:t>硫酸、</a:t>
              </a:r>
              <a:endParaRPr lang="en-US" altLang="zh-CN" sz="2400" b="1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endParaRPr>
            </a:p>
            <a:p>
              <a:pPr algn="ctr"/>
              <a:r>
                <a:rPr lang="zh-CN" altLang="en-US" sz="2400" b="1" dirty="0" smtClean="0">
                  <a:solidFill>
                    <a:schemeClr val="bg1"/>
                  </a:solidFill>
                  <a:latin typeface="张海山锐谐体" panose="02000000000000000000" pitchFamily="2" charset="-122"/>
                  <a:ea typeface="张海山锐谐体" panose="02000000000000000000" pitchFamily="2" charset="-122"/>
                </a:rPr>
                <a:t>硝酸等粒子组成</a:t>
              </a:r>
              <a:endParaRPr lang="zh-CN" altLang="en-US" sz="2400" b="1" dirty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 rot="19030592">
            <a:off x="5739055" y="323795"/>
            <a:ext cx="3240359" cy="2438004"/>
            <a:chOff x="5306458" y="1879805"/>
            <a:chExt cx="3240359" cy="2438004"/>
          </a:xfrm>
        </p:grpSpPr>
        <p:sp>
          <p:nvSpPr>
            <p:cNvPr id="31" name="正五边形 30"/>
            <p:cNvSpPr/>
            <p:nvPr/>
          </p:nvSpPr>
          <p:spPr>
            <a:xfrm rot="9693530">
              <a:off x="5306458" y="1879805"/>
              <a:ext cx="3240359" cy="2438004"/>
            </a:xfrm>
            <a:prstGeom prst="pentagon">
              <a:avLst/>
            </a:prstGeom>
            <a:solidFill>
              <a:schemeClr val="tx1">
                <a:alpha val="3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文本框 31"/>
            <p:cNvSpPr txBox="1"/>
            <p:nvPr/>
          </p:nvSpPr>
          <p:spPr>
            <a:xfrm rot="937588">
              <a:off x="5721818" y="2451843"/>
              <a:ext cx="2308645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400" b="1" dirty="0" smtClean="0">
                  <a:solidFill>
                    <a:schemeClr val="bg1"/>
                  </a:solidFill>
                  <a:latin typeface="张海山锐谐体" panose="02000000000000000000" pitchFamily="2" charset="-122"/>
                  <a:ea typeface="张海山锐谐体" panose="02000000000000000000" pitchFamily="2" charset="-122"/>
                </a:rPr>
                <a:t>还有我们熟悉的</a:t>
              </a:r>
              <a:endParaRPr lang="en-US" altLang="zh-CN" sz="2400" b="1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endParaRPr>
            </a:p>
            <a:p>
              <a:pPr algn="ctr"/>
              <a:r>
                <a:rPr lang="zh-CN" altLang="en-US" sz="2400" b="1" dirty="0" smtClean="0">
                  <a:solidFill>
                    <a:schemeClr val="bg1"/>
                  </a:solidFill>
                  <a:latin typeface="张海山锐谐体" panose="02000000000000000000" pitchFamily="2" charset="-122"/>
                  <a:ea typeface="张海山锐谐体" panose="02000000000000000000" pitchFamily="2" charset="-122"/>
                </a:rPr>
                <a:t>可吸入颗粒，</a:t>
              </a:r>
              <a:endParaRPr lang="en-US" altLang="zh-CN" sz="2400" b="1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endParaRPr>
            </a:p>
            <a:p>
              <a:pPr algn="ctr"/>
              <a:r>
                <a:rPr lang="zh-CN" altLang="en-US" sz="2400" b="1" dirty="0" smtClean="0">
                  <a:solidFill>
                    <a:schemeClr val="bg1"/>
                  </a:solidFill>
                  <a:latin typeface="张海山锐谐体" panose="02000000000000000000" pitchFamily="2" charset="-122"/>
                  <a:ea typeface="张海山锐谐体" panose="02000000000000000000" pitchFamily="2" charset="-122"/>
                </a:rPr>
                <a:t>即</a:t>
              </a:r>
              <a:r>
                <a:rPr lang="en-US" altLang="zh-CN" sz="2400" b="1" dirty="0" smtClean="0">
                  <a:solidFill>
                    <a:schemeClr val="bg1"/>
                  </a:solidFill>
                  <a:latin typeface="张海山锐谐体" panose="02000000000000000000" pitchFamily="2" charset="-122"/>
                  <a:ea typeface="张海山锐谐体" panose="02000000000000000000" pitchFamily="2" charset="-122"/>
                </a:rPr>
                <a:t>PM2.5</a:t>
              </a:r>
              <a:endParaRPr lang="zh-CN" altLang="en-US" sz="2400" b="1" dirty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12114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0" y="0"/>
            <a:ext cx="4295629" cy="3291830"/>
          </a:xfrm>
          <a:custGeom>
            <a:avLst/>
            <a:gdLst>
              <a:gd name="connsiteX0" fmla="*/ 0 w 2987824"/>
              <a:gd name="connsiteY0" fmla="*/ 0 h 3291830"/>
              <a:gd name="connsiteX1" fmla="*/ 2987824 w 2987824"/>
              <a:gd name="connsiteY1" fmla="*/ 0 h 3291830"/>
              <a:gd name="connsiteX2" fmla="*/ 2987824 w 2987824"/>
              <a:gd name="connsiteY2" fmla="*/ 3291830 h 3291830"/>
              <a:gd name="connsiteX3" fmla="*/ 0 w 2987824"/>
              <a:gd name="connsiteY3" fmla="*/ 3291830 h 3291830"/>
              <a:gd name="connsiteX4" fmla="*/ 0 w 2987824"/>
              <a:gd name="connsiteY4" fmla="*/ 0 h 3291830"/>
              <a:gd name="connsiteX0" fmla="*/ 0 w 2987824"/>
              <a:gd name="connsiteY0" fmla="*/ 0 h 3291830"/>
              <a:gd name="connsiteX1" fmla="*/ 2987824 w 2987824"/>
              <a:gd name="connsiteY1" fmla="*/ 0 h 3291830"/>
              <a:gd name="connsiteX2" fmla="*/ 1286615 w 2987824"/>
              <a:gd name="connsiteY2" fmla="*/ 1420500 h 3291830"/>
              <a:gd name="connsiteX3" fmla="*/ 0 w 2987824"/>
              <a:gd name="connsiteY3" fmla="*/ 3291830 h 3291830"/>
              <a:gd name="connsiteX4" fmla="*/ 0 w 2987824"/>
              <a:gd name="connsiteY4" fmla="*/ 0 h 3291830"/>
              <a:gd name="connsiteX0" fmla="*/ 0 w 2987824"/>
              <a:gd name="connsiteY0" fmla="*/ 0 h 3291830"/>
              <a:gd name="connsiteX1" fmla="*/ 2987824 w 2987824"/>
              <a:gd name="connsiteY1" fmla="*/ 0 h 3291830"/>
              <a:gd name="connsiteX2" fmla="*/ 2838968 w 2987824"/>
              <a:gd name="connsiteY2" fmla="*/ 1877700 h 3291830"/>
              <a:gd name="connsiteX3" fmla="*/ 0 w 2987824"/>
              <a:gd name="connsiteY3" fmla="*/ 3291830 h 3291830"/>
              <a:gd name="connsiteX4" fmla="*/ 0 w 2987824"/>
              <a:gd name="connsiteY4" fmla="*/ 0 h 3291830"/>
              <a:gd name="connsiteX0" fmla="*/ 0 w 3551350"/>
              <a:gd name="connsiteY0" fmla="*/ 0 h 3291830"/>
              <a:gd name="connsiteX1" fmla="*/ 2987824 w 3551350"/>
              <a:gd name="connsiteY1" fmla="*/ 0 h 3291830"/>
              <a:gd name="connsiteX2" fmla="*/ 3551350 w 3551350"/>
              <a:gd name="connsiteY2" fmla="*/ 1537458 h 3291830"/>
              <a:gd name="connsiteX3" fmla="*/ 0 w 3551350"/>
              <a:gd name="connsiteY3" fmla="*/ 3291830 h 3291830"/>
              <a:gd name="connsiteX4" fmla="*/ 0 w 3551350"/>
              <a:gd name="connsiteY4" fmla="*/ 0 h 3291830"/>
              <a:gd name="connsiteX0" fmla="*/ 0 w 4295629"/>
              <a:gd name="connsiteY0" fmla="*/ 0 h 3291830"/>
              <a:gd name="connsiteX1" fmla="*/ 2987824 w 4295629"/>
              <a:gd name="connsiteY1" fmla="*/ 0 h 3291830"/>
              <a:gd name="connsiteX2" fmla="*/ 4295629 w 4295629"/>
              <a:gd name="connsiteY2" fmla="*/ 1696947 h 3291830"/>
              <a:gd name="connsiteX3" fmla="*/ 0 w 4295629"/>
              <a:gd name="connsiteY3" fmla="*/ 3291830 h 3291830"/>
              <a:gd name="connsiteX4" fmla="*/ 0 w 4295629"/>
              <a:gd name="connsiteY4" fmla="*/ 0 h 3291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5629" h="3291830">
                <a:moveTo>
                  <a:pt x="0" y="0"/>
                </a:moveTo>
                <a:lnTo>
                  <a:pt x="2987824" y="0"/>
                </a:lnTo>
                <a:lnTo>
                  <a:pt x="4295629" y="1696947"/>
                </a:lnTo>
                <a:lnTo>
                  <a:pt x="0" y="329183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3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 rot="531036">
            <a:off x="69117" y="866368"/>
            <a:ext cx="37208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雾霾来自哪里？</a:t>
            </a:r>
            <a:endParaRPr lang="zh-CN" altLang="en-US" sz="4000" b="1" dirty="0">
              <a:solidFill>
                <a:schemeClr val="bg1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763993" y="3111665"/>
            <a:ext cx="1685874" cy="1685875"/>
            <a:chOff x="971600" y="627534"/>
            <a:chExt cx="2088232" cy="2088232"/>
          </a:xfrm>
        </p:grpSpPr>
        <p:sp>
          <p:nvSpPr>
            <p:cNvPr id="26" name="弧形 25"/>
            <p:cNvSpPr/>
            <p:nvPr/>
          </p:nvSpPr>
          <p:spPr>
            <a:xfrm>
              <a:off x="971600" y="627534"/>
              <a:ext cx="2088232" cy="2088232"/>
            </a:xfrm>
            <a:prstGeom prst="arc">
              <a:avLst>
                <a:gd name="adj1" fmla="val 2113503"/>
                <a:gd name="adj2" fmla="val 10089306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7" name="弧形 26"/>
            <p:cNvSpPr/>
            <p:nvPr/>
          </p:nvSpPr>
          <p:spPr>
            <a:xfrm>
              <a:off x="971600" y="627534"/>
              <a:ext cx="2088232" cy="2088232"/>
            </a:xfrm>
            <a:prstGeom prst="arc">
              <a:avLst>
                <a:gd name="adj1" fmla="val 7376639"/>
                <a:gd name="adj2" fmla="val 5342709"/>
              </a:avLst>
            </a:prstGeom>
            <a:ln w="50800">
              <a:solidFill>
                <a:schemeClr val="bg1">
                  <a:alpha val="4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5" name="文本框 24"/>
          <p:cNvSpPr txBox="1"/>
          <p:nvPr/>
        </p:nvSpPr>
        <p:spPr>
          <a:xfrm>
            <a:off x="755576" y="3631437"/>
            <a:ext cx="170271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机动车尾气</a:t>
            </a:r>
            <a:endParaRPr lang="en-US" altLang="zh-CN" sz="2400" b="1" dirty="0" smtClean="0">
              <a:solidFill>
                <a:schemeClr val="bg1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3</a:t>
            </a:r>
            <a:r>
              <a:rPr lang="en-US" altLang="zh-CN" sz="2400" b="1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2.2%</a:t>
            </a:r>
            <a:endParaRPr lang="zh-CN" altLang="en-US" sz="2400" b="1" dirty="0">
              <a:solidFill>
                <a:schemeClr val="bg1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3018629" y="2448892"/>
            <a:ext cx="1685874" cy="1685875"/>
            <a:chOff x="2672862" y="2323727"/>
            <a:chExt cx="1685874" cy="1685875"/>
          </a:xfrm>
        </p:grpSpPr>
        <p:grpSp>
          <p:nvGrpSpPr>
            <p:cNvPr id="29" name="组合 28"/>
            <p:cNvGrpSpPr/>
            <p:nvPr/>
          </p:nvGrpSpPr>
          <p:grpSpPr>
            <a:xfrm>
              <a:off x="2672862" y="2323727"/>
              <a:ext cx="1685874" cy="1685875"/>
              <a:chOff x="971600" y="627534"/>
              <a:chExt cx="2088232" cy="2088232"/>
            </a:xfrm>
          </p:grpSpPr>
          <p:sp>
            <p:nvSpPr>
              <p:cNvPr id="31" name="弧形 30"/>
              <p:cNvSpPr/>
              <p:nvPr/>
            </p:nvSpPr>
            <p:spPr>
              <a:xfrm>
                <a:off x="971600" y="627534"/>
                <a:ext cx="2088232" cy="2088232"/>
              </a:xfrm>
              <a:prstGeom prst="arc">
                <a:avLst>
                  <a:gd name="adj1" fmla="val 13525033"/>
                  <a:gd name="adj2" fmla="val 1309593"/>
                </a:avLst>
              </a:prstGeom>
              <a:ln w="508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32" name="弧形 31"/>
              <p:cNvSpPr/>
              <p:nvPr/>
            </p:nvSpPr>
            <p:spPr>
              <a:xfrm>
                <a:off x="971600" y="627534"/>
                <a:ext cx="2088232" cy="2088232"/>
              </a:xfrm>
              <a:prstGeom prst="arc">
                <a:avLst>
                  <a:gd name="adj1" fmla="val 16872938"/>
                  <a:gd name="adj2" fmla="val 14776476"/>
                </a:avLst>
              </a:prstGeom>
              <a:ln w="50800">
                <a:solidFill>
                  <a:schemeClr val="bg1">
                    <a:alpha val="4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0" name="文本框 29"/>
            <p:cNvSpPr txBox="1"/>
            <p:nvPr/>
          </p:nvSpPr>
          <p:spPr>
            <a:xfrm>
              <a:off x="2863219" y="2787774"/>
              <a:ext cx="1305165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400" b="1" dirty="0" smtClean="0">
                  <a:solidFill>
                    <a:schemeClr val="bg1"/>
                  </a:solidFill>
                  <a:latin typeface="张海山锐谐体" panose="02000000000000000000" pitchFamily="2" charset="-122"/>
                  <a:ea typeface="张海山锐谐体" panose="02000000000000000000" pitchFamily="2" charset="-122"/>
                </a:rPr>
                <a:t>燃煤</a:t>
              </a:r>
              <a:endParaRPr lang="en-US" altLang="zh-CN" sz="2400" b="1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endParaRPr>
            </a:p>
            <a:p>
              <a:pPr algn="ctr"/>
              <a:r>
                <a:rPr lang="en-US" altLang="zh-CN" sz="2400" b="1" dirty="0" smtClean="0">
                  <a:solidFill>
                    <a:schemeClr val="bg1"/>
                  </a:solidFill>
                  <a:latin typeface="张海山锐谐体" panose="02000000000000000000" pitchFamily="2" charset="-122"/>
                  <a:ea typeface="张海山锐谐体" panose="02000000000000000000" pitchFamily="2" charset="-122"/>
                </a:rPr>
                <a:t>36.7%</a:t>
              </a:r>
              <a:endParaRPr lang="zh-CN" altLang="en-US" sz="2400" b="1" dirty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5174862" y="3111665"/>
            <a:ext cx="1685874" cy="1685875"/>
            <a:chOff x="4601090" y="2787774"/>
            <a:chExt cx="1685874" cy="1685875"/>
          </a:xfrm>
        </p:grpSpPr>
        <p:grpSp>
          <p:nvGrpSpPr>
            <p:cNvPr id="36" name="组合 35"/>
            <p:cNvGrpSpPr/>
            <p:nvPr/>
          </p:nvGrpSpPr>
          <p:grpSpPr>
            <a:xfrm>
              <a:off x="4601090" y="2787774"/>
              <a:ext cx="1685874" cy="1685875"/>
              <a:chOff x="971600" y="627534"/>
              <a:chExt cx="2088232" cy="2088232"/>
            </a:xfrm>
          </p:grpSpPr>
          <p:sp>
            <p:nvSpPr>
              <p:cNvPr id="37" name="弧形 36"/>
              <p:cNvSpPr/>
              <p:nvPr/>
            </p:nvSpPr>
            <p:spPr>
              <a:xfrm>
                <a:off x="971600" y="627534"/>
                <a:ext cx="2088232" cy="2088232"/>
              </a:xfrm>
              <a:prstGeom prst="arc">
                <a:avLst>
                  <a:gd name="adj1" fmla="val 13525033"/>
                  <a:gd name="adj2" fmla="val 16740497"/>
                </a:avLst>
              </a:prstGeom>
              <a:ln w="508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38" name="弧形 37"/>
              <p:cNvSpPr/>
              <p:nvPr/>
            </p:nvSpPr>
            <p:spPr>
              <a:xfrm>
                <a:off x="971600" y="627534"/>
                <a:ext cx="2088232" cy="2088232"/>
              </a:xfrm>
              <a:prstGeom prst="arc">
                <a:avLst>
                  <a:gd name="adj1" fmla="val 15995134"/>
                  <a:gd name="adj2" fmla="val 14776476"/>
                </a:avLst>
              </a:prstGeom>
              <a:ln w="50800">
                <a:solidFill>
                  <a:schemeClr val="bg1">
                    <a:alpha val="4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9" name="文本框 38"/>
            <p:cNvSpPr txBox="1"/>
            <p:nvPr/>
          </p:nvSpPr>
          <p:spPr>
            <a:xfrm>
              <a:off x="4806673" y="3203272"/>
              <a:ext cx="127470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400" b="1" dirty="0" smtClean="0">
                  <a:solidFill>
                    <a:schemeClr val="bg1"/>
                  </a:solidFill>
                  <a:latin typeface="张海山锐谐体" panose="02000000000000000000" pitchFamily="2" charset="-122"/>
                  <a:ea typeface="张海山锐谐体" panose="02000000000000000000" pitchFamily="2" charset="-122"/>
                </a:rPr>
                <a:t>扬尘</a:t>
              </a:r>
              <a:endParaRPr lang="en-US" altLang="zh-CN" sz="2400" b="1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endParaRPr>
            </a:p>
            <a:p>
              <a:pPr algn="ctr"/>
              <a:r>
                <a:rPr lang="en-US" altLang="zh-CN" sz="2400" b="1" dirty="0" smtClean="0">
                  <a:solidFill>
                    <a:schemeClr val="bg1"/>
                  </a:solidFill>
                  <a:latin typeface="张海山锐谐体" panose="02000000000000000000" pitchFamily="2" charset="-122"/>
                  <a:ea typeface="张海山锐谐体" panose="02000000000000000000" pitchFamily="2" charset="-122"/>
                </a:rPr>
                <a:t>16.3%</a:t>
              </a:r>
              <a:endParaRPr lang="zh-CN" altLang="en-US" sz="2400" b="1" dirty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7011758" y="1841288"/>
            <a:ext cx="1685874" cy="1685875"/>
            <a:chOff x="6551975" y="1821591"/>
            <a:chExt cx="1685874" cy="1685875"/>
          </a:xfrm>
        </p:grpSpPr>
        <p:grpSp>
          <p:nvGrpSpPr>
            <p:cNvPr id="40" name="组合 39"/>
            <p:cNvGrpSpPr/>
            <p:nvPr/>
          </p:nvGrpSpPr>
          <p:grpSpPr>
            <a:xfrm>
              <a:off x="6551975" y="1821591"/>
              <a:ext cx="1685874" cy="1685875"/>
              <a:chOff x="971600" y="627534"/>
              <a:chExt cx="2088232" cy="2088232"/>
            </a:xfrm>
          </p:grpSpPr>
          <p:sp>
            <p:nvSpPr>
              <p:cNvPr id="41" name="弧形 40"/>
              <p:cNvSpPr/>
              <p:nvPr/>
            </p:nvSpPr>
            <p:spPr>
              <a:xfrm>
                <a:off x="971600" y="627534"/>
                <a:ext cx="2088232" cy="2088232"/>
              </a:xfrm>
              <a:prstGeom prst="arc">
                <a:avLst>
                  <a:gd name="adj1" fmla="val 8493115"/>
                  <a:gd name="adj2" fmla="val 11376388"/>
                </a:avLst>
              </a:prstGeom>
              <a:ln w="508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42" name="弧形 41"/>
              <p:cNvSpPr/>
              <p:nvPr/>
            </p:nvSpPr>
            <p:spPr>
              <a:xfrm>
                <a:off x="971600" y="627534"/>
                <a:ext cx="2088232" cy="2088232"/>
              </a:xfrm>
              <a:prstGeom prst="arc">
                <a:avLst>
                  <a:gd name="adj1" fmla="val 10761385"/>
                  <a:gd name="adj2" fmla="val 10282540"/>
                </a:avLst>
              </a:prstGeom>
              <a:ln w="50800">
                <a:solidFill>
                  <a:schemeClr val="bg1">
                    <a:alpha val="4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3" name="文本框 42"/>
            <p:cNvSpPr txBox="1"/>
            <p:nvPr/>
          </p:nvSpPr>
          <p:spPr>
            <a:xfrm>
              <a:off x="6696643" y="2276934"/>
              <a:ext cx="1396536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400" b="1" dirty="0" smtClean="0">
                  <a:solidFill>
                    <a:schemeClr val="bg1"/>
                  </a:solidFill>
                  <a:latin typeface="张海山锐谐体" panose="02000000000000000000" pitchFamily="2" charset="-122"/>
                  <a:ea typeface="张海山锐谐体" panose="02000000000000000000" pitchFamily="2" charset="-122"/>
                </a:rPr>
                <a:t>工业废气</a:t>
              </a:r>
              <a:endParaRPr lang="en-US" altLang="zh-CN" sz="2400" b="1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endParaRPr>
            </a:p>
            <a:p>
              <a:pPr algn="ctr"/>
              <a:r>
                <a:rPr lang="en-US" altLang="zh-CN" sz="2400" b="1" dirty="0" smtClean="0">
                  <a:solidFill>
                    <a:schemeClr val="bg1"/>
                  </a:solidFill>
                  <a:latin typeface="张海山锐谐体" panose="02000000000000000000" pitchFamily="2" charset="-122"/>
                  <a:ea typeface="张海山锐谐体" panose="02000000000000000000" pitchFamily="2" charset="-122"/>
                </a:rPr>
                <a:t>15.8%</a:t>
              </a:r>
              <a:endParaRPr lang="zh-CN" altLang="en-US" sz="2400" b="1" dirty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9567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9000" r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23822"/>
            <a:ext cx="4572000" cy="4852183"/>
          </a:xfrm>
          <a:custGeom>
            <a:avLst/>
            <a:gdLst>
              <a:gd name="connsiteX0" fmla="*/ 0 w 3707904"/>
              <a:gd name="connsiteY0" fmla="*/ 0 h 4587974"/>
              <a:gd name="connsiteX1" fmla="*/ 3707904 w 3707904"/>
              <a:gd name="connsiteY1" fmla="*/ 0 h 4587974"/>
              <a:gd name="connsiteX2" fmla="*/ 3707904 w 3707904"/>
              <a:gd name="connsiteY2" fmla="*/ 4587974 h 4587974"/>
              <a:gd name="connsiteX3" fmla="*/ 0 w 3707904"/>
              <a:gd name="connsiteY3" fmla="*/ 4587974 h 4587974"/>
              <a:gd name="connsiteX4" fmla="*/ 0 w 3707904"/>
              <a:gd name="connsiteY4" fmla="*/ 0 h 4587974"/>
              <a:gd name="connsiteX0" fmla="*/ 0 w 3707904"/>
              <a:gd name="connsiteY0" fmla="*/ 0 h 4587974"/>
              <a:gd name="connsiteX1" fmla="*/ 3707904 w 3707904"/>
              <a:gd name="connsiteY1" fmla="*/ 0 h 4587974"/>
              <a:gd name="connsiteX2" fmla="*/ 3155011 w 3707904"/>
              <a:gd name="connsiteY2" fmla="*/ 3662941 h 4587974"/>
              <a:gd name="connsiteX3" fmla="*/ 0 w 3707904"/>
              <a:gd name="connsiteY3" fmla="*/ 4587974 h 4587974"/>
              <a:gd name="connsiteX4" fmla="*/ 0 w 3707904"/>
              <a:gd name="connsiteY4" fmla="*/ 0 h 4587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07904" h="4587974">
                <a:moveTo>
                  <a:pt x="0" y="0"/>
                </a:moveTo>
                <a:lnTo>
                  <a:pt x="3707904" y="0"/>
                </a:lnTo>
                <a:lnTo>
                  <a:pt x="3155011" y="3662941"/>
                </a:lnTo>
                <a:lnTo>
                  <a:pt x="0" y="4587974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3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5194406" y="0"/>
            <a:ext cx="3949594" cy="5143500"/>
          </a:xfrm>
          <a:custGeom>
            <a:avLst/>
            <a:gdLst>
              <a:gd name="connsiteX0" fmla="*/ 0 w 2843808"/>
              <a:gd name="connsiteY0" fmla="*/ 0 h 5143500"/>
              <a:gd name="connsiteX1" fmla="*/ 2843808 w 2843808"/>
              <a:gd name="connsiteY1" fmla="*/ 0 h 5143500"/>
              <a:gd name="connsiteX2" fmla="*/ 2843808 w 2843808"/>
              <a:gd name="connsiteY2" fmla="*/ 5143500 h 5143500"/>
              <a:gd name="connsiteX3" fmla="*/ 0 w 2843808"/>
              <a:gd name="connsiteY3" fmla="*/ 5143500 h 5143500"/>
              <a:gd name="connsiteX4" fmla="*/ 0 w 2843808"/>
              <a:gd name="connsiteY4" fmla="*/ 0 h 5143500"/>
              <a:gd name="connsiteX0" fmla="*/ 0 w 3949594"/>
              <a:gd name="connsiteY0" fmla="*/ 1520455 h 5143500"/>
              <a:gd name="connsiteX1" fmla="*/ 3949594 w 3949594"/>
              <a:gd name="connsiteY1" fmla="*/ 0 h 5143500"/>
              <a:gd name="connsiteX2" fmla="*/ 3949594 w 3949594"/>
              <a:gd name="connsiteY2" fmla="*/ 5143500 h 5143500"/>
              <a:gd name="connsiteX3" fmla="*/ 1105786 w 3949594"/>
              <a:gd name="connsiteY3" fmla="*/ 5143500 h 5143500"/>
              <a:gd name="connsiteX4" fmla="*/ 0 w 3949594"/>
              <a:gd name="connsiteY4" fmla="*/ 1520455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49594" h="5143500">
                <a:moveTo>
                  <a:pt x="0" y="1520455"/>
                </a:moveTo>
                <a:lnTo>
                  <a:pt x="3949594" y="0"/>
                </a:lnTo>
                <a:lnTo>
                  <a:pt x="3949594" y="5143500"/>
                </a:lnTo>
                <a:lnTo>
                  <a:pt x="1105786" y="5143500"/>
                </a:lnTo>
                <a:lnTo>
                  <a:pt x="0" y="1520455"/>
                </a:lnTo>
                <a:close/>
              </a:path>
            </a:pathLst>
          </a:custGeom>
          <a:solidFill>
            <a:schemeClr val="tx1">
              <a:alpha val="3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 rot="21026702">
            <a:off x="5748367" y="1344510"/>
            <a:ext cx="3373039" cy="18774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雾霾都市的代价</a:t>
            </a:r>
            <a:endParaRPr lang="en-US" altLang="zh-CN" sz="3600" b="1" dirty="0" smtClean="0">
              <a:solidFill>
                <a:schemeClr val="bg1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  <a:p>
            <a:pPr algn="ctr"/>
            <a:r>
              <a:rPr lang="zh-CN" altLang="en-US" sz="3600" b="1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有多</a:t>
            </a:r>
            <a:r>
              <a:rPr lang="zh-CN" altLang="en-US" sz="8000" b="1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大</a:t>
            </a:r>
            <a:r>
              <a:rPr lang="zh-CN" altLang="en-US" sz="3600" b="1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？</a:t>
            </a:r>
            <a:endParaRPr lang="zh-CN" altLang="en-US" sz="3600" b="1" dirty="0">
              <a:solidFill>
                <a:schemeClr val="bg1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7494"/>
            <a:ext cx="1368152" cy="1368152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930392" y="1610193"/>
            <a:ext cx="3013301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中国平均每天消失</a:t>
            </a:r>
            <a:r>
              <a:rPr lang="en-US" altLang="zh-CN" sz="6600" b="1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80</a:t>
            </a:r>
            <a:r>
              <a:rPr lang="zh-CN" altLang="en-US" sz="2400" b="1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个村庄；</a:t>
            </a:r>
            <a:endParaRPr lang="en-US" altLang="zh-CN" sz="2400" b="1" dirty="0" smtClean="0">
              <a:solidFill>
                <a:schemeClr val="bg1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  <a:p>
            <a:r>
              <a:rPr lang="zh-CN" altLang="en-US" sz="2400" b="1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新楼盘的落成耗费大量钢铁，却无人问津</a:t>
            </a:r>
            <a:endParaRPr lang="zh-CN" altLang="en-US" sz="2400" b="1" dirty="0">
              <a:solidFill>
                <a:schemeClr val="bg1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76525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5271766" y="0"/>
            <a:ext cx="3872233" cy="3363838"/>
          </a:xfrm>
          <a:custGeom>
            <a:avLst/>
            <a:gdLst>
              <a:gd name="connsiteX0" fmla="*/ 0 w 3563888"/>
              <a:gd name="connsiteY0" fmla="*/ 0 h 3363838"/>
              <a:gd name="connsiteX1" fmla="*/ 3563888 w 3563888"/>
              <a:gd name="connsiteY1" fmla="*/ 0 h 3363838"/>
              <a:gd name="connsiteX2" fmla="*/ 3563888 w 3563888"/>
              <a:gd name="connsiteY2" fmla="*/ 3363838 h 3363838"/>
              <a:gd name="connsiteX3" fmla="*/ 0 w 3563888"/>
              <a:gd name="connsiteY3" fmla="*/ 3363838 h 3363838"/>
              <a:gd name="connsiteX4" fmla="*/ 0 w 3563888"/>
              <a:gd name="connsiteY4" fmla="*/ 0 h 3363838"/>
              <a:gd name="connsiteX0" fmla="*/ 308345 w 3872233"/>
              <a:gd name="connsiteY0" fmla="*/ 0 h 3363838"/>
              <a:gd name="connsiteX1" fmla="*/ 3872233 w 3872233"/>
              <a:gd name="connsiteY1" fmla="*/ 0 h 3363838"/>
              <a:gd name="connsiteX2" fmla="*/ 3872233 w 3872233"/>
              <a:gd name="connsiteY2" fmla="*/ 3363838 h 3363838"/>
              <a:gd name="connsiteX3" fmla="*/ 0 w 3872233"/>
              <a:gd name="connsiteY3" fmla="*/ 2141094 h 3363838"/>
              <a:gd name="connsiteX4" fmla="*/ 308345 w 3872233"/>
              <a:gd name="connsiteY4" fmla="*/ 0 h 3363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72233" h="3363838">
                <a:moveTo>
                  <a:pt x="308345" y="0"/>
                </a:moveTo>
                <a:lnTo>
                  <a:pt x="3872233" y="0"/>
                </a:lnTo>
                <a:lnTo>
                  <a:pt x="3872233" y="3363838"/>
                </a:lnTo>
                <a:lnTo>
                  <a:pt x="0" y="2141094"/>
                </a:lnTo>
                <a:lnTo>
                  <a:pt x="308345" y="0"/>
                </a:lnTo>
                <a:close/>
              </a:path>
            </a:pathLst>
          </a:custGeom>
          <a:solidFill>
            <a:schemeClr val="tx1">
              <a:alpha val="3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6156176" y="555526"/>
            <a:ext cx="240161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空气中</a:t>
            </a:r>
            <a:endParaRPr lang="en-US" altLang="zh-CN" sz="3600" b="1" dirty="0" smtClean="0">
              <a:solidFill>
                <a:schemeClr val="bg1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  <a:p>
            <a:pPr algn="ctr"/>
            <a:r>
              <a:rPr lang="zh-CN" altLang="en-US" sz="3600" b="1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是</a:t>
            </a:r>
            <a:r>
              <a:rPr lang="en-US" altLang="zh-CN" sz="3600" b="1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$</a:t>
            </a:r>
            <a:r>
              <a:rPr lang="zh-CN" altLang="en-US" sz="3600" b="1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的味道</a:t>
            </a:r>
            <a:endParaRPr lang="zh-CN" altLang="en-US" sz="3600" b="1" dirty="0">
              <a:solidFill>
                <a:schemeClr val="bg1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0" y="771550"/>
            <a:ext cx="5036460" cy="4371950"/>
          </a:xfrm>
          <a:custGeom>
            <a:avLst/>
            <a:gdLst>
              <a:gd name="connsiteX0" fmla="*/ 0 w 4355976"/>
              <a:gd name="connsiteY0" fmla="*/ 0 h 4371950"/>
              <a:gd name="connsiteX1" fmla="*/ 4355976 w 4355976"/>
              <a:gd name="connsiteY1" fmla="*/ 0 h 4371950"/>
              <a:gd name="connsiteX2" fmla="*/ 4355976 w 4355976"/>
              <a:gd name="connsiteY2" fmla="*/ 4371950 h 4371950"/>
              <a:gd name="connsiteX3" fmla="*/ 0 w 4355976"/>
              <a:gd name="connsiteY3" fmla="*/ 4371950 h 4371950"/>
              <a:gd name="connsiteX4" fmla="*/ 0 w 4355976"/>
              <a:gd name="connsiteY4" fmla="*/ 0 h 4371950"/>
              <a:gd name="connsiteX0" fmla="*/ 0 w 5036460"/>
              <a:gd name="connsiteY0" fmla="*/ 0 h 4371950"/>
              <a:gd name="connsiteX1" fmla="*/ 5036460 w 5036460"/>
              <a:gd name="connsiteY1" fmla="*/ 457200 h 4371950"/>
              <a:gd name="connsiteX2" fmla="*/ 4355976 w 5036460"/>
              <a:gd name="connsiteY2" fmla="*/ 4371950 h 4371950"/>
              <a:gd name="connsiteX3" fmla="*/ 0 w 5036460"/>
              <a:gd name="connsiteY3" fmla="*/ 4371950 h 4371950"/>
              <a:gd name="connsiteX4" fmla="*/ 0 w 5036460"/>
              <a:gd name="connsiteY4" fmla="*/ 0 h 4371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36460" h="4371950">
                <a:moveTo>
                  <a:pt x="0" y="0"/>
                </a:moveTo>
                <a:lnTo>
                  <a:pt x="5036460" y="457200"/>
                </a:lnTo>
                <a:lnTo>
                  <a:pt x="4355976" y="4371950"/>
                </a:lnTo>
                <a:lnTo>
                  <a:pt x="0" y="437195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3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 rot="389277">
            <a:off x="102110" y="1594930"/>
            <a:ext cx="449436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生产</a:t>
            </a:r>
            <a:r>
              <a:rPr lang="en-US" altLang="zh-CN" b="1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1</a:t>
            </a:r>
            <a:r>
              <a:rPr lang="zh-CN" altLang="en-US" b="1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吨钢省去环保成本可节省</a:t>
            </a:r>
            <a:r>
              <a:rPr lang="en-US" altLang="zh-CN" sz="3200" b="1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100</a:t>
            </a:r>
            <a:r>
              <a:rPr lang="zh-CN" altLang="en-US" b="1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元</a:t>
            </a:r>
            <a:endParaRPr lang="en-US" altLang="zh-CN" b="1" dirty="0" smtClean="0">
              <a:solidFill>
                <a:schemeClr val="bg1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  <a:p>
            <a:r>
              <a:rPr lang="en-US" altLang="zh-CN" b="1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1</a:t>
            </a:r>
            <a:r>
              <a:rPr lang="zh-CN" altLang="en-US" b="1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吨煤省去环保成本可节省</a:t>
            </a:r>
            <a:r>
              <a:rPr lang="en-US" altLang="zh-CN" sz="3200" b="1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156</a:t>
            </a:r>
            <a:r>
              <a:rPr lang="zh-CN" altLang="en-US" b="1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元</a:t>
            </a:r>
            <a:endParaRPr lang="en-US" altLang="zh-CN" b="1" dirty="0" smtClean="0">
              <a:solidFill>
                <a:schemeClr val="bg1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  <a:p>
            <a:r>
              <a:rPr lang="en-US" altLang="zh-CN" b="1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1</a:t>
            </a:r>
            <a:r>
              <a:rPr lang="zh-CN" altLang="en-US" b="1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辆车不装环保设施节省</a:t>
            </a:r>
            <a:r>
              <a:rPr lang="en-US" altLang="zh-CN" sz="3200" b="1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20000</a:t>
            </a:r>
            <a:r>
              <a:rPr lang="zh-CN" altLang="en-US" b="1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元</a:t>
            </a:r>
            <a:endParaRPr lang="en-US" altLang="zh-CN" b="1" dirty="0" smtClean="0">
              <a:solidFill>
                <a:schemeClr val="bg1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  <a:p>
            <a:r>
              <a:rPr lang="zh-CN" altLang="en-US" b="1" dirty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油</a:t>
            </a:r>
            <a:r>
              <a:rPr lang="zh-CN" altLang="en-US" b="1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品少升级一次可节省</a:t>
            </a:r>
            <a:r>
              <a:rPr lang="en-US" altLang="zh-CN" sz="3200" b="1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500</a:t>
            </a:r>
            <a:r>
              <a:rPr lang="zh-CN" altLang="en-US" sz="3200" b="1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亿</a:t>
            </a:r>
            <a:r>
              <a:rPr lang="zh-CN" altLang="en-US" b="1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元</a:t>
            </a:r>
            <a:endParaRPr lang="zh-CN" altLang="en-US" b="1" dirty="0">
              <a:solidFill>
                <a:schemeClr val="bg1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 rot="20920016">
            <a:off x="611560" y="3795886"/>
            <a:ext cx="62869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¥</a:t>
            </a:r>
            <a:endParaRPr lang="zh-CN" altLang="en-US" sz="5400" b="1" dirty="0">
              <a:solidFill>
                <a:schemeClr val="bg1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 rot="797440">
            <a:off x="1578345" y="3795887"/>
            <a:ext cx="54694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dirty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€</a:t>
            </a:r>
            <a:endParaRPr lang="zh-CN" altLang="en-US" sz="5400" b="1" dirty="0">
              <a:solidFill>
                <a:schemeClr val="bg1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2697611" y="3809955"/>
            <a:ext cx="5693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dirty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£</a:t>
            </a:r>
            <a:endParaRPr lang="zh-CN" altLang="en-US" sz="5400" b="1" dirty="0">
              <a:solidFill>
                <a:schemeClr val="bg1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80500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5864771" y="2017603"/>
            <a:ext cx="3279230" cy="3131390"/>
          </a:xfrm>
          <a:custGeom>
            <a:avLst/>
            <a:gdLst>
              <a:gd name="connsiteX0" fmla="*/ 0 w 3491880"/>
              <a:gd name="connsiteY0" fmla="*/ 0 h 3003798"/>
              <a:gd name="connsiteX1" fmla="*/ 3491880 w 3491880"/>
              <a:gd name="connsiteY1" fmla="*/ 0 h 3003798"/>
              <a:gd name="connsiteX2" fmla="*/ 3491880 w 3491880"/>
              <a:gd name="connsiteY2" fmla="*/ 3003798 h 3003798"/>
              <a:gd name="connsiteX3" fmla="*/ 0 w 3491880"/>
              <a:gd name="connsiteY3" fmla="*/ 3003798 h 3003798"/>
              <a:gd name="connsiteX4" fmla="*/ 0 w 3491880"/>
              <a:gd name="connsiteY4" fmla="*/ 0 h 3003798"/>
              <a:gd name="connsiteX0" fmla="*/ 499730 w 3491880"/>
              <a:gd name="connsiteY0" fmla="*/ 0 h 3928831"/>
              <a:gd name="connsiteX1" fmla="*/ 3491880 w 3491880"/>
              <a:gd name="connsiteY1" fmla="*/ 925033 h 3928831"/>
              <a:gd name="connsiteX2" fmla="*/ 3491880 w 3491880"/>
              <a:gd name="connsiteY2" fmla="*/ 3928831 h 3928831"/>
              <a:gd name="connsiteX3" fmla="*/ 0 w 3491880"/>
              <a:gd name="connsiteY3" fmla="*/ 3928831 h 3928831"/>
              <a:gd name="connsiteX4" fmla="*/ 499730 w 3491880"/>
              <a:gd name="connsiteY4" fmla="*/ 0 h 3928831"/>
              <a:gd name="connsiteX0" fmla="*/ 0 w 2992150"/>
              <a:gd name="connsiteY0" fmla="*/ 0 h 4035157"/>
              <a:gd name="connsiteX1" fmla="*/ 2992150 w 2992150"/>
              <a:gd name="connsiteY1" fmla="*/ 925033 h 4035157"/>
              <a:gd name="connsiteX2" fmla="*/ 2992150 w 2992150"/>
              <a:gd name="connsiteY2" fmla="*/ 3928831 h 4035157"/>
              <a:gd name="connsiteX3" fmla="*/ 520996 w 2992150"/>
              <a:gd name="connsiteY3" fmla="*/ 4035157 h 4035157"/>
              <a:gd name="connsiteX4" fmla="*/ 0 w 2992150"/>
              <a:gd name="connsiteY4" fmla="*/ 0 h 4035157"/>
              <a:gd name="connsiteX0" fmla="*/ 0 w 2992150"/>
              <a:gd name="connsiteY0" fmla="*/ 0 h 3928831"/>
              <a:gd name="connsiteX1" fmla="*/ 2992150 w 2992150"/>
              <a:gd name="connsiteY1" fmla="*/ 925033 h 3928831"/>
              <a:gd name="connsiteX2" fmla="*/ 2992150 w 2992150"/>
              <a:gd name="connsiteY2" fmla="*/ 3928831 h 3928831"/>
              <a:gd name="connsiteX3" fmla="*/ 967563 w 2992150"/>
              <a:gd name="connsiteY3" fmla="*/ 3928831 h 3928831"/>
              <a:gd name="connsiteX4" fmla="*/ 0 w 2992150"/>
              <a:gd name="connsiteY4" fmla="*/ 0 h 3928831"/>
              <a:gd name="connsiteX0" fmla="*/ 0 w 3651369"/>
              <a:gd name="connsiteY0" fmla="*/ 0 h 3386571"/>
              <a:gd name="connsiteX1" fmla="*/ 3651369 w 3651369"/>
              <a:gd name="connsiteY1" fmla="*/ 382773 h 3386571"/>
              <a:gd name="connsiteX2" fmla="*/ 3651369 w 3651369"/>
              <a:gd name="connsiteY2" fmla="*/ 3386571 h 3386571"/>
              <a:gd name="connsiteX3" fmla="*/ 1626782 w 3651369"/>
              <a:gd name="connsiteY3" fmla="*/ 3386571 h 3386571"/>
              <a:gd name="connsiteX4" fmla="*/ 0 w 3651369"/>
              <a:gd name="connsiteY4" fmla="*/ 0 h 3386571"/>
              <a:gd name="connsiteX0" fmla="*/ 0 w 3279230"/>
              <a:gd name="connsiteY0" fmla="*/ 0 h 3131390"/>
              <a:gd name="connsiteX1" fmla="*/ 3279230 w 3279230"/>
              <a:gd name="connsiteY1" fmla="*/ 127592 h 3131390"/>
              <a:gd name="connsiteX2" fmla="*/ 3279230 w 3279230"/>
              <a:gd name="connsiteY2" fmla="*/ 3131390 h 3131390"/>
              <a:gd name="connsiteX3" fmla="*/ 1254643 w 3279230"/>
              <a:gd name="connsiteY3" fmla="*/ 3131390 h 3131390"/>
              <a:gd name="connsiteX4" fmla="*/ 0 w 3279230"/>
              <a:gd name="connsiteY4" fmla="*/ 0 h 3131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9230" h="3131390">
                <a:moveTo>
                  <a:pt x="0" y="0"/>
                </a:moveTo>
                <a:lnTo>
                  <a:pt x="3279230" y="127592"/>
                </a:lnTo>
                <a:lnTo>
                  <a:pt x="3279230" y="3131390"/>
                </a:lnTo>
                <a:lnTo>
                  <a:pt x="1254643" y="313139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3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 rot="1817063">
            <a:off x="6370263" y="3027446"/>
            <a:ext cx="30171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雾</a:t>
            </a:r>
            <a:r>
              <a:rPr lang="zh-CN" altLang="en-US" sz="2800" b="1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霾有什么危害？</a:t>
            </a:r>
            <a:endParaRPr lang="zh-CN" altLang="en-US" sz="2800" b="1" dirty="0">
              <a:solidFill>
                <a:schemeClr val="bg1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0" y="0"/>
            <a:ext cx="3347864" cy="2931790"/>
          </a:xfrm>
          <a:custGeom>
            <a:avLst/>
            <a:gdLst>
              <a:gd name="connsiteX0" fmla="*/ 0 w 2987824"/>
              <a:gd name="connsiteY0" fmla="*/ 0 h 2499742"/>
              <a:gd name="connsiteX1" fmla="*/ 2987824 w 2987824"/>
              <a:gd name="connsiteY1" fmla="*/ 0 h 2499742"/>
              <a:gd name="connsiteX2" fmla="*/ 2987824 w 2987824"/>
              <a:gd name="connsiteY2" fmla="*/ 2499742 h 2499742"/>
              <a:gd name="connsiteX3" fmla="*/ 0 w 2987824"/>
              <a:gd name="connsiteY3" fmla="*/ 2499742 h 2499742"/>
              <a:gd name="connsiteX4" fmla="*/ 0 w 2987824"/>
              <a:gd name="connsiteY4" fmla="*/ 0 h 2499742"/>
              <a:gd name="connsiteX0" fmla="*/ 0 w 2987824"/>
              <a:gd name="connsiteY0" fmla="*/ 0 h 2499742"/>
              <a:gd name="connsiteX1" fmla="*/ 2987824 w 2987824"/>
              <a:gd name="connsiteY1" fmla="*/ 0 h 2499742"/>
              <a:gd name="connsiteX2" fmla="*/ 2647582 w 2987824"/>
              <a:gd name="connsiteY2" fmla="*/ 2180765 h 2499742"/>
              <a:gd name="connsiteX3" fmla="*/ 0 w 2987824"/>
              <a:gd name="connsiteY3" fmla="*/ 2499742 h 2499742"/>
              <a:gd name="connsiteX4" fmla="*/ 0 w 2987824"/>
              <a:gd name="connsiteY4" fmla="*/ 0 h 2499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87824" h="2499742">
                <a:moveTo>
                  <a:pt x="0" y="0"/>
                </a:moveTo>
                <a:lnTo>
                  <a:pt x="2987824" y="0"/>
                </a:lnTo>
                <a:lnTo>
                  <a:pt x="2647582" y="2180765"/>
                </a:lnTo>
                <a:lnTo>
                  <a:pt x="0" y="2499742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3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276484" y="498033"/>
            <a:ext cx="2614818" cy="16619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5400" b="1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15</a:t>
            </a:r>
            <a:r>
              <a:rPr lang="zh-CN" altLang="en-US" sz="2800" b="1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种</a:t>
            </a:r>
            <a:endParaRPr lang="en-US" altLang="zh-CN" sz="2800" b="1" dirty="0" smtClean="0">
              <a:solidFill>
                <a:schemeClr val="bg1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  <a:p>
            <a:r>
              <a:rPr lang="zh-CN" altLang="en-US" sz="4800" b="1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致癌物质</a:t>
            </a:r>
            <a:endParaRPr lang="zh-CN" altLang="en-US" sz="4800" b="1" dirty="0">
              <a:solidFill>
                <a:schemeClr val="bg1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-1" y="2495855"/>
            <a:ext cx="4569041" cy="2647644"/>
          </a:xfrm>
          <a:custGeom>
            <a:avLst/>
            <a:gdLst>
              <a:gd name="connsiteX0" fmla="*/ 0 w 2987824"/>
              <a:gd name="connsiteY0" fmla="*/ 0 h 2211710"/>
              <a:gd name="connsiteX1" fmla="*/ 2987824 w 2987824"/>
              <a:gd name="connsiteY1" fmla="*/ 0 h 2211710"/>
              <a:gd name="connsiteX2" fmla="*/ 2987824 w 2987824"/>
              <a:gd name="connsiteY2" fmla="*/ 2211710 h 2211710"/>
              <a:gd name="connsiteX3" fmla="*/ 0 w 2987824"/>
              <a:gd name="connsiteY3" fmla="*/ 2211710 h 2211710"/>
              <a:gd name="connsiteX4" fmla="*/ 0 w 2987824"/>
              <a:gd name="connsiteY4" fmla="*/ 0 h 2211710"/>
              <a:gd name="connsiteX0" fmla="*/ 0 w 2987824"/>
              <a:gd name="connsiteY0" fmla="*/ 372139 h 2583849"/>
              <a:gd name="connsiteX1" fmla="*/ 2977192 w 2987824"/>
              <a:gd name="connsiteY1" fmla="*/ 0 h 2583849"/>
              <a:gd name="connsiteX2" fmla="*/ 2987824 w 2987824"/>
              <a:gd name="connsiteY2" fmla="*/ 2583849 h 2583849"/>
              <a:gd name="connsiteX3" fmla="*/ 0 w 2987824"/>
              <a:gd name="connsiteY3" fmla="*/ 2583849 h 2583849"/>
              <a:gd name="connsiteX4" fmla="*/ 0 w 2987824"/>
              <a:gd name="connsiteY4" fmla="*/ 372139 h 2583849"/>
              <a:gd name="connsiteX0" fmla="*/ 0 w 3033669"/>
              <a:gd name="connsiteY0" fmla="*/ 435934 h 2647644"/>
              <a:gd name="connsiteX1" fmla="*/ 3033669 w 3033669"/>
              <a:gd name="connsiteY1" fmla="*/ 0 h 2647644"/>
              <a:gd name="connsiteX2" fmla="*/ 2987824 w 3033669"/>
              <a:gd name="connsiteY2" fmla="*/ 2647644 h 2647644"/>
              <a:gd name="connsiteX3" fmla="*/ 0 w 3033669"/>
              <a:gd name="connsiteY3" fmla="*/ 2647644 h 2647644"/>
              <a:gd name="connsiteX4" fmla="*/ 0 w 3033669"/>
              <a:gd name="connsiteY4" fmla="*/ 435934 h 2647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33669" h="2647644">
                <a:moveTo>
                  <a:pt x="0" y="435934"/>
                </a:moveTo>
                <a:lnTo>
                  <a:pt x="3033669" y="0"/>
                </a:lnTo>
                <a:lnTo>
                  <a:pt x="2987824" y="2647644"/>
                </a:lnTo>
                <a:lnTo>
                  <a:pt x="0" y="2647644"/>
                </a:lnTo>
                <a:lnTo>
                  <a:pt x="0" y="435934"/>
                </a:lnTo>
                <a:close/>
              </a:path>
            </a:pathLst>
          </a:custGeom>
          <a:solidFill>
            <a:schemeClr val="tx1">
              <a:alpha val="3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 rot="21343948">
            <a:off x="372777" y="3429823"/>
            <a:ext cx="382348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气管炎、哮喘、咽炎</a:t>
            </a:r>
            <a:endParaRPr lang="en-US" altLang="zh-CN" sz="3200" b="1" dirty="0" smtClean="0">
              <a:solidFill>
                <a:schemeClr val="bg1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  <a:p>
            <a:pPr algn="ctr"/>
            <a:r>
              <a:rPr lang="zh-CN" altLang="en-US" sz="3200" b="1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等呼吸系统问题</a:t>
            </a:r>
            <a:endParaRPr lang="zh-CN" altLang="en-US" sz="3200" b="1" dirty="0">
              <a:solidFill>
                <a:schemeClr val="bg1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140165" y="0"/>
            <a:ext cx="3062027" cy="2502675"/>
          </a:xfrm>
          <a:custGeom>
            <a:avLst/>
            <a:gdLst>
              <a:gd name="connsiteX0" fmla="*/ 0 w 3168352"/>
              <a:gd name="connsiteY0" fmla="*/ 0 h 1779662"/>
              <a:gd name="connsiteX1" fmla="*/ 3168352 w 3168352"/>
              <a:gd name="connsiteY1" fmla="*/ 0 h 1779662"/>
              <a:gd name="connsiteX2" fmla="*/ 3168352 w 3168352"/>
              <a:gd name="connsiteY2" fmla="*/ 1779662 h 1779662"/>
              <a:gd name="connsiteX3" fmla="*/ 0 w 3168352"/>
              <a:gd name="connsiteY3" fmla="*/ 1779662 h 1779662"/>
              <a:gd name="connsiteX4" fmla="*/ 0 w 3168352"/>
              <a:gd name="connsiteY4" fmla="*/ 0 h 1779662"/>
              <a:gd name="connsiteX0" fmla="*/ 404038 w 3572390"/>
              <a:gd name="connsiteY0" fmla="*/ 0 h 2502675"/>
              <a:gd name="connsiteX1" fmla="*/ 3572390 w 3572390"/>
              <a:gd name="connsiteY1" fmla="*/ 0 h 2502675"/>
              <a:gd name="connsiteX2" fmla="*/ 3572390 w 3572390"/>
              <a:gd name="connsiteY2" fmla="*/ 1779662 h 2502675"/>
              <a:gd name="connsiteX3" fmla="*/ 0 w 3572390"/>
              <a:gd name="connsiteY3" fmla="*/ 2502675 h 2502675"/>
              <a:gd name="connsiteX4" fmla="*/ 404038 w 3572390"/>
              <a:gd name="connsiteY4" fmla="*/ 0 h 2502675"/>
              <a:gd name="connsiteX0" fmla="*/ 404038 w 3572390"/>
              <a:gd name="connsiteY0" fmla="*/ 0 h 2502675"/>
              <a:gd name="connsiteX1" fmla="*/ 3572390 w 3572390"/>
              <a:gd name="connsiteY1" fmla="*/ 0 h 2502675"/>
              <a:gd name="connsiteX2" fmla="*/ 2615460 w 3572390"/>
              <a:gd name="connsiteY2" fmla="*/ 1949783 h 2502675"/>
              <a:gd name="connsiteX3" fmla="*/ 0 w 3572390"/>
              <a:gd name="connsiteY3" fmla="*/ 2502675 h 2502675"/>
              <a:gd name="connsiteX4" fmla="*/ 404038 w 3572390"/>
              <a:gd name="connsiteY4" fmla="*/ 0 h 2502675"/>
              <a:gd name="connsiteX0" fmla="*/ 404038 w 3062027"/>
              <a:gd name="connsiteY0" fmla="*/ 0 h 2502675"/>
              <a:gd name="connsiteX1" fmla="*/ 3062027 w 3062027"/>
              <a:gd name="connsiteY1" fmla="*/ 0 h 2502675"/>
              <a:gd name="connsiteX2" fmla="*/ 2615460 w 3062027"/>
              <a:gd name="connsiteY2" fmla="*/ 1949783 h 2502675"/>
              <a:gd name="connsiteX3" fmla="*/ 0 w 3062027"/>
              <a:gd name="connsiteY3" fmla="*/ 2502675 h 2502675"/>
              <a:gd name="connsiteX4" fmla="*/ 404038 w 3062027"/>
              <a:gd name="connsiteY4" fmla="*/ 0 h 2502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62027" h="2502675">
                <a:moveTo>
                  <a:pt x="404038" y="0"/>
                </a:moveTo>
                <a:lnTo>
                  <a:pt x="3062027" y="0"/>
                </a:lnTo>
                <a:lnTo>
                  <a:pt x="2615460" y="1949783"/>
                </a:lnTo>
                <a:lnTo>
                  <a:pt x="0" y="2502675"/>
                </a:lnTo>
                <a:lnTo>
                  <a:pt x="404038" y="0"/>
                </a:lnTo>
                <a:close/>
              </a:path>
            </a:pathLst>
          </a:custGeom>
          <a:solidFill>
            <a:schemeClr val="tx1">
              <a:alpha val="3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 rot="21296321">
            <a:off x="3706069" y="488352"/>
            <a:ext cx="180049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交通</a:t>
            </a:r>
            <a:r>
              <a:rPr lang="zh-CN" altLang="en-US" sz="2400" b="1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事故</a:t>
            </a:r>
            <a:endParaRPr lang="en-US" altLang="zh-CN" sz="2400" b="1" dirty="0" smtClean="0">
              <a:solidFill>
                <a:schemeClr val="bg1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  <a:p>
            <a:pPr algn="ctr"/>
            <a:r>
              <a:rPr lang="zh-CN" altLang="en-US" sz="4000" b="1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多发</a:t>
            </a:r>
            <a:endParaRPr lang="zh-CN" altLang="en-US" sz="4000" b="1" dirty="0">
              <a:solidFill>
                <a:schemeClr val="bg1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97621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3779912" cy="3363838"/>
          </a:xfrm>
          <a:custGeom>
            <a:avLst/>
            <a:gdLst>
              <a:gd name="connsiteX0" fmla="*/ 0 w 3779912"/>
              <a:gd name="connsiteY0" fmla="*/ 0 h 3363838"/>
              <a:gd name="connsiteX1" fmla="*/ 3779912 w 3779912"/>
              <a:gd name="connsiteY1" fmla="*/ 0 h 3363838"/>
              <a:gd name="connsiteX2" fmla="*/ 3779912 w 3779912"/>
              <a:gd name="connsiteY2" fmla="*/ 3363838 h 3363838"/>
              <a:gd name="connsiteX3" fmla="*/ 0 w 3779912"/>
              <a:gd name="connsiteY3" fmla="*/ 3363838 h 3363838"/>
              <a:gd name="connsiteX4" fmla="*/ 0 w 3779912"/>
              <a:gd name="connsiteY4" fmla="*/ 0 h 3363838"/>
              <a:gd name="connsiteX0" fmla="*/ 0 w 3779912"/>
              <a:gd name="connsiteY0" fmla="*/ 0 h 3363838"/>
              <a:gd name="connsiteX1" fmla="*/ 3779912 w 3779912"/>
              <a:gd name="connsiteY1" fmla="*/ 0 h 3363838"/>
              <a:gd name="connsiteX2" fmla="*/ 2812349 w 3779912"/>
              <a:gd name="connsiteY2" fmla="*/ 2927903 h 3363838"/>
              <a:gd name="connsiteX3" fmla="*/ 0 w 3779912"/>
              <a:gd name="connsiteY3" fmla="*/ 3363838 h 3363838"/>
              <a:gd name="connsiteX4" fmla="*/ 0 w 3779912"/>
              <a:gd name="connsiteY4" fmla="*/ 0 h 3363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79912" h="3363838">
                <a:moveTo>
                  <a:pt x="0" y="0"/>
                </a:moveTo>
                <a:lnTo>
                  <a:pt x="3779912" y="0"/>
                </a:lnTo>
                <a:lnTo>
                  <a:pt x="2812349" y="2927903"/>
                </a:lnTo>
                <a:lnTo>
                  <a:pt x="0" y="3363838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3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 rot="20439069">
            <a:off x="87454" y="960489"/>
            <a:ext cx="342112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雾霾，如何</a:t>
            </a:r>
            <a:r>
              <a:rPr lang="zh-CN" altLang="en-US" sz="5400" b="1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挑战</a:t>
            </a:r>
            <a:r>
              <a:rPr lang="zh-CN" altLang="en-US" sz="2800" b="1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？</a:t>
            </a:r>
            <a:endParaRPr lang="zh-CN" altLang="en-US" sz="5400" b="1" dirty="0">
              <a:solidFill>
                <a:schemeClr val="bg1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920041" y="0"/>
            <a:ext cx="5234956" cy="2844310"/>
          </a:xfrm>
          <a:custGeom>
            <a:avLst/>
            <a:gdLst>
              <a:gd name="connsiteX0" fmla="*/ 0 w 2736304"/>
              <a:gd name="connsiteY0" fmla="*/ 0 h 3003798"/>
              <a:gd name="connsiteX1" fmla="*/ 2736304 w 2736304"/>
              <a:gd name="connsiteY1" fmla="*/ 0 h 3003798"/>
              <a:gd name="connsiteX2" fmla="*/ 2736304 w 2736304"/>
              <a:gd name="connsiteY2" fmla="*/ 3003798 h 3003798"/>
              <a:gd name="connsiteX3" fmla="*/ 0 w 2736304"/>
              <a:gd name="connsiteY3" fmla="*/ 3003798 h 3003798"/>
              <a:gd name="connsiteX4" fmla="*/ 0 w 2736304"/>
              <a:gd name="connsiteY4" fmla="*/ 0 h 3003798"/>
              <a:gd name="connsiteX0" fmla="*/ 829340 w 3565644"/>
              <a:gd name="connsiteY0" fmla="*/ 0 h 3003798"/>
              <a:gd name="connsiteX1" fmla="*/ 3565644 w 3565644"/>
              <a:gd name="connsiteY1" fmla="*/ 0 h 3003798"/>
              <a:gd name="connsiteX2" fmla="*/ 3565644 w 3565644"/>
              <a:gd name="connsiteY2" fmla="*/ 3003798 h 3003798"/>
              <a:gd name="connsiteX3" fmla="*/ 0 w 3565644"/>
              <a:gd name="connsiteY3" fmla="*/ 2961268 h 3003798"/>
              <a:gd name="connsiteX4" fmla="*/ 829340 w 3565644"/>
              <a:gd name="connsiteY4" fmla="*/ 0 h 3003798"/>
              <a:gd name="connsiteX0" fmla="*/ 829340 w 3565644"/>
              <a:gd name="connsiteY0" fmla="*/ 0 h 2993166"/>
              <a:gd name="connsiteX1" fmla="*/ 3565644 w 3565644"/>
              <a:gd name="connsiteY1" fmla="*/ 0 h 2993166"/>
              <a:gd name="connsiteX2" fmla="*/ 1545458 w 3565644"/>
              <a:gd name="connsiteY2" fmla="*/ 2993166 h 2993166"/>
              <a:gd name="connsiteX3" fmla="*/ 0 w 3565644"/>
              <a:gd name="connsiteY3" fmla="*/ 2961268 h 2993166"/>
              <a:gd name="connsiteX4" fmla="*/ 829340 w 3565644"/>
              <a:gd name="connsiteY4" fmla="*/ 0 h 2993166"/>
              <a:gd name="connsiteX0" fmla="*/ 829340 w 3565644"/>
              <a:gd name="connsiteY0" fmla="*/ 0 h 2961268"/>
              <a:gd name="connsiteX1" fmla="*/ 3565644 w 3565644"/>
              <a:gd name="connsiteY1" fmla="*/ 0 h 2961268"/>
              <a:gd name="connsiteX2" fmla="*/ 3501849 w 3565644"/>
              <a:gd name="connsiteY2" fmla="*/ 2291417 h 2961268"/>
              <a:gd name="connsiteX3" fmla="*/ 0 w 3565644"/>
              <a:gd name="connsiteY3" fmla="*/ 2961268 h 2961268"/>
              <a:gd name="connsiteX4" fmla="*/ 829340 w 3565644"/>
              <a:gd name="connsiteY4" fmla="*/ 0 h 2961268"/>
              <a:gd name="connsiteX0" fmla="*/ 180754 w 2917058"/>
              <a:gd name="connsiteY0" fmla="*/ 0 h 2748617"/>
              <a:gd name="connsiteX1" fmla="*/ 2917058 w 2917058"/>
              <a:gd name="connsiteY1" fmla="*/ 0 h 2748617"/>
              <a:gd name="connsiteX2" fmla="*/ 2853263 w 2917058"/>
              <a:gd name="connsiteY2" fmla="*/ 2291417 h 2748617"/>
              <a:gd name="connsiteX3" fmla="*/ 0 w 2917058"/>
              <a:gd name="connsiteY3" fmla="*/ 2748617 h 2748617"/>
              <a:gd name="connsiteX4" fmla="*/ 180754 w 2917058"/>
              <a:gd name="connsiteY4" fmla="*/ 0 h 2748617"/>
              <a:gd name="connsiteX0" fmla="*/ 435935 w 3172239"/>
              <a:gd name="connsiteY0" fmla="*/ 0 h 2844310"/>
              <a:gd name="connsiteX1" fmla="*/ 3172239 w 3172239"/>
              <a:gd name="connsiteY1" fmla="*/ 0 h 2844310"/>
              <a:gd name="connsiteX2" fmla="*/ 3108444 w 3172239"/>
              <a:gd name="connsiteY2" fmla="*/ 2291417 h 2844310"/>
              <a:gd name="connsiteX3" fmla="*/ 0 w 3172239"/>
              <a:gd name="connsiteY3" fmla="*/ 2844310 h 2844310"/>
              <a:gd name="connsiteX4" fmla="*/ 435935 w 3172239"/>
              <a:gd name="connsiteY4" fmla="*/ 0 h 2844310"/>
              <a:gd name="connsiteX0" fmla="*/ 435935 w 5234956"/>
              <a:gd name="connsiteY0" fmla="*/ 0 h 2844310"/>
              <a:gd name="connsiteX1" fmla="*/ 5234956 w 5234956"/>
              <a:gd name="connsiteY1" fmla="*/ 10633 h 2844310"/>
              <a:gd name="connsiteX2" fmla="*/ 3108444 w 5234956"/>
              <a:gd name="connsiteY2" fmla="*/ 2291417 h 2844310"/>
              <a:gd name="connsiteX3" fmla="*/ 0 w 5234956"/>
              <a:gd name="connsiteY3" fmla="*/ 2844310 h 2844310"/>
              <a:gd name="connsiteX4" fmla="*/ 435935 w 5234956"/>
              <a:gd name="connsiteY4" fmla="*/ 0 h 28443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34956" h="2844310">
                <a:moveTo>
                  <a:pt x="435935" y="0"/>
                </a:moveTo>
                <a:lnTo>
                  <a:pt x="5234956" y="10633"/>
                </a:lnTo>
                <a:lnTo>
                  <a:pt x="3108444" y="2291417"/>
                </a:lnTo>
                <a:lnTo>
                  <a:pt x="0" y="2844310"/>
                </a:lnTo>
                <a:lnTo>
                  <a:pt x="435935" y="0"/>
                </a:lnTo>
                <a:close/>
              </a:path>
            </a:pathLst>
          </a:custGeom>
          <a:solidFill>
            <a:schemeClr val="tx1">
              <a:alpha val="3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 rot="1005605">
            <a:off x="4312812" y="927867"/>
            <a:ext cx="26116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淘汰落后产能</a:t>
            </a:r>
            <a:endParaRPr lang="zh-CN" altLang="en-US" sz="3200" b="1" dirty="0">
              <a:solidFill>
                <a:schemeClr val="bg1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003783" y="2383285"/>
            <a:ext cx="5140216" cy="2732705"/>
          </a:xfrm>
          <a:custGeom>
            <a:avLst/>
            <a:gdLst>
              <a:gd name="connsiteX0" fmla="*/ 0 w 3460272"/>
              <a:gd name="connsiteY0" fmla="*/ 0 h 2211710"/>
              <a:gd name="connsiteX1" fmla="*/ 3460272 w 3460272"/>
              <a:gd name="connsiteY1" fmla="*/ 0 h 2211710"/>
              <a:gd name="connsiteX2" fmla="*/ 3460272 w 3460272"/>
              <a:gd name="connsiteY2" fmla="*/ 2211710 h 2211710"/>
              <a:gd name="connsiteX3" fmla="*/ 0 w 3460272"/>
              <a:gd name="connsiteY3" fmla="*/ 2211710 h 2211710"/>
              <a:gd name="connsiteX4" fmla="*/ 0 w 3460272"/>
              <a:gd name="connsiteY4" fmla="*/ 0 h 2211710"/>
              <a:gd name="connsiteX0" fmla="*/ 893135 w 3460272"/>
              <a:gd name="connsiteY0" fmla="*/ 0 h 2530686"/>
              <a:gd name="connsiteX1" fmla="*/ 3460272 w 3460272"/>
              <a:gd name="connsiteY1" fmla="*/ 318976 h 2530686"/>
              <a:gd name="connsiteX2" fmla="*/ 3460272 w 3460272"/>
              <a:gd name="connsiteY2" fmla="*/ 2530686 h 2530686"/>
              <a:gd name="connsiteX3" fmla="*/ 0 w 3460272"/>
              <a:gd name="connsiteY3" fmla="*/ 2530686 h 2530686"/>
              <a:gd name="connsiteX4" fmla="*/ 893135 w 3460272"/>
              <a:gd name="connsiteY4" fmla="*/ 0 h 2530686"/>
              <a:gd name="connsiteX0" fmla="*/ 1871330 w 4438467"/>
              <a:gd name="connsiteY0" fmla="*/ 0 h 2530686"/>
              <a:gd name="connsiteX1" fmla="*/ 4438467 w 4438467"/>
              <a:gd name="connsiteY1" fmla="*/ 318976 h 2530686"/>
              <a:gd name="connsiteX2" fmla="*/ 4438467 w 4438467"/>
              <a:gd name="connsiteY2" fmla="*/ 2530686 h 2530686"/>
              <a:gd name="connsiteX3" fmla="*/ 0 w 4438467"/>
              <a:gd name="connsiteY3" fmla="*/ 2530686 h 2530686"/>
              <a:gd name="connsiteX4" fmla="*/ 1871330 w 4438467"/>
              <a:gd name="connsiteY4" fmla="*/ 0 h 2530686"/>
              <a:gd name="connsiteX0" fmla="*/ 0 w 5140216"/>
              <a:gd name="connsiteY0" fmla="*/ 95693 h 2211710"/>
              <a:gd name="connsiteX1" fmla="*/ 5140216 w 5140216"/>
              <a:gd name="connsiteY1" fmla="*/ 0 h 2211710"/>
              <a:gd name="connsiteX2" fmla="*/ 5140216 w 5140216"/>
              <a:gd name="connsiteY2" fmla="*/ 2211710 h 2211710"/>
              <a:gd name="connsiteX3" fmla="*/ 701749 w 5140216"/>
              <a:gd name="connsiteY3" fmla="*/ 2211710 h 2211710"/>
              <a:gd name="connsiteX4" fmla="*/ 0 w 5140216"/>
              <a:gd name="connsiteY4" fmla="*/ 95693 h 2211710"/>
              <a:gd name="connsiteX0" fmla="*/ 0 w 5140216"/>
              <a:gd name="connsiteY0" fmla="*/ 616688 h 2732705"/>
              <a:gd name="connsiteX1" fmla="*/ 5129583 w 5140216"/>
              <a:gd name="connsiteY1" fmla="*/ 0 h 2732705"/>
              <a:gd name="connsiteX2" fmla="*/ 5140216 w 5140216"/>
              <a:gd name="connsiteY2" fmla="*/ 2732705 h 2732705"/>
              <a:gd name="connsiteX3" fmla="*/ 701749 w 5140216"/>
              <a:gd name="connsiteY3" fmla="*/ 2732705 h 2732705"/>
              <a:gd name="connsiteX4" fmla="*/ 0 w 5140216"/>
              <a:gd name="connsiteY4" fmla="*/ 616688 h 2732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40216" h="2732705">
                <a:moveTo>
                  <a:pt x="0" y="616688"/>
                </a:moveTo>
                <a:lnTo>
                  <a:pt x="5129583" y="0"/>
                </a:lnTo>
                <a:cubicBezTo>
                  <a:pt x="5133127" y="910902"/>
                  <a:pt x="5136672" y="1821803"/>
                  <a:pt x="5140216" y="2732705"/>
                </a:cubicBezTo>
                <a:lnTo>
                  <a:pt x="701749" y="2732705"/>
                </a:lnTo>
                <a:lnTo>
                  <a:pt x="0" y="616688"/>
                </a:lnTo>
                <a:close/>
              </a:path>
            </a:pathLst>
          </a:custGeom>
          <a:solidFill>
            <a:schemeClr val="tx1">
              <a:alpha val="3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 rot="21064188">
            <a:off x="4820415" y="3323899"/>
            <a:ext cx="37208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推广新能源汽车</a:t>
            </a:r>
            <a:endParaRPr lang="zh-CN" altLang="en-US" sz="4000" b="1" dirty="0">
              <a:solidFill>
                <a:schemeClr val="bg1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0" y="3055494"/>
            <a:ext cx="4139952" cy="2088006"/>
          </a:xfrm>
          <a:custGeom>
            <a:avLst/>
            <a:gdLst>
              <a:gd name="connsiteX0" fmla="*/ 0 w 4139952"/>
              <a:gd name="connsiteY0" fmla="*/ 0 h 1779662"/>
              <a:gd name="connsiteX1" fmla="*/ 4139952 w 4139952"/>
              <a:gd name="connsiteY1" fmla="*/ 0 h 1779662"/>
              <a:gd name="connsiteX2" fmla="*/ 4139952 w 4139952"/>
              <a:gd name="connsiteY2" fmla="*/ 1779662 h 1779662"/>
              <a:gd name="connsiteX3" fmla="*/ 0 w 4139952"/>
              <a:gd name="connsiteY3" fmla="*/ 1779662 h 1779662"/>
              <a:gd name="connsiteX4" fmla="*/ 0 w 4139952"/>
              <a:gd name="connsiteY4" fmla="*/ 0 h 1779662"/>
              <a:gd name="connsiteX0" fmla="*/ 0 w 4139952"/>
              <a:gd name="connsiteY0" fmla="*/ 308344 h 2088006"/>
              <a:gd name="connsiteX1" fmla="*/ 3799710 w 4139952"/>
              <a:gd name="connsiteY1" fmla="*/ 0 h 2088006"/>
              <a:gd name="connsiteX2" fmla="*/ 4139952 w 4139952"/>
              <a:gd name="connsiteY2" fmla="*/ 2088006 h 2088006"/>
              <a:gd name="connsiteX3" fmla="*/ 0 w 4139952"/>
              <a:gd name="connsiteY3" fmla="*/ 2088006 h 2088006"/>
              <a:gd name="connsiteX4" fmla="*/ 0 w 4139952"/>
              <a:gd name="connsiteY4" fmla="*/ 308344 h 20880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39952" h="2088006">
                <a:moveTo>
                  <a:pt x="0" y="308344"/>
                </a:moveTo>
                <a:lnTo>
                  <a:pt x="3799710" y="0"/>
                </a:lnTo>
                <a:lnTo>
                  <a:pt x="4139952" y="2088006"/>
                </a:lnTo>
                <a:lnTo>
                  <a:pt x="0" y="2088006"/>
                </a:lnTo>
                <a:lnTo>
                  <a:pt x="0" y="308344"/>
                </a:lnTo>
                <a:close/>
              </a:path>
            </a:pathLst>
          </a:custGeom>
          <a:solidFill>
            <a:schemeClr val="tx1">
              <a:alpha val="3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 rot="20751536">
            <a:off x="44564" y="3800138"/>
            <a:ext cx="38266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联防联控，加强监测</a:t>
            </a:r>
            <a:endParaRPr lang="zh-CN" altLang="en-US" sz="3200" b="1" dirty="0">
              <a:solidFill>
                <a:schemeClr val="bg1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14477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1416</TotalTime>
  <Words>264</Words>
  <Application>Microsoft Office PowerPoint</Application>
  <PresentationFormat>全屏显示(16:9)</PresentationFormat>
  <Paragraphs>59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6" baseType="lpstr">
      <vt:lpstr>宋体</vt:lpstr>
      <vt:lpstr>张海山锐谐体</vt:lpstr>
      <vt:lpstr>Agency FB</vt:lpstr>
      <vt:lpstr>Arial</vt:lpstr>
      <vt:lpstr>Calibri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ClearHa</dc:creator>
  <cp:lastModifiedBy>Administrator</cp:lastModifiedBy>
  <cp:revision>121</cp:revision>
  <dcterms:created xsi:type="dcterms:W3CDTF">2015-04-07T05:04:26Z</dcterms:created>
  <dcterms:modified xsi:type="dcterms:W3CDTF">2016-05-30T11:34:42Z</dcterms:modified>
</cp:coreProperties>
</file>