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2"/>
  </p:notesMasterIdLst>
  <p:sldIdLst>
    <p:sldId id="294" r:id="rId2"/>
    <p:sldId id="295" r:id="rId3"/>
    <p:sldId id="296" r:id="rId4"/>
    <p:sldId id="298" r:id="rId5"/>
    <p:sldId id="297" r:id="rId6"/>
    <p:sldId id="299" r:id="rId7"/>
    <p:sldId id="300" r:id="rId8"/>
    <p:sldId id="305" r:id="rId9"/>
    <p:sldId id="302" r:id="rId10"/>
    <p:sldId id="303" r:id="rId11"/>
  </p:sldIdLst>
  <p:sldSz cx="9144000" cy="5143500" type="screen16x9"/>
  <p:notesSz cx="6858000" cy="9144000"/>
  <p:embeddedFontLst>
    <p:embeddedFont>
      <p:font typeface="微软雅黑" pitchFamily="34" charset="-122"/>
      <p:regular r:id="rId13"/>
      <p:bold r:id="rId14"/>
    </p:embeddedFont>
    <p:embeddedFont>
      <p:font typeface="Calibri Light" charset="0"/>
      <p:regular r:id="rId15"/>
      <p:italic r:id="rId16"/>
    </p:embeddedFont>
    <p:embeddedFont>
      <p:font typeface="方正正准黑简体" charset="-122"/>
      <p:regular r:id="rId17"/>
    </p:embeddedFont>
    <p:embeddedFont>
      <p:font typeface="汉仪菱心体简" charset="-122"/>
      <p:regular r:id="rId18"/>
    </p:embeddedFont>
    <p:embeddedFont>
      <p:font typeface="Calibri" pitchFamily="34" charset="0"/>
      <p:regular r:id="rId19"/>
      <p:bold r:id="rId20"/>
      <p:italic r:id="rId21"/>
      <p:boldItalic r:id="rId22"/>
    </p:embeddedFont>
  </p:embeddedFont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686" userDrawn="1">
          <p15:clr>
            <a:srgbClr val="A4A3A4"/>
          </p15:clr>
        </p15:guide>
        <p15:guide id="2" pos="4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B3"/>
    <a:srgbClr val="0094DE"/>
    <a:srgbClr val="CDBCB0"/>
    <a:srgbClr val="FFFFFF"/>
    <a:srgbClr val="5C5354"/>
    <a:srgbClr val="373132"/>
    <a:srgbClr val="D2A000"/>
    <a:srgbClr val="F2B800"/>
    <a:srgbClr val="E2AC00"/>
    <a:srgbClr val="FEC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52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-1692" y="-456"/>
      </p:cViewPr>
      <p:guideLst>
        <p:guide orient="horz" pos="2686"/>
        <p:guide pos="499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B46653-6963-41CC-8A6C-75A2E864F59E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2A50F01-4C86-4CE0-979E-F3CECC90519F}">
      <dgm:prSet phldrT="[文本]" custT="1"/>
      <dgm:spPr>
        <a:solidFill>
          <a:srgbClr val="FEC422"/>
        </a:solidFill>
        <a:ln>
          <a:noFill/>
        </a:ln>
      </dgm:spPr>
      <dgm:t>
        <a:bodyPr/>
        <a:lstStyle/>
        <a:p>
          <a:r>
            <a:rPr lang="zh-CN" altLang="en-US" sz="1400" b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添加标题</a:t>
          </a:r>
          <a:endParaRPr lang="en-US" altLang="zh-CN" sz="1400" b="0" dirty="0" smtClean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en-US" altLang="zh-CN" sz="1200" b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Add a title</a:t>
          </a:r>
          <a:endParaRPr lang="zh-CN" altLang="en-US" sz="1200" b="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90C65B1-A173-4738-8D7A-1ACF69BAE1F6}" type="parTrans" cxnId="{364C0D46-BF6A-4AA1-8E76-3EBCA7CB7E5E}">
      <dgm:prSet/>
      <dgm:spPr/>
      <dgm:t>
        <a:bodyPr/>
        <a:lstStyle/>
        <a:p>
          <a:endParaRPr lang="zh-CN" altLang="en-US"/>
        </a:p>
      </dgm:t>
    </dgm:pt>
    <dgm:pt modelId="{D642BCE3-2BC1-4D78-946F-CCDA6234DDBD}" type="sibTrans" cxnId="{364C0D46-BF6A-4AA1-8E76-3EBCA7CB7E5E}">
      <dgm:prSet/>
      <dgm:spPr/>
      <dgm:t>
        <a:bodyPr/>
        <a:lstStyle/>
        <a:p>
          <a:endParaRPr lang="zh-CN" altLang="en-US"/>
        </a:p>
      </dgm:t>
    </dgm:pt>
    <dgm:pt modelId="{FD827EC8-676A-46F0-89CB-46BE036F60AA}">
      <dgm:prSet phldrT="[文本]" custT="1"/>
      <dgm:spPr>
        <a:solidFill>
          <a:schemeClr val="bg1"/>
        </a:solidFill>
        <a:ln>
          <a:noFill/>
        </a:ln>
      </dgm:spPr>
      <dgm:t>
        <a:bodyPr/>
        <a:lstStyle/>
        <a:p>
          <a:r>
            <a:rPr lang="zh-CN" altLang="en-US" sz="1100" b="0" dirty="0" smtClean="0">
              <a:solidFill>
                <a:srgbClr val="0076B3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添加内容</a:t>
          </a:r>
          <a:endParaRPr lang="zh-CN" altLang="en-US" sz="1100" b="0" dirty="0">
            <a:solidFill>
              <a:srgbClr val="0076B3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303573D-56E9-40BA-8E22-7D5C7F5D75AD}" type="parTrans" cxnId="{0C522F4B-9790-4BB1-B3B9-C638B9202569}">
      <dgm:prSet/>
      <dgm:spPr/>
      <dgm:t>
        <a:bodyPr/>
        <a:lstStyle/>
        <a:p>
          <a:endParaRPr lang="zh-CN" altLang="en-US"/>
        </a:p>
      </dgm:t>
    </dgm:pt>
    <dgm:pt modelId="{A5C95621-42F0-430B-9939-C24716EE1C4D}" type="sibTrans" cxnId="{0C522F4B-9790-4BB1-B3B9-C638B9202569}">
      <dgm:prSet/>
      <dgm:spPr>
        <a:solidFill>
          <a:schemeClr val="bg1"/>
        </a:solidFill>
      </dgm:spPr>
      <dgm:t>
        <a:bodyPr/>
        <a:lstStyle/>
        <a:p>
          <a:endParaRPr lang="zh-CN" altLang="en-US"/>
        </a:p>
      </dgm:t>
    </dgm:pt>
    <dgm:pt modelId="{0EAD53DF-8AC7-441E-9A3F-9730F3987106}">
      <dgm:prSet phldrT="[文本]"/>
      <dgm:spPr>
        <a:solidFill>
          <a:schemeClr val="bg1"/>
        </a:solidFill>
        <a:ln>
          <a:noFill/>
        </a:ln>
      </dgm:spPr>
      <dgm:t>
        <a:bodyPr/>
        <a:lstStyle/>
        <a:p>
          <a:r>
            <a:rPr lang="en-US" altLang="zh-CN" b="0" spc="10" baseline="0" dirty="0" smtClean="0">
              <a:solidFill>
                <a:srgbClr val="0076B3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rPr>
            <a:t>Add content</a:t>
          </a:r>
          <a:endParaRPr lang="zh-CN" altLang="en-US" b="0" dirty="0">
            <a:solidFill>
              <a:srgbClr val="0076B3"/>
            </a:solidFill>
          </a:endParaRPr>
        </a:p>
      </dgm:t>
    </dgm:pt>
    <dgm:pt modelId="{350E27D8-0027-479B-A296-A91A3851A777}" type="parTrans" cxnId="{88E041B0-657E-4B92-B22E-EF974DBB140D}">
      <dgm:prSet/>
      <dgm:spPr/>
      <dgm:t>
        <a:bodyPr/>
        <a:lstStyle/>
        <a:p>
          <a:endParaRPr lang="zh-CN" altLang="en-US"/>
        </a:p>
      </dgm:t>
    </dgm:pt>
    <dgm:pt modelId="{6947E02B-AA04-46DB-98BA-BEA425BA27B4}" type="sibTrans" cxnId="{88E041B0-657E-4B92-B22E-EF974DBB140D}">
      <dgm:prSet/>
      <dgm:spPr>
        <a:solidFill>
          <a:schemeClr val="bg1"/>
        </a:solidFill>
      </dgm:spPr>
      <dgm:t>
        <a:bodyPr/>
        <a:lstStyle/>
        <a:p>
          <a:endParaRPr lang="zh-CN" altLang="en-US"/>
        </a:p>
      </dgm:t>
    </dgm:pt>
    <dgm:pt modelId="{636A197B-4BDA-4D76-B542-7773F684F5F2}">
      <dgm:prSet phldrT="[文本]"/>
      <dgm:spPr>
        <a:solidFill>
          <a:schemeClr val="bg1"/>
        </a:solidFill>
        <a:ln>
          <a:noFill/>
        </a:ln>
      </dgm:spPr>
      <dgm:t>
        <a:bodyPr/>
        <a:lstStyle/>
        <a:p>
          <a:r>
            <a:rPr lang="en-US" altLang="zh-CN" b="0" spc="10" baseline="0" dirty="0" smtClean="0">
              <a:solidFill>
                <a:srgbClr val="0076B3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rPr>
            <a:t>Add content</a:t>
          </a:r>
          <a:endParaRPr lang="zh-CN" altLang="en-US" b="0" dirty="0">
            <a:solidFill>
              <a:srgbClr val="0076B3"/>
            </a:solidFill>
          </a:endParaRPr>
        </a:p>
      </dgm:t>
    </dgm:pt>
    <dgm:pt modelId="{1270A505-B9B1-4CDD-97BE-3C307387AA73}" type="parTrans" cxnId="{EE10B3E5-77D0-4AD1-AD83-32EDC5F78890}">
      <dgm:prSet/>
      <dgm:spPr/>
      <dgm:t>
        <a:bodyPr/>
        <a:lstStyle/>
        <a:p>
          <a:endParaRPr lang="zh-CN" altLang="en-US"/>
        </a:p>
      </dgm:t>
    </dgm:pt>
    <dgm:pt modelId="{7C8F1221-78B8-4DB3-98AD-119AD8BAD1B1}" type="sibTrans" cxnId="{EE10B3E5-77D0-4AD1-AD83-32EDC5F78890}">
      <dgm:prSet/>
      <dgm:spPr>
        <a:solidFill>
          <a:schemeClr val="bg1"/>
        </a:solidFill>
      </dgm:spPr>
      <dgm:t>
        <a:bodyPr/>
        <a:lstStyle/>
        <a:p>
          <a:endParaRPr lang="zh-CN" altLang="en-US"/>
        </a:p>
      </dgm:t>
    </dgm:pt>
    <dgm:pt modelId="{457ADE10-1C4B-4E6F-83AC-87E05D5DCE7F}">
      <dgm:prSet phldrT="[文本]" custT="1"/>
      <dgm:spPr>
        <a:solidFill>
          <a:schemeClr val="bg1"/>
        </a:solidFill>
        <a:ln>
          <a:noFill/>
        </a:ln>
      </dgm:spPr>
      <dgm:t>
        <a:bodyPr/>
        <a:lstStyle/>
        <a:p>
          <a:r>
            <a:rPr lang="zh-CN" altLang="en-US" sz="1100" b="0" dirty="0" smtClean="0">
              <a:solidFill>
                <a:srgbClr val="0076B3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添加内容</a:t>
          </a:r>
          <a:endParaRPr lang="zh-CN" altLang="en-US" sz="1100" b="0" dirty="0">
            <a:solidFill>
              <a:srgbClr val="0076B3"/>
            </a:solidFill>
          </a:endParaRPr>
        </a:p>
      </dgm:t>
    </dgm:pt>
    <dgm:pt modelId="{7CC1CC7C-755F-42C7-B48C-FBF2DF5A2D45}" type="parTrans" cxnId="{26984A0D-B3E4-41A1-9975-DC177F95A7DD}">
      <dgm:prSet/>
      <dgm:spPr/>
      <dgm:t>
        <a:bodyPr/>
        <a:lstStyle/>
        <a:p>
          <a:endParaRPr lang="zh-CN" altLang="en-US"/>
        </a:p>
      </dgm:t>
    </dgm:pt>
    <dgm:pt modelId="{FE2E1D2B-9CEE-4975-80A5-EEF8A19F8A23}" type="sibTrans" cxnId="{26984A0D-B3E4-41A1-9975-DC177F95A7DD}">
      <dgm:prSet/>
      <dgm:spPr>
        <a:solidFill>
          <a:schemeClr val="bg1"/>
        </a:solidFill>
      </dgm:spPr>
      <dgm:t>
        <a:bodyPr/>
        <a:lstStyle/>
        <a:p>
          <a:endParaRPr lang="zh-CN" altLang="en-US"/>
        </a:p>
      </dgm:t>
    </dgm:pt>
    <dgm:pt modelId="{90B8B745-96DB-4CC5-BBFD-D0D057E42576}" type="pres">
      <dgm:prSet presAssocID="{10B46653-6963-41CC-8A6C-75A2E864F59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D1F889C-50B6-47B9-AC3F-57441CC62727}" type="pres">
      <dgm:prSet presAssocID="{72A50F01-4C86-4CE0-979E-F3CECC90519F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0CD16593-3C0D-4E2E-B74A-F16BE7255BDB}" type="pres">
      <dgm:prSet presAssocID="{FD827EC8-676A-46F0-89CB-46BE036F60A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9B537C8-FF96-47B4-94B3-89050AFD98D7}" type="pres">
      <dgm:prSet presAssocID="{FD827EC8-676A-46F0-89CB-46BE036F60AA}" presName="dummy" presStyleCnt="0"/>
      <dgm:spPr/>
    </dgm:pt>
    <dgm:pt modelId="{98AEC7FE-23E8-4404-99EA-F97B83D19D80}" type="pres">
      <dgm:prSet presAssocID="{A5C95621-42F0-430B-9939-C24716EE1C4D}" presName="sibTrans" presStyleLbl="sibTrans2D1" presStyleIdx="0" presStyleCnt="4"/>
      <dgm:spPr/>
      <dgm:t>
        <a:bodyPr/>
        <a:lstStyle/>
        <a:p>
          <a:endParaRPr lang="zh-CN" altLang="en-US"/>
        </a:p>
      </dgm:t>
    </dgm:pt>
    <dgm:pt modelId="{B9D15024-915A-49DA-909E-F19F557C7BE9}" type="pres">
      <dgm:prSet presAssocID="{0EAD53DF-8AC7-441E-9A3F-9730F398710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6EF9B77-FF82-4170-AB3B-07CB227070CF}" type="pres">
      <dgm:prSet presAssocID="{0EAD53DF-8AC7-441E-9A3F-9730F3987106}" presName="dummy" presStyleCnt="0"/>
      <dgm:spPr/>
    </dgm:pt>
    <dgm:pt modelId="{F38C7DB7-4010-4997-BF7C-041524032768}" type="pres">
      <dgm:prSet presAssocID="{6947E02B-AA04-46DB-98BA-BEA425BA27B4}" presName="sibTrans" presStyleLbl="sibTrans2D1" presStyleIdx="1" presStyleCnt="4"/>
      <dgm:spPr/>
      <dgm:t>
        <a:bodyPr/>
        <a:lstStyle/>
        <a:p>
          <a:endParaRPr lang="zh-CN" altLang="en-US"/>
        </a:p>
      </dgm:t>
    </dgm:pt>
    <dgm:pt modelId="{2FCFBB84-F833-43EB-84C5-3F4659E5D5B4}" type="pres">
      <dgm:prSet presAssocID="{636A197B-4BDA-4D76-B542-7773F684F5F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AA4155C-0822-48A7-81BD-602CB3B8CC16}" type="pres">
      <dgm:prSet presAssocID="{636A197B-4BDA-4D76-B542-7773F684F5F2}" presName="dummy" presStyleCnt="0"/>
      <dgm:spPr/>
    </dgm:pt>
    <dgm:pt modelId="{4DC21DBB-1205-4528-AD29-237231F29519}" type="pres">
      <dgm:prSet presAssocID="{7C8F1221-78B8-4DB3-98AD-119AD8BAD1B1}" presName="sibTrans" presStyleLbl="sibTrans2D1" presStyleIdx="2" presStyleCnt="4"/>
      <dgm:spPr/>
      <dgm:t>
        <a:bodyPr/>
        <a:lstStyle/>
        <a:p>
          <a:endParaRPr lang="zh-CN" altLang="en-US"/>
        </a:p>
      </dgm:t>
    </dgm:pt>
    <dgm:pt modelId="{55DB5AF5-1E33-4E8E-90F9-F749D7260220}" type="pres">
      <dgm:prSet presAssocID="{457ADE10-1C4B-4E6F-83AC-87E05D5DCE7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10699E3-AEFB-4351-8D6A-A92056977A6D}" type="pres">
      <dgm:prSet presAssocID="{457ADE10-1C4B-4E6F-83AC-87E05D5DCE7F}" presName="dummy" presStyleCnt="0"/>
      <dgm:spPr/>
    </dgm:pt>
    <dgm:pt modelId="{EF458D7C-505B-4183-85B1-8E43FEF53A82}" type="pres">
      <dgm:prSet presAssocID="{FE2E1D2B-9CEE-4975-80A5-EEF8A19F8A23}" presName="sibTrans" presStyleLbl="sibTrans2D1" presStyleIdx="3" presStyleCnt="4"/>
      <dgm:spPr/>
      <dgm:t>
        <a:bodyPr/>
        <a:lstStyle/>
        <a:p>
          <a:endParaRPr lang="zh-CN" altLang="en-US"/>
        </a:p>
      </dgm:t>
    </dgm:pt>
  </dgm:ptLst>
  <dgm:cxnLst>
    <dgm:cxn modelId="{19DC8BE7-1E95-4424-801B-BA5ABB0A6DBF}" type="presOf" srcId="{72A50F01-4C86-4CE0-979E-F3CECC90519F}" destId="{AD1F889C-50B6-47B9-AC3F-57441CC62727}" srcOrd="0" destOrd="0" presId="urn:microsoft.com/office/officeart/2005/8/layout/radial6"/>
    <dgm:cxn modelId="{7196DAAD-4CE6-43BD-9364-1A6555506676}" type="presOf" srcId="{7C8F1221-78B8-4DB3-98AD-119AD8BAD1B1}" destId="{4DC21DBB-1205-4528-AD29-237231F29519}" srcOrd="0" destOrd="0" presId="urn:microsoft.com/office/officeart/2005/8/layout/radial6"/>
    <dgm:cxn modelId="{DDA3FE6C-F93C-4D62-BD40-B9EDE1113A80}" type="presOf" srcId="{FE2E1D2B-9CEE-4975-80A5-EEF8A19F8A23}" destId="{EF458D7C-505B-4183-85B1-8E43FEF53A82}" srcOrd="0" destOrd="0" presId="urn:microsoft.com/office/officeart/2005/8/layout/radial6"/>
    <dgm:cxn modelId="{D78F6A6A-B7B2-484D-BF98-F45F4BAA0FCD}" type="presOf" srcId="{6947E02B-AA04-46DB-98BA-BEA425BA27B4}" destId="{F38C7DB7-4010-4997-BF7C-041524032768}" srcOrd="0" destOrd="0" presId="urn:microsoft.com/office/officeart/2005/8/layout/radial6"/>
    <dgm:cxn modelId="{26984A0D-B3E4-41A1-9975-DC177F95A7DD}" srcId="{72A50F01-4C86-4CE0-979E-F3CECC90519F}" destId="{457ADE10-1C4B-4E6F-83AC-87E05D5DCE7F}" srcOrd="3" destOrd="0" parTransId="{7CC1CC7C-755F-42C7-B48C-FBF2DF5A2D45}" sibTransId="{FE2E1D2B-9CEE-4975-80A5-EEF8A19F8A23}"/>
    <dgm:cxn modelId="{F4866EB2-06FF-4CEB-80E6-69D7E2F9275A}" type="presOf" srcId="{457ADE10-1C4B-4E6F-83AC-87E05D5DCE7F}" destId="{55DB5AF5-1E33-4E8E-90F9-F749D7260220}" srcOrd="0" destOrd="0" presId="urn:microsoft.com/office/officeart/2005/8/layout/radial6"/>
    <dgm:cxn modelId="{3F45754A-C5A8-4EA4-99C5-85CD511D4A30}" type="presOf" srcId="{636A197B-4BDA-4D76-B542-7773F684F5F2}" destId="{2FCFBB84-F833-43EB-84C5-3F4659E5D5B4}" srcOrd="0" destOrd="0" presId="urn:microsoft.com/office/officeart/2005/8/layout/radial6"/>
    <dgm:cxn modelId="{E940B7BD-AE44-4796-AF0B-E52814497510}" type="presOf" srcId="{10B46653-6963-41CC-8A6C-75A2E864F59E}" destId="{90B8B745-96DB-4CC5-BBFD-D0D057E42576}" srcOrd="0" destOrd="0" presId="urn:microsoft.com/office/officeart/2005/8/layout/radial6"/>
    <dgm:cxn modelId="{364C0D46-BF6A-4AA1-8E76-3EBCA7CB7E5E}" srcId="{10B46653-6963-41CC-8A6C-75A2E864F59E}" destId="{72A50F01-4C86-4CE0-979E-F3CECC90519F}" srcOrd="0" destOrd="0" parTransId="{E90C65B1-A173-4738-8D7A-1ACF69BAE1F6}" sibTransId="{D642BCE3-2BC1-4D78-946F-CCDA6234DDBD}"/>
    <dgm:cxn modelId="{E8BDF798-C4FA-4D38-8346-DA4497615586}" type="presOf" srcId="{0EAD53DF-8AC7-441E-9A3F-9730F3987106}" destId="{B9D15024-915A-49DA-909E-F19F557C7BE9}" srcOrd="0" destOrd="0" presId="urn:microsoft.com/office/officeart/2005/8/layout/radial6"/>
    <dgm:cxn modelId="{0C522F4B-9790-4BB1-B3B9-C638B9202569}" srcId="{72A50F01-4C86-4CE0-979E-F3CECC90519F}" destId="{FD827EC8-676A-46F0-89CB-46BE036F60AA}" srcOrd="0" destOrd="0" parTransId="{D303573D-56E9-40BA-8E22-7D5C7F5D75AD}" sibTransId="{A5C95621-42F0-430B-9939-C24716EE1C4D}"/>
    <dgm:cxn modelId="{EE10B3E5-77D0-4AD1-AD83-32EDC5F78890}" srcId="{72A50F01-4C86-4CE0-979E-F3CECC90519F}" destId="{636A197B-4BDA-4D76-B542-7773F684F5F2}" srcOrd="2" destOrd="0" parTransId="{1270A505-B9B1-4CDD-97BE-3C307387AA73}" sibTransId="{7C8F1221-78B8-4DB3-98AD-119AD8BAD1B1}"/>
    <dgm:cxn modelId="{0FDACD92-8E33-43F5-8F9F-3F09B6C8F1F5}" type="presOf" srcId="{A5C95621-42F0-430B-9939-C24716EE1C4D}" destId="{98AEC7FE-23E8-4404-99EA-F97B83D19D80}" srcOrd="0" destOrd="0" presId="urn:microsoft.com/office/officeart/2005/8/layout/radial6"/>
    <dgm:cxn modelId="{EB8DAB5C-4B7E-4074-A925-6FFA1D98403E}" type="presOf" srcId="{FD827EC8-676A-46F0-89CB-46BE036F60AA}" destId="{0CD16593-3C0D-4E2E-B74A-F16BE7255BDB}" srcOrd="0" destOrd="0" presId="urn:microsoft.com/office/officeart/2005/8/layout/radial6"/>
    <dgm:cxn modelId="{88E041B0-657E-4B92-B22E-EF974DBB140D}" srcId="{72A50F01-4C86-4CE0-979E-F3CECC90519F}" destId="{0EAD53DF-8AC7-441E-9A3F-9730F3987106}" srcOrd="1" destOrd="0" parTransId="{350E27D8-0027-479B-A296-A91A3851A777}" sibTransId="{6947E02B-AA04-46DB-98BA-BEA425BA27B4}"/>
    <dgm:cxn modelId="{B76F4BBC-4213-4119-B216-81D5E168B0E3}" type="presParOf" srcId="{90B8B745-96DB-4CC5-BBFD-D0D057E42576}" destId="{AD1F889C-50B6-47B9-AC3F-57441CC62727}" srcOrd="0" destOrd="0" presId="urn:microsoft.com/office/officeart/2005/8/layout/radial6"/>
    <dgm:cxn modelId="{DCC614AD-04FA-4112-95A4-0D09FD45677F}" type="presParOf" srcId="{90B8B745-96DB-4CC5-BBFD-D0D057E42576}" destId="{0CD16593-3C0D-4E2E-B74A-F16BE7255BDB}" srcOrd="1" destOrd="0" presId="urn:microsoft.com/office/officeart/2005/8/layout/radial6"/>
    <dgm:cxn modelId="{B38B5514-73B7-4071-909B-7975E9334D30}" type="presParOf" srcId="{90B8B745-96DB-4CC5-BBFD-D0D057E42576}" destId="{B9B537C8-FF96-47B4-94B3-89050AFD98D7}" srcOrd="2" destOrd="0" presId="urn:microsoft.com/office/officeart/2005/8/layout/radial6"/>
    <dgm:cxn modelId="{7BA04C62-63EC-4983-9A96-8B0ED3E338A7}" type="presParOf" srcId="{90B8B745-96DB-4CC5-BBFD-D0D057E42576}" destId="{98AEC7FE-23E8-4404-99EA-F97B83D19D80}" srcOrd="3" destOrd="0" presId="urn:microsoft.com/office/officeart/2005/8/layout/radial6"/>
    <dgm:cxn modelId="{DB0319AF-A1A7-4967-8D94-9AA66424C2EA}" type="presParOf" srcId="{90B8B745-96DB-4CC5-BBFD-D0D057E42576}" destId="{B9D15024-915A-49DA-909E-F19F557C7BE9}" srcOrd="4" destOrd="0" presId="urn:microsoft.com/office/officeart/2005/8/layout/radial6"/>
    <dgm:cxn modelId="{37B5C0DF-D5E5-4448-B2A2-8AFBD0890460}" type="presParOf" srcId="{90B8B745-96DB-4CC5-BBFD-D0D057E42576}" destId="{B6EF9B77-FF82-4170-AB3B-07CB227070CF}" srcOrd="5" destOrd="0" presId="urn:microsoft.com/office/officeart/2005/8/layout/radial6"/>
    <dgm:cxn modelId="{6BE8BB42-8246-4CF1-8F88-473D9AFF23B8}" type="presParOf" srcId="{90B8B745-96DB-4CC5-BBFD-D0D057E42576}" destId="{F38C7DB7-4010-4997-BF7C-041524032768}" srcOrd="6" destOrd="0" presId="urn:microsoft.com/office/officeart/2005/8/layout/radial6"/>
    <dgm:cxn modelId="{0C30E0D4-DD65-4E3C-9C49-A43D3602AB5A}" type="presParOf" srcId="{90B8B745-96DB-4CC5-BBFD-D0D057E42576}" destId="{2FCFBB84-F833-43EB-84C5-3F4659E5D5B4}" srcOrd="7" destOrd="0" presId="urn:microsoft.com/office/officeart/2005/8/layout/radial6"/>
    <dgm:cxn modelId="{2440A092-CCBA-4E0D-8BC1-EF401B7C2517}" type="presParOf" srcId="{90B8B745-96DB-4CC5-BBFD-D0D057E42576}" destId="{CAA4155C-0822-48A7-81BD-602CB3B8CC16}" srcOrd="8" destOrd="0" presId="urn:microsoft.com/office/officeart/2005/8/layout/radial6"/>
    <dgm:cxn modelId="{722B87F2-DC71-4891-9E2A-187AF6539DAD}" type="presParOf" srcId="{90B8B745-96DB-4CC5-BBFD-D0D057E42576}" destId="{4DC21DBB-1205-4528-AD29-237231F29519}" srcOrd="9" destOrd="0" presId="urn:microsoft.com/office/officeart/2005/8/layout/radial6"/>
    <dgm:cxn modelId="{5FB2AF57-CE5B-4D6A-8404-717C2FA5B8DC}" type="presParOf" srcId="{90B8B745-96DB-4CC5-BBFD-D0D057E42576}" destId="{55DB5AF5-1E33-4E8E-90F9-F749D7260220}" srcOrd="10" destOrd="0" presId="urn:microsoft.com/office/officeart/2005/8/layout/radial6"/>
    <dgm:cxn modelId="{8891F87C-9280-4913-B797-6FEB125873EB}" type="presParOf" srcId="{90B8B745-96DB-4CC5-BBFD-D0D057E42576}" destId="{410699E3-AEFB-4351-8D6A-A92056977A6D}" srcOrd="11" destOrd="0" presId="urn:microsoft.com/office/officeart/2005/8/layout/radial6"/>
    <dgm:cxn modelId="{B0E157A5-6BA6-4C9F-91DB-DC64E7E6788D}" type="presParOf" srcId="{90B8B745-96DB-4CC5-BBFD-D0D057E42576}" destId="{EF458D7C-505B-4183-85B1-8E43FEF53A82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458D7C-505B-4183-85B1-8E43FEF53A82}">
      <dsp:nvSpPr>
        <dsp:cNvPr id="0" name=""/>
        <dsp:cNvSpPr/>
      </dsp:nvSpPr>
      <dsp:spPr>
        <a:xfrm>
          <a:off x="1296234" y="409553"/>
          <a:ext cx="2727616" cy="2727616"/>
        </a:xfrm>
        <a:prstGeom prst="blockArc">
          <a:avLst>
            <a:gd name="adj1" fmla="val 10800000"/>
            <a:gd name="adj2" fmla="val 16200000"/>
            <a:gd name="adj3" fmla="val 4642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C21DBB-1205-4528-AD29-237231F29519}">
      <dsp:nvSpPr>
        <dsp:cNvPr id="0" name=""/>
        <dsp:cNvSpPr/>
      </dsp:nvSpPr>
      <dsp:spPr>
        <a:xfrm>
          <a:off x="1296234" y="409553"/>
          <a:ext cx="2727616" cy="2727616"/>
        </a:xfrm>
        <a:prstGeom prst="blockArc">
          <a:avLst>
            <a:gd name="adj1" fmla="val 5400000"/>
            <a:gd name="adj2" fmla="val 10800000"/>
            <a:gd name="adj3" fmla="val 4642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8C7DB7-4010-4997-BF7C-041524032768}">
      <dsp:nvSpPr>
        <dsp:cNvPr id="0" name=""/>
        <dsp:cNvSpPr/>
      </dsp:nvSpPr>
      <dsp:spPr>
        <a:xfrm>
          <a:off x="1296234" y="409553"/>
          <a:ext cx="2727616" cy="2727616"/>
        </a:xfrm>
        <a:prstGeom prst="blockArc">
          <a:avLst>
            <a:gd name="adj1" fmla="val 0"/>
            <a:gd name="adj2" fmla="val 5400000"/>
            <a:gd name="adj3" fmla="val 4642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AEC7FE-23E8-4404-99EA-F97B83D19D80}">
      <dsp:nvSpPr>
        <dsp:cNvPr id="0" name=""/>
        <dsp:cNvSpPr/>
      </dsp:nvSpPr>
      <dsp:spPr>
        <a:xfrm>
          <a:off x="1296234" y="409553"/>
          <a:ext cx="2727616" cy="2727616"/>
        </a:xfrm>
        <a:prstGeom prst="blockArc">
          <a:avLst>
            <a:gd name="adj1" fmla="val 16200000"/>
            <a:gd name="adj2" fmla="val 0"/>
            <a:gd name="adj3" fmla="val 4642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1F889C-50B6-47B9-AC3F-57441CC62727}">
      <dsp:nvSpPr>
        <dsp:cNvPr id="0" name=""/>
        <dsp:cNvSpPr/>
      </dsp:nvSpPr>
      <dsp:spPr>
        <a:xfrm>
          <a:off x="2032049" y="1145368"/>
          <a:ext cx="1255987" cy="1255987"/>
        </a:xfrm>
        <a:prstGeom prst="ellipse">
          <a:avLst/>
        </a:prstGeom>
        <a:solidFill>
          <a:srgbClr val="FEC42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添加标题</a:t>
          </a:r>
          <a:endParaRPr lang="en-US" altLang="zh-CN" sz="1400" b="0" kern="1200" dirty="0" smtClean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b="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Add a title</a:t>
          </a:r>
          <a:endParaRPr lang="zh-CN" altLang="en-US" sz="1200" b="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215984" y="1329303"/>
        <a:ext cx="888117" cy="888117"/>
      </dsp:txXfrm>
    </dsp:sp>
    <dsp:sp modelId="{0CD16593-3C0D-4E2E-B74A-F16BE7255BDB}">
      <dsp:nvSpPr>
        <dsp:cNvPr id="0" name=""/>
        <dsp:cNvSpPr/>
      </dsp:nvSpPr>
      <dsp:spPr>
        <a:xfrm>
          <a:off x="2220447" y="1609"/>
          <a:ext cx="879190" cy="879190"/>
        </a:xfrm>
        <a:prstGeom prst="ellipse">
          <a:avLst/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b="0" kern="1200" dirty="0" smtClean="0">
              <a:solidFill>
                <a:srgbClr val="0076B3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添加内容</a:t>
          </a:r>
          <a:endParaRPr lang="zh-CN" altLang="en-US" sz="1100" b="0" kern="1200" dirty="0">
            <a:solidFill>
              <a:srgbClr val="0076B3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349201" y="130363"/>
        <a:ext cx="621682" cy="621682"/>
      </dsp:txXfrm>
    </dsp:sp>
    <dsp:sp modelId="{B9D15024-915A-49DA-909E-F19F557C7BE9}">
      <dsp:nvSpPr>
        <dsp:cNvPr id="0" name=""/>
        <dsp:cNvSpPr/>
      </dsp:nvSpPr>
      <dsp:spPr>
        <a:xfrm>
          <a:off x="3552604" y="1333766"/>
          <a:ext cx="879190" cy="879190"/>
        </a:xfrm>
        <a:prstGeom prst="ellipse">
          <a:avLst/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300" b="0" kern="1200" spc="10" baseline="0" dirty="0" smtClean="0">
              <a:solidFill>
                <a:srgbClr val="0076B3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rPr>
            <a:t>Add content</a:t>
          </a:r>
          <a:endParaRPr lang="zh-CN" altLang="en-US" sz="1300" b="0" kern="1200" dirty="0">
            <a:solidFill>
              <a:srgbClr val="0076B3"/>
            </a:solidFill>
          </a:endParaRPr>
        </a:p>
      </dsp:txBody>
      <dsp:txXfrm>
        <a:off x="3681358" y="1462520"/>
        <a:ext cx="621682" cy="621682"/>
      </dsp:txXfrm>
    </dsp:sp>
    <dsp:sp modelId="{2FCFBB84-F833-43EB-84C5-3F4659E5D5B4}">
      <dsp:nvSpPr>
        <dsp:cNvPr id="0" name=""/>
        <dsp:cNvSpPr/>
      </dsp:nvSpPr>
      <dsp:spPr>
        <a:xfrm>
          <a:off x="2220447" y="2665923"/>
          <a:ext cx="879190" cy="879190"/>
        </a:xfrm>
        <a:prstGeom prst="ellipse">
          <a:avLst/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300" b="0" kern="1200" spc="10" baseline="0" dirty="0" smtClean="0">
              <a:solidFill>
                <a:srgbClr val="0076B3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rPr>
            <a:t>Add content</a:t>
          </a:r>
          <a:endParaRPr lang="zh-CN" altLang="en-US" sz="1300" b="0" kern="1200" dirty="0">
            <a:solidFill>
              <a:srgbClr val="0076B3"/>
            </a:solidFill>
          </a:endParaRPr>
        </a:p>
      </dsp:txBody>
      <dsp:txXfrm>
        <a:off x="2349201" y="2794677"/>
        <a:ext cx="621682" cy="621682"/>
      </dsp:txXfrm>
    </dsp:sp>
    <dsp:sp modelId="{55DB5AF5-1E33-4E8E-90F9-F749D7260220}">
      <dsp:nvSpPr>
        <dsp:cNvPr id="0" name=""/>
        <dsp:cNvSpPr/>
      </dsp:nvSpPr>
      <dsp:spPr>
        <a:xfrm>
          <a:off x="888290" y="1333766"/>
          <a:ext cx="879190" cy="879190"/>
        </a:xfrm>
        <a:prstGeom prst="ellipse">
          <a:avLst/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b="0" kern="1200" dirty="0" smtClean="0">
              <a:solidFill>
                <a:srgbClr val="0076B3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添加内容</a:t>
          </a:r>
          <a:endParaRPr lang="zh-CN" altLang="en-US" sz="1100" b="0" kern="1200" dirty="0">
            <a:solidFill>
              <a:srgbClr val="0076B3"/>
            </a:solidFill>
          </a:endParaRPr>
        </a:p>
      </dsp:txBody>
      <dsp:txXfrm>
        <a:off x="1017044" y="1462520"/>
        <a:ext cx="621682" cy="6216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BD3682-BA92-4F63-84D9-927A88501457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07D0D-14E5-4623-B9F9-19D5F1CF33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007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07D0D-14E5-4623-B9F9-19D5F1CF336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1484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07D0D-14E5-4623-B9F9-19D5F1CF336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0807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07D0D-14E5-4623-B9F9-19D5F1CF336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2465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07D0D-14E5-4623-B9F9-19D5F1CF336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68838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07D0D-14E5-4623-B9F9-19D5F1CF336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2208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07D0D-14E5-4623-B9F9-19D5F1CF336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534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07D0D-14E5-4623-B9F9-19D5F1CF336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66328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07D0D-14E5-4623-B9F9-19D5F1CF336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9242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5341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3878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0217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0002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22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4329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220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8972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222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302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556-D703-447D-9FBB-8A6E51EA32E5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0677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10556-D703-447D-9FBB-8A6E51EA32E5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C90B2-E79F-4E96-89B9-28695D48A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664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5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0094D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grpSp>
        <p:nvGrpSpPr>
          <p:cNvPr id="588" name="组合 587"/>
          <p:cNvGrpSpPr/>
          <p:nvPr/>
        </p:nvGrpSpPr>
        <p:grpSpPr>
          <a:xfrm>
            <a:off x="-107060" y="-5267098"/>
            <a:ext cx="16318202" cy="11946197"/>
            <a:chOff x="17792" y="-4461895"/>
            <a:chExt cx="14206980" cy="10400618"/>
          </a:xfrm>
        </p:grpSpPr>
        <p:grpSp>
          <p:nvGrpSpPr>
            <p:cNvPr id="450" name="Group 4"/>
            <p:cNvGrpSpPr>
              <a:grpSpLocks noChangeAspect="1"/>
            </p:cNvGrpSpPr>
            <p:nvPr/>
          </p:nvGrpSpPr>
          <p:grpSpPr bwMode="auto">
            <a:xfrm>
              <a:off x="17792" y="-4461895"/>
              <a:ext cx="14206980" cy="10400618"/>
              <a:chOff x="814" y="-55"/>
              <a:chExt cx="6054" cy="4432"/>
            </a:xfrm>
            <a:solidFill>
              <a:schemeClr val="bg1">
                <a:alpha val="4000"/>
              </a:schemeClr>
            </a:solidFill>
          </p:grpSpPr>
          <p:sp>
            <p:nvSpPr>
              <p:cNvPr id="451" name="Freeform 5"/>
              <p:cNvSpPr>
                <a:spLocks noEditPoints="1"/>
              </p:cNvSpPr>
              <p:nvPr/>
            </p:nvSpPr>
            <p:spPr bwMode="auto">
              <a:xfrm>
                <a:off x="3763" y="-55"/>
                <a:ext cx="149" cy="2213"/>
              </a:xfrm>
              <a:custGeom>
                <a:avLst/>
                <a:gdLst>
                  <a:gd name="T0" fmla="*/ 85 w 149"/>
                  <a:gd name="T1" fmla="*/ 2213 h 2213"/>
                  <a:gd name="T2" fmla="*/ 85 w 149"/>
                  <a:gd name="T3" fmla="*/ 2213 h 2213"/>
                  <a:gd name="T4" fmla="*/ 85 w 149"/>
                  <a:gd name="T5" fmla="*/ 2213 h 2213"/>
                  <a:gd name="T6" fmla="*/ 85 w 149"/>
                  <a:gd name="T7" fmla="*/ 2213 h 2213"/>
                  <a:gd name="T8" fmla="*/ 85 w 149"/>
                  <a:gd name="T9" fmla="*/ 2213 h 2213"/>
                  <a:gd name="T10" fmla="*/ 85 w 149"/>
                  <a:gd name="T11" fmla="*/ 2213 h 2213"/>
                  <a:gd name="T12" fmla="*/ 85 w 149"/>
                  <a:gd name="T13" fmla="*/ 2213 h 2213"/>
                  <a:gd name="T14" fmla="*/ 85 w 149"/>
                  <a:gd name="T15" fmla="*/ 2213 h 2213"/>
                  <a:gd name="T16" fmla="*/ 85 w 149"/>
                  <a:gd name="T17" fmla="*/ 2213 h 2213"/>
                  <a:gd name="T18" fmla="*/ 85 w 149"/>
                  <a:gd name="T19" fmla="*/ 2213 h 2213"/>
                  <a:gd name="T20" fmla="*/ 85 w 149"/>
                  <a:gd name="T21" fmla="*/ 2213 h 2213"/>
                  <a:gd name="T22" fmla="*/ 85 w 149"/>
                  <a:gd name="T23" fmla="*/ 2213 h 2213"/>
                  <a:gd name="T24" fmla="*/ 85 w 149"/>
                  <a:gd name="T25" fmla="*/ 2213 h 2213"/>
                  <a:gd name="T26" fmla="*/ 149 w 149"/>
                  <a:gd name="T27" fmla="*/ 0 h 2213"/>
                  <a:gd name="T28" fmla="*/ 0 w 149"/>
                  <a:gd name="T29" fmla="*/ 0 h 2213"/>
                  <a:gd name="T30" fmla="*/ 85 w 149"/>
                  <a:gd name="T31" fmla="*/ 2213 h 2213"/>
                  <a:gd name="T32" fmla="*/ 85 w 149"/>
                  <a:gd name="T33" fmla="*/ 2213 h 2213"/>
                  <a:gd name="T34" fmla="*/ 149 w 149"/>
                  <a:gd name="T35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9" h="2213">
                    <a:moveTo>
                      <a:pt x="85" y="2213"/>
                    </a:move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close/>
                    <a:moveTo>
                      <a:pt x="149" y="0"/>
                    </a:moveTo>
                    <a:lnTo>
                      <a:pt x="0" y="0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2" name="Freeform 6"/>
              <p:cNvSpPr>
                <a:spLocks noEditPoints="1"/>
              </p:cNvSpPr>
              <p:nvPr/>
            </p:nvSpPr>
            <p:spPr bwMode="auto">
              <a:xfrm>
                <a:off x="3763" y="-55"/>
                <a:ext cx="149" cy="2213"/>
              </a:xfrm>
              <a:custGeom>
                <a:avLst/>
                <a:gdLst>
                  <a:gd name="T0" fmla="*/ 85 w 149"/>
                  <a:gd name="T1" fmla="*/ 2213 h 2213"/>
                  <a:gd name="T2" fmla="*/ 85 w 149"/>
                  <a:gd name="T3" fmla="*/ 2213 h 2213"/>
                  <a:gd name="T4" fmla="*/ 85 w 149"/>
                  <a:gd name="T5" fmla="*/ 2213 h 2213"/>
                  <a:gd name="T6" fmla="*/ 85 w 149"/>
                  <a:gd name="T7" fmla="*/ 2213 h 2213"/>
                  <a:gd name="T8" fmla="*/ 85 w 149"/>
                  <a:gd name="T9" fmla="*/ 2213 h 2213"/>
                  <a:gd name="T10" fmla="*/ 85 w 149"/>
                  <a:gd name="T11" fmla="*/ 2213 h 2213"/>
                  <a:gd name="T12" fmla="*/ 85 w 149"/>
                  <a:gd name="T13" fmla="*/ 2213 h 2213"/>
                  <a:gd name="T14" fmla="*/ 85 w 149"/>
                  <a:gd name="T15" fmla="*/ 2213 h 2213"/>
                  <a:gd name="T16" fmla="*/ 85 w 149"/>
                  <a:gd name="T17" fmla="*/ 2213 h 2213"/>
                  <a:gd name="T18" fmla="*/ 85 w 149"/>
                  <a:gd name="T19" fmla="*/ 2213 h 2213"/>
                  <a:gd name="T20" fmla="*/ 85 w 149"/>
                  <a:gd name="T21" fmla="*/ 2213 h 2213"/>
                  <a:gd name="T22" fmla="*/ 85 w 149"/>
                  <a:gd name="T23" fmla="*/ 2213 h 2213"/>
                  <a:gd name="T24" fmla="*/ 85 w 149"/>
                  <a:gd name="T25" fmla="*/ 2213 h 2213"/>
                  <a:gd name="T26" fmla="*/ 149 w 149"/>
                  <a:gd name="T27" fmla="*/ 0 h 2213"/>
                  <a:gd name="T28" fmla="*/ 0 w 149"/>
                  <a:gd name="T29" fmla="*/ 0 h 2213"/>
                  <a:gd name="T30" fmla="*/ 85 w 149"/>
                  <a:gd name="T31" fmla="*/ 2213 h 2213"/>
                  <a:gd name="T32" fmla="*/ 85 w 149"/>
                  <a:gd name="T33" fmla="*/ 2213 h 2213"/>
                  <a:gd name="T34" fmla="*/ 149 w 149"/>
                  <a:gd name="T35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9" h="2213">
                    <a:moveTo>
                      <a:pt x="85" y="2213"/>
                    </a:move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moveTo>
                      <a:pt x="149" y="0"/>
                    </a:moveTo>
                    <a:lnTo>
                      <a:pt x="0" y="0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14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3" name="Freeform 7"/>
              <p:cNvSpPr>
                <a:spLocks noEditPoints="1"/>
              </p:cNvSpPr>
              <p:nvPr/>
            </p:nvSpPr>
            <p:spPr bwMode="auto">
              <a:xfrm>
                <a:off x="3420" y="-55"/>
                <a:ext cx="428" cy="2213"/>
              </a:xfrm>
              <a:custGeom>
                <a:avLst/>
                <a:gdLst>
                  <a:gd name="T0" fmla="*/ 428 w 428"/>
                  <a:gd name="T1" fmla="*/ 2213 h 2213"/>
                  <a:gd name="T2" fmla="*/ 428 w 428"/>
                  <a:gd name="T3" fmla="*/ 2213 h 2213"/>
                  <a:gd name="T4" fmla="*/ 428 w 428"/>
                  <a:gd name="T5" fmla="*/ 2213 h 2213"/>
                  <a:gd name="T6" fmla="*/ 428 w 428"/>
                  <a:gd name="T7" fmla="*/ 2213 h 2213"/>
                  <a:gd name="T8" fmla="*/ 428 w 428"/>
                  <a:gd name="T9" fmla="*/ 2213 h 2213"/>
                  <a:gd name="T10" fmla="*/ 428 w 428"/>
                  <a:gd name="T11" fmla="*/ 2213 h 2213"/>
                  <a:gd name="T12" fmla="*/ 428 w 428"/>
                  <a:gd name="T13" fmla="*/ 2213 h 2213"/>
                  <a:gd name="T14" fmla="*/ 428 w 428"/>
                  <a:gd name="T15" fmla="*/ 2213 h 2213"/>
                  <a:gd name="T16" fmla="*/ 428 w 428"/>
                  <a:gd name="T17" fmla="*/ 2213 h 2213"/>
                  <a:gd name="T18" fmla="*/ 428 w 428"/>
                  <a:gd name="T19" fmla="*/ 2213 h 2213"/>
                  <a:gd name="T20" fmla="*/ 428 w 428"/>
                  <a:gd name="T21" fmla="*/ 2213 h 2213"/>
                  <a:gd name="T22" fmla="*/ 428 w 428"/>
                  <a:gd name="T23" fmla="*/ 2213 h 2213"/>
                  <a:gd name="T24" fmla="*/ 428 w 428"/>
                  <a:gd name="T25" fmla="*/ 2213 h 2213"/>
                  <a:gd name="T26" fmla="*/ 428 w 428"/>
                  <a:gd name="T27" fmla="*/ 2213 h 2213"/>
                  <a:gd name="T28" fmla="*/ 428 w 428"/>
                  <a:gd name="T29" fmla="*/ 2213 h 2213"/>
                  <a:gd name="T30" fmla="*/ 173 w 428"/>
                  <a:gd name="T31" fmla="*/ 0 h 2213"/>
                  <a:gd name="T32" fmla="*/ 0 w 428"/>
                  <a:gd name="T33" fmla="*/ 0 h 2213"/>
                  <a:gd name="T34" fmla="*/ 428 w 428"/>
                  <a:gd name="T35" fmla="*/ 2213 h 2213"/>
                  <a:gd name="T36" fmla="*/ 428 w 428"/>
                  <a:gd name="T37" fmla="*/ 2213 h 2213"/>
                  <a:gd name="T38" fmla="*/ 173 w 428"/>
                  <a:gd name="T3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8" h="2213">
                    <a:moveTo>
                      <a:pt x="428" y="2213"/>
                    </a:moveTo>
                    <a:lnTo>
                      <a:pt x="428" y="2213"/>
                    </a:lnTo>
                    <a:lnTo>
                      <a:pt x="428" y="2213"/>
                    </a:lnTo>
                    <a:lnTo>
                      <a:pt x="428" y="2213"/>
                    </a:lnTo>
                    <a:lnTo>
                      <a:pt x="428" y="2213"/>
                    </a:lnTo>
                    <a:close/>
                    <a:moveTo>
                      <a:pt x="428" y="2213"/>
                    </a:moveTo>
                    <a:lnTo>
                      <a:pt x="428" y="2213"/>
                    </a:lnTo>
                    <a:lnTo>
                      <a:pt x="428" y="2213"/>
                    </a:lnTo>
                    <a:lnTo>
                      <a:pt x="428" y="2213"/>
                    </a:lnTo>
                    <a:lnTo>
                      <a:pt x="428" y="2213"/>
                    </a:lnTo>
                    <a:lnTo>
                      <a:pt x="428" y="2213"/>
                    </a:lnTo>
                    <a:close/>
                    <a:moveTo>
                      <a:pt x="428" y="2213"/>
                    </a:moveTo>
                    <a:lnTo>
                      <a:pt x="428" y="2213"/>
                    </a:lnTo>
                    <a:lnTo>
                      <a:pt x="428" y="2213"/>
                    </a:lnTo>
                    <a:lnTo>
                      <a:pt x="428" y="2213"/>
                    </a:lnTo>
                    <a:close/>
                    <a:moveTo>
                      <a:pt x="173" y="0"/>
                    </a:moveTo>
                    <a:lnTo>
                      <a:pt x="0" y="0"/>
                    </a:lnTo>
                    <a:lnTo>
                      <a:pt x="428" y="2213"/>
                    </a:lnTo>
                    <a:lnTo>
                      <a:pt x="428" y="2213"/>
                    </a:lnTo>
                    <a:lnTo>
                      <a:pt x="17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4" name="Freeform 8"/>
              <p:cNvSpPr>
                <a:spLocks noEditPoints="1"/>
              </p:cNvSpPr>
              <p:nvPr/>
            </p:nvSpPr>
            <p:spPr bwMode="auto">
              <a:xfrm>
                <a:off x="3420" y="-55"/>
                <a:ext cx="428" cy="2213"/>
              </a:xfrm>
              <a:custGeom>
                <a:avLst/>
                <a:gdLst>
                  <a:gd name="T0" fmla="*/ 428 w 428"/>
                  <a:gd name="T1" fmla="*/ 2213 h 2213"/>
                  <a:gd name="T2" fmla="*/ 428 w 428"/>
                  <a:gd name="T3" fmla="*/ 2213 h 2213"/>
                  <a:gd name="T4" fmla="*/ 428 w 428"/>
                  <a:gd name="T5" fmla="*/ 2213 h 2213"/>
                  <a:gd name="T6" fmla="*/ 428 w 428"/>
                  <a:gd name="T7" fmla="*/ 2213 h 2213"/>
                  <a:gd name="T8" fmla="*/ 428 w 428"/>
                  <a:gd name="T9" fmla="*/ 2213 h 2213"/>
                  <a:gd name="T10" fmla="*/ 428 w 428"/>
                  <a:gd name="T11" fmla="*/ 2213 h 2213"/>
                  <a:gd name="T12" fmla="*/ 428 w 428"/>
                  <a:gd name="T13" fmla="*/ 2213 h 2213"/>
                  <a:gd name="T14" fmla="*/ 428 w 428"/>
                  <a:gd name="T15" fmla="*/ 2213 h 2213"/>
                  <a:gd name="T16" fmla="*/ 428 w 428"/>
                  <a:gd name="T17" fmla="*/ 2213 h 2213"/>
                  <a:gd name="T18" fmla="*/ 428 w 428"/>
                  <a:gd name="T19" fmla="*/ 2213 h 2213"/>
                  <a:gd name="T20" fmla="*/ 428 w 428"/>
                  <a:gd name="T21" fmla="*/ 2213 h 2213"/>
                  <a:gd name="T22" fmla="*/ 428 w 428"/>
                  <a:gd name="T23" fmla="*/ 2213 h 2213"/>
                  <a:gd name="T24" fmla="*/ 428 w 428"/>
                  <a:gd name="T25" fmla="*/ 2213 h 2213"/>
                  <a:gd name="T26" fmla="*/ 428 w 428"/>
                  <a:gd name="T27" fmla="*/ 2213 h 2213"/>
                  <a:gd name="T28" fmla="*/ 428 w 428"/>
                  <a:gd name="T29" fmla="*/ 2213 h 2213"/>
                  <a:gd name="T30" fmla="*/ 173 w 428"/>
                  <a:gd name="T31" fmla="*/ 0 h 2213"/>
                  <a:gd name="T32" fmla="*/ 0 w 428"/>
                  <a:gd name="T33" fmla="*/ 0 h 2213"/>
                  <a:gd name="T34" fmla="*/ 428 w 428"/>
                  <a:gd name="T35" fmla="*/ 2213 h 2213"/>
                  <a:gd name="T36" fmla="*/ 428 w 428"/>
                  <a:gd name="T37" fmla="*/ 2213 h 2213"/>
                  <a:gd name="T38" fmla="*/ 173 w 428"/>
                  <a:gd name="T3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8" h="2213">
                    <a:moveTo>
                      <a:pt x="428" y="2213"/>
                    </a:moveTo>
                    <a:lnTo>
                      <a:pt x="428" y="2213"/>
                    </a:lnTo>
                    <a:lnTo>
                      <a:pt x="428" y="2213"/>
                    </a:lnTo>
                    <a:lnTo>
                      <a:pt x="428" y="2213"/>
                    </a:lnTo>
                    <a:lnTo>
                      <a:pt x="428" y="2213"/>
                    </a:lnTo>
                    <a:moveTo>
                      <a:pt x="428" y="2213"/>
                    </a:moveTo>
                    <a:lnTo>
                      <a:pt x="428" y="2213"/>
                    </a:lnTo>
                    <a:lnTo>
                      <a:pt x="428" y="2213"/>
                    </a:lnTo>
                    <a:lnTo>
                      <a:pt x="428" y="2213"/>
                    </a:lnTo>
                    <a:lnTo>
                      <a:pt x="428" y="2213"/>
                    </a:lnTo>
                    <a:lnTo>
                      <a:pt x="428" y="2213"/>
                    </a:lnTo>
                    <a:moveTo>
                      <a:pt x="428" y="2213"/>
                    </a:moveTo>
                    <a:lnTo>
                      <a:pt x="428" y="2213"/>
                    </a:lnTo>
                    <a:lnTo>
                      <a:pt x="428" y="2213"/>
                    </a:lnTo>
                    <a:lnTo>
                      <a:pt x="428" y="2213"/>
                    </a:lnTo>
                    <a:moveTo>
                      <a:pt x="173" y="0"/>
                    </a:moveTo>
                    <a:lnTo>
                      <a:pt x="0" y="0"/>
                    </a:lnTo>
                    <a:lnTo>
                      <a:pt x="428" y="2213"/>
                    </a:lnTo>
                    <a:lnTo>
                      <a:pt x="428" y="2213"/>
                    </a:lnTo>
                    <a:lnTo>
                      <a:pt x="173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5" name="Freeform 9"/>
              <p:cNvSpPr>
                <a:spLocks noEditPoints="1"/>
              </p:cNvSpPr>
              <p:nvPr/>
            </p:nvSpPr>
            <p:spPr bwMode="auto">
              <a:xfrm>
                <a:off x="3848" y="-55"/>
                <a:ext cx="424" cy="2213"/>
              </a:xfrm>
              <a:custGeom>
                <a:avLst/>
                <a:gdLst>
                  <a:gd name="T0" fmla="*/ 0 w 424"/>
                  <a:gd name="T1" fmla="*/ 2213 h 2213"/>
                  <a:gd name="T2" fmla="*/ 0 w 424"/>
                  <a:gd name="T3" fmla="*/ 2213 h 2213"/>
                  <a:gd name="T4" fmla="*/ 0 w 424"/>
                  <a:gd name="T5" fmla="*/ 2213 h 2213"/>
                  <a:gd name="T6" fmla="*/ 0 w 424"/>
                  <a:gd name="T7" fmla="*/ 2213 h 2213"/>
                  <a:gd name="T8" fmla="*/ 0 w 424"/>
                  <a:gd name="T9" fmla="*/ 2213 h 2213"/>
                  <a:gd name="T10" fmla="*/ 0 w 424"/>
                  <a:gd name="T11" fmla="*/ 2213 h 2213"/>
                  <a:gd name="T12" fmla="*/ 0 w 424"/>
                  <a:gd name="T13" fmla="*/ 2213 h 2213"/>
                  <a:gd name="T14" fmla="*/ 0 w 424"/>
                  <a:gd name="T15" fmla="*/ 2213 h 2213"/>
                  <a:gd name="T16" fmla="*/ 0 w 424"/>
                  <a:gd name="T17" fmla="*/ 2213 h 2213"/>
                  <a:gd name="T18" fmla="*/ 0 w 424"/>
                  <a:gd name="T19" fmla="*/ 2213 h 2213"/>
                  <a:gd name="T20" fmla="*/ 0 w 424"/>
                  <a:gd name="T21" fmla="*/ 2213 h 2213"/>
                  <a:gd name="T22" fmla="*/ 0 w 424"/>
                  <a:gd name="T23" fmla="*/ 2213 h 2213"/>
                  <a:gd name="T24" fmla="*/ 0 w 424"/>
                  <a:gd name="T25" fmla="*/ 2213 h 2213"/>
                  <a:gd name="T26" fmla="*/ 0 w 424"/>
                  <a:gd name="T27" fmla="*/ 2213 h 2213"/>
                  <a:gd name="T28" fmla="*/ 0 w 424"/>
                  <a:gd name="T29" fmla="*/ 2213 h 2213"/>
                  <a:gd name="T30" fmla="*/ 424 w 424"/>
                  <a:gd name="T31" fmla="*/ 0 h 2213"/>
                  <a:gd name="T32" fmla="*/ 258 w 424"/>
                  <a:gd name="T33" fmla="*/ 0 h 2213"/>
                  <a:gd name="T34" fmla="*/ 0 w 424"/>
                  <a:gd name="T35" fmla="*/ 2213 h 2213"/>
                  <a:gd name="T36" fmla="*/ 0 w 424"/>
                  <a:gd name="T37" fmla="*/ 2213 h 2213"/>
                  <a:gd name="T38" fmla="*/ 424 w 424"/>
                  <a:gd name="T3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4" h="2213"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424" y="0"/>
                    </a:moveTo>
                    <a:lnTo>
                      <a:pt x="258" y="0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4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6" name="Freeform 10"/>
              <p:cNvSpPr>
                <a:spLocks noEditPoints="1"/>
              </p:cNvSpPr>
              <p:nvPr/>
            </p:nvSpPr>
            <p:spPr bwMode="auto">
              <a:xfrm>
                <a:off x="3848" y="-55"/>
                <a:ext cx="424" cy="2213"/>
              </a:xfrm>
              <a:custGeom>
                <a:avLst/>
                <a:gdLst>
                  <a:gd name="T0" fmla="*/ 0 w 424"/>
                  <a:gd name="T1" fmla="*/ 2213 h 2213"/>
                  <a:gd name="T2" fmla="*/ 0 w 424"/>
                  <a:gd name="T3" fmla="*/ 2213 h 2213"/>
                  <a:gd name="T4" fmla="*/ 0 w 424"/>
                  <a:gd name="T5" fmla="*/ 2213 h 2213"/>
                  <a:gd name="T6" fmla="*/ 0 w 424"/>
                  <a:gd name="T7" fmla="*/ 2213 h 2213"/>
                  <a:gd name="T8" fmla="*/ 0 w 424"/>
                  <a:gd name="T9" fmla="*/ 2213 h 2213"/>
                  <a:gd name="T10" fmla="*/ 0 w 424"/>
                  <a:gd name="T11" fmla="*/ 2213 h 2213"/>
                  <a:gd name="T12" fmla="*/ 0 w 424"/>
                  <a:gd name="T13" fmla="*/ 2213 h 2213"/>
                  <a:gd name="T14" fmla="*/ 0 w 424"/>
                  <a:gd name="T15" fmla="*/ 2213 h 2213"/>
                  <a:gd name="T16" fmla="*/ 0 w 424"/>
                  <a:gd name="T17" fmla="*/ 2213 h 2213"/>
                  <a:gd name="T18" fmla="*/ 0 w 424"/>
                  <a:gd name="T19" fmla="*/ 2213 h 2213"/>
                  <a:gd name="T20" fmla="*/ 0 w 424"/>
                  <a:gd name="T21" fmla="*/ 2213 h 2213"/>
                  <a:gd name="T22" fmla="*/ 0 w 424"/>
                  <a:gd name="T23" fmla="*/ 2213 h 2213"/>
                  <a:gd name="T24" fmla="*/ 0 w 424"/>
                  <a:gd name="T25" fmla="*/ 2213 h 2213"/>
                  <a:gd name="T26" fmla="*/ 0 w 424"/>
                  <a:gd name="T27" fmla="*/ 2213 h 2213"/>
                  <a:gd name="T28" fmla="*/ 0 w 424"/>
                  <a:gd name="T29" fmla="*/ 2213 h 2213"/>
                  <a:gd name="T30" fmla="*/ 424 w 424"/>
                  <a:gd name="T31" fmla="*/ 0 h 2213"/>
                  <a:gd name="T32" fmla="*/ 258 w 424"/>
                  <a:gd name="T33" fmla="*/ 0 h 2213"/>
                  <a:gd name="T34" fmla="*/ 0 w 424"/>
                  <a:gd name="T35" fmla="*/ 2213 h 2213"/>
                  <a:gd name="T36" fmla="*/ 0 w 424"/>
                  <a:gd name="T37" fmla="*/ 2213 h 2213"/>
                  <a:gd name="T38" fmla="*/ 424 w 424"/>
                  <a:gd name="T3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4" h="2213"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424" y="0"/>
                    </a:moveTo>
                    <a:lnTo>
                      <a:pt x="258" y="0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424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7" name="Freeform 11"/>
              <p:cNvSpPr>
                <a:spLocks noEditPoints="1"/>
              </p:cNvSpPr>
              <p:nvPr/>
            </p:nvSpPr>
            <p:spPr bwMode="auto">
              <a:xfrm>
                <a:off x="3848" y="-55"/>
                <a:ext cx="906" cy="2213"/>
              </a:xfrm>
              <a:custGeom>
                <a:avLst/>
                <a:gdLst>
                  <a:gd name="T0" fmla="*/ 0 w 906"/>
                  <a:gd name="T1" fmla="*/ 2213 h 2213"/>
                  <a:gd name="T2" fmla="*/ 0 w 906"/>
                  <a:gd name="T3" fmla="*/ 2213 h 2213"/>
                  <a:gd name="T4" fmla="*/ 0 w 906"/>
                  <a:gd name="T5" fmla="*/ 2213 h 2213"/>
                  <a:gd name="T6" fmla="*/ 0 w 906"/>
                  <a:gd name="T7" fmla="*/ 2213 h 2213"/>
                  <a:gd name="T8" fmla="*/ 0 w 906"/>
                  <a:gd name="T9" fmla="*/ 2213 h 2213"/>
                  <a:gd name="T10" fmla="*/ 0 w 906"/>
                  <a:gd name="T11" fmla="*/ 2213 h 2213"/>
                  <a:gd name="T12" fmla="*/ 0 w 906"/>
                  <a:gd name="T13" fmla="*/ 2213 h 2213"/>
                  <a:gd name="T14" fmla="*/ 0 w 906"/>
                  <a:gd name="T15" fmla="*/ 2213 h 2213"/>
                  <a:gd name="T16" fmla="*/ 0 w 906"/>
                  <a:gd name="T17" fmla="*/ 2213 h 2213"/>
                  <a:gd name="T18" fmla="*/ 0 w 906"/>
                  <a:gd name="T19" fmla="*/ 2213 h 2213"/>
                  <a:gd name="T20" fmla="*/ 0 w 906"/>
                  <a:gd name="T21" fmla="*/ 2213 h 2213"/>
                  <a:gd name="T22" fmla="*/ 0 w 906"/>
                  <a:gd name="T23" fmla="*/ 2213 h 2213"/>
                  <a:gd name="T24" fmla="*/ 0 w 906"/>
                  <a:gd name="T25" fmla="*/ 2213 h 2213"/>
                  <a:gd name="T26" fmla="*/ 0 w 906"/>
                  <a:gd name="T27" fmla="*/ 2213 h 2213"/>
                  <a:gd name="T28" fmla="*/ 906 w 906"/>
                  <a:gd name="T29" fmla="*/ 0 h 2213"/>
                  <a:gd name="T30" fmla="*/ 665 w 906"/>
                  <a:gd name="T31" fmla="*/ 0 h 2213"/>
                  <a:gd name="T32" fmla="*/ 0 w 906"/>
                  <a:gd name="T33" fmla="*/ 2213 h 2213"/>
                  <a:gd name="T34" fmla="*/ 0 w 906"/>
                  <a:gd name="T35" fmla="*/ 2213 h 2213"/>
                  <a:gd name="T36" fmla="*/ 906 w 906"/>
                  <a:gd name="T37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06" h="2213"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906" y="0"/>
                    </a:moveTo>
                    <a:lnTo>
                      <a:pt x="665" y="0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90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8" name="Freeform 12"/>
              <p:cNvSpPr>
                <a:spLocks noEditPoints="1"/>
              </p:cNvSpPr>
              <p:nvPr/>
            </p:nvSpPr>
            <p:spPr bwMode="auto">
              <a:xfrm>
                <a:off x="3848" y="-55"/>
                <a:ext cx="906" cy="2213"/>
              </a:xfrm>
              <a:custGeom>
                <a:avLst/>
                <a:gdLst>
                  <a:gd name="T0" fmla="*/ 0 w 906"/>
                  <a:gd name="T1" fmla="*/ 2213 h 2213"/>
                  <a:gd name="T2" fmla="*/ 0 w 906"/>
                  <a:gd name="T3" fmla="*/ 2213 h 2213"/>
                  <a:gd name="T4" fmla="*/ 0 w 906"/>
                  <a:gd name="T5" fmla="*/ 2213 h 2213"/>
                  <a:gd name="T6" fmla="*/ 0 w 906"/>
                  <a:gd name="T7" fmla="*/ 2213 h 2213"/>
                  <a:gd name="T8" fmla="*/ 0 w 906"/>
                  <a:gd name="T9" fmla="*/ 2213 h 2213"/>
                  <a:gd name="T10" fmla="*/ 0 w 906"/>
                  <a:gd name="T11" fmla="*/ 2213 h 2213"/>
                  <a:gd name="T12" fmla="*/ 0 w 906"/>
                  <a:gd name="T13" fmla="*/ 2213 h 2213"/>
                  <a:gd name="T14" fmla="*/ 0 w 906"/>
                  <a:gd name="T15" fmla="*/ 2213 h 2213"/>
                  <a:gd name="T16" fmla="*/ 0 w 906"/>
                  <a:gd name="T17" fmla="*/ 2213 h 2213"/>
                  <a:gd name="T18" fmla="*/ 0 w 906"/>
                  <a:gd name="T19" fmla="*/ 2213 h 2213"/>
                  <a:gd name="T20" fmla="*/ 0 w 906"/>
                  <a:gd name="T21" fmla="*/ 2213 h 2213"/>
                  <a:gd name="T22" fmla="*/ 0 w 906"/>
                  <a:gd name="T23" fmla="*/ 2213 h 2213"/>
                  <a:gd name="T24" fmla="*/ 0 w 906"/>
                  <a:gd name="T25" fmla="*/ 2213 h 2213"/>
                  <a:gd name="T26" fmla="*/ 0 w 906"/>
                  <a:gd name="T27" fmla="*/ 2213 h 2213"/>
                  <a:gd name="T28" fmla="*/ 906 w 906"/>
                  <a:gd name="T29" fmla="*/ 0 h 2213"/>
                  <a:gd name="T30" fmla="*/ 665 w 906"/>
                  <a:gd name="T31" fmla="*/ 0 h 2213"/>
                  <a:gd name="T32" fmla="*/ 0 w 906"/>
                  <a:gd name="T33" fmla="*/ 2213 h 2213"/>
                  <a:gd name="T34" fmla="*/ 0 w 906"/>
                  <a:gd name="T35" fmla="*/ 2213 h 2213"/>
                  <a:gd name="T36" fmla="*/ 906 w 906"/>
                  <a:gd name="T37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06" h="2213"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906" y="0"/>
                    </a:moveTo>
                    <a:lnTo>
                      <a:pt x="665" y="0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906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9" name="Freeform 13"/>
              <p:cNvSpPr>
                <a:spLocks noEditPoints="1"/>
              </p:cNvSpPr>
              <p:nvPr/>
            </p:nvSpPr>
            <p:spPr bwMode="auto">
              <a:xfrm>
                <a:off x="2959" y="-55"/>
                <a:ext cx="889" cy="2213"/>
              </a:xfrm>
              <a:custGeom>
                <a:avLst/>
                <a:gdLst>
                  <a:gd name="T0" fmla="*/ 889 w 889"/>
                  <a:gd name="T1" fmla="*/ 2213 h 2213"/>
                  <a:gd name="T2" fmla="*/ 889 w 889"/>
                  <a:gd name="T3" fmla="*/ 2213 h 2213"/>
                  <a:gd name="T4" fmla="*/ 889 w 889"/>
                  <a:gd name="T5" fmla="*/ 2213 h 2213"/>
                  <a:gd name="T6" fmla="*/ 889 w 889"/>
                  <a:gd name="T7" fmla="*/ 2213 h 2213"/>
                  <a:gd name="T8" fmla="*/ 889 w 889"/>
                  <a:gd name="T9" fmla="*/ 2213 h 2213"/>
                  <a:gd name="T10" fmla="*/ 889 w 889"/>
                  <a:gd name="T11" fmla="*/ 2213 h 2213"/>
                  <a:gd name="T12" fmla="*/ 889 w 889"/>
                  <a:gd name="T13" fmla="*/ 2213 h 2213"/>
                  <a:gd name="T14" fmla="*/ 889 w 889"/>
                  <a:gd name="T15" fmla="*/ 2213 h 2213"/>
                  <a:gd name="T16" fmla="*/ 889 w 889"/>
                  <a:gd name="T17" fmla="*/ 2213 h 2213"/>
                  <a:gd name="T18" fmla="*/ 889 w 889"/>
                  <a:gd name="T19" fmla="*/ 2213 h 2213"/>
                  <a:gd name="T20" fmla="*/ 229 w 889"/>
                  <a:gd name="T21" fmla="*/ 0 h 2213"/>
                  <a:gd name="T22" fmla="*/ 0 w 889"/>
                  <a:gd name="T23" fmla="*/ 0 h 2213"/>
                  <a:gd name="T24" fmla="*/ 889 w 889"/>
                  <a:gd name="T25" fmla="*/ 2213 h 2213"/>
                  <a:gd name="T26" fmla="*/ 889 w 889"/>
                  <a:gd name="T27" fmla="*/ 2213 h 2213"/>
                  <a:gd name="T28" fmla="*/ 229 w 889"/>
                  <a:gd name="T2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89" h="2213">
                    <a:moveTo>
                      <a:pt x="889" y="2213"/>
                    </a:moveTo>
                    <a:lnTo>
                      <a:pt x="889" y="2213"/>
                    </a:lnTo>
                    <a:lnTo>
                      <a:pt x="889" y="2213"/>
                    </a:lnTo>
                    <a:lnTo>
                      <a:pt x="889" y="2213"/>
                    </a:lnTo>
                    <a:lnTo>
                      <a:pt x="889" y="2213"/>
                    </a:lnTo>
                    <a:lnTo>
                      <a:pt x="889" y="2213"/>
                    </a:lnTo>
                    <a:close/>
                    <a:moveTo>
                      <a:pt x="889" y="2213"/>
                    </a:moveTo>
                    <a:lnTo>
                      <a:pt x="889" y="2213"/>
                    </a:lnTo>
                    <a:lnTo>
                      <a:pt x="889" y="2213"/>
                    </a:lnTo>
                    <a:lnTo>
                      <a:pt x="889" y="2213"/>
                    </a:lnTo>
                    <a:close/>
                    <a:moveTo>
                      <a:pt x="229" y="0"/>
                    </a:moveTo>
                    <a:lnTo>
                      <a:pt x="0" y="0"/>
                    </a:lnTo>
                    <a:lnTo>
                      <a:pt x="889" y="2213"/>
                    </a:lnTo>
                    <a:lnTo>
                      <a:pt x="889" y="2213"/>
                    </a:lnTo>
                    <a:lnTo>
                      <a:pt x="22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0" name="Freeform 14"/>
              <p:cNvSpPr>
                <a:spLocks noEditPoints="1"/>
              </p:cNvSpPr>
              <p:nvPr/>
            </p:nvSpPr>
            <p:spPr bwMode="auto">
              <a:xfrm>
                <a:off x="2959" y="-55"/>
                <a:ext cx="889" cy="2213"/>
              </a:xfrm>
              <a:custGeom>
                <a:avLst/>
                <a:gdLst>
                  <a:gd name="T0" fmla="*/ 889 w 889"/>
                  <a:gd name="T1" fmla="*/ 2213 h 2213"/>
                  <a:gd name="T2" fmla="*/ 889 w 889"/>
                  <a:gd name="T3" fmla="*/ 2213 h 2213"/>
                  <a:gd name="T4" fmla="*/ 889 w 889"/>
                  <a:gd name="T5" fmla="*/ 2213 h 2213"/>
                  <a:gd name="T6" fmla="*/ 889 w 889"/>
                  <a:gd name="T7" fmla="*/ 2213 h 2213"/>
                  <a:gd name="T8" fmla="*/ 889 w 889"/>
                  <a:gd name="T9" fmla="*/ 2213 h 2213"/>
                  <a:gd name="T10" fmla="*/ 889 w 889"/>
                  <a:gd name="T11" fmla="*/ 2213 h 2213"/>
                  <a:gd name="T12" fmla="*/ 889 w 889"/>
                  <a:gd name="T13" fmla="*/ 2213 h 2213"/>
                  <a:gd name="T14" fmla="*/ 889 w 889"/>
                  <a:gd name="T15" fmla="*/ 2213 h 2213"/>
                  <a:gd name="T16" fmla="*/ 889 w 889"/>
                  <a:gd name="T17" fmla="*/ 2213 h 2213"/>
                  <a:gd name="T18" fmla="*/ 889 w 889"/>
                  <a:gd name="T19" fmla="*/ 2213 h 2213"/>
                  <a:gd name="T20" fmla="*/ 229 w 889"/>
                  <a:gd name="T21" fmla="*/ 0 h 2213"/>
                  <a:gd name="T22" fmla="*/ 0 w 889"/>
                  <a:gd name="T23" fmla="*/ 0 h 2213"/>
                  <a:gd name="T24" fmla="*/ 889 w 889"/>
                  <a:gd name="T25" fmla="*/ 2213 h 2213"/>
                  <a:gd name="T26" fmla="*/ 889 w 889"/>
                  <a:gd name="T27" fmla="*/ 2213 h 2213"/>
                  <a:gd name="T28" fmla="*/ 229 w 889"/>
                  <a:gd name="T2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89" h="2213">
                    <a:moveTo>
                      <a:pt x="889" y="2213"/>
                    </a:moveTo>
                    <a:lnTo>
                      <a:pt x="889" y="2213"/>
                    </a:lnTo>
                    <a:lnTo>
                      <a:pt x="889" y="2213"/>
                    </a:lnTo>
                    <a:lnTo>
                      <a:pt x="889" y="2213"/>
                    </a:lnTo>
                    <a:lnTo>
                      <a:pt x="889" y="2213"/>
                    </a:lnTo>
                    <a:lnTo>
                      <a:pt x="889" y="2213"/>
                    </a:lnTo>
                    <a:moveTo>
                      <a:pt x="889" y="2213"/>
                    </a:moveTo>
                    <a:lnTo>
                      <a:pt x="889" y="2213"/>
                    </a:lnTo>
                    <a:lnTo>
                      <a:pt x="889" y="2213"/>
                    </a:lnTo>
                    <a:lnTo>
                      <a:pt x="889" y="2213"/>
                    </a:lnTo>
                    <a:moveTo>
                      <a:pt x="229" y="0"/>
                    </a:moveTo>
                    <a:lnTo>
                      <a:pt x="0" y="0"/>
                    </a:lnTo>
                    <a:lnTo>
                      <a:pt x="889" y="2213"/>
                    </a:lnTo>
                    <a:lnTo>
                      <a:pt x="889" y="2213"/>
                    </a:lnTo>
                    <a:lnTo>
                      <a:pt x="22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1" name="Freeform 15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2" name="Freeform 16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3" name="Freeform 17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4" name="Freeform 18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5" name="Freeform 19"/>
              <p:cNvSpPr>
                <a:spLocks noEditPoints="1"/>
              </p:cNvSpPr>
              <p:nvPr/>
            </p:nvSpPr>
            <p:spPr bwMode="auto">
              <a:xfrm>
                <a:off x="3848" y="-55"/>
                <a:ext cx="1488" cy="2213"/>
              </a:xfrm>
              <a:custGeom>
                <a:avLst/>
                <a:gdLst>
                  <a:gd name="T0" fmla="*/ 0 w 1488"/>
                  <a:gd name="T1" fmla="*/ 2213 h 2213"/>
                  <a:gd name="T2" fmla="*/ 0 w 1488"/>
                  <a:gd name="T3" fmla="*/ 2213 h 2213"/>
                  <a:gd name="T4" fmla="*/ 0 w 1488"/>
                  <a:gd name="T5" fmla="*/ 2213 h 2213"/>
                  <a:gd name="T6" fmla="*/ 0 w 1488"/>
                  <a:gd name="T7" fmla="*/ 2213 h 2213"/>
                  <a:gd name="T8" fmla="*/ 0 w 1488"/>
                  <a:gd name="T9" fmla="*/ 2213 h 2213"/>
                  <a:gd name="T10" fmla="*/ 0 w 1488"/>
                  <a:gd name="T11" fmla="*/ 2213 h 2213"/>
                  <a:gd name="T12" fmla="*/ 0 w 1488"/>
                  <a:gd name="T13" fmla="*/ 2213 h 2213"/>
                  <a:gd name="T14" fmla="*/ 0 w 1488"/>
                  <a:gd name="T15" fmla="*/ 2213 h 2213"/>
                  <a:gd name="T16" fmla="*/ 0 w 1488"/>
                  <a:gd name="T17" fmla="*/ 2213 h 2213"/>
                  <a:gd name="T18" fmla="*/ 0 w 1488"/>
                  <a:gd name="T19" fmla="*/ 2213 h 2213"/>
                  <a:gd name="T20" fmla="*/ 0 w 1488"/>
                  <a:gd name="T21" fmla="*/ 2213 h 2213"/>
                  <a:gd name="T22" fmla="*/ 0 w 1488"/>
                  <a:gd name="T23" fmla="*/ 2213 h 2213"/>
                  <a:gd name="T24" fmla="*/ 0 w 1488"/>
                  <a:gd name="T25" fmla="*/ 2213 h 2213"/>
                  <a:gd name="T26" fmla="*/ 0 w 1488"/>
                  <a:gd name="T27" fmla="*/ 2213 h 2213"/>
                  <a:gd name="T28" fmla="*/ 0 w 1488"/>
                  <a:gd name="T29" fmla="*/ 2213 h 2213"/>
                  <a:gd name="T30" fmla="*/ 1488 w 1488"/>
                  <a:gd name="T31" fmla="*/ 0 h 2213"/>
                  <a:gd name="T32" fmla="*/ 1136 w 1488"/>
                  <a:gd name="T33" fmla="*/ 0 h 2213"/>
                  <a:gd name="T34" fmla="*/ 0 w 1488"/>
                  <a:gd name="T35" fmla="*/ 2213 h 2213"/>
                  <a:gd name="T36" fmla="*/ 0 w 1488"/>
                  <a:gd name="T37" fmla="*/ 2213 h 2213"/>
                  <a:gd name="T38" fmla="*/ 1488 w 1488"/>
                  <a:gd name="T3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488" h="2213"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1488" y="0"/>
                    </a:moveTo>
                    <a:lnTo>
                      <a:pt x="1136" y="0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148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6" name="Freeform 20"/>
              <p:cNvSpPr>
                <a:spLocks noEditPoints="1"/>
              </p:cNvSpPr>
              <p:nvPr/>
            </p:nvSpPr>
            <p:spPr bwMode="auto">
              <a:xfrm>
                <a:off x="3848" y="-55"/>
                <a:ext cx="1488" cy="2213"/>
              </a:xfrm>
              <a:custGeom>
                <a:avLst/>
                <a:gdLst>
                  <a:gd name="T0" fmla="*/ 0 w 1488"/>
                  <a:gd name="T1" fmla="*/ 2213 h 2213"/>
                  <a:gd name="T2" fmla="*/ 0 w 1488"/>
                  <a:gd name="T3" fmla="*/ 2213 h 2213"/>
                  <a:gd name="T4" fmla="*/ 0 w 1488"/>
                  <a:gd name="T5" fmla="*/ 2213 h 2213"/>
                  <a:gd name="T6" fmla="*/ 0 w 1488"/>
                  <a:gd name="T7" fmla="*/ 2213 h 2213"/>
                  <a:gd name="T8" fmla="*/ 0 w 1488"/>
                  <a:gd name="T9" fmla="*/ 2213 h 2213"/>
                  <a:gd name="T10" fmla="*/ 0 w 1488"/>
                  <a:gd name="T11" fmla="*/ 2213 h 2213"/>
                  <a:gd name="T12" fmla="*/ 0 w 1488"/>
                  <a:gd name="T13" fmla="*/ 2213 h 2213"/>
                  <a:gd name="T14" fmla="*/ 0 w 1488"/>
                  <a:gd name="T15" fmla="*/ 2213 h 2213"/>
                  <a:gd name="T16" fmla="*/ 0 w 1488"/>
                  <a:gd name="T17" fmla="*/ 2213 h 2213"/>
                  <a:gd name="T18" fmla="*/ 0 w 1488"/>
                  <a:gd name="T19" fmla="*/ 2213 h 2213"/>
                  <a:gd name="T20" fmla="*/ 0 w 1488"/>
                  <a:gd name="T21" fmla="*/ 2213 h 2213"/>
                  <a:gd name="T22" fmla="*/ 0 w 1488"/>
                  <a:gd name="T23" fmla="*/ 2213 h 2213"/>
                  <a:gd name="T24" fmla="*/ 0 w 1488"/>
                  <a:gd name="T25" fmla="*/ 2213 h 2213"/>
                  <a:gd name="T26" fmla="*/ 0 w 1488"/>
                  <a:gd name="T27" fmla="*/ 2213 h 2213"/>
                  <a:gd name="T28" fmla="*/ 0 w 1488"/>
                  <a:gd name="T29" fmla="*/ 2213 h 2213"/>
                  <a:gd name="T30" fmla="*/ 1488 w 1488"/>
                  <a:gd name="T31" fmla="*/ 0 h 2213"/>
                  <a:gd name="T32" fmla="*/ 1136 w 1488"/>
                  <a:gd name="T33" fmla="*/ 0 h 2213"/>
                  <a:gd name="T34" fmla="*/ 0 w 1488"/>
                  <a:gd name="T35" fmla="*/ 2213 h 2213"/>
                  <a:gd name="T36" fmla="*/ 0 w 1488"/>
                  <a:gd name="T37" fmla="*/ 2213 h 2213"/>
                  <a:gd name="T38" fmla="*/ 1488 w 1488"/>
                  <a:gd name="T3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488" h="2213"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1488" y="0"/>
                    </a:moveTo>
                    <a:lnTo>
                      <a:pt x="1136" y="0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1488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7" name="Freeform 21"/>
              <p:cNvSpPr>
                <a:spLocks noEditPoints="1"/>
              </p:cNvSpPr>
              <p:nvPr/>
            </p:nvSpPr>
            <p:spPr bwMode="auto">
              <a:xfrm>
                <a:off x="2361" y="-55"/>
                <a:ext cx="1487" cy="2213"/>
              </a:xfrm>
              <a:custGeom>
                <a:avLst/>
                <a:gdLst>
                  <a:gd name="T0" fmla="*/ 1487 w 1487"/>
                  <a:gd name="T1" fmla="*/ 2213 h 2213"/>
                  <a:gd name="T2" fmla="*/ 1487 w 1487"/>
                  <a:gd name="T3" fmla="*/ 2213 h 2213"/>
                  <a:gd name="T4" fmla="*/ 1487 w 1487"/>
                  <a:gd name="T5" fmla="*/ 2213 h 2213"/>
                  <a:gd name="T6" fmla="*/ 1487 w 1487"/>
                  <a:gd name="T7" fmla="*/ 2213 h 2213"/>
                  <a:gd name="T8" fmla="*/ 1487 w 1487"/>
                  <a:gd name="T9" fmla="*/ 2213 h 2213"/>
                  <a:gd name="T10" fmla="*/ 1487 w 1487"/>
                  <a:gd name="T11" fmla="*/ 2213 h 2213"/>
                  <a:gd name="T12" fmla="*/ 1487 w 1487"/>
                  <a:gd name="T13" fmla="*/ 2213 h 2213"/>
                  <a:gd name="T14" fmla="*/ 1487 w 1487"/>
                  <a:gd name="T15" fmla="*/ 2213 h 2213"/>
                  <a:gd name="T16" fmla="*/ 1487 w 1487"/>
                  <a:gd name="T17" fmla="*/ 2213 h 2213"/>
                  <a:gd name="T18" fmla="*/ 1487 w 1487"/>
                  <a:gd name="T19" fmla="*/ 2213 h 2213"/>
                  <a:gd name="T20" fmla="*/ 347 w 1487"/>
                  <a:gd name="T21" fmla="*/ 0 h 2213"/>
                  <a:gd name="T22" fmla="*/ 0 w 1487"/>
                  <a:gd name="T23" fmla="*/ 0 h 2213"/>
                  <a:gd name="T24" fmla="*/ 1487 w 1487"/>
                  <a:gd name="T25" fmla="*/ 2213 h 2213"/>
                  <a:gd name="T26" fmla="*/ 1487 w 1487"/>
                  <a:gd name="T27" fmla="*/ 2213 h 2213"/>
                  <a:gd name="T28" fmla="*/ 347 w 1487"/>
                  <a:gd name="T2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87" h="2213">
                    <a:moveTo>
                      <a:pt x="1487" y="2213"/>
                    </a:moveTo>
                    <a:lnTo>
                      <a:pt x="1487" y="2213"/>
                    </a:lnTo>
                    <a:lnTo>
                      <a:pt x="1487" y="2213"/>
                    </a:lnTo>
                    <a:lnTo>
                      <a:pt x="1487" y="2213"/>
                    </a:lnTo>
                    <a:lnTo>
                      <a:pt x="1487" y="2213"/>
                    </a:lnTo>
                    <a:close/>
                    <a:moveTo>
                      <a:pt x="1487" y="2213"/>
                    </a:moveTo>
                    <a:lnTo>
                      <a:pt x="1487" y="2213"/>
                    </a:lnTo>
                    <a:lnTo>
                      <a:pt x="1487" y="2213"/>
                    </a:lnTo>
                    <a:lnTo>
                      <a:pt x="1487" y="2213"/>
                    </a:lnTo>
                    <a:lnTo>
                      <a:pt x="1487" y="2213"/>
                    </a:lnTo>
                    <a:close/>
                    <a:moveTo>
                      <a:pt x="347" y="0"/>
                    </a:moveTo>
                    <a:lnTo>
                      <a:pt x="0" y="0"/>
                    </a:lnTo>
                    <a:lnTo>
                      <a:pt x="1487" y="2213"/>
                    </a:lnTo>
                    <a:lnTo>
                      <a:pt x="1487" y="2213"/>
                    </a:lnTo>
                    <a:lnTo>
                      <a:pt x="3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8" name="Freeform 22"/>
              <p:cNvSpPr>
                <a:spLocks noEditPoints="1"/>
              </p:cNvSpPr>
              <p:nvPr/>
            </p:nvSpPr>
            <p:spPr bwMode="auto">
              <a:xfrm>
                <a:off x="2361" y="-55"/>
                <a:ext cx="1487" cy="2213"/>
              </a:xfrm>
              <a:custGeom>
                <a:avLst/>
                <a:gdLst>
                  <a:gd name="T0" fmla="*/ 1487 w 1487"/>
                  <a:gd name="T1" fmla="*/ 2213 h 2213"/>
                  <a:gd name="T2" fmla="*/ 1487 w 1487"/>
                  <a:gd name="T3" fmla="*/ 2213 h 2213"/>
                  <a:gd name="T4" fmla="*/ 1487 w 1487"/>
                  <a:gd name="T5" fmla="*/ 2213 h 2213"/>
                  <a:gd name="T6" fmla="*/ 1487 w 1487"/>
                  <a:gd name="T7" fmla="*/ 2213 h 2213"/>
                  <a:gd name="T8" fmla="*/ 1487 w 1487"/>
                  <a:gd name="T9" fmla="*/ 2213 h 2213"/>
                  <a:gd name="T10" fmla="*/ 1487 w 1487"/>
                  <a:gd name="T11" fmla="*/ 2213 h 2213"/>
                  <a:gd name="T12" fmla="*/ 1487 w 1487"/>
                  <a:gd name="T13" fmla="*/ 2213 h 2213"/>
                  <a:gd name="T14" fmla="*/ 1487 w 1487"/>
                  <a:gd name="T15" fmla="*/ 2213 h 2213"/>
                  <a:gd name="T16" fmla="*/ 1487 w 1487"/>
                  <a:gd name="T17" fmla="*/ 2213 h 2213"/>
                  <a:gd name="T18" fmla="*/ 1487 w 1487"/>
                  <a:gd name="T19" fmla="*/ 2213 h 2213"/>
                  <a:gd name="T20" fmla="*/ 347 w 1487"/>
                  <a:gd name="T21" fmla="*/ 0 h 2213"/>
                  <a:gd name="T22" fmla="*/ 0 w 1487"/>
                  <a:gd name="T23" fmla="*/ 0 h 2213"/>
                  <a:gd name="T24" fmla="*/ 1487 w 1487"/>
                  <a:gd name="T25" fmla="*/ 2213 h 2213"/>
                  <a:gd name="T26" fmla="*/ 1487 w 1487"/>
                  <a:gd name="T27" fmla="*/ 2213 h 2213"/>
                  <a:gd name="T28" fmla="*/ 347 w 1487"/>
                  <a:gd name="T2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87" h="2213">
                    <a:moveTo>
                      <a:pt x="1487" y="2213"/>
                    </a:moveTo>
                    <a:lnTo>
                      <a:pt x="1487" y="2213"/>
                    </a:lnTo>
                    <a:lnTo>
                      <a:pt x="1487" y="2213"/>
                    </a:lnTo>
                    <a:lnTo>
                      <a:pt x="1487" y="2213"/>
                    </a:lnTo>
                    <a:lnTo>
                      <a:pt x="1487" y="2213"/>
                    </a:lnTo>
                    <a:moveTo>
                      <a:pt x="1487" y="2213"/>
                    </a:moveTo>
                    <a:lnTo>
                      <a:pt x="1487" y="2213"/>
                    </a:lnTo>
                    <a:lnTo>
                      <a:pt x="1487" y="2213"/>
                    </a:lnTo>
                    <a:lnTo>
                      <a:pt x="1487" y="2213"/>
                    </a:lnTo>
                    <a:lnTo>
                      <a:pt x="1487" y="2213"/>
                    </a:lnTo>
                    <a:moveTo>
                      <a:pt x="347" y="0"/>
                    </a:moveTo>
                    <a:lnTo>
                      <a:pt x="0" y="0"/>
                    </a:lnTo>
                    <a:lnTo>
                      <a:pt x="1487" y="2213"/>
                    </a:lnTo>
                    <a:lnTo>
                      <a:pt x="1487" y="2213"/>
                    </a:lnTo>
                    <a:lnTo>
                      <a:pt x="347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9" name="Freeform 23"/>
              <p:cNvSpPr>
                <a:spLocks noEditPoints="1"/>
              </p:cNvSpPr>
              <p:nvPr/>
            </p:nvSpPr>
            <p:spPr bwMode="auto">
              <a:xfrm>
                <a:off x="3848" y="-55"/>
                <a:ext cx="2365" cy="2213"/>
              </a:xfrm>
              <a:custGeom>
                <a:avLst/>
                <a:gdLst>
                  <a:gd name="T0" fmla="*/ 0 w 2365"/>
                  <a:gd name="T1" fmla="*/ 2213 h 2213"/>
                  <a:gd name="T2" fmla="*/ 0 w 2365"/>
                  <a:gd name="T3" fmla="*/ 2213 h 2213"/>
                  <a:gd name="T4" fmla="*/ 0 w 2365"/>
                  <a:gd name="T5" fmla="*/ 2213 h 2213"/>
                  <a:gd name="T6" fmla="*/ 0 w 2365"/>
                  <a:gd name="T7" fmla="*/ 2213 h 2213"/>
                  <a:gd name="T8" fmla="*/ 0 w 2365"/>
                  <a:gd name="T9" fmla="*/ 2213 h 2213"/>
                  <a:gd name="T10" fmla="*/ 0 w 2365"/>
                  <a:gd name="T11" fmla="*/ 2213 h 2213"/>
                  <a:gd name="T12" fmla="*/ 0 w 2365"/>
                  <a:gd name="T13" fmla="*/ 2213 h 2213"/>
                  <a:gd name="T14" fmla="*/ 0 w 2365"/>
                  <a:gd name="T15" fmla="*/ 2213 h 2213"/>
                  <a:gd name="T16" fmla="*/ 0 w 2365"/>
                  <a:gd name="T17" fmla="*/ 2213 h 2213"/>
                  <a:gd name="T18" fmla="*/ 0 w 2365"/>
                  <a:gd name="T19" fmla="*/ 2213 h 2213"/>
                  <a:gd name="T20" fmla="*/ 0 w 2365"/>
                  <a:gd name="T21" fmla="*/ 2213 h 2213"/>
                  <a:gd name="T22" fmla="*/ 0 w 2365"/>
                  <a:gd name="T23" fmla="*/ 2213 h 2213"/>
                  <a:gd name="T24" fmla="*/ 0 w 2365"/>
                  <a:gd name="T25" fmla="*/ 2213 h 2213"/>
                  <a:gd name="T26" fmla="*/ 0 w 2365"/>
                  <a:gd name="T27" fmla="*/ 2213 h 2213"/>
                  <a:gd name="T28" fmla="*/ 0 w 2365"/>
                  <a:gd name="T29" fmla="*/ 2213 h 2213"/>
                  <a:gd name="T30" fmla="*/ 0 w 2365"/>
                  <a:gd name="T31" fmla="*/ 2213 h 2213"/>
                  <a:gd name="T32" fmla="*/ 0 w 2365"/>
                  <a:gd name="T33" fmla="*/ 2213 h 2213"/>
                  <a:gd name="T34" fmla="*/ 0 w 2365"/>
                  <a:gd name="T35" fmla="*/ 2213 h 2213"/>
                  <a:gd name="T36" fmla="*/ 0 w 2365"/>
                  <a:gd name="T37" fmla="*/ 2213 h 2213"/>
                  <a:gd name="T38" fmla="*/ 2365 w 2365"/>
                  <a:gd name="T39" fmla="*/ 0 h 2213"/>
                  <a:gd name="T40" fmla="*/ 1781 w 2365"/>
                  <a:gd name="T41" fmla="*/ 0 h 2213"/>
                  <a:gd name="T42" fmla="*/ 0 w 2365"/>
                  <a:gd name="T43" fmla="*/ 2213 h 2213"/>
                  <a:gd name="T44" fmla="*/ 0 w 2365"/>
                  <a:gd name="T45" fmla="*/ 2213 h 2213"/>
                  <a:gd name="T46" fmla="*/ 2365 w 2365"/>
                  <a:gd name="T47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65" h="2213"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2365" y="0"/>
                    </a:moveTo>
                    <a:lnTo>
                      <a:pt x="1781" y="0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236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0" name="Freeform 24"/>
              <p:cNvSpPr>
                <a:spLocks noEditPoints="1"/>
              </p:cNvSpPr>
              <p:nvPr/>
            </p:nvSpPr>
            <p:spPr bwMode="auto">
              <a:xfrm>
                <a:off x="3848" y="-55"/>
                <a:ext cx="2365" cy="2213"/>
              </a:xfrm>
              <a:custGeom>
                <a:avLst/>
                <a:gdLst>
                  <a:gd name="T0" fmla="*/ 0 w 2365"/>
                  <a:gd name="T1" fmla="*/ 2213 h 2213"/>
                  <a:gd name="T2" fmla="*/ 0 w 2365"/>
                  <a:gd name="T3" fmla="*/ 2213 h 2213"/>
                  <a:gd name="T4" fmla="*/ 0 w 2365"/>
                  <a:gd name="T5" fmla="*/ 2213 h 2213"/>
                  <a:gd name="T6" fmla="*/ 0 w 2365"/>
                  <a:gd name="T7" fmla="*/ 2213 h 2213"/>
                  <a:gd name="T8" fmla="*/ 0 w 2365"/>
                  <a:gd name="T9" fmla="*/ 2213 h 2213"/>
                  <a:gd name="T10" fmla="*/ 0 w 2365"/>
                  <a:gd name="T11" fmla="*/ 2213 h 2213"/>
                  <a:gd name="T12" fmla="*/ 0 w 2365"/>
                  <a:gd name="T13" fmla="*/ 2213 h 2213"/>
                  <a:gd name="T14" fmla="*/ 0 w 2365"/>
                  <a:gd name="T15" fmla="*/ 2213 h 2213"/>
                  <a:gd name="T16" fmla="*/ 0 w 2365"/>
                  <a:gd name="T17" fmla="*/ 2213 h 2213"/>
                  <a:gd name="T18" fmla="*/ 0 w 2365"/>
                  <a:gd name="T19" fmla="*/ 2213 h 2213"/>
                  <a:gd name="T20" fmla="*/ 0 w 2365"/>
                  <a:gd name="T21" fmla="*/ 2213 h 2213"/>
                  <a:gd name="T22" fmla="*/ 0 w 2365"/>
                  <a:gd name="T23" fmla="*/ 2213 h 2213"/>
                  <a:gd name="T24" fmla="*/ 0 w 2365"/>
                  <a:gd name="T25" fmla="*/ 2213 h 2213"/>
                  <a:gd name="T26" fmla="*/ 0 w 2365"/>
                  <a:gd name="T27" fmla="*/ 2213 h 2213"/>
                  <a:gd name="T28" fmla="*/ 0 w 2365"/>
                  <a:gd name="T29" fmla="*/ 2213 h 2213"/>
                  <a:gd name="T30" fmla="*/ 0 w 2365"/>
                  <a:gd name="T31" fmla="*/ 2213 h 2213"/>
                  <a:gd name="T32" fmla="*/ 0 w 2365"/>
                  <a:gd name="T33" fmla="*/ 2213 h 2213"/>
                  <a:gd name="T34" fmla="*/ 0 w 2365"/>
                  <a:gd name="T35" fmla="*/ 2213 h 2213"/>
                  <a:gd name="T36" fmla="*/ 0 w 2365"/>
                  <a:gd name="T37" fmla="*/ 2213 h 2213"/>
                  <a:gd name="T38" fmla="*/ 2365 w 2365"/>
                  <a:gd name="T39" fmla="*/ 0 h 2213"/>
                  <a:gd name="T40" fmla="*/ 1781 w 2365"/>
                  <a:gd name="T41" fmla="*/ 0 h 2213"/>
                  <a:gd name="T42" fmla="*/ 0 w 2365"/>
                  <a:gd name="T43" fmla="*/ 2213 h 2213"/>
                  <a:gd name="T44" fmla="*/ 0 w 2365"/>
                  <a:gd name="T45" fmla="*/ 2213 h 2213"/>
                  <a:gd name="T46" fmla="*/ 2365 w 2365"/>
                  <a:gd name="T47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65" h="2213"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2365" y="0"/>
                    </a:moveTo>
                    <a:lnTo>
                      <a:pt x="1781" y="0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2365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1" name="Freeform 25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2" name="Freeform 26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3" name="Freeform 27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4" name="Freeform 28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5" name="Freeform 29"/>
              <p:cNvSpPr>
                <a:spLocks noEditPoints="1"/>
              </p:cNvSpPr>
              <p:nvPr/>
            </p:nvSpPr>
            <p:spPr bwMode="auto">
              <a:xfrm>
                <a:off x="1457" y="-55"/>
                <a:ext cx="2391" cy="2213"/>
              </a:xfrm>
              <a:custGeom>
                <a:avLst/>
                <a:gdLst>
                  <a:gd name="T0" fmla="*/ 2391 w 2391"/>
                  <a:gd name="T1" fmla="*/ 2213 h 2213"/>
                  <a:gd name="T2" fmla="*/ 2391 w 2391"/>
                  <a:gd name="T3" fmla="*/ 2213 h 2213"/>
                  <a:gd name="T4" fmla="*/ 2391 w 2391"/>
                  <a:gd name="T5" fmla="*/ 2213 h 2213"/>
                  <a:gd name="T6" fmla="*/ 2391 w 2391"/>
                  <a:gd name="T7" fmla="*/ 2213 h 2213"/>
                  <a:gd name="T8" fmla="*/ 2391 w 2391"/>
                  <a:gd name="T9" fmla="*/ 2213 h 2213"/>
                  <a:gd name="T10" fmla="*/ 547 w 2391"/>
                  <a:gd name="T11" fmla="*/ 0 h 2213"/>
                  <a:gd name="T12" fmla="*/ 0 w 2391"/>
                  <a:gd name="T13" fmla="*/ 0 h 2213"/>
                  <a:gd name="T14" fmla="*/ 2391 w 2391"/>
                  <a:gd name="T15" fmla="*/ 2213 h 2213"/>
                  <a:gd name="T16" fmla="*/ 2391 w 2391"/>
                  <a:gd name="T17" fmla="*/ 2213 h 2213"/>
                  <a:gd name="T18" fmla="*/ 547 w 2391"/>
                  <a:gd name="T1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91" h="2213">
                    <a:moveTo>
                      <a:pt x="2391" y="2213"/>
                    </a:moveTo>
                    <a:lnTo>
                      <a:pt x="2391" y="2213"/>
                    </a:lnTo>
                    <a:lnTo>
                      <a:pt x="2391" y="2213"/>
                    </a:lnTo>
                    <a:lnTo>
                      <a:pt x="2391" y="2213"/>
                    </a:lnTo>
                    <a:lnTo>
                      <a:pt x="2391" y="2213"/>
                    </a:lnTo>
                    <a:close/>
                    <a:moveTo>
                      <a:pt x="547" y="0"/>
                    </a:moveTo>
                    <a:lnTo>
                      <a:pt x="0" y="0"/>
                    </a:lnTo>
                    <a:lnTo>
                      <a:pt x="2391" y="2213"/>
                    </a:lnTo>
                    <a:lnTo>
                      <a:pt x="2391" y="2213"/>
                    </a:lnTo>
                    <a:lnTo>
                      <a:pt x="5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6" name="Freeform 30"/>
              <p:cNvSpPr>
                <a:spLocks noEditPoints="1"/>
              </p:cNvSpPr>
              <p:nvPr/>
            </p:nvSpPr>
            <p:spPr bwMode="auto">
              <a:xfrm>
                <a:off x="1457" y="-55"/>
                <a:ext cx="2391" cy="2213"/>
              </a:xfrm>
              <a:custGeom>
                <a:avLst/>
                <a:gdLst>
                  <a:gd name="T0" fmla="*/ 2391 w 2391"/>
                  <a:gd name="T1" fmla="*/ 2213 h 2213"/>
                  <a:gd name="T2" fmla="*/ 2391 w 2391"/>
                  <a:gd name="T3" fmla="*/ 2213 h 2213"/>
                  <a:gd name="T4" fmla="*/ 2391 w 2391"/>
                  <a:gd name="T5" fmla="*/ 2213 h 2213"/>
                  <a:gd name="T6" fmla="*/ 2391 w 2391"/>
                  <a:gd name="T7" fmla="*/ 2213 h 2213"/>
                  <a:gd name="T8" fmla="*/ 2391 w 2391"/>
                  <a:gd name="T9" fmla="*/ 2213 h 2213"/>
                  <a:gd name="T10" fmla="*/ 547 w 2391"/>
                  <a:gd name="T11" fmla="*/ 0 h 2213"/>
                  <a:gd name="T12" fmla="*/ 0 w 2391"/>
                  <a:gd name="T13" fmla="*/ 0 h 2213"/>
                  <a:gd name="T14" fmla="*/ 2391 w 2391"/>
                  <a:gd name="T15" fmla="*/ 2213 h 2213"/>
                  <a:gd name="T16" fmla="*/ 2391 w 2391"/>
                  <a:gd name="T17" fmla="*/ 2213 h 2213"/>
                  <a:gd name="T18" fmla="*/ 547 w 2391"/>
                  <a:gd name="T1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91" h="2213">
                    <a:moveTo>
                      <a:pt x="2391" y="2213"/>
                    </a:moveTo>
                    <a:lnTo>
                      <a:pt x="2391" y="2213"/>
                    </a:lnTo>
                    <a:lnTo>
                      <a:pt x="2391" y="2213"/>
                    </a:lnTo>
                    <a:lnTo>
                      <a:pt x="2391" y="2213"/>
                    </a:lnTo>
                    <a:lnTo>
                      <a:pt x="2391" y="2213"/>
                    </a:lnTo>
                    <a:moveTo>
                      <a:pt x="547" y="0"/>
                    </a:moveTo>
                    <a:lnTo>
                      <a:pt x="0" y="0"/>
                    </a:lnTo>
                    <a:lnTo>
                      <a:pt x="2391" y="2213"/>
                    </a:lnTo>
                    <a:lnTo>
                      <a:pt x="2391" y="2213"/>
                    </a:lnTo>
                    <a:lnTo>
                      <a:pt x="547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7" name="Rectangle 31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8" name="Rectangle 32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9" name="Freeform 33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0" name="Freeform 34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1" name="Freeform 35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2" name="Freeform 36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3" name="Rectangle 37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4" name="Rectangle 38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5" name="Freeform 39"/>
              <p:cNvSpPr>
                <a:spLocks noEditPoints="1"/>
              </p:cNvSpPr>
              <p:nvPr/>
            </p:nvSpPr>
            <p:spPr bwMode="auto">
              <a:xfrm>
                <a:off x="3848" y="-55"/>
                <a:ext cx="3020" cy="2213"/>
              </a:xfrm>
              <a:custGeom>
                <a:avLst/>
                <a:gdLst>
                  <a:gd name="T0" fmla="*/ 0 w 3020"/>
                  <a:gd name="T1" fmla="*/ 2213 h 2213"/>
                  <a:gd name="T2" fmla="*/ 0 w 3020"/>
                  <a:gd name="T3" fmla="*/ 2213 h 2213"/>
                  <a:gd name="T4" fmla="*/ 0 w 3020"/>
                  <a:gd name="T5" fmla="*/ 2213 h 2213"/>
                  <a:gd name="T6" fmla="*/ 0 w 3020"/>
                  <a:gd name="T7" fmla="*/ 2213 h 2213"/>
                  <a:gd name="T8" fmla="*/ 0 w 3020"/>
                  <a:gd name="T9" fmla="*/ 2213 h 2213"/>
                  <a:gd name="T10" fmla="*/ 0 w 3020"/>
                  <a:gd name="T11" fmla="*/ 2213 h 2213"/>
                  <a:gd name="T12" fmla="*/ 0 w 3020"/>
                  <a:gd name="T13" fmla="*/ 2213 h 2213"/>
                  <a:gd name="T14" fmla="*/ 0 w 3020"/>
                  <a:gd name="T15" fmla="*/ 2213 h 2213"/>
                  <a:gd name="T16" fmla="*/ 0 w 3020"/>
                  <a:gd name="T17" fmla="*/ 2213 h 2213"/>
                  <a:gd name="T18" fmla="*/ 0 w 3020"/>
                  <a:gd name="T19" fmla="*/ 2213 h 2213"/>
                  <a:gd name="T20" fmla="*/ 0 w 3020"/>
                  <a:gd name="T21" fmla="*/ 2213 h 2213"/>
                  <a:gd name="T22" fmla="*/ 0 w 3020"/>
                  <a:gd name="T23" fmla="*/ 2213 h 2213"/>
                  <a:gd name="T24" fmla="*/ 0 w 3020"/>
                  <a:gd name="T25" fmla="*/ 2213 h 2213"/>
                  <a:gd name="T26" fmla="*/ 0 w 3020"/>
                  <a:gd name="T27" fmla="*/ 2213 h 2213"/>
                  <a:gd name="T28" fmla="*/ 0 w 3020"/>
                  <a:gd name="T29" fmla="*/ 2213 h 2213"/>
                  <a:gd name="T30" fmla="*/ 0 w 3020"/>
                  <a:gd name="T31" fmla="*/ 2213 h 2213"/>
                  <a:gd name="T32" fmla="*/ 0 w 3020"/>
                  <a:gd name="T33" fmla="*/ 2213 h 2213"/>
                  <a:gd name="T34" fmla="*/ 0 w 3020"/>
                  <a:gd name="T35" fmla="*/ 2213 h 2213"/>
                  <a:gd name="T36" fmla="*/ 0 w 3020"/>
                  <a:gd name="T37" fmla="*/ 2213 h 2213"/>
                  <a:gd name="T38" fmla="*/ 0 w 3020"/>
                  <a:gd name="T39" fmla="*/ 2213 h 2213"/>
                  <a:gd name="T40" fmla="*/ 3018 w 3020"/>
                  <a:gd name="T41" fmla="*/ 0 h 2213"/>
                  <a:gd name="T42" fmla="*/ 0 w 3020"/>
                  <a:gd name="T43" fmla="*/ 2213 h 2213"/>
                  <a:gd name="T44" fmla="*/ 0 w 3020"/>
                  <a:gd name="T45" fmla="*/ 2213 h 2213"/>
                  <a:gd name="T46" fmla="*/ 3020 w 3020"/>
                  <a:gd name="T47" fmla="*/ 369 h 2213"/>
                  <a:gd name="T48" fmla="*/ 3018 w 3020"/>
                  <a:gd name="T4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020" h="2213"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3018" y="0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3020" y="369"/>
                    </a:lnTo>
                    <a:lnTo>
                      <a:pt x="30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6" name="Freeform 40"/>
              <p:cNvSpPr>
                <a:spLocks noEditPoints="1"/>
              </p:cNvSpPr>
              <p:nvPr/>
            </p:nvSpPr>
            <p:spPr bwMode="auto">
              <a:xfrm>
                <a:off x="3848" y="-55"/>
                <a:ext cx="3020" cy="2213"/>
              </a:xfrm>
              <a:custGeom>
                <a:avLst/>
                <a:gdLst>
                  <a:gd name="T0" fmla="*/ 0 w 3020"/>
                  <a:gd name="T1" fmla="*/ 2213 h 2213"/>
                  <a:gd name="T2" fmla="*/ 0 w 3020"/>
                  <a:gd name="T3" fmla="*/ 2213 h 2213"/>
                  <a:gd name="T4" fmla="*/ 0 w 3020"/>
                  <a:gd name="T5" fmla="*/ 2213 h 2213"/>
                  <a:gd name="T6" fmla="*/ 0 w 3020"/>
                  <a:gd name="T7" fmla="*/ 2213 h 2213"/>
                  <a:gd name="T8" fmla="*/ 0 w 3020"/>
                  <a:gd name="T9" fmla="*/ 2213 h 2213"/>
                  <a:gd name="T10" fmla="*/ 0 w 3020"/>
                  <a:gd name="T11" fmla="*/ 2213 h 2213"/>
                  <a:gd name="T12" fmla="*/ 0 w 3020"/>
                  <a:gd name="T13" fmla="*/ 2213 h 2213"/>
                  <a:gd name="T14" fmla="*/ 0 w 3020"/>
                  <a:gd name="T15" fmla="*/ 2213 h 2213"/>
                  <a:gd name="T16" fmla="*/ 0 w 3020"/>
                  <a:gd name="T17" fmla="*/ 2213 h 2213"/>
                  <a:gd name="T18" fmla="*/ 0 w 3020"/>
                  <a:gd name="T19" fmla="*/ 2213 h 2213"/>
                  <a:gd name="T20" fmla="*/ 0 w 3020"/>
                  <a:gd name="T21" fmla="*/ 2213 h 2213"/>
                  <a:gd name="T22" fmla="*/ 0 w 3020"/>
                  <a:gd name="T23" fmla="*/ 2213 h 2213"/>
                  <a:gd name="T24" fmla="*/ 0 w 3020"/>
                  <a:gd name="T25" fmla="*/ 2213 h 2213"/>
                  <a:gd name="T26" fmla="*/ 0 w 3020"/>
                  <a:gd name="T27" fmla="*/ 2213 h 2213"/>
                  <a:gd name="T28" fmla="*/ 0 w 3020"/>
                  <a:gd name="T29" fmla="*/ 2213 h 2213"/>
                  <a:gd name="T30" fmla="*/ 0 w 3020"/>
                  <a:gd name="T31" fmla="*/ 2213 h 2213"/>
                  <a:gd name="T32" fmla="*/ 0 w 3020"/>
                  <a:gd name="T33" fmla="*/ 2213 h 2213"/>
                  <a:gd name="T34" fmla="*/ 0 w 3020"/>
                  <a:gd name="T35" fmla="*/ 2213 h 2213"/>
                  <a:gd name="T36" fmla="*/ 0 w 3020"/>
                  <a:gd name="T37" fmla="*/ 2213 h 2213"/>
                  <a:gd name="T38" fmla="*/ 0 w 3020"/>
                  <a:gd name="T39" fmla="*/ 2213 h 2213"/>
                  <a:gd name="T40" fmla="*/ 3018 w 3020"/>
                  <a:gd name="T41" fmla="*/ 0 h 2213"/>
                  <a:gd name="T42" fmla="*/ 0 w 3020"/>
                  <a:gd name="T43" fmla="*/ 2213 h 2213"/>
                  <a:gd name="T44" fmla="*/ 0 w 3020"/>
                  <a:gd name="T45" fmla="*/ 2213 h 2213"/>
                  <a:gd name="T46" fmla="*/ 3020 w 3020"/>
                  <a:gd name="T47" fmla="*/ 369 h 2213"/>
                  <a:gd name="T48" fmla="*/ 3018 w 3020"/>
                  <a:gd name="T4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020" h="2213"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3018" y="0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3020" y="369"/>
                    </a:lnTo>
                    <a:lnTo>
                      <a:pt x="3018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7" name="Rectangle 41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8" name="Rectangle 42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9" name="Freeform 43"/>
              <p:cNvSpPr>
                <a:spLocks/>
              </p:cNvSpPr>
              <p:nvPr/>
            </p:nvSpPr>
            <p:spPr bwMode="auto">
              <a:xfrm>
                <a:off x="819" y="-55"/>
                <a:ext cx="3029" cy="2213"/>
              </a:xfrm>
              <a:custGeom>
                <a:avLst/>
                <a:gdLst>
                  <a:gd name="T0" fmla="*/ 0 w 3029"/>
                  <a:gd name="T1" fmla="*/ 0 h 2213"/>
                  <a:gd name="T2" fmla="*/ 0 w 3029"/>
                  <a:gd name="T3" fmla="*/ 374 h 2213"/>
                  <a:gd name="T4" fmla="*/ 3029 w 3029"/>
                  <a:gd name="T5" fmla="*/ 2213 h 2213"/>
                  <a:gd name="T6" fmla="*/ 0 w 3029"/>
                  <a:gd name="T7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29" h="2213">
                    <a:moveTo>
                      <a:pt x="0" y="0"/>
                    </a:moveTo>
                    <a:lnTo>
                      <a:pt x="0" y="374"/>
                    </a:lnTo>
                    <a:lnTo>
                      <a:pt x="3029" y="221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0" name="Freeform 44"/>
              <p:cNvSpPr>
                <a:spLocks/>
              </p:cNvSpPr>
              <p:nvPr/>
            </p:nvSpPr>
            <p:spPr bwMode="auto">
              <a:xfrm>
                <a:off x="819" y="-55"/>
                <a:ext cx="3029" cy="2213"/>
              </a:xfrm>
              <a:custGeom>
                <a:avLst/>
                <a:gdLst>
                  <a:gd name="T0" fmla="*/ 0 w 3029"/>
                  <a:gd name="T1" fmla="*/ 0 h 2213"/>
                  <a:gd name="T2" fmla="*/ 0 w 3029"/>
                  <a:gd name="T3" fmla="*/ 374 h 2213"/>
                  <a:gd name="T4" fmla="*/ 3029 w 3029"/>
                  <a:gd name="T5" fmla="*/ 2213 h 2213"/>
                  <a:gd name="T6" fmla="*/ 0 w 3029"/>
                  <a:gd name="T7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29" h="2213">
                    <a:moveTo>
                      <a:pt x="0" y="0"/>
                    </a:moveTo>
                    <a:lnTo>
                      <a:pt x="0" y="374"/>
                    </a:lnTo>
                    <a:lnTo>
                      <a:pt x="3029" y="2213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1" name="Freeform 45"/>
              <p:cNvSpPr>
                <a:spLocks noEditPoints="1"/>
              </p:cNvSpPr>
              <p:nvPr/>
            </p:nvSpPr>
            <p:spPr bwMode="auto">
              <a:xfrm>
                <a:off x="3848" y="657"/>
                <a:ext cx="3018" cy="1501"/>
              </a:xfrm>
              <a:custGeom>
                <a:avLst/>
                <a:gdLst>
                  <a:gd name="T0" fmla="*/ 0 w 3018"/>
                  <a:gd name="T1" fmla="*/ 1501 h 1501"/>
                  <a:gd name="T2" fmla="*/ 0 w 3018"/>
                  <a:gd name="T3" fmla="*/ 1501 h 1501"/>
                  <a:gd name="T4" fmla="*/ 0 w 3018"/>
                  <a:gd name="T5" fmla="*/ 1501 h 1501"/>
                  <a:gd name="T6" fmla="*/ 0 w 3018"/>
                  <a:gd name="T7" fmla="*/ 1501 h 1501"/>
                  <a:gd name="T8" fmla="*/ 0 w 3018"/>
                  <a:gd name="T9" fmla="*/ 1501 h 1501"/>
                  <a:gd name="T10" fmla="*/ 0 w 3018"/>
                  <a:gd name="T11" fmla="*/ 1501 h 1501"/>
                  <a:gd name="T12" fmla="*/ 0 w 3018"/>
                  <a:gd name="T13" fmla="*/ 1501 h 1501"/>
                  <a:gd name="T14" fmla="*/ 0 w 3018"/>
                  <a:gd name="T15" fmla="*/ 1501 h 1501"/>
                  <a:gd name="T16" fmla="*/ 0 w 3018"/>
                  <a:gd name="T17" fmla="*/ 1501 h 1501"/>
                  <a:gd name="T18" fmla="*/ 0 w 3018"/>
                  <a:gd name="T19" fmla="*/ 1501 h 1501"/>
                  <a:gd name="T20" fmla="*/ 0 w 3018"/>
                  <a:gd name="T21" fmla="*/ 1501 h 1501"/>
                  <a:gd name="T22" fmla="*/ 0 w 3018"/>
                  <a:gd name="T23" fmla="*/ 1501 h 1501"/>
                  <a:gd name="T24" fmla="*/ 0 w 3018"/>
                  <a:gd name="T25" fmla="*/ 1501 h 1501"/>
                  <a:gd name="T26" fmla="*/ 0 w 3018"/>
                  <a:gd name="T27" fmla="*/ 1501 h 1501"/>
                  <a:gd name="T28" fmla="*/ 0 w 3018"/>
                  <a:gd name="T29" fmla="*/ 1501 h 1501"/>
                  <a:gd name="T30" fmla="*/ 0 w 3018"/>
                  <a:gd name="T31" fmla="*/ 1501 h 1501"/>
                  <a:gd name="T32" fmla="*/ 0 w 3018"/>
                  <a:gd name="T33" fmla="*/ 1501 h 1501"/>
                  <a:gd name="T34" fmla="*/ 0 w 3018"/>
                  <a:gd name="T35" fmla="*/ 1501 h 1501"/>
                  <a:gd name="T36" fmla="*/ 0 w 3018"/>
                  <a:gd name="T37" fmla="*/ 1501 h 1501"/>
                  <a:gd name="T38" fmla="*/ 0 w 3018"/>
                  <a:gd name="T39" fmla="*/ 1501 h 1501"/>
                  <a:gd name="T40" fmla="*/ 0 w 3018"/>
                  <a:gd name="T41" fmla="*/ 1501 h 1501"/>
                  <a:gd name="T42" fmla="*/ 0 w 3018"/>
                  <a:gd name="T43" fmla="*/ 1501 h 1501"/>
                  <a:gd name="T44" fmla="*/ 0 w 3018"/>
                  <a:gd name="T45" fmla="*/ 1501 h 1501"/>
                  <a:gd name="T46" fmla="*/ 0 w 3018"/>
                  <a:gd name="T47" fmla="*/ 1501 h 1501"/>
                  <a:gd name="T48" fmla="*/ 0 w 3018"/>
                  <a:gd name="T49" fmla="*/ 1501 h 1501"/>
                  <a:gd name="T50" fmla="*/ 0 w 3018"/>
                  <a:gd name="T51" fmla="*/ 1501 h 1501"/>
                  <a:gd name="T52" fmla="*/ 0 w 3018"/>
                  <a:gd name="T53" fmla="*/ 1501 h 1501"/>
                  <a:gd name="T54" fmla="*/ 0 w 3018"/>
                  <a:gd name="T55" fmla="*/ 1501 h 1501"/>
                  <a:gd name="T56" fmla="*/ 0 w 3018"/>
                  <a:gd name="T57" fmla="*/ 1501 h 1501"/>
                  <a:gd name="T58" fmla="*/ 3018 w 3018"/>
                  <a:gd name="T59" fmla="*/ 0 h 1501"/>
                  <a:gd name="T60" fmla="*/ 0 w 3018"/>
                  <a:gd name="T61" fmla="*/ 1501 h 1501"/>
                  <a:gd name="T62" fmla="*/ 0 w 3018"/>
                  <a:gd name="T63" fmla="*/ 1501 h 1501"/>
                  <a:gd name="T64" fmla="*/ 3018 w 3018"/>
                  <a:gd name="T65" fmla="*/ 284 h 1501"/>
                  <a:gd name="T66" fmla="*/ 3018 w 3018"/>
                  <a:gd name="T67" fmla="*/ 0 h 1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018" h="1501">
                    <a:moveTo>
                      <a:pt x="0" y="1501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close/>
                    <a:moveTo>
                      <a:pt x="0" y="1501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close/>
                    <a:moveTo>
                      <a:pt x="0" y="1501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close/>
                    <a:moveTo>
                      <a:pt x="0" y="1501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close/>
                    <a:moveTo>
                      <a:pt x="0" y="1501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close/>
                    <a:moveTo>
                      <a:pt x="0" y="1501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close/>
                    <a:moveTo>
                      <a:pt x="3018" y="0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3018" y="284"/>
                    </a:lnTo>
                    <a:lnTo>
                      <a:pt x="30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2" name="Freeform 46"/>
              <p:cNvSpPr>
                <a:spLocks noEditPoints="1"/>
              </p:cNvSpPr>
              <p:nvPr/>
            </p:nvSpPr>
            <p:spPr bwMode="auto">
              <a:xfrm>
                <a:off x="3848" y="657"/>
                <a:ext cx="3018" cy="1501"/>
              </a:xfrm>
              <a:custGeom>
                <a:avLst/>
                <a:gdLst>
                  <a:gd name="T0" fmla="*/ 0 w 3018"/>
                  <a:gd name="T1" fmla="*/ 1501 h 1501"/>
                  <a:gd name="T2" fmla="*/ 0 w 3018"/>
                  <a:gd name="T3" fmla="*/ 1501 h 1501"/>
                  <a:gd name="T4" fmla="*/ 0 w 3018"/>
                  <a:gd name="T5" fmla="*/ 1501 h 1501"/>
                  <a:gd name="T6" fmla="*/ 0 w 3018"/>
                  <a:gd name="T7" fmla="*/ 1501 h 1501"/>
                  <a:gd name="T8" fmla="*/ 0 w 3018"/>
                  <a:gd name="T9" fmla="*/ 1501 h 1501"/>
                  <a:gd name="T10" fmla="*/ 0 w 3018"/>
                  <a:gd name="T11" fmla="*/ 1501 h 1501"/>
                  <a:gd name="T12" fmla="*/ 0 w 3018"/>
                  <a:gd name="T13" fmla="*/ 1501 h 1501"/>
                  <a:gd name="T14" fmla="*/ 0 w 3018"/>
                  <a:gd name="T15" fmla="*/ 1501 h 1501"/>
                  <a:gd name="T16" fmla="*/ 0 w 3018"/>
                  <a:gd name="T17" fmla="*/ 1501 h 1501"/>
                  <a:gd name="T18" fmla="*/ 0 w 3018"/>
                  <a:gd name="T19" fmla="*/ 1501 h 1501"/>
                  <a:gd name="T20" fmla="*/ 0 w 3018"/>
                  <a:gd name="T21" fmla="*/ 1501 h 1501"/>
                  <a:gd name="T22" fmla="*/ 0 w 3018"/>
                  <a:gd name="T23" fmla="*/ 1501 h 1501"/>
                  <a:gd name="T24" fmla="*/ 0 w 3018"/>
                  <a:gd name="T25" fmla="*/ 1501 h 1501"/>
                  <a:gd name="T26" fmla="*/ 0 w 3018"/>
                  <a:gd name="T27" fmla="*/ 1501 h 1501"/>
                  <a:gd name="T28" fmla="*/ 0 w 3018"/>
                  <a:gd name="T29" fmla="*/ 1501 h 1501"/>
                  <a:gd name="T30" fmla="*/ 0 w 3018"/>
                  <a:gd name="T31" fmla="*/ 1501 h 1501"/>
                  <a:gd name="T32" fmla="*/ 0 w 3018"/>
                  <a:gd name="T33" fmla="*/ 1501 h 1501"/>
                  <a:gd name="T34" fmla="*/ 0 w 3018"/>
                  <a:gd name="T35" fmla="*/ 1501 h 1501"/>
                  <a:gd name="T36" fmla="*/ 0 w 3018"/>
                  <a:gd name="T37" fmla="*/ 1501 h 1501"/>
                  <a:gd name="T38" fmla="*/ 0 w 3018"/>
                  <a:gd name="T39" fmla="*/ 1501 h 1501"/>
                  <a:gd name="T40" fmla="*/ 0 w 3018"/>
                  <a:gd name="T41" fmla="*/ 1501 h 1501"/>
                  <a:gd name="T42" fmla="*/ 0 w 3018"/>
                  <a:gd name="T43" fmla="*/ 1501 h 1501"/>
                  <a:gd name="T44" fmla="*/ 0 w 3018"/>
                  <a:gd name="T45" fmla="*/ 1501 h 1501"/>
                  <a:gd name="T46" fmla="*/ 0 w 3018"/>
                  <a:gd name="T47" fmla="*/ 1501 h 1501"/>
                  <a:gd name="T48" fmla="*/ 0 w 3018"/>
                  <a:gd name="T49" fmla="*/ 1501 h 1501"/>
                  <a:gd name="T50" fmla="*/ 0 w 3018"/>
                  <a:gd name="T51" fmla="*/ 1501 h 1501"/>
                  <a:gd name="T52" fmla="*/ 0 w 3018"/>
                  <a:gd name="T53" fmla="*/ 1501 h 1501"/>
                  <a:gd name="T54" fmla="*/ 0 w 3018"/>
                  <a:gd name="T55" fmla="*/ 1501 h 1501"/>
                  <a:gd name="T56" fmla="*/ 0 w 3018"/>
                  <a:gd name="T57" fmla="*/ 1501 h 1501"/>
                  <a:gd name="T58" fmla="*/ 3018 w 3018"/>
                  <a:gd name="T59" fmla="*/ 0 h 1501"/>
                  <a:gd name="T60" fmla="*/ 0 w 3018"/>
                  <a:gd name="T61" fmla="*/ 1501 h 1501"/>
                  <a:gd name="T62" fmla="*/ 0 w 3018"/>
                  <a:gd name="T63" fmla="*/ 1501 h 1501"/>
                  <a:gd name="T64" fmla="*/ 3018 w 3018"/>
                  <a:gd name="T65" fmla="*/ 284 h 1501"/>
                  <a:gd name="T66" fmla="*/ 3018 w 3018"/>
                  <a:gd name="T67" fmla="*/ 0 h 1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018" h="1501">
                    <a:moveTo>
                      <a:pt x="0" y="1501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moveTo>
                      <a:pt x="0" y="1501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moveTo>
                      <a:pt x="0" y="1501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moveTo>
                      <a:pt x="0" y="1501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moveTo>
                      <a:pt x="0" y="1501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moveTo>
                      <a:pt x="0" y="1501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moveTo>
                      <a:pt x="3018" y="0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3018" y="284"/>
                    </a:lnTo>
                    <a:lnTo>
                      <a:pt x="3018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3" name="Rectangle 47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4" name="Rectangle 48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5" name="Rectangle 49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6" name="Rectangle 50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7" name="Rectangle 51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8" name="Rectangle 52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9" name="Freeform 53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0" name="Freeform 54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1" name="Rectangle 55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2" name="Rectangle 56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3" name="Rectangle 57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4" name="Rectangle 58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5" name="Rectangle 59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6" name="Rectangle 60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7" name="Freeform 61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8" name="Freeform 62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9" name="Rectangle 63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0" name="Freeform 64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1" name="Rectangle 65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2" name="Rectangle 66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3" name="Freeform 67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4" name="Freeform 68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5" name="Rectangle 69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6" name="Rectangle 70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7" name="Rectangle 71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8" name="Rectangle 72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9" name="Rectangle 73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0" name="Rectangle 74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1" name="Freeform 75"/>
              <p:cNvSpPr>
                <a:spLocks/>
              </p:cNvSpPr>
              <p:nvPr/>
            </p:nvSpPr>
            <p:spPr bwMode="auto">
              <a:xfrm>
                <a:off x="819" y="650"/>
                <a:ext cx="3029" cy="1508"/>
              </a:xfrm>
              <a:custGeom>
                <a:avLst/>
                <a:gdLst>
                  <a:gd name="T0" fmla="*/ 0 w 3029"/>
                  <a:gd name="T1" fmla="*/ 0 h 1508"/>
                  <a:gd name="T2" fmla="*/ 0 w 3029"/>
                  <a:gd name="T3" fmla="*/ 289 h 1508"/>
                  <a:gd name="T4" fmla="*/ 3029 w 3029"/>
                  <a:gd name="T5" fmla="*/ 1508 h 1508"/>
                  <a:gd name="T6" fmla="*/ 0 w 3029"/>
                  <a:gd name="T7" fmla="*/ 0 h 1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29" h="1508">
                    <a:moveTo>
                      <a:pt x="0" y="0"/>
                    </a:moveTo>
                    <a:lnTo>
                      <a:pt x="0" y="289"/>
                    </a:lnTo>
                    <a:lnTo>
                      <a:pt x="3029" y="150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2" name="Freeform 76"/>
              <p:cNvSpPr>
                <a:spLocks/>
              </p:cNvSpPr>
              <p:nvPr/>
            </p:nvSpPr>
            <p:spPr bwMode="auto">
              <a:xfrm>
                <a:off x="819" y="650"/>
                <a:ext cx="3029" cy="1508"/>
              </a:xfrm>
              <a:custGeom>
                <a:avLst/>
                <a:gdLst>
                  <a:gd name="T0" fmla="*/ 0 w 3029"/>
                  <a:gd name="T1" fmla="*/ 0 h 1508"/>
                  <a:gd name="T2" fmla="*/ 0 w 3029"/>
                  <a:gd name="T3" fmla="*/ 289 h 1508"/>
                  <a:gd name="T4" fmla="*/ 3029 w 3029"/>
                  <a:gd name="T5" fmla="*/ 1508 h 1508"/>
                  <a:gd name="T6" fmla="*/ 0 w 3029"/>
                  <a:gd name="T7" fmla="*/ 0 h 1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29" h="1508">
                    <a:moveTo>
                      <a:pt x="0" y="0"/>
                    </a:moveTo>
                    <a:lnTo>
                      <a:pt x="0" y="289"/>
                    </a:lnTo>
                    <a:lnTo>
                      <a:pt x="3029" y="1508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3" name="Freeform 77"/>
              <p:cNvSpPr>
                <a:spLocks/>
              </p:cNvSpPr>
              <p:nvPr/>
            </p:nvSpPr>
            <p:spPr bwMode="auto">
              <a:xfrm>
                <a:off x="3848" y="1249"/>
                <a:ext cx="3020" cy="909"/>
              </a:xfrm>
              <a:custGeom>
                <a:avLst/>
                <a:gdLst>
                  <a:gd name="T0" fmla="*/ 3020 w 3020"/>
                  <a:gd name="T1" fmla="*/ 0 h 909"/>
                  <a:gd name="T2" fmla="*/ 0 w 3020"/>
                  <a:gd name="T3" fmla="*/ 909 h 909"/>
                  <a:gd name="T4" fmla="*/ 0 w 3020"/>
                  <a:gd name="T5" fmla="*/ 909 h 909"/>
                  <a:gd name="T6" fmla="*/ 3018 w 3020"/>
                  <a:gd name="T7" fmla="*/ 379 h 909"/>
                  <a:gd name="T8" fmla="*/ 3020 w 3020"/>
                  <a:gd name="T9" fmla="*/ 0 h 9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20" h="909">
                    <a:moveTo>
                      <a:pt x="3020" y="0"/>
                    </a:moveTo>
                    <a:lnTo>
                      <a:pt x="0" y="909"/>
                    </a:lnTo>
                    <a:lnTo>
                      <a:pt x="0" y="909"/>
                    </a:lnTo>
                    <a:lnTo>
                      <a:pt x="3018" y="379"/>
                    </a:lnTo>
                    <a:lnTo>
                      <a:pt x="302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4" name="Freeform 78"/>
              <p:cNvSpPr>
                <a:spLocks/>
              </p:cNvSpPr>
              <p:nvPr/>
            </p:nvSpPr>
            <p:spPr bwMode="auto">
              <a:xfrm>
                <a:off x="3848" y="1249"/>
                <a:ext cx="3020" cy="909"/>
              </a:xfrm>
              <a:custGeom>
                <a:avLst/>
                <a:gdLst>
                  <a:gd name="T0" fmla="*/ 3020 w 3020"/>
                  <a:gd name="T1" fmla="*/ 0 h 909"/>
                  <a:gd name="T2" fmla="*/ 0 w 3020"/>
                  <a:gd name="T3" fmla="*/ 909 h 909"/>
                  <a:gd name="T4" fmla="*/ 0 w 3020"/>
                  <a:gd name="T5" fmla="*/ 909 h 909"/>
                  <a:gd name="T6" fmla="*/ 3018 w 3020"/>
                  <a:gd name="T7" fmla="*/ 379 h 909"/>
                  <a:gd name="T8" fmla="*/ 3020 w 3020"/>
                  <a:gd name="T9" fmla="*/ 0 h 9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20" h="909">
                    <a:moveTo>
                      <a:pt x="3020" y="0"/>
                    </a:moveTo>
                    <a:lnTo>
                      <a:pt x="0" y="909"/>
                    </a:lnTo>
                    <a:lnTo>
                      <a:pt x="0" y="909"/>
                    </a:lnTo>
                    <a:lnTo>
                      <a:pt x="3018" y="379"/>
                    </a:lnTo>
                    <a:lnTo>
                      <a:pt x="302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5" name="Freeform 79"/>
              <p:cNvSpPr>
                <a:spLocks/>
              </p:cNvSpPr>
              <p:nvPr/>
            </p:nvSpPr>
            <p:spPr bwMode="auto">
              <a:xfrm>
                <a:off x="819" y="1249"/>
                <a:ext cx="3029" cy="909"/>
              </a:xfrm>
              <a:custGeom>
                <a:avLst/>
                <a:gdLst>
                  <a:gd name="T0" fmla="*/ 2 w 3029"/>
                  <a:gd name="T1" fmla="*/ 0 h 909"/>
                  <a:gd name="T2" fmla="*/ 0 w 3029"/>
                  <a:gd name="T3" fmla="*/ 395 h 909"/>
                  <a:gd name="T4" fmla="*/ 3029 w 3029"/>
                  <a:gd name="T5" fmla="*/ 909 h 909"/>
                  <a:gd name="T6" fmla="*/ 3029 w 3029"/>
                  <a:gd name="T7" fmla="*/ 909 h 909"/>
                  <a:gd name="T8" fmla="*/ 2 w 3029"/>
                  <a:gd name="T9" fmla="*/ 0 h 9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29" h="909">
                    <a:moveTo>
                      <a:pt x="2" y="0"/>
                    </a:moveTo>
                    <a:lnTo>
                      <a:pt x="0" y="395"/>
                    </a:lnTo>
                    <a:lnTo>
                      <a:pt x="3029" y="909"/>
                    </a:lnTo>
                    <a:lnTo>
                      <a:pt x="3029" y="909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6" name="Freeform 80"/>
              <p:cNvSpPr>
                <a:spLocks/>
              </p:cNvSpPr>
              <p:nvPr/>
            </p:nvSpPr>
            <p:spPr bwMode="auto">
              <a:xfrm>
                <a:off x="819" y="1249"/>
                <a:ext cx="3029" cy="909"/>
              </a:xfrm>
              <a:custGeom>
                <a:avLst/>
                <a:gdLst>
                  <a:gd name="T0" fmla="*/ 2 w 3029"/>
                  <a:gd name="T1" fmla="*/ 0 h 909"/>
                  <a:gd name="T2" fmla="*/ 0 w 3029"/>
                  <a:gd name="T3" fmla="*/ 395 h 909"/>
                  <a:gd name="T4" fmla="*/ 3029 w 3029"/>
                  <a:gd name="T5" fmla="*/ 909 h 909"/>
                  <a:gd name="T6" fmla="*/ 3029 w 3029"/>
                  <a:gd name="T7" fmla="*/ 909 h 909"/>
                  <a:gd name="T8" fmla="*/ 2 w 3029"/>
                  <a:gd name="T9" fmla="*/ 0 h 9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29" h="909">
                    <a:moveTo>
                      <a:pt x="2" y="0"/>
                    </a:moveTo>
                    <a:lnTo>
                      <a:pt x="0" y="395"/>
                    </a:lnTo>
                    <a:lnTo>
                      <a:pt x="3029" y="909"/>
                    </a:lnTo>
                    <a:lnTo>
                      <a:pt x="3029" y="909"/>
                    </a:lnTo>
                    <a:lnTo>
                      <a:pt x="2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7" name="Freeform 81"/>
              <p:cNvSpPr>
                <a:spLocks/>
              </p:cNvSpPr>
              <p:nvPr/>
            </p:nvSpPr>
            <p:spPr bwMode="auto">
              <a:xfrm>
                <a:off x="3763" y="2158"/>
                <a:ext cx="149" cy="2217"/>
              </a:xfrm>
              <a:custGeom>
                <a:avLst/>
                <a:gdLst>
                  <a:gd name="T0" fmla="*/ 85 w 149"/>
                  <a:gd name="T1" fmla="*/ 0 h 2217"/>
                  <a:gd name="T2" fmla="*/ 0 w 149"/>
                  <a:gd name="T3" fmla="*/ 2217 h 2217"/>
                  <a:gd name="T4" fmla="*/ 149 w 149"/>
                  <a:gd name="T5" fmla="*/ 2217 h 2217"/>
                  <a:gd name="T6" fmla="*/ 85 w 149"/>
                  <a:gd name="T7" fmla="*/ 0 h 2217"/>
                  <a:gd name="T8" fmla="*/ 85 w 149"/>
                  <a:gd name="T9" fmla="*/ 0 h 2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2217">
                    <a:moveTo>
                      <a:pt x="85" y="0"/>
                    </a:moveTo>
                    <a:lnTo>
                      <a:pt x="0" y="2217"/>
                    </a:lnTo>
                    <a:lnTo>
                      <a:pt x="149" y="2217"/>
                    </a:lnTo>
                    <a:lnTo>
                      <a:pt x="85" y="0"/>
                    </a:lnTo>
                    <a:lnTo>
                      <a:pt x="8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8" name="Freeform 82"/>
              <p:cNvSpPr>
                <a:spLocks/>
              </p:cNvSpPr>
              <p:nvPr/>
            </p:nvSpPr>
            <p:spPr bwMode="auto">
              <a:xfrm>
                <a:off x="3763" y="2158"/>
                <a:ext cx="149" cy="2217"/>
              </a:xfrm>
              <a:custGeom>
                <a:avLst/>
                <a:gdLst>
                  <a:gd name="T0" fmla="*/ 85 w 149"/>
                  <a:gd name="T1" fmla="*/ 0 h 2217"/>
                  <a:gd name="T2" fmla="*/ 0 w 149"/>
                  <a:gd name="T3" fmla="*/ 2217 h 2217"/>
                  <a:gd name="T4" fmla="*/ 149 w 149"/>
                  <a:gd name="T5" fmla="*/ 2217 h 2217"/>
                  <a:gd name="T6" fmla="*/ 85 w 149"/>
                  <a:gd name="T7" fmla="*/ 0 h 2217"/>
                  <a:gd name="T8" fmla="*/ 85 w 149"/>
                  <a:gd name="T9" fmla="*/ 0 h 2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2217">
                    <a:moveTo>
                      <a:pt x="85" y="0"/>
                    </a:moveTo>
                    <a:lnTo>
                      <a:pt x="0" y="2217"/>
                    </a:lnTo>
                    <a:lnTo>
                      <a:pt x="149" y="2217"/>
                    </a:lnTo>
                    <a:lnTo>
                      <a:pt x="85" y="0"/>
                    </a:lnTo>
                    <a:lnTo>
                      <a:pt x="85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9" name="Freeform 83"/>
              <p:cNvSpPr>
                <a:spLocks/>
              </p:cNvSpPr>
              <p:nvPr/>
            </p:nvSpPr>
            <p:spPr bwMode="auto">
              <a:xfrm>
                <a:off x="3416" y="2158"/>
                <a:ext cx="432" cy="2219"/>
              </a:xfrm>
              <a:custGeom>
                <a:avLst/>
                <a:gdLst>
                  <a:gd name="T0" fmla="*/ 432 w 432"/>
                  <a:gd name="T1" fmla="*/ 0 h 2219"/>
                  <a:gd name="T2" fmla="*/ 0 w 432"/>
                  <a:gd name="T3" fmla="*/ 2219 h 2219"/>
                  <a:gd name="T4" fmla="*/ 172 w 432"/>
                  <a:gd name="T5" fmla="*/ 2219 h 2219"/>
                  <a:gd name="T6" fmla="*/ 432 w 432"/>
                  <a:gd name="T7" fmla="*/ 0 h 2219"/>
                  <a:gd name="T8" fmla="*/ 432 w 432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2" h="2219">
                    <a:moveTo>
                      <a:pt x="432" y="0"/>
                    </a:moveTo>
                    <a:lnTo>
                      <a:pt x="0" y="2219"/>
                    </a:lnTo>
                    <a:lnTo>
                      <a:pt x="172" y="2219"/>
                    </a:lnTo>
                    <a:lnTo>
                      <a:pt x="432" y="0"/>
                    </a:lnTo>
                    <a:lnTo>
                      <a:pt x="4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0" name="Freeform 84"/>
              <p:cNvSpPr>
                <a:spLocks/>
              </p:cNvSpPr>
              <p:nvPr/>
            </p:nvSpPr>
            <p:spPr bwMode="auto">
              <a:xfrm>
                <a:off x="3416" y="2158"/>
                <a:ext cx="432" cy="2219"/>
              </a:xfrm>
              <a:custGeom>
                <a:avLst/>
                <a:gdLst>
                  <a:gd name="T0" fmla="*/ 432 w 432"/>
                  <a:gd name="T1" fmla="*/ 0 h 2219"/>
                  <a:gd name="T2" fmla="*/ 0 w 432"/>
                  <a:gd name="T3" fmla="*/ 2219 h 2219"/>
                  <a:gd name="T4" fmla="*/ 172 w 432"/>
                  <a:gd name="T5" fmla="*/ 2219 h 2219"/>
                  <a:gd name="T6" fmla="*/ 432 w 432"/>
                  <a:gd name="T7" fmla="*/ 0 h 2219"/>
                  <a:gd name="T8" fmla="*/ 432 w 432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2" h="2219">
                    <a:moveTo>
                      <a:pt x="432" y="0"/>
                    </a:moveTo>
                    <a:lnTo>
                      <a:pt x="0" y="2219"/>
                    </a:lnTo>
                    <a:lnTo>
                      <a:pt x="172" y="2219"/>
                    </a:lnTo>
                    <a:lnTo>
                      <a:pt x="432" y="0"/>
                    </a:lnTo>
                    <a:lnTo>
                      <a:pt x="432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1" name="Freeform 85"/>
              <p:cNvSpPr>
                <a:spLocks/>
              </p:cNvSpPr>
              <p:nvPr/>
            </p:nvSpPr>
            <p:spPr bwMode="auto">
              <a:xfrm>
                <a:off x="3848" y="2158"/>
                <a:ext cx="419" cy="2219"/>
              </a:xfrm>
              <a:custGeom>
                <a:avLst/>
                <a:gdLst>
                  <a:gd name="T0" fmla="*/ 0 w 419"/>
                  <a:gd name="T1" fmla="*/ 0 h 2219"/>
                  <a:gd name="T2" fmla="*/ 253 w 419"/>
                  <a:gd name="T3" fmla="*/ 2219 h 2219"/>
                  <a:gd name="T4" fmla="*/ 419 w 419"/>
                  <a:gd name="T5" fmla="*/ 2219 h 2219"/>
                  <a:gd name="T6" fmla="*/ 0 w 419"/>
                  <a:gd name="T7" fmla="*/ 0 h 2219"/>
                  <a:gd name="T8" fmla="*/ 0 w 419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9" h="2219">
                    <a:moveTo>
                      <a:pt x="0" y="0"/>
                    </a:moveTo>
                    <a:lnTo>
                      <a:pt x="253" y="2219"/>
                    </a:lnTo>
                    <a:lnTo>
                      <a:pt x="419" y="221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2" name="Freeform 86"/>
              <p:cNvSpPr>
                <a:spLocks/>
              </p:cNvSpPr>
              <p:nvPr/>
            </p:nvSpPr>
            <p:spPr bwMode="auto">
              <a:xfrm>
                <a:off x="3848" y="2158"/>
                <a:ext cx="419" cy="2219"/>
              </a:xfrm>
              <a:custGeom>
                <a:avLst/>
                <a:gdLst>
                  <a:gd name="T0" fmla="*/ 0 w 419"/>
                  <a:gd name="T1" fmla="*/ 0 h 2219"/>
                  <a:gd name="T2" fmla="*/ 253 w 419"/>
                  <a:gd name="T3" fmla="*/ 2219 h 2219"/>
                  <a:gd name="T4" fmla="*/ 419 w 419"/>
                  <a:gd name="T5" fmla="*/ 2219 h 2219"/>
                  <a:gd name="T6" fmla="*/ 0 w 419"/>
                  <a:gd name="T7" fmla="*/ 0 h 2219"/>
                  <a:gd name="T8" fmla="*/ 0 w 419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9" h="2219">
                    <a:moveTo>
                      <a:pt x="0" y="0"/>
                    </a:moveTo>
                    <a:lnTo>
                      <a:pt x="253" y="2219"/>
                    </a:lnTo>
                    <a:lnTo>
                      <a:pt x="419" y="2219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3" name="Freeform 87"/>
              <p:cNvSpPr>
                <a:spLocks/>
              </p:cNvSpPr>
              <p:nvPr/>
            </p:nvSpPr>
            <p:spPr bwMode="auto">
              <a:xfrm>
                <a:off x="3848" y="2158"/>
                <a:ext cx="901" cy="2219"/>
              </a:xfrm>
              <a:custGeom>
                <a:avLst/>
                <a:gdLst>
                  <a:gd name="T0" fmla="*/ 0 w 901"/>
                  <a:gd name="T1" fmla="*/ 0 h 2219"/>
                  <a:gd name="T2" fmla="*/ 660 w 901"/>
                  <a:gd name="T3" fmla="*/ 2219 h 2219"/>
                  <a:gd name="T4" fmla="*/ 901 w 901"/>
                  <a:gd name="T5" fmla="*/ 2219 h 2219"/>
                  <a:gd name="T6" fmla="*/ 0 w 901"/>
                  <a:gd name="T7" fmla="*/ 0 h 2219"/>
                  <a:gd name="T8" fmla="*/ 0 w 901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1" h="2219">
                    <a:moveTo>
                      <a:pt x="0" y="0"/>
                    </a:moveTo>
                    <a:lnTo>
                      <a:pt x="660" y="2219"/>
                    </a:lnTo>
                    <a:lnTo>
                      <a:pt x="901" y="221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4" name="Freeform 88"/>
              <p:cNvSpPr>
                <a:spLocks/>
              </p:cNvSpPr>
              <p:nvPr/>
            </p:nvSpPr>
            <p:spPr bwMode="auto">
              <a:xfrm>
                <a:off x="3848" y="2158"/>
                <a:ext cx="901" cy="2219"/>
              </a:xfrm>
              <a:custGeom>
                <a:avLst/>
                <a:gdLst>
                  <a:gd name="T0" fmla="*/ 0 w 901"/>
                  <a:gd name="T1" fmla="*/ 0 h 2219"/>
                  <a:gd name="T2" fmla="*/ 660 w 901"/>
                  <a:gd name="T3" fmla="*/ 2219 h 2219"/>
                  <a:gd name="T4" fmla="*/ 901 w 901"/>
                  <a:gd name="T5" fmla="*/ 2219 h 2219"/>
                  <a:gd name="T6" fmla="*/ 0 w 901"/>
                  <a:gd name="T7" fmla="*/ 0 h 2219"/>
                  <a:gd name="T8" fmla="*/ 0 w 901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1" h="2219">
                    <a:moveTo>
                      <a:pt x="0" y="0"/>
                    </a:moveTo>
                    <a:lnTo>
                      <a:pt x="660" y="2219"/>
                    </a:lnTo>
                    <a:lnTo>
                      <a:pt x="901" y="2219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5" name="Freeform 89"/>
              <p:cNvSpPr>
                <a:spLocks/>
              </p:cNvSpPr>
              <p:nvPr/>
            </p:nvSpPr>
            <p:spPr bwMode="auto">
              <a:xfrm>
                <a:off x="2954" y="2158"/>
                <a:ext cx="894" cy="2219"/>
              </a:xfrm>
              <a:custGeom>
                <a:avLst/>
                <a:gdLst>
                  <a:gd name="T0" fmla="*/ 894 w 894"/>
                  <a:gd name="T1" fmla="*/ 0 h 2219"/>
                  <a:gd name="T2" fmla="*/ 0 w 894"/>
                  <a:gd name="T3" fmla="*/ 2219 h 2219"/>
                  <a:gd name="T4" fmla="*/ 230 w 894"/>
                  <a:gd name="T5" fmla="*/ 2219 h 2219"/>
                  <a:gd name="T6" fmla="*/ 894 w 894"/>
                  <a:gd name="T7" fmla="*/ 0 h 2219"/>
                  <a:gd name="T8" fmla="*/ 894 w 894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4" h="2219">
                    <a:moveTo>
                      <a:pt x="894" y="0"/>
                    </a:moveTo>
                    <a:lnTo>
                      <a:pt x="0" y="2219"/>
                    </a:lnTo>
                    <a:lnTo>
                      <a:pt x="230" y="2219"/>
                    </a:lnTo>
                    <a:lnTo>
                      <a:pt x="894" y="0"/>
                    </a:lnTo>
                    <a:lnTo>
                      <a:pt x="89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6" name="Freeform 90"/>
              <p:cNvSpPr>
                <a:spLocks/>
              </p:cNvSpPr>
              <p:nvPr/>
            </p:nvSpPr>
            <p:spPr bwMode="auto">
              <a:xfrm>
                <a:off x="2954" y="2158"/>
                <a:ext cx="894" cy="2219"/>
              </a:xfrm>
              <a:custGeom>
                <a:avLst/>
                <a:gdLst>
                  <a:gd name="T0" fmla="*/ 894 w 894"/>
                  <a:gd name="T1" fmla="*/ 0 h 2219"/>
                  <a:gd name="T2" fmla="*/ 0 w 894"/>
                  <a:gd name="T3" fmla="*/ 2219 h 2219"/>
                  <a:gd name="T4" fmla="*/ 230 w 894"/>
                  <a:gd name="T5" fmla="*/ 2219 h 2219"/>
                  <a:gd name="T6" fmla="*/ 894 w 894"/>
                  <a:gd name="T7" fmla="*/ 0 h 2219"/>
                  <a:gd name="T8" fmla="*/ 894 w 894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4" h="2219">
                    <a:moveTo>
                      <a:pt x="894" y="0"/>
                    </a:moveTo>
                    <a:lnTo>
                      <a:pt x="0" y="2219"/>
                    </a:lnTo>
                    <a:lnTo>
                      <a:pt x="230" y="2219"/>
                    </a:lnTo>
                    <a:lnTo>
                      <a:pt x="894" y="0"/>
                    </a:lnTo>
                    <a:lnTo>
                      <a:pt x="894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7" name="Freeform 91"/>
              <p:cNvSpPr>
                <a:spLocks/>
              </p:cNvSpPr>
              <p:nvPr/>
            </p:nvSpPr>
            <p:spPr bwMode="auto">
              <a:xfrm>
                <a:off x="3848" y="2158"/>
                <a:ext cx="1483" cy="2219"/>
              </a:xfrm>
              <a:custGeom>
                <a:avLst/>
                <a:gdLst>
                  <a:gd name="T0" fmla="*/ 0 w 1483"/>
                  <a:gd name="T1" fmla="*/ 0 h 2219"/>
                  <a:gd name="T2" fmla="*/ 1131 w 1483"/>
                  <a:gd name="T3" fmla="*/ 2219 h 2219"/>
                  <a:gd name="T4" fmla="*/ 1483 w 1483"/>
                  <a:gd name="T5" fmla="*/ 2219 h 2219"/>
                  <a:gd name="T6" fmla="*/ 0 w 1483"/>
                  <a:gd name="T7" fmla="*/ 0 h 2219"/>
                  <a:gd name="T8" fmla="*/ 0 w 1483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3" h="2219">
                    <a:moveTo>
                      <a:pt x="0" y="0"/>
                    </a:moveTo>
                    <a:lnTo>
                      <a:pt x="1131" y="2219"/>
                    </a:lnTo>
                    <a:lnTo>
                      <a:pt x="1483" y="221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8" name="Freeform 92"/>
              <p:cNvSpPr>
                <a:spLocks/>
              </p:cNvSpPr>
              <p:nvPr/>
            </p:nvSpPr>
            <p:spPr bwMode="auto">
              <a:xfrm>
                <a:off x="3848" y="2158"/>
                <a:ext cx="1483" cy="2219"/>
              </a:xfrm>
              <a:custGeom>
                <a:avLst/>
                <a:gdLst>
                  <a:gd name="T0" fmla="*/ 0 w 1483"/>
                  <a:gd name="T1" fmla="*/ 0 h 2219"/>
                  <a:gd name="T2" fmla="*/ 1131 w 1483"/>
                  <a:gd name="T3" fmla="*/ 2219 h 2219"/>
                  <a:gd name="T4" fmla="*/ 1483 w 1483"/>
                  <a:gd name="T5" fmla="*/ 2219 h 2219"/>
                  <a:gd name="T6" fmla="*/ 0 w 1483"/>
                  <a:gd name="T7" fmla="*/ 0 h 2219"/>
                  <a:gd name="T8" fmla="*/ 0 w 1483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3" h="2219">
                    <a:moveTo>
                      <a:pt x="0" y="0"/>
                    </a:moveTo>
                    <a:lnTo>
                      <a:pt x="1131" y="2219"/>
                    </a:lnTo>
                    <a:lnTo>
                      <a:pt x="1483" y="2219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9" name="Freeform 93"/>
              <p:cNvSpPr>
                <a:spLocks/>
              </p:cNvSpPr>
              <p:nvPr/>
            </p:nvSpPr>
            <p:spPr bwMode="auto">
              <a:xfrm>
                <a:off x="2356" y="2158"/>
                <a:ext cx="1492" cy="2219"/>
              </a:xfrm>
              <a:custGeom>
                <a:avLst/>
                <a:gdLst>
                  <a:gd name="T0" fmla="*/ 1492 w 1492"/>
                  <a:gd name="T1" fmla="*/ 0 h 2219"/>
                  <a:gd name="T2" fmla="*/ 0 w 1492"/>
                  <a:gd name="T3" fmla="*/ 2219 h 2219"/>
                  <a:gd name="T4" fmla="*/ 348 w 1492"/>
                  <a:gd name="T5" fmla="*/ 2219 h 2219"/>
                  <a:gd name="T6" fmla="*/ 1492 w 1492"/>
                  <a:gd name="T7" fmla="*/ 0 h 2219"/>
                  <a:gd name="T8" fmla="*/ 1492 w 1492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2" h="2219">
                    <a:moveTo>
                      <a:pt x="1492" y="0"/>
                    </a:moveTo>
                    <a:lnTo>
                      <a:pt x="0" y="2219"/>
                    </a:lnTo>
                    <a:lnTo>
                      <a:pt x="348" y="2219"/>
                    </a:lnTo>
                    <a:lnTo>
                      <a:pt x="1492" y="0"/>
                    </a:lnTo>
                    <a:lnTo>
                      <a:pt x="149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0" name="Freeform 94"/>
              <p:cNvSpPr>
                <a:spLocks/>
              </p:cNvSpPr>
              <p:nvPr/>
            </p:nvSpPr>
            <p:spPr bwMode="auto">
              <a:xfrm>
                <a:off x="2356" y="2158"/>
                <a:ext cx="1492" cy="2219"/>
              </a:xfrm>
              <a:custGeom>
                <a:avLst/>
                <a:gdLst>
                  <a:gd name="T0" fmla="*/ 1492 w 1492"/>
                  <a:gd name="T1" fmla="*/ 0 h 2219"/>
                  <a:gd name="T2" fmla="*/ 0 w 1492"/>
                  <a:gd name="T3" fmla="*/ 2219 h 2219"/>
                  <a:gd name="T4" fmla="*/ 348 w 1492"/>
                  <a:gd name="T5" fmla="*/ 2219 h 2219"/>
                  <a:gd name="T6" fmla="*/ 1492 w 1492"/>
                  <a:gd name="T7" fmla="*/ 0 h 2219"/>
                  <a:gd name="T8" fmla="*/ 1492 w 1492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2" h="2219">
                    <a:moveTo>
                      <a:pt x="1492" y="0"/>
                    </a:moveTo>
                    <a:lnTo>
                      <a:pt x="0" y="2219"/>
                    </a:lnTo>
                    <a:lnTo>
                      <a:pt x="348" y="2219"/>
                    </a:lnTo>
                    <a:lnTo>
                      <a:pt x="1492" y="0"/>
                    </a:lnTo>
                    <a:lnTo>
                      <a:pt x="1492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1" name="Freeform 95"/>
              <p:cNvSpPr>
                <a:spLocks/>
              </p:cNvSpPr>
              <p:nvPr/>
            </p:nvSpPr>
            <p:spPr bwMode="auto">
              <a:xfrm>
                <a:off x="3848" y="2158"/>
                <a:ext cx="2361" cy="2219"/>
              </a:xfrm>
              <a:custGeom>
                <a:avLst/>
                <a:gdLst>
                  <a:gd name="T0" fmla="*/ 0 w 2361"/>
                  <a:gd name="T1" fmla="*/ 0 h 2219"/>
                  <a:gd name="T2" fmla="*/ 1776 w 2361"/>
                  <a:gd name="T3" fmla="*/ 2219 h 2219"/>
                  <a:gd name="T4" fmla="*/ 2361 w 2361"/>
                  <a:gd name="T5" fmla="*/ 2219 h 2219"/>
                  <a:gd name="T6" fmla="*/ 0 w 2361"/>
                  <a:gd name="T7" fmla="*/ 0 h 2219"/>
                  <a:gd name="T8" fmla="*/ 0 w 2361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1" h="2219">
                    <a:moveTo>
                      <a:pt x="0" y="0"/>
                    </a:moveTo>
                    <a:lnTo>
                      <a:pt x="1776" y="2219"/>
                    </a:lnTo>
                    <a:lnTo>
                      <a:pt x="2361" y="221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2" name="Freeform 96"/>
              <p:cNvSpPr>
                <a:spLocks/>
              </p:cNvSpPr>
              <p:nvPr/>
            </p:nvSpPr>
            <p:spPr bwMode="auto">
              <a:xfrm>
                <a:off x="3848" y="2158"/>
                <a:ext cx="2361" cy="2219"/>
              </a:xfrm>
              <a:custGeom>
                <a:avLst/>
                <a:gdLst>
                  <a:gd name="T0" fmla="*/ 0 w 2361"/>
                  <a:gd name="T1" fmla="*/ 0 h 2219"/>
                  <a:gd name="T2" fmla="*/ 1776 w 2361"/>
                  <a:gd name="T3" fmla="*/ 2219 h 2219"/>
                  <a:gd name="T4" fmla="*/ 2361 w 2361"/>
                  <a:gd name="T5" fmla="*/ 2219 h 2219"/>
                  <a:gd name="T6" fmla="*/ 0 w 2361"/>
                  <a:gd name="T7" fmla="*/ 0 h 2219"/>
                  <a:gd name="T8" fmla="*/ 0 w 2361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1" h="2219">
                    <a:moveTo>
                      <a:pt x="0" y="0"/>
                    </a:moveTo>
                    <a:lnTo>
                      <a:pt x="1776" y="2219"/>
                    </a:lnTo>
                    <a:lnTo>
                      <a:pt x="2361" y="2219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3" name="Freeform 97"/>
              <p:cNvSpPr>
                <a:spLocks/>
              </p:cNvSpPr>
              <p:nvPr/>
            </p:nvSpPr>
            <p:spPr bwMode="auto">
              <a:xfrm>
                <a:off x="1453" y="2158"/>
                <a:ext cx="2395" cy="2219"/>
              </a:xfrm>
              <a:custGeom>
                <a:avLst/>
                <a:gdLst>
                  <a:gd name="T0" fmla="*/ 2395 w 2395"/>
                  <a:gd name="T1" fmla="*/ 0 h 2219"/>
                  <a:gd name="T2" fmla="*/ 0 w 2395"/>
                  <a:gd name="T3" fmla="*/ 2219 h 2219"/>
                  <a:gd name="T4" fmla="*/ 546 w 2395"/>
                  <a:gd name="T5" fmla="*/ 2219 h 2219"/>
                  <a:gd name="T6" fmla="*/ 2395 w 2395"/>
                  <a:gd name="T7" fmla="*/ 0 h 2219"/>
                  <a:gd name="T8" fmla="*/ 2395 w 2395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5" h="2219">
                    <a:moveTo>
                      <a:pt x="2395" y="0"/>
                    </a:moveTo>
                    <a:lnTo>
                      <a:pt x="0" y="2219"/>
                    </a:lnTo>
                    <a:lnTo>
                      <a:pt x="546" y="2219"/>
                    </a:lnTo>
                    <a:lnTo>
                      <a:pt x="2395" y="0"/>
                    </a:lnTo>
                    <a:lnTo>
                      <a:pt x="239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4" name="Freeform 98"/>
              <p:cNvSpPr>
                <a:spLocks/>
              </p:cNvSpPr>
              <p:nvPr/>
            </p:nvSpPr>
            <p:spPr bwMode="auto">
              <a:xfrm>
                <a:off x="1453" y="2158"/>
                <a:ext cx="2395" cy="2219"/>
              </a:xfrm>
              <a:custGeom>
                <a:avLst/>
                <a:gdLst>
                  <a:gd name="T0" fmla="*/ 2395 w 2395"/>
                  <a:gd name="T1" fmla="*/ 0 h 2219"/>
                  <a:gd name="T2" fmla="*/ 0 w 2395"/>
                  <a:gd name="T3" fmla="*/ 2219 h 2219"/>
                  <a:gd name="T4" fmla="*/ 546 w 2395"/>
                  <a:gd name="T5" fmla="*/ 2219 h 2219"/>
                  <a:gd name="T6" fmla="*/ 2395 w 2395"/>
                  <a:gd name="T7" fmla="*/ 0 h 2219"/>
                  <a:gd name="T8" fmla="*/ 2395 w 2395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5" h="2219">
                    <a:moveTo>
                      <a:pt x="2395" y="0"/>
                    </a:moveTo>
                    <a:lnTo>
                      <a:pt x="0" y="2219"/>
                    </a:lnTo>
                    <a:lnTo>
                      <a:pt x="546" y="2219"/>
                    </a:lnTo>
                    <a:lnTo>
                      <a:pt x="2395" y="0"/>
                    </a:lnTo>
                    <a:lnTo>
                      <a:pt x="2395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5" name="Freeform 99"/>
              <p:cNvSpPr>
                <a:spLocks/>
              </p:cNvSpPr>
              <p:nvPr/>
            </p:nvSpPr>
            <p:spPr bwMode="auto">
              <a:xfrm>
                <a:off x="3848" y="2158"/>
                <a:ext cx="3016" cy="2219"/>
              </a:xfrm>
              <a:custGeom>
                <a:avLst/>
                <a:gdLst>
                  <a:gd name="T0" fmla="*/ 0 w 3016"/>
                  <a:gd name="T1" fmla="*/ 0 h 2219"/>
                  <a:gd name="T2" fmla="*/ 3013 w 3016"/>
                  <a:gd name="T3" fmla="*/ 2219 h 2219"/>
                  <a:gd name="T4" fmla="*/ 3016 w 3016"/>
                  <a:gd name="T5" fmla="*/ 1850 h 2219"/>
                  <a:gd name="T6" fmla="*/ 0 w 3016"/>
                  <a:gd name="T7" fmla="*/ 0 h 2219"/>
                  <a:gd name="T8" fmla="*/ 0 w 3016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6" h="2219">
                    <a:moveTo>
                      <a:pt x="0" y="0"/>
                    </a:moveTo>
                    <a:lnTo>
                      <a:pt x="3013" y="2219"/>
                    </a:lnTo>
                    <a:lnTo>
                      <a:pt x="3016" y="185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6" name="Freeform 100"/>
              <p:cNvSpPr>
                <a:spLocks/>
              </p:cNvSpPr>
              <p:nvPr/>
            </p:nvSpPr>
            <p:spPr bwMode="auto">
              <a:xfrm>
                <a:off x="3848" y="2158"/>
                <a:ext cx="3016" cy="2219"/>
              </a:xfrm>
              <a:custGeom>
                <a:avLst/>
                <a:gdLst>
                  <a:gd name="T0" fmla="*/ 0 w 3016"/>
                  <a:gd name="T1" fmla="*/ 0 h 2219"/>
                  <a:gd name="T2" fmla="*/ 3013 w 3016"/>
                  <a:gd name="T3" fmla="*/ 2219 h 2219"/>
                  <a:gd name="T4" fmla="*/ 3016 w 3016"/>
                  <a:gd name="T5" fmla="*/ 1850 h 2219"/>
                  <a:gd name="T6" fmla="*/ 0 w 3016"/>
                  <a:gd name="T7" fmla="*/ 0 h 2219"/>
                  <a:gd name="T8" fmla="*/ 0 w 3016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6" h="2219">
                    <a:moveTo>
                      <a:pt x="0" y="0"/>
                    </a:moveTo>
                    <a:lnTo>
                      <a:pt x="3013" y="2219"/>
                    </a:lnTo>
                    <a:lnTo>
                      <a:pt x="3016" y="185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7" name="Freeform 101"/>
              <p:cNvSpPr>
                <a:spLocks/>
              </p:cNvSpPr>
              <p:nvPr/>
            </p:nvSpPr>
            <p:spPr bwMode="auto">
              <a:xfrm>
                <a:off x="814" y="2158"/>
                <a:ext cx="3034" cy="2219"/>
              </a:xfrm>
              <a:custGeom>
                <a:avLst/>
                <a:gdLst>
                  <a:gd name="T0" fmla="*/ 3034 w 3034"/>
                  <a:gd name="T1" fmla="*/ 0 h 2219"/>
                  <a:gd name="T2" fmla="*/ 0 w 3034"/>
                  <a:gd name="T3" fmla="*/ 1845 h 2219"/>
                  <a:gd name="T4" fmla="*/ 0 w 3034"/>
                  <a:gd name="T5" fmla="*/ 2219 h 2219"/>
                  <a:gd name="T6" fmla="*/ 3034 w 3034"/>
                  <a:gd name="T7" fmla="*/ 0 h 2219"/>
                  <a:gd name="T8" fmla="*/ 3034 w 3034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4" h="2219">
                    <a:moveTo>
                      <a:pt x="3034" y="0"/>
                    </a:moveTo>
                    <a:lnTo>
                      <a:pt x="0" y="1845"/>
                    </a:lnTo>
                    <a:lnTo>
                      <a:pt x="0" y="2219"/>
                    </a:lnTo>
                    <a:lnTo>
                      <a:pt x="3034" y="0"/>
                    </a:lnTo>
                    <a:lnTo>
                      <a:pt x="303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8" name="Freeform 102"/>
              <p:cNvSpPr>
                <a:spLocks/>
              </p:cNvSpPr>
              <p:nvPr/>
            </p:nvSpPr>
            <p:spPr bwMode="auto">
              <a:xfrm>
                <a:off x="814" y="2158"/>
                <a:ext cx="3034" cy="2219"/>
              </a:xfrm>
              <a:custGeom>
                <a:avLst/>
                <a:gdLst>
                  <a:gd name="T0" fmla="*/ 3034 w 3034"/>
                  <a:gd name="T1" fmla="*/ 0 h 2219"/>
                  <a:gd name="T2" fmla="*/ 0 w 3034"/>
                  <a:gd name="T3" fmla="*/ 1845 h 2219"/>
                  <a:gd name="T4" fmla="*/ 0 w 3034"/>
                  <a:gd name="T5" fmla="*/ 2219 h 2219"/>
                  <a:gd name="T6" fmla="*/ 3034 w 3034"/>
                  <a:gd name="T7" fmla="*/ 0 h 2219"/>
                  <a:gd name="T8" fmla="*/ 3034 w 3034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4" h="2219">
                    <a:moveTo>
                      <a:pt x="3034" y="0"/>
                    </a:moveTo>
                    <a:lnTo>
                      <a:pt x="0" y="1845"/>
                    </a:lnTo>
                    <a:lnTo>
                      <a:pt x="0" y="2219"/>
                    </a:lnTo>
                    <a:lnTo>
                      <a:pt x="3034" y="0"/>
                    </a:lnTo>
                    <a:lnTo>
                      <a:pt x="3034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9" name="Freeform 103"/>
              <p:cNvSpPr>
                <a:spLocks/>
              </p:cNvSpPr>
              <p:nvPr/>
            </p:nvSpPr>
            <p:spPr bwMode="auto">
              <a:xfrm>
                <a:off x="3848" y="2158"/>
                <a:ext cx="3013" cy="1505"/>
              </a:xfrm>
              <a:custGeom>
                <a:avLst/>
                <a:gdLst>
                  <a:gd name="T0" fmla="*/ 0 w 3013"/>
                  <a:gd name="T1" fmla="*/ 0 h 1505"/>
                  <a:gd name="T2" fmla="*/ 3013 w 3013"/>
                  <a:gd name="T3" fmla="*/ 1505 h 1505"/>
                  <a:gd name="T4" fmla="*/ 3013 w 3013"/>
                  <a:gd name="T5" fmla="*/ 1221 h 1505"/>
                  <a:gd name="T6" fmla="*/ 0 w 3013"/>
                  <a:gd name="T7" fmla="*/ 0 h 1505"/>
                  <a:gd name="T8" fmla="*/ 0 w 3013"/>
                  <a:gd name="T9" fmla="*/ 0 h 1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3" h="1505">
                    <a:moveTo>
                      <a:pt x="0" y="0"/>
                    </a:moveTo>
                    <a:lnTo>
                      <a:pt x="3013" y="1505"/>
                    </a:lnTo>
                    <a:lnTo>
                      <a:pt x="3013" y="122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0" name="Freeform 104"/>
              <p:cNvSpPr>
                <a:spLocks/>
              </p:cNvSpPr>
              <p:nvPr/>
            </p:nvSpPr>
            <p:spPr bwMode="auto">
              <a:xfrm>
                <a:off x="3848" y="2158"/>
                <a:ext cx="3013" cy="1505"/>
              </a:xfrm>
              <a:custGeom>
                <a:avLst/>
                <a:gdLst>
                  <a:gd name="T0" fmla="*/ 0 w 3013"/>
                  <a:gd name="T1" fmla="*/ 0 h 1505"/>
                  <a:gd name="T2" fmla="*/ 3013 w 3013"/>
                  <a:gd name="T3" fmla="*/ 1505 h 1505"/>
                  <a:gd name="T4" fmla="*/ 3013 w 3013"/>
                  <a:gd name="T5" fmla="*/ 1221 h 1505"/>
                  <a:gd name="T6" fmla="*/ 0 w 3013"/>
                  <a:gd name="T7" fmla="*/ 0 h 1505"/>
                  <a:gd name="T8" fmla="*/ 0 w 3013"/>
                  <a:gd name="T9" fmla="*/ 0 h 1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3" h="1505">
                    <a:moveTo>
                      <a:pt x="0" y="0"/>
                    </a:moveTo>
                    <a:lnTo>
                      <a:pt x="3013" y="1505"/>
                    </a:lnTo>
                    <a:lnTo>
                      <a:pt x="3013" y="1221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1" name="Freeform 105"/>
              <p:cNvSpPr>
                <a:spLocks/>
              </p:cNvSpPr>
              <p:nvPr/>
            </p:nvSpPr>
            <p:spPr bwMode="auto">
              <a:xfrm>
                <a:off x="814" y="2158"/>
                <a:ext cx="3034" cy="1514"/>
              </a:xfrm>
              <a:custGeom>
                <a:avLst/>
                <a:gdLst>
                  <a:gd name="T0" fmla="*/ 3034 w 3034"/>
                  <a:gd name="T1" fmla="*/ 0 h 1514"/>
                  <a:gd name="T2" fmla="*/ 0 w 3034"/>
                  <a:gd name="T3" fmla="*/ 1223 h 1514"/>
                  <a:gd name="T4" fmla="*/ 0 w 3034"/>
                  <a:gd name="T5" fmla="*/ 1514 h 1514"/>
                  <a:gd name="T6" fmla="*/ 3034 w 3034"/>
                  <a:gd name="T7" fmla="*/ 0 h 1514"/>
                  <a:gd name="T8" fmla="*/ 3034 w 3034"/>
                  <a:gd name="T9" fmla="*/ 0 h 1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4" h="1514">
                    <a:moveTo>
                      <a:pt x="3034" y="0"/>
                    </a:moveTo>
                    <a:lnTo>
                      <a:pt x="0" y="1223"/>
                    </a:lnTo>
                    <a:lnTo>
                      <a:pt x="0" y="1514"/>
                    </a:lnTo>
                    <a:lnTo>
                      <a:pt x="3034" y="0"/>
                    </a:lnTo>
                    <a:lnTo>
                      <a:pt x="303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2" name="Freeform 106"/>
              <p:cNvSpPr>
                <a:spLocks/>
              </p:cNvSpPr>
              <p:nvPr/>
            </p:nvSpPr>
            <p:spPr bwMode="auto">
              <a:xfrm>
                <a:off x="814" y="2158"/>
                <a:ext cx="3034" cy="1514"/>
              </a:xfrm>
              <a:custGeom>
                <a:avLst/>
                <a:gdLst>
                  <a:gd name="T0" fmla="*/ 3034 w 3034"/>
                  <a:gd name="T1" fmla="*/ 0 h 1514"/>
                  <a:gd name="T2" fmla="*/ 0 w 3034"/>
                  <a:gd name="T3" fmla="*/ 1223 h 1514"/>
                  <a:gd name="T4" fmla="*/ 0 w 3034"/>
                  <a:gd name="T5" fmla="*/ 1514 h 1514"/>
                  <a:gd name="T6" fmla="*/ 3034 w 3034"/>
                  <a:gd name="T7" fmla="*/ 0 h 1514"/>
                  <a:gd name="T8" fmla="*/ 3034 w 3034"/>
                  <a:gd name="T9" fmla="*/ 0 h 1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4" h="1514">
                    <a:moveTo>
                      <a:pt x="3034" y="0"/>
                    </a:moveTo>
                    <a:lnTo>
                      <a:pt x="0" y="1223"/>
                    </a:lnTo>
                    <a:lnTo>
                      <a:pt x="0" y="1514"/>
                    </a:lnTo>
                    <a:lnTo>
                      <a:pt x="3034" y="0"/>
                    </a:lnTo>
                    <a:lnTo>
                      <a:pt x="3034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3" name="Freeform 107"/>
              <p:cNvSpPr>
                <a:spLocks/>
              </p:cNvSpPr>
              <p:nvPr/>
            </p:nvSpPr>
            <p:spPr bwMode="auto">
              <a:xfrm>
                <a:off x="3848" y="2158"/>
                <a:ext cx="3016" cy="949"/>
              </a:xfrm>
              <a:custGeom>
                <a:avLst/>
                <a:gdLst>
                  <a:gd name="T0" fmla="*/ 0 w 3016"/>
                  <a:gd name="T1" fmla="*/ 0 h 949"/>
                  <a:gd name="T2" fmla="*/ 3016 w 3016"/>
                  <a:gd name="T3" fmla="*/ 949 h 949"/>
                  <a:gd name="T4" fmla="*/ 3013 w 3016"/>
                  <a:gd name="T5" fmla="*/ 537 h 949"/>
                  <a:gd name="T6" fmla="*/ 0 w 3016"/>
                  <a:gd name="T7" fmla="*/ 0 h 949"/>
                  <a:gd name="T8" fmla="*/ 0 w 3016"/>
                  <a:gd name="T9" fmla="*/ 0 h 9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6" h="949">
                    <a:moveTo>
                      <a:pt x="0" y="0"/>
                    </a:moveTo>
                    <a:lnTo>
                      <a:pt x="3016" y="949"/>
                    </a:lnTo>
                    <a:lnTo>
                      <a:pt x="3013" y="53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4" name="Freeform 108"/>
              <p:cNvSpPr>
                <a:spLocks/>
              </p:cNvSpPr>
              <p:nvPr/>
            </p:nvSpPr>
            <p:spPr bwMode="auto">
              <a:xfrm>
                <a:off x="3848" y="2158"/>
                <a:ext cx="3016" cy="949"/>
              </a:xfrm>
              <a:custGeom>
                <a:avLst/>
                <a:gdLst>
                  <a:gd name="T0" fmla="*/ 0 w 3016"/>
                  <a:gd name="T1" fmla="*/ 0 h 949"/>
                  <a:gd name="T2" fmla="*/ 3016 w 3016"/>
                  <a:gd name="T3" fmla="*/ 949 h 949"/>
                  <a:gd name="T4" fmla="*/ 3013 w 3016"/>
                  <a:gd name="T5" fmla="*/ 537 h 949"/>
                  <a:gd name="T6" fmla="*/ 0 w 3016"/>
                  <a:gd name="T7" fmla="*/ 0 h 949"/>
                  <a:gd name="T8" fmla="*/ 0 w 3016"/>
                  <a:gd name="T9" fmla="*/ 0 h 9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6" h="949">
                    <a:moveTo>
                      <a:pt x="0" y="0"/>
                    </a:moveTo>
                    <a:lnTo>
                      <a:pt x="3016" y="949"/>
                    </a:lnTo>
                    <a:lnTo>
                      <a:pt x="3013" y="537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5" name="Freeform 109"/>
              <p:cNvSpPr>
                <a:spLocks/>
              </p:cNvSpPr>
              <p:nvPr/>
            </p:nvSpPr>
            <p:spPr bwMode="auto">
              <a:xfrm>
                <a:off x="814" y="2158"/>
                <a:ext cx="3034" cy="949"/>
              </a:xfrm>
              <a:custGeom>
                <a:avLst/>
                <a:gdLst>
                  <a:gd name="T0" fmla="*/ 3034 w 3034"/>
                  <a:gd name="T1" fmla="*/ 0 h 949"/>
                  <a:gd name="T2" fmla="*/ 0 w 3034"/>
                  <a:gd name="T3" fmla="*/ 532 h 949"/>
                  <a:gd name="T4" fmla="*/ 2 w 3034"/>
                  <a:gd name="T5" fmla="*/ 949 h 949"/>
                  <a:gd name="T6" fmla="*/ 3034 w 3034"/>
                  <a:gd name="T7" fmla="*/ 0 h 949"/>
                  <a:gd name="T8" fmla="*/ 3034 w 3034"/>
                  <a:gd name="T9" fmla="*/ 0 h 9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4" h="949">
                    <a:moveTo>
                      <a:pt x="3034" y="0"/>
                    </a:moveTo>
                    <a:lnTo>
                      <a:pt x="0" y="532"/>
                    </a:lnTo>
                    <a:lnTo>
                      <a:pt x="2" y="949"/>
                    </a:lnTo>
                    <a:lnTo>
                      <a:pt x="3034" y="0"/>
                    </a:lnTo>
                    <a:lnTo>
                      <a:pt x="303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6" name="Freeform 110"/>
              <p:cNvSpPr>
                <a:spLocks/>
              </p:cNvSpPr>
              <p:nvPr/>
            </p:nvSpPr>
            <p:spPr bwMode="auto">
              <a:xfrm>
                <a:off x="814" y="2158"/>
                <a:ext cx="3034" cy="949"/>
              </a:xfrm>
              <a:custGeom>
                <a:avLst/>
                <a:gdLst>
                  <a:gd name="T0" fmla="*/ 3034 w 3034"/>
                  <a:gd name="T1" fmla="*/ 0 h 949"/>
                  <a:gd name="T2" fmla="*/ 0 w 3034"/>
                  <a:gd name="T3" fmla="*/ 532 h 949"/>
                  <a:gd name="T4" fmla="*/ 2 w 3034"/>
                  <a:gd name="T5" fmla="*/ 949 h 949"/>
                  <a:gd name="T6" fmla="*/ 3034 w 3034"/>
                  <a:gd name="T7" fmla="*/ 0 h 949"/>
                  <a:gd name="T8" fmla="*/ 3034 w 3034"/>
                  <a:gd name="T9" fmla="*/ 0 h 9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4" h="949">
                    <a:moveTo>
                      <a:pt x="3034" y="0"/>
                    </a:moveTo>
                    <a:lnTo>
                      <a:pt x="0" y="532"/>
                    </a:lnTo>
                    <a:lnTo>
                      <a:pt x="2" y="949"/>
                    </a:lnTo>
                    <a:lnTo>
                      <a:pt x="3034" y="0"/>
                    </a:lnTo>
                    <a:lnTo>
                      <a:pt x="3034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7" name="Freeform 111"/>
              <p:cNvSpPr>
                <a:spLocks/>
              </p:cNvSpPr>
              <p:nvPr/>
            </p:nvSpPr>
            <p:spPr bwMode="auto">
              <a:xfrm>
                <a:off x="814" y="1895"/>
                <a:ext cx="3034" cy="433"/>
              </a:xfrm>
              <a:custGeom>
                <a:avLst/>
                <a:gdLst>
                  <a:gd name="T0" fmla="*/ 0 w 3034"/>
                  <a:gd name="T1" fmla="*/ 0 h 433"/>
                  <a:gd name="T2" fmla="*/ 5 w 3034"/>
                  <a:gd name="T3" fmla="*/ 433 h 433"/>
                  <a:gd name="T4" fmla="*/ 3034 w 3034"/>
                  <a:gd name="T5" fmla="*/ 263 h 433"/>
                  <a:gd name="T6" fmla="*/ 3032 w 3034"/>
                  <a:gd name="T7" fmla="*/ 263 h 433"/>
                  <a:gd name="T8" fmla="*/ 3034 w 3034"/>
                  <a:gd name="T9" fmla="*/ 263 h 433"/>
                  <a:gd name="T10" fmla="*/ 0 w 3034"/>
                  <a:gd name="T11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34" h="433">
                    <a:moveTo>
                      <a:pt x="0" y="0"/>
                    </a:moveTo>
                    <a:lnTo>
                      <a:pt x="5" y="433"/>
                    </a:lnTo>
                    <a:lnTo>
                      <a:pt x="3034" y="263"/>
                    </a:lnTo>
                    <a:lnTo>
                      <a:pt x="3032" y="263"/>
                    </a:lnTo>
                    <a:lnTo>
                      <a:pt x="3034" y="2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8" name="Freeform 112"/>
              <p:cNvSpPr>
                <a:spLocks/>
              </p:cNvSpPr>
              <p:nvPr/>
            </p:nvSpPr>
            <p:spPr bwMode="auto">
              <a:xfrm>
                <a:off x="814" y="1895"/>
                <a:ext cx="3034" cy="433"/>
              </a:xfrm>
              <a:custGeom>
                <a:avLst/>
                <a:gdLst>
                  <a:gd name="T0" fmla="*/ 0 w 3034"/>
                  <a:gd name="T1" fmla="*/ 0 h 433"/>
                  <a:gd name="T2" fmla="*/ 5 w 3034"/>
                  <a:gd name="T3" fmla="*/ 433 h 433"/>
                  <a:gd name="T4" fmla="*/ 3034 w 3034"/>
                  <a:gd name="T5" fmla="*/ 263 h 433"/>
                  <a:gd name="T6" fmla="*/ 3032 w 3034"/>
                  <a:gd name="T7" fmla="*/ 263 h 433"/>
                  <a:gd name="T8" fmla="*/ 3034 w 3034"/>
                  <a:gd name="T9" fmla="*/ 263 h 433"/>
                  <a:gd name="T10" fmla="*/ 0 w 3034"/>
                  <a:gd name="T11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34" h="433">
                    <a:moveTo>
                      <a:pt x="0" y="0"/>
                    </a:moveTo>
                    <a:lnTo>
                      <a:pt x="5" y="433"/>
                    </a:lnTo>
                    <a:lnTo>
                      <a:pt x="3034" y="263"/>
                    </a:lnTo>
                    <a:lnTo>
                      <a:pt x="3032" y="263"/>
                    </a:lnTo>
                    <a:lnTo>
                      <a:pt x="3034" y="263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9" name="Freeform 113"/>
              <p:cNvSpPr>
                <a:spLocks noEditPoints="1"/>
              </p:cNvSpPr>
              <p:nvPr/>
            </p:nvSpPr>
            <p:spPr bwMode="auto">
              <a:xfrm>
                <a:off x="3848" y="1921"/>
                <a:ext cx="3020" cy="360"/>
              </a:xfrm>
              <a:custGeom>
                <a:avLst/>
                <a:gdLst>
                  <a:gd name="T0" fmla="*/ 0 w 3020"/>
                  <a:gd name="T1" fmla="*/ 237 h 360"/>
                  <a:gd name="T2" fmla="*/ 0 w 3020"/>
                  <a:gd name="T3" fmla="*/ 237 h 360"/>
                  <a:gd name="T4" fmla="*/ 0 w 3020"/>
                  <a:gd name="T5" fmla="*/ 237 h 360"/>
                  <a:gd name="T6" fmla="*/ 0 w 3020"/>
                  <a:gd name="T7" fmla="*/ 237 h 360"/>
                  <a:gd name="T8" fmla="*/ 0 w 3020"/>
                  <a:gd name="T9" fmla="*/ 237 h 360"/>
                  <a:gd name="T10" fmla="*/ 0 w 3020"/>
                  <a:gd name="T11" fmla="*/ 237 h 360"/>
                  <a:gd name="T12" fmla="*/ 0 w 3020"/>
                  <a:gd name="T13" fmla="*/ 237 h 360"/>
                  <a:gd name="T14" fmla="*/ 0 w 3020"/>
                  <a:gd name="T15" fmla="*/ 237 h 360"/>
                  <a:gd name="T16" fmla="*/ 0 w 3020"/>
                  <a:gd name="T17" fmla="*/ 237 h 360"/>
                  <a:gd name="T18" fmla="*/ 0 w 3020"/>
                  <a:gd name="T19" fmla="*/ 237 h 360"/>
                  <a:gd name="T20" fmla="*/ 0 w 3020"/>
                  <a:gd name="T21" fmla="*/ 237 h 360"/>
                  <a:gd name="T22" fmla="*/ 0 w 3020"/>
                  <a:gd name="T23" fmla="*/ 237 h 360"/>
                  <a:gd name="T24" fmla="*/ 0 w 3020"/>
                  <a:gd name="T25" fmla="*/ 237 h 360"/>
                  <a:gd name="T26" fmla="*/ 0 w 3020"/>
                  <a:gd name="T27" fmla="*/ 237 h 360"/>
                  <a:gd name="T28" fmla="*/ 0 w 3020"/>
                  <a:gd name="T29" fmla="*/ 237 h 360"/>
                  <a:gd name="T30" fmla="*/ 0 w 3020"/>
                  <a:gd name="T31" fmla="*/ 237 h 360"/>
                  <a:gd name="T32" fmla="*/ 0 w 3020"/>
                  <a:gd name="T33" fmla="*/ 237 h 360"/>
                  <a:gd name="T34" fmla="*/ 0 w 3020"/>
                  <a:gd name="T35" fmla="*/ 237 h 360"/>
                  <a:gd name="T36" fmla="*/ 0 w 3020"/>
                  <a:gd name="T37" fmla="*/ 237 h 360"/>
                  <a:gd name="T38" fmla="*/ 0 w 3020"/>
                  <a:gd name="T39" fmla="*/ 237 h 360"/>
                  <a:gd name="T40" fmla="*/ 0 w 3020"/>
                  <a:gd name="T41" fmla="*/ 237 h 360"/>
                  <a:gd name="T42" fmla="*/ 0 w 3020"/>
                  <a:gd name="T43" fmla="*/ 237 h 360"/>
                  <a:gd name="T44" fmla="*/ 0 w 3020"/>
                  <a:gd name="T45" fmla="*/ 237 h 360"/>
                  <a:gd name="T46" fmla="*/ 0 w 3020"/>
                  <a:gd name="T47" fmla="*/ 237 h 360"/>
                  <a:gd name="T48" fmla="*/ 0 w 3020"/>
                  <a:gd name="T49" fmla="*/ 237 h 360"/>
                  <a:gd name="T50" fmla="*/ 0 w 3020"/>
                  <a:gd name="T51" fmla="*/ 237 h 360"/>
                  <a:gd name="T52" fmla="*/ 0 w 3020"/>
                  <a:gd name="T53" fmla="*/ 237 h 360"/>
                  <a:gd name="T54" fmla="*/ 0 w 3020"/>
                  <a:gd name="T55" fmla="*/ 237 h 360"/>
                  <a:gd name="T56" fmla="*/ 0 w 3020"/>
                  <a:gd name="T57" fmla="*/ 237 h 360"/>
                  <a:gd name="T58" fmla="*/ 0 w 3020"/>
                  <a:gd name="T59" fmla="*/ 237 h 360"/>
                  <a:gd name="T60" fmla="*/ 0 w 3020"/>
                  <a:gd name="T61" fmla="*/ 237 h 360"/>
                  <a:gd name="T62" fmla="*/ 0 w 3020"/>
                  <a:gd name="T63" fmla="*/ 237 h 360"/>
                  <a:gd name="T64" fmla="*/ 0 w 3020"/>
                  <a:gd name="T65" fmla="*/ 237 h 360"/>
                  <a:gd name="T66" fmla="*/ 0 w 3020"/>
                  <a:gd name="T67" fmla="*/ 237 h 360"/>
                  <a:gd name="T68" fmla="*/ 0 w 3020"/>
                  <a:gd name="T69" fmla="*/ 237 h 360"/>
                  <a:gd name="T70" fmla="*/ 0 w 3020"/>
                  <a:gd name="T71" fmla="*/ 237 h 360"/>
                  <a:gd name="T72" fmla="*/ 0 w 3020"/>
                  <a:gd name="T73" fmla="*/ 237 h 360"/>
                  <a:gd name="T74" fmla="*/ 0 w 3020"/>
                  <a:gd name="T75" fmla="*/ 237 h 360"/>
                  <a:gd name="T76" fmla="*/ 0 w 3020"/>
                  <a:gd name="T77" fmla="*/ 237 h 360"/>
                  <a:gd name="T78" fmla="*/ 0 w 3020"/>
                  <a:gd name="T79" fmla="*/ 237 h 360"/>
                  <a:gd name="T80" fmla="*/ 0 w 3020"/>
                  <a:gd name="T81" fmla="*/ 237 h 360"/>
                  <a:gd name="T82" fmla="*/ 0 w 3020"/>
                  <a:gd name="T83" fmla="*/ 237 h 360"/>
                  <a:gd name="T84" fmla="*/ 0 w 3020"/>
                  <a:gd name="T85" fmla="*/ 237 h 360"/>
                  <a:gd name="T86" fmla="*/ 3020 w 3020"/>
                  <a:gd name="T87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020" h="360"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3020" y="0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3020" y="360"/>
                    </a:lnTo>
                    <a:lnTo>
                      <a:pt x="302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0" name="Freeform 114"/>
              <p:cNvSpPr>
                <a:spLocks noEditPoints="1"/>
              </p:cNvSpPr>
              <p:nvPr/>
            </p:nvSpPr>
            <p:spPr bwMode="auto">
              <a:xfrm>
                <a:off x="3848" y="1921"/>
                <a:ext cx="3020" cy="360"/>
              </a:xfrm>
              <a:custGeom>
                <a:avLst/>
                <a:gdLst>
                  <a:gd name="T0" fmla="*/ 0 w 3020"/>
                  <a:gd name="T1" fmla="*/ 237 h 360"/>
                  <a:gd name="T2" fmla="*/ 0 w 3020"/>
                  <a:gd name="T3" fmla="*/ 237 h 360"/>
                  <a:gd name="T4" fmla="*/ 0 w 3020"/>
                  <a:gd name="T5" fmla="*/ 237 h 360"/>
                  <a:gd name="T6" fmla="*/ 0 w 3020"/>
                  <a:gd name="T7" fmla="*/ 237 h 360"/>
                  <a:gd name="T8" fmla="*/ 0 w 3020"/>
                  <a:gd name="T9" fmla="*/ 237 h 360"/>
                  <a:gd name="T10" fmla="*/ 0 w 3020"/>
                  <a:gd name="T11" fmla="*/ 237 h 360"/>
                  <a:gd name="T12" fmla="*/ 0 w 3020"/>
                  <a:gd name="T13" fmla="*/ 237 h 360"/>
                  <a:gd name="T14" fmla="*/ 0 w 3020"/>
                  <a:gd name="T15" fmla="*/ 237 h 360"/>
                  <a:gd name="T16" fmla="*/ 0 w 3020"/>
                  <a:gd name="T17" fmla="*/ 237 h 360"/>
                  <a:gd name="T18" fmla="*/ 0 w 3020"/>
                  <a:gd name="T19" fmla="*/ 237 h 360"/>
                  <a:gd name="T20" fmla="*/ 0 w 3020"/>
                  <a:gd name="T21" fmla="*/ 237 h 360"/>
                  <a:gd name="T22" fmla="*/ 0 w 3020"/>
                  <a:gd name="T23" fmla="*/ 237 h 360"/>
                  <a:gd name="T24" fmla="*/ 0 w 3020"/>
                  <a:gd name="T25" fmla="*/ 237 h 360"/>
                  <a:gd name="T26" fmla="*/ 0 w 3020"/>
                  <a:gd name="T27" fmla="*/ 237 h 360"/>
                  <a:gd name="T28" fmla="*/ 0 w 3020"/>
                  <a:gd name="T29" fmla="*/ 237 h 360"/>
                  <a:gd name="T30" fmla="*/ 0 w 3020"/>
                  <a:gd name="T31" fmla="*/ 237 h 360"/>
                  <a:gd name="T32" fmla="*/ 0 w 3020"/>
                  <a:gd name="T33" fmla="*/ 237 h 360"/>
                  <a:gd name="T34" fmla="*/ 0 w 3020"/>
                  <a:gd name="T35" fmla="*/ 237 h 360"/>
                  <a:gd name="T36" fmla="*/ 0 w 3020"/>
                  <a:gd name="T37" fmla="*/ 237 h 360"/>
                  <a:gd name="T38" fmla="*/ 0 w 3020"/>
                  <a:gd name="T39" fmla="*/ 237 h 360"/>
                  <a:gd name="T40" fmla="*/ 0 w 3020"/>
                  <a:gd name="T41" fmla="*/ 237 h 360"/>
                  <a:gd name="T42" fmla="*/ 0 w 3020"/>
                  <a:gd name="T43" fmla="*/ 237 h 360"/>
                  <a:gd name="T44" fmla="*/ 0 w 3020"/>
                  <a:gd name="T45" fmla="*/ 237 h 360"/>
                  <a:gd name="T46" fmla="*/ 0 w 3020"/>
                  <a:gd name="T47" fmla="*/ 237 h 360"/>
                  <a:gd name="T48" fmla="*/ 0 w 3020"/>
                  <a:gd name="T49" fmla="*/ 237 h 360"/>
                  <a:gd name="T50" fmla="*/ 0 w 3020"/>
                  <a:gd name="T51" fmla="*/ 237 h 360"/>
                  <a:gd name="T52" fmla="*/ 0 w 3020"/>
                  <a:gd name="T53" fmla="*/ 237 h 360"/>
                  <a:gd name="T54" fmla="*/ 0 w 3020"/>
                  <a:gd name="T55" fmla="*/ 237 h 360"/>
                  <a:gd name="T56" fmla="*/ 0 w 3020"/>
                  <a:gd name="T57" fmla="*/ 237 h 360"/>
                  <a:gd name="T58" fmla="*/ 0 w 3020"/>
                  <a:gd name="T59" fmla="*/ 237 h 360"/>
                  <a:gd name="T60" fmla="*/ 0 w 3020"/>
                  <a:gd name="T61" fmla="*/ 237 h 360"/>
                  <a:gd name="T62" fmla="*/ 0 w 3020"/>
                  <a:gd name="T63" fmla="*/ 237 h 360"/>
                  <a:gd name="T64" fmla="*/ 0 w 3020"/>
                  <a:gd name="T65" fmla="*/ 237 h 360"/>
                  <a:gd name="T66" fmla="*/ 0 w 3020"/>
                  <a:gd name="T67" fmla="*/ 237 h 360"/>
                  <a:gd name="T68" fmla="*/ 0 w 3020"/>
                  <a:gd name="T69" fmla="*/ 237 h 360"/>
                  <a:gd name="T70" fmla="*/ 0 w 3020"/>
                  <a:gd name="T71" fmla="*/ 237 h 360"/>
                  <a:gd name="T72" fmla="*/ 0 w 3020"/>
                  <a:gd name="T73" fmla="*/ 237 h 360"/>
                  <a:gd name="T74" fmla="*/ 0 w 3020"/>
                  <a:gd name="T75" fmla="*/ 237 h 360"/>
                  <a:gd name="T76" fmla="*/ 0 w 3020"/>
                  <a:gd name="T77" fmla="*/ 237 h 360"/>
                  <a:gd name="T78" fmla="*/ 0 w 3020"/>
                  <a:gd name="T79" fmla="*/ 237 h 360"/>
                  <a:gd name="T80" fmla="*/ 0 w 3020"/>
                  <a:gd name="T81" fmla="*/ 237 h 360"/>
                  <a:gd name="T82" fmla="*/ 0 w 3020"/>
                  <a:gd name="T83" fmla="*/ 237 h 360"/>
                  <a:gd name="T84" fmla="*/ 0 w 3020"/>
                  <a:gd name="T85" fmla="*/ 237 h 360"/>
                  <a:gd name="T86" fmla="*/ 3020 w 3020"/>
                  <a:gd name="T87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020" h="360"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3020" y="0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3020" y="360"/>
                    </a:lnTo>
                    <a:lnTo>
                      <a:pt x="302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1" name="Rectangle 115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2" name="Freeform 116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3" name="Freeform 117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4" name="Freeform 118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5" name="Rectangle 119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6" name="Freeform 120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7" name="Rectangle 121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8" name="Freeform 122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9" name="Rectangle 123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0" name="Freeform 124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1" name="Freeform 125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2" name="Freeform 126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3" name="Rectangle 127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4" name="Freeform 128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5" name="Freeform 129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6" name="Freeform 130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7" name="Rectangle 131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8" name="Freeform 132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9" name="Rectangle 133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0" name="Freeform 134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1" name="Rectangle 135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2" name="Freeform 136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3" name="Rectangle 137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4" name="Freeform 138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5" name="Freeform 139"/>
              <p:cNvSpPr>
                <a:spLocks/>
              </p:cNvSpPr>
              <p:nvPr/>
            </p:nvSpPr>
            <p:spPr bwMode="auto">
              <a:xfrm>
                <a:off x="3846" y="215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6" name="Freeform 140"/>
              <p:cNvSpPr>
                <a:spLocks/>
              </p:cNvSpPr>
              <p:nvPr/>
            </p:nvSpPr>
            <p:spPr bwMode="auto">
              <a:xfrm>
                <a:off x="3846" y="215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87" name="椭圆 586"/>
            <p:cNvSpPr/>
            <p:nvPr/>
          </p:nvSpPr>
          <p:spPr>
            <a:xfrm>
              <a:off x="6918050" y="540548"/>
              <a:ext cx="411781" cy="4117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85" name="Freeform 183"/>
          <p:cNvSpPr>
            <a:spLocks/>
          </p:cNvSpPr>
          <p:nvPr/>
        </p:nvSpPr>
        <p:spPr bwMode="auto">
          <a:xfrm>
            <a:off x="-1868487" y="4429125"/>
            <a:ext cx="4881563" cy="1343025"/>
          </a:xfrm>
          <a:custGeom>
            <a:avLst/>
            <a:gdLst>
              <a:gd name="T0" fmla="*/ 3042 w 3075"/>
              <a:gd name="T1" fmla="*/ 0 h 846"/>
              <a:gd name="T2" fmla="*/ 0 w 3075"/>
              <a:gd name="T3" fmla="*/ 758 h 846"/>
              <a:gd name="T4" fmla="*/ 0 w 3075"/>
              <a:gd name="T5" fmla="*/ 846 h 846"/>
              <a:gd name="T6" fmla="*/ 3040 w 3075"/>
              <a:gd name="T7" fmla="*/ 90 h 846"/>
              <a:gd name="T8" fmla="*/ 3075 w 3075"/>
              <a:gd name="T9" fmla="*/ 35 h 846"/>
              <a:gd name="T10" fmla="*/ 3042 w 3075"/>
              <a:gd name="T11" fmla="*/ 0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75" h="846">
                <a:moveTo>
                  <a:pt x="3042" y="0"/>
                </a:moveTo>
                <a:lnTo>
                  <a:pt x="0" y="758"/>
                </a:lnTo>
                <a:lnTo>
                  <a:pt x="0" y="846"/>
                </a:lnTo>
                <a:lnTo>
                  <a:pt x="3040" y="90"/>
                </a:lnTo>
                <a:lnTo>
                  <a:pt x="3075" y="35"/>
                </a:lnTo>
                <a:lnTo>
                  <a:pt x="304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9" name="Freeform 197"/>
          <p:cNvSpPr>
            <a:spLocks/>
          </p:cNvSpPr>
          <p:nvPr/>
        </p:nvSpPr>
        <p:spPr bwMode="auto">
          <a:xfrm>
            <a:off x="-392221" y="1421856"/>
            <a:ext cx="827533" cy="481644"/>
          </a:xfrm>
          <a:custGeom>
            <a:avLst/>
            <a:gdLst>
              <a:gd name="T0" fmla="*/ 551 w 673"/>
              <a:gd name="T1" fmla="*/ 147 h 392"/>
              <a:gd name="T2" fmla="*/ 517 w 673"/>
              <a:gd name="T3" fmla="*/ 152 h 392"/>
              <a:gd name="T4" fmla="*/ 341 w 673"/>
              <a:gd name="T5" fmla="*/ 0 h 392"/>
              <a:gd name="T6" fmla="*/ 169 w 673"/>
              <a:gd name="T7" fmla="*/ 133 h 392"/>
              <a:gd name="T8" fmla="*/ 132 w 673"/>
              <a:gd name="T9" fmla="*/ 128 h 392"/>
              <a:gd name="T10" fmla="*/ 0 w 673"/>
              <a:gd name="T11" fmla="*/ 260 h 392"/>
              <a:gd name="T12" fmla="*/ 132 w 673"/>
              <a:gd name="T13" fmla="*/ 392 h 392"/>
              <a:gd name="T14" fmla="*/ 192 w 673"/>
              <a:gd name="T15" fmla="*/ 392 h 392"/>
              <a:gd name="T16" fmla="*/ 519 w 673"/>
              <a:gd name="T17" fmla="*/ 392 h 392"/>
              <a:gd name="T18" fmla="*/ 551 w 673"/>
              <a:gd name="T19" fmla="*/ 392 h 392"/>
              <a:gd name="T20" fmla="*/ 673 w 673"/>
              <a:gd name="T21" fmla="*/ 270 h 392"/>
              <a:gd name="T22" fmla="*/ 551 w 673"/>
              <a:gd name="T23" fmla="*/ 147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73" h="392">
                <a:moveTo>
                  <a:pt x="551" y="147"/>
                </a:moveTo>
                <a:cubicBezTo>
                  <a:pt x="539" y="147"/>
                  <a:pt x="528" y="149"/>
                  <a:pt x="517" y="152"/>
                </a:cubicBezTo>
                <a:cubicBezTo>
                  <a:pt x="505" y="66"/>
                  <a:pt x="431" y="0"/>
                  <a:pt x="341" y="0"/>
                </a:cubicBezTo>
                <a:cubicBezTo>
                  <a:pt x="258" y="0"/>
                  <a:pt x="189" y="57"/>
                  <a:pt x="169" y="133"/>
                </a:cubicBezTo>
                <a:cubicBezTo>
                  <a:pt x="158" y="130"/>
                  <a:pt x="145" y="128"/>
                  <a:pt x="132" y="128"/>
                </a:cubicBezTo>
                <a:cubicBezTo>
                  <a:pt x="59" y="128"/>
                  <a:pt x="0" y="187"/>
                  <a:pt x="0" y="260"/>
                </a:cubicBezTo>
                <a:cubicBezTo>
                  <a:pt x="0" y="333"/>
                  <a:pt x="59" y="392"/>
                  <a:pt x="132" y="392"/>
                </a:cubicBezTo>
                <a:cubicBezTo>
                  <a:pt x="192" y="392"/>
                  <a:pt x="192" y="392"/>
                  <a:pt x="192" y="392"/>
                </a:cubicBezTo>
                <a:cubicBezTo>
                  <a:pt x="519" y="392"/>
                  <a:pt x="519" y="392"/>
                  <a:pt x="519" y="392"/>
                </a:cubicBezTo>
                <a:cubicBezTo>
                  <a:pt x="551" y="392"/>
                  <a:pt x="551" y="392"/>
                  <a:pt x="551" y="392"/>
                </a:cubicBezTo>
                <a:cubicBezTo>
                  <a:pt x="618" y="392"/>
                  <a:pt x="673" y="338"/>
                  <a:pt x="673" y="270"/>
                </a:cubicBezTo>
                <a:cubicBezTo>
                  <a:pt x="673" y="202"/>
                  <a:pt x="618" y="147"/>
                  <a:pt x="551" y="1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0" name="Freeform 198"/>
          <p:cNvSpPr>
            <a:spLocks/>
          </p:cNvSpPr>
          <p:nvPr/>
        </p:nvSpPr>
        <p:spPr bwMode="auto">
          <a:xfrm>
            <a:off x="8126175" y="2785651"/>
            <a:ext cx="298611" cy="165098"/>
          </a:xfrm>
          <a:custGeom>
            <a:avLst/>
            <a:gdLst>
              <a:gd name="T0" fmla="*/ 485 w 594"/>
              <a:gd name="T1" fmla="*/ 130 h 346"/>
              <a:gd name="T2" fmla="*/ 455 w 594"/>
              <a:gd name="T3" fmla="*/ 134 h 346"/>
              <a:gd name="T4" fmla="*/ 301 w 594"/>
              <a:gd name="T5" fmla="*/ 0 h 346"/>
              <a:gd name="T6" fmla="*/ 149 w 594"/>
              <a:gd name="T7" fmla="*/ 118 h 346"/>
              <a:gd name="T8" fmla="*/ 117 w 594"/>
              <a:gd name="T9" fmla="*/ 113 h 346"/>
              <a:gd name="T10" fmla="*/ 0 w 594"/>
              <a:gd name="T11" fmla="*/ 230 h 346"/>
              <a:gd name="T12" fmla="*/ 117 w 594"/>
              <a:gd name="T13" fmla="*/ 346 h 346"/>
              <a:gd name="T14" fmla="*/ 169 w 594"/>
              <a:gd name="T15" fmla="*/ 346 h 346"/>
              <a:gd name="T16" fmla="*/ 458 w 594"/>
              <a:gd name="T17" fmla="*/ 346 h 346"/>
              <a:gd name="T18" fmla="*/ 485 w 594"/>
              <a:gd name="T19" fmla="*/ 346 h 346"/>
              <a:gd name="T20" fmla="*/ 594 w 594"/>
              <a:gd name="T21" fmla="*/ 238 h 346"/>
              <a:gd name="T22" fmla="*/ 485 w 594"/>
              <a:gd name="T23" fmla="*/ 130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4" h="346">
                <a:moveTo>
                  <a:pt x="485" y="130"/>
                </a:moveTo>
                <a:cubicBezTo>
                  <a:pt x="475" y="130"/>
                  <a:pt x="465" y="132"/>
                  <a:pt x="455" y="134"/>
                </a:cubicBezTo>
                <a:cubicBezTo>
                  <a:pt x="445" y="59"/>
                  <a:pt x="379" y="0"/>
                  <a:pt x="301" y="0"/>
                </a:cubicBezTo>
                <a:cubicBezTo>
                  <a:pt x="228" y="0"/>
                  <a:pt x="166" y="50"/>
                  <a:pt x="149" y="118"/>
                </a:cubicBezTo>
                <a:cubicBezTo>
                  <a:pt x="139" y="115"/>
                  <a:pt x="128" y="113"/>
                  <a:pt x="117" y="113"/>
                </a:cubicBezTo>
                <a:cubicBezTo>
                  <a:pt x="52" y="113"/>
                  <a:pt x="0" y="165"/>
                  <a:pt x="0" y="230"/>
                </a:cubicBezTo>
                <a:cubicBezTo>
                  <a:pt x="0" y="294"/>
                  <a:pt x="52" y="346"/>
                  <a:pt x="117" y="346"/>
                </a:cubicBezTo>
                <a:cubicBezTo>
                  <a:pt x="169" y="346"/>
                  <a:pt x="169" y="346"/>
                  <a:pt x="169" y="346"/>
                </a:cubicBezTo>
                <a:cubicBezTo>
                  <a:pt x="458" y="346"/>
                  <a:pt x="458" y="346"/>
                  <a:pt x="458" y="346"/>
                </a:cubicBezTo>
                <a:cubicBezTo>
                  <a:pt x="485" y="346"/>
                  <a:pt x="485" y="346"/>
                  <a:pt x="485" y="346"/>
                </a:cubicBezTo>
                <a:cubicBezTo>
                  <a:pt x="545" y="346"/>
                  <a:pt x="594" y="298"/>
                  <a:pt x="594" y="238"/>
                </a:cubicBezTo>
                <a:cubicBezTo>
                  <a:pt x="594" y="179"/>
                  <a:pt x="545" y="130"/>
                  <a:pt x="485" y="1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1" name="Freeform 199"/>
          <p:cNvSpPr>
            <a:spLocks/>
          </p:cNvSpPr>
          <p:nvPr/>
        </p:nvSpPr>
        <p:spPr bwMode="auto">
          <a:xfrm>
            <a:off x="496034" y="1370811"/>
            <a:ext cx="399229" cy="232682"/>
          </a:xfrm>
          <a:custGeom>
            <a:avLst/>
            <a:gdLst>
              <a:gd name="T0" fmla="*/ 77 w 419"/>
              <a:gd name="T1" fmla="*/ 92 h 244"/>
              <a:gd name="T2" fmla="*/ 98 w 419"/>
              <a:gd name="T3" fmla="*/ 95 h 244"/>
              <a:gd name="T4" fmla="*/ 207 w 419"/>
              <a:gd name="T5" fmla="*/ 0 h 244"/>
              <a:gd name="T6" fmla="*/ 314 w 419"/>
              <a:gd name="T7" fmla="*/ 83 h 244"/>
              <a:gd name="T8" fmla="*/ 337 w 419"/>
              <a:gd name="T9" fmla="*/ 80 h 244"/>
              <a:gd name="T10" fmla="*/ 419 w 419"/>
              <a:gd name="T11" fmla="*/ 162 h 244"/>
              <a:gd name="T12" fmla="*/ 337 w 419"/>
              <a:gd name="T13" fmla="*/ 244 h 244"/>
              <a:gd name="T14" fmla="*/ 300 w 419"/>
              <a:gd name="T15" fmla="*/ 244 h 244"/>
              <a:gd name="T16" fmla="*/ 96 w 419"/>
              <a:gd name="T17" fmla="*/ 244 h 244"/>
              <a:gd name="T18" fmla="*/ 77 w 419"/>
              <a:gd name="T19" fmla="*/ 244 h 244"/>
              <a:gd name="T20" fmla="*/ 0 w 419"/>
              <a:gd name="T21" fmla="*/ 168 h 244"/>
              <a:gd name="T22" fmla="*/ 77 w 419"/>
              <a:gd name="T23" fmla="*/ 9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9" h="244">
                <a:moveTo>
                  <a:pt x="77" y="92"/>
                </a:moveTo>
                <a:cubicBezTo>
                  <a:pt x="84" y="92"/>
                  <a:pt x="91" y="93"/>
                  <a:pt x="98" y="95"/>
                </a:cubicBezTo>
                <a:cubicBezTo>
                  <a:pt x="105" y="41"/>
                  <a:pt x="151" y="0"/>
                  <a:pt x="207" y="0"/>
                </a:cubicBezTo>
                <a:cubicBezTo>
                  <a:pt x="259" y="0"/>
                  <a:pt x="302" y="35"/>
                  <a:pt x="314" y="83"/>
                </a:cubicBezTo>
                <a:cubicBezTo>
                  <a:pt x="321" y="81"/>
                  <a:pt x="329" y="80"/>
                  <a:pt x="337" y="80"/>
                </a:cubicBezTo>
                <a:cubicBezTo>
                  <a:pt x="382" y="80"/>
                  <a:pt x="419" y="117"/>
                  <a:pt x="419" y="162"/>
                </a:cubicBezTo>
                <a:cubicBezTo>
                  <a:pt x="419" y="208"/>
                  <a:pt x="382" y="244"/>
                  <a:pt x="337" y="244"/>
                </a:cubicBezTo>
                <a:cubicBezTo>
                  <a:pt x="300" y="244"/>
                  <a:pt x="300" y="244"/>
                  <a:pt x="300" y="244"/>
                </a:cubicBezTo>
                <a:cubicBezTo>
                  <a:pt x="96" y="244"/>
                  <a:pt x="96" y="244"/>
                  <a:pt x="96" y="244"/>
                </a:cubicBezTo>
                <a:cubicBezTo>
                  <a:pt x="77" y="244"/>
                  <a:pt x="77" y="244"/>
                  <a:pt x="77" y="244"/>
                </a:cubicBezTo>
                <a:cubicBezTo>
                  <a:pt x="34" y="244"/>
                  <a:pt x="0" y="210"/>
                  <a:pt x="0" y="168"/>
                </a:cubicBezTo>
                <a:cubicBezTo>
                  <a:pt x="0" y="126"/>
                  <a:pt x="34" y="92"/>
                  <a:pt x="77" y="9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206"/>
          <p:cNvSpPr>
            <a:spLocks/>
          </p:cNvSpPr>
          <p:nvPr/>
        </p:nvSpPr>
        <p:spPr bwMode="auto">
          <a:xfrm>
            <a:off x="2454067" y="3111328"/>
            <a:ext cx="394371" cy="193351"/>
          </a:xfrm>
          <a:custGeom>
            <a:avLst/>
            <a:gdLst>
              <a:gd name="T0" fmla="*/ 520 w 609"/>
              <a:gd name="T1" fmla="*/ 121 h 299"/>
              <a:gd name="T2" fmla="*/ 510 w 609"/>
              <a:gd name="T3" fmla="*/ 122 h 299"/>
              <a:gd name="T4" fmla="*/ 364 w 609"/>
              <a:gd name="T5" fmla="*/ 0 h 299"/>
              <a:gd name="T6" fmla="*/ 221 w 609"/>
              <a:gd name="T7" fmla="*/ 104 h 299"/>
              <a:gd name="T8" fmla="*/ 182 w 609"/>
              <a:gd name="T9" fmla="*/ 95 h 299"/>
              <a:gd name="T10" fmla="*/ 92 w 609"/>
              <a:gd name="T11" fmla="*/ 164 h 299"/>
              <a:gd name="T12" fmla="*/ 70 w 609"/>
              <a:gd name="T13" fmla="*/ 160 h 299"/>
              <a:gd name="T14" fmla="*/ 0 w 609"/>
              <a:gd name="T15" fmla="*/ 230 h 299"/>
              <a:gd name="T16" fmla="*/ 70 w 609"/>
              <a:gd name="T17" fmla="*/ 299 h 299"/>
              <a:gd name="T18" fmla="*/ 260 w 609"/>
              <a:gd name="T19" fmla="*/ 299 h 299"/>
              <a:gd name="T20" fmla="*/ 273 w 609"/>
              <a:gd name="T21" fmla="*/ 299 h 299"/>
              <a:gd name="T22" fmla="*/ 520 w 609"/>
              <a:gd name="T23" fmla="*/ 299 h 299"/>
              <a:gd name="T24" fmla="*/ 609 w 609"/>
              <a:gd name="T25" fmla="*/ 210 h 299"/>
              <a:gd name="T26" fmla="*/ 520 w 609"/>
              <a:gd name="T27" fmla="*/ 121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09" h="299">
                <a:moveTo>
                  <a:pt x="520" y="121"/>
                </a:moveTo>
                <a:cubicBezTo>
                  <a:pt x="517" y="121"/>
                  <a:pt x="514" y="122"/>
                  <a:pt x="510" y="122"/>
                </a:cubicBezTo>
                <a:cubicBezTo>
                  <a:pt x="497" y="53"/>
                  <a:pt x="437" y="0"/>
                  <a:pt x="364" y="0"/>
                </a:cubicBezTo>
                <a:cubicBezTo>
                  <a:pt x="297" y="0"/>
                  <a:pt x="241" y="44"/>
                  <a:pt x="221" y="104"/>
                </a:cubicBezTo>
                <a:cubicBezTo>
                  <a:pt x="209" y="98"/>
                  <a:pt x="196" y="95"/>
                  <a:pt x="182" y="95"/>
                </a:cubicBezTo>
                <a:cubicBezTo>
                  <a:pt x="139" y="95"/>
                  <a:pt x="103" y="124"/>
                  <a:pt x="92" y="164"/>
                </a:cubicBezTo>
                <a:cubicBezTo>
                  <a:pt x="85" y="161"/>
                  <a:pt x="78" y="160"/>
                  <a:pt x="70" y="160"/>
                </a:cubicBezTo>
                <a:cubicBezTo>
                  <a:pt x="31" y="160"/>
                  <a:pt x="0" y="191"/>
                  <a:pt x="0" y="230"/>
                </a:cubicBezTo>
                <a:cubicBezTo>
                  <a:pt x="0" y="268"/>
                  <a:pt x="31" y="299"/>
                  <a:pt x="70" y="299"/>
                </a:cubicBezTo>
                <a:cubicBezTo>
                  <a:pt x="260" y="299"/>
                  <a:pt x="260" y="299"/>
                  <a:pt x="260" y="299"/>
                </a:cubicBezTo>
                <a:cubicBezTo>
                  <a:pt x="273" y="299"/>
                  <a:pt x="273" y="299"/>
                  <a:pt x="273" y="299"/>
                </a:cubicBezTo>
                <a:cubicBezTo>
                  <a:pt x="520" y="299"/>
                  <a:pt x="520" y="299"/>
                  <a:pt x="520" y="299"/>
                </a:cubicBezTo>
                <a:cubicBezTo>
                  <a:pt x="569" y="299"/>
                  <a:pt x="609" y="259"/>
                  <a:pt x="609" y="210"/>
                </a:cubicBezTo>
                <a:cubicBezTo>
                  <a:pt x="609" y="161"/>
                  <a:pt x="569" y="121"/>
                  <a:pt x="520" y="121"/>
                </a:cubicBezTo>
                <a:close/>
              </a:path>
            </a:pathLst>
          </a:custGeom>
          <a:solidFill>
            <a:srgbClr val="FF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22"/>
          <p:cNvSpPr>
            <a:spLocks/>
          </p:cNvSpPr>
          <p:nvPr/>
        </p:nvSpPr>
        <p:spPr bwMode="auto">
          <a:xfrm>
            <a:off x="8412910" y="2735864"/>
            <a:ext cx="1064921" cy="521593"/>
          </a:xfrm>
          <a:custGeom>
            <a:avLst/>
            <a:gdLst>
              <a:gd name="T0" fmla="*/ 58 w 394"/>
              <a:gd name="T1" fmla="*/ 78 h 193"/>
              <a:gd name="T2" fmla="*/ 64 w 394"/>
              <a:gd name="T3" fmla="*/ 79 h 193"/>
              <a:gd name="T4" fmla="*/ 159 w 394"/>
              <a:gd name="T5" fmla="*/ 0 h 193"/>
              <a:gd name="T6" fmla="*/ 251 w 394"/>
              <a:gd name="T7" fmla="*/ 67 h 193"/>
              <a:gd name="T8" fmla="*/ 277 w 394"/>
              <a:gd name="T9" fmla="*/ 61 h 193"/>
              <a:gd name="T10" fmla="*/ 335 w 394"/>
              <a:gd name="T11" fmla="*/ 106 h 193"/>
              <a:gd name="T12" fmla="*/ 349 w 394"/>
              <a:gd name="T13" fmla="*/ 103 h 193"/>
              <a:gd name="T14" fmla="*/ 394 w 394"/>
              <a:gd name="T15" fmla="*/ 148 h 193"/>
              <a:gd name="T16" fmla="*/ 349 w 394"/>
              <a:gd name="T17" fmla="*/ 193 h 193"/>
              <a:gd name="T18" fmla="*/ 226 w 394"/>
              <a:gd name="T19" fmla="*/ 193 h 193"/>
              <a:gd name="T20" fmla="*/ 217 w 394"/>
              <a:gd name="T21" fmla="*/ 193 h 193"/>
              <a:gd name="T22" fmla="*/ 58 w 394"/>
              <a:gd name="T23" fmla="*/ 193 h 193"/>
              <a:gd name="T24" fmla="*/ 0 w 394"/>
              <a:gd name="T25" fmla="*/ 136 h 193"/>
              <a:gd name="T26" fmla="*/ 58 w 394"/>
              <a:gd name="T27" fmla="*/ 78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94" h="193">
                <a:moveTo>
                  <a:pt x="58" y="78"/>
                </a:moveTo>
                <a:cubicBezTo>
                  <a:pt x="60" y="78"/>
                  <a:pt x="62" y="79"/>
                  <a:pt x="64" y="79"/>
                </a:cubicBezTo>
                <a:cubicBezTo>
                  <a:pt x="73" y="34"/>
                  <a:pt x="112" y="0"/>
                  <a:pt x="159" y="0"/>
                </a:cubicBezTo>
                <a:cubicBezTo>
                  <a:pt x="202" y="0"/>
                  <a:pt x="238" y="28"/>
                  <a:pt x="251" y="67"/>
                </a:cubicBezTo>
                <a:cubicBezTo>
                  <a:pt x="259" y="64"/>
                  <a:pt x="267" y="61"/>
                  <a:pt x="277" y="61"/>
                </a:cubicBezTo>
                <a:cubicBezTo>
                  <a:pt x="304" y="61"/>
                  <a:pt x="328" y="80"/>
                  <a:pt x="335" y="106"/>
                </a:cubicBezTo>
                <a:cubicBezTo>
                  <a:pt x="339" y="104"/>
                  <a:pt x="344" y="103"/>
                  <a:pt x="349" y="103"/>
                </a:cubicBezTo>
                <a:cubicBezTo>
                  <a:pt x="374" y="103"/>
                  <a:pt x="394" y="123"/>
                  <a:pt x="394" y="148"/>
                </a:cubicBezTo>
                <a:cubicBezTo>
                  <a:pt x="394" y="173"/>
                  <a:pt x="374" y="193"/>
                  <a:pt x="349" y="193"/>
                </a:cubicBezTo>
                <a:cubicBezTo>
                  <a:pt x="226" y="193"/>
                  <a:pt x="226" y="193"/>
                  <a:pt x="226" y="193"/>
                </a:cubicBezTo>
                <a:cubicBezTo>
                  <a:pt x="217" y="193"/>
                  <a:pt x="217" y="193"/>
                  <a:pt x="217" y="193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6" y="193"/>
                  <a:pt x="0" y="168"/>
                  <a:pt x="0" y="136"/>
                </a:cubicBezTo>
                <a:cubicBezTo>
                  <a:pt x="0" y="104"/>
                  <a:pt x="26" y="78"/>
                  <a:pt x="58" y="7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246" name="组合 1245"/>
          <p:cNvGrpSpPr/>
          <p:nvPr/>
        </p:nvGrpSpPr>
        <p:grpSpPr>
          <a:xfrm>
            <a:off x="-29797" y="2779110"/>
            <a:ext cx="9337255" cy="2659506"/>
            <a:chOff x="171450" y="3028938"/>
            <a:chExt cx="8527575" cy="2428887"/>
          </a:xfrm>
        </p:grpSpPr>
        <p:sp>
          <p:nvSpPr>
            <p:cNvPr id="1180" name="Freeform 178"/>
            <p:cNvSpPr>
              <a:spLocks/>
            </p:cNvSpPr>
            <p:nvPr/>
          </p:nvSpPr>
          <p:spPr bwMode="auto">
            <a:xfrm>
              <a:off x="3398838" y="4010025"/>
              <a:ext cx="280988" cy="217488"/>
            </a:xfrm>
            <a:custGeom>
              <a:avLst/>
              <a:gdLst>
                <a:gd name="T0" fmla="*/ 177 w 177"/>
                <a:gd name="T1" fmla="*/ 101 h 137"/>
                <a:gd name="T2" fmla="*/ 54 w 177"/>
                <a:gd name="T3" fmla="*/ 0 h 137"/>
                <a:gd name="T4" fmla="*/ 0 w 177"/>
                <a:gd name="T5" fmla="*/ 28 h 137"/>
                <a:gd name="T6" fmla="*/ 49 w 177"/>
                <a:gd name="T7" fmla="*/ 137 h 137"/>
                <a:gd name="T8" fmla="*/ 177 w 177"/>
                <a:gd name="T9" fmla="*/ 10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37">
                  <a:moveTo>
                    <a:pt x="177" y="101"/>
                  </a:moveTo>
                  <a:lnTo>
                    <a:pt x="54" y="0"/>
                  </a:lnTo>
                  <a:lnTo>
                    <a:pt x="0" y="28"/>
                  </a:lnTo>
                  <a:lnTo>
                    <a:pt x="49" y="137"/>
                  </a:lnTo>
                  <a:lnTo>
                    <a:pt x="177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6" name="Freeform 184"/>
            <p:cNvSpPr>
              <a:spLocks/>
            </p:cNvSpPr>
            <p:nvPr/>
          </p:nvSpPr>
          <p:spPr bwMode="auto">
            <a:xfrm>
              <a:off x="3128963" y="4230688"/>
              <a:ext cx="644525" cy="293688"/>
            </a:xfrm>
            <a:custGeom>
              <a:avLst/>
              <a:gdLst>
                <a:gd name="T0" fmla="*/ 385 w 406"/>
                <a:gd name="T1" fmla="*/ 0 h 185"/>
                <a:gd name="T2" fmla="*/ 2 w 406"/>
                <a:gd name="T3" fmla="*/ 95 h 185"/>
                <a:gd name="T4" fmla="*/ 35 w 406"/>
                <a:gd name="T5" fmla="*/ 130 h 185"/>
                <a:gd name="T6" fmla="*/ 0 w 406"/>
                <a:gd name="T7" fmla="*/ 185 h 185"/>
                <a:gd name="T8" fmla="*/ 406 w 406"/>
                <a:gd name="T9" fmla="*/ 83 h 185"/>
                <a:gd name="T10" fmla="*/ 385 w 406"/>
                <a:gd name="T11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6" h="185">
                  <a:moveTo>
                    <a:pt x="385" y="0"/>
                  </a:moveTo>
                  <a:lnTo>
                    <a:pt x="2" y="95"/>
                  </a:lnTo>
                  <a:lnTo>
                    <a:pt x="35" y="130"/>
                  </a:lnTo>
                  <a:lnTo>
                    <a:pt x="0" y="185"/>
                  </a:lnTo>
                  <a:lnTo>
                    <a:pt x="406" y="83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7" name="Freeform 185"/>
            <p:cNvSpPr>
              <a:spLocks/>
            </p:cNvSpPr>
            <p:nvPr/>
          </p:nvSpPr>
          <p:spPr bwMode="auto">
            <a:xfrm>
              <a:off x="3128963" y="4230688"/>
              <a:ext cx="644525" cy="293688"/>
            </a:xfrm>
            <a:custGeom>
              <a:avLst/>
              <a:gdLst>
                <a:gd name="T0" fmla="*/ 385 w 406"/>
                <a:gd name="T1" fmla="*/ 0 h 185"/>
                <a:gd name="T2" fmla="*/ 2 w 406"/>
                <a:gd name="T3" fmla="*/ 95 h 185"/>
                <a:gd name="T4" fmla="*/ 35 w 406"/>
                <a:gd name="T5" fmla="*/ 130 h 185"/>
                <a:gd name="T6" fmla="*/ 0 w 406"/>
                <a:gd name="T7" fmla="*/ 185 h 185"/>
                <a:gd name="T8" fmla="*/ 406 w 406"/>
                <a:gd name="T9" fmla="*/ 83 h 185"/>
                <a:gd name="T10" fmla="*/ 385 w 406"/>
                <a:gd name="T11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6" h="185">
                  <a:moveTo>
                    <a:pt x="385" y="0"/>
                  </a:moveTo>
                  <a:lnTo>
                    <a:pt x="2" y="95"/>
                  </a:lnTo>
                  <a:lnTo>
                    <a:pt x="35" y="130"/>
                  </a:lnTo>
                  <a:lnTo>
                    <a:pt x="0" y="185"/>
                  </a:lnTo>
                  <a:lnTo>
                    <a:pt x="406" y="83"/>
                  </a:lnTo>
                  <a:lnTo>
                    <a:pt x="3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8" name="Freeform 186"/>
            <p:cNvSpPr>
              <a:spLocks/>
            </p:cNvSpPr>
            <p:nvPr/>
          </p:nvSpPr>
          <p:spPr bwMode="auto">
            <a:xfrm>
              <a:off x="171450" y="3876030"/>
              <a:ext cx="2822288" cy="1310231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9" name="Freeform 187"/>
            <p:cNvSpPr>
              <a:spLocks/>
            </p:cNvSpPr>
            <p:nvPr/>
          </p:nvSpPr>
          <p:spPr bwMode="auto">
            <a:xfrm>
              <a:off x="693245" y="3876030"/>
              <a:ext cx="1699116" cy="909039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0" name="Freeform 188"/>
            <p:cNvSpPr>
              <a:spLocks/>
            </p:cNvSpPr>
            <p:nvPr/>
          </p:nvSpPr>
          <p:spPr bwMode="auto">
            <a:xfrm>
              <a:off x="171450" y="3876030"/>
              <a:ext cx="1414426" cy="1310231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1" name="Freeform 189"/>
            <p:cNvSpPr>
              <a:spLocks/>
            </p:cNvSpPr>
            <p:nvPr/>
          </p:nvSpPr>
          <p:spPr bwMode="auto">
            <a:xfrm>
              <a:off x="693245" y="3876030"/>
              <a:ext cx="892631" cy="879504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2" name="Freeform 190"/>
            <p:cNvSpPr>
              <a:spLocks/>
            </p:cNvSpPr>
            <p:nvPr/>
          </p:nvSpPr>
          <p:spPr bwMode="auto">
            <a:xfrm>
              <a:off x="5394323" y="4674312"/>
              <a:ext cx="1640045" cy="783513"/>
            </a:xfrm>
            <a:custGeom>
              <a:avLst/>
              <a:gdLst>
                <a:gd name="T0" fmla="*/ 0 w 1999"/>
                <a:gd name="T1" fmla="*/ 955 h 955"/>
                <a:gd name="T2" fmla="*/ 1002 w 1999"/>
                <a:gd name="T3" fmla="*/ 0 h 955"/>
                <a:gd name="T4" fmla="*/ 1999 w 1999"/>
                <a:gd name="T5" fmla="*/ 955 h 955"/>
                <a:gd name="T6" fmla="*/ 0 w 1999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9" h="955">
                  <a:moveTo>
                    <a:pt x="0" y="955"/>
                  </a:moveTo>
                  <a:lnTo>
                    <a:pt x="1002" y="0"/>
                  </a:lnTo>
                  <a:lnTo>
                    <a:pt x="1999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3" name="Freeform 191"/>
            <p:cNvSpPr>
              <a:spLocks/>
            </p:cNvSpPr>
            <p:nvPr/>
          </p:nvSpPr>
          <p:spPr bwMode="auto">
            <a:xfrm>
              <a:off x="5394323" y="4674312"/>
              <a:ext cx="822073" cy="783513"/>
            </a:xfrm>
            <a:custGeom>
              <a:avLst/>
              <a:gdLst>
                <a:gd name="T0" fmla="*/ 0 w 1002"/>
                <a:gd name="T1" fmla="*/ 955 h 955"/>
                <a:gd name="T2" fmla="*/ 1002 w 1002"/>
                <a:gd name="T3" fmla="*/ 0 h 955"/>
                <a:gd name="T4" fmla="*/ 1002 w 1002"/>
                <a:gd name="T5" fmla="*/ 955 h 955"/>
                <a:gd name="T6" fmla="*/ 0 w 1002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2" h="955">
                  <a:moveTo>
                    <a:pt x="0" y="955"/>
                  </a:moveTo>
                  <a:lnTo>
                    <a:pt x="1002" y="0"/>
                  </a:lnTo>
                  <a:lnTo>
                    <a:pt x="1002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4" name="Freeform 192"/>
            <p:cNvSpPr>
              <a:spLocks/>
            </p:cNvSpPr>
            <p:nvPr/>
          </p:nvSpPr>
          <p:spPr bwMode="auto">
            <a:xfrm>
              <a:off x="3362112" y="4614420"/>
              <a:ext cx="1183064" cy="600557"/>
            </a:xfrm>
            <a:custGeom>
              <a:avLst/>
              <a:gdLst>
                <a:gd name="T0" fmla="*/ 311 w 610"/>
                <a:gd name="T1" fmla="*/ 155 h 310"/>
                <a:gd name="T2" fmla="*/ 156 w 610"/>
                <a:gd name="T3" fmla="*/ 0 h 310"/>
                <a:gd name="T4" fmla="*/ 0 w 610"/>
                <a:gd name="T5" fmla="*/ 155 h 310"/>
                <a:gd name="T6" fmla="*/ 156 w 610"/>
                <a:gd name="T7" fmla="*/ 310 h 310"/>
                <a:gd name="T8" fmla="*/ 610 w 610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0" h="310">
                  <a:moveTo>
                    <a:pt x="311" y="155"/>
                  </a:moveTo>
                  <a:cubicBezTo>
                    <a:pt x="311" y="69"/>
                    <a:pt x="241" y="0"/>
                    <a:pt x="156" y="0"/>
                  </a:cubicBezTo>
                  <a:cubicBezTo>
                    <a:pt x="70" y="0"/>
                    <a:pt x="0" y="69"/>
                    <a:pt x="0" y="155"/>
                  </a:cubicBezTo>
                  <a:cubicBezTo>
                    <a:pt x="0" y="241"/>
                    <a:pt x="70" y="310"/>
                    <a:pt x="156" y="310"/>
                  </a:cubicBezTo>
                  <a:cubicBezTo>
                    <a:pt x="610" y="310"/>
                    <a:pt x="610" y="310"/>
                    <a:pt x="610" y="310"/>
                  </a:cubicBezTo>
                </a:path>
              </a:pathLst>
            </a:custGeom>
            <a:solidFill>
              <a:srgbClr val="FF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2" name="Freeform 200"/>
            <p:cNvSpPr>
              <a:spLocks/>
            </p:cNvSpPr>
            <p:nvPr/>
          </p:nvSpPr>
          <p:spPr bwMode="auto">
            <a:xfrm>
              <a:off x="5033333" y="4608677"/>
              <a:ext cx="1032104" cy="833559"/>
            </a:xfrm>
            <a:custGeom>
              <a:avLst/>
              <a:gdLst>
                <a:gd name="T0" fmla="*/ 0 w 1258"/>
                <a:gd name="T1" fmla="*/ 1016 h 1016"/>
                <a:gd name="T2" fmla="*/ 631 w 1258"/>
                <a:gd name="T3" fmla="*/ 0 h 1016"/>
                <a:gd name="T4" fmla="*/ 1258 w 1258"/>
                <a:gd name="T5" fmla="*/ 1016 h 1016"/>
                <a:gd name="T6" fmla="*/ 0 w 1258"/>
                <a:gd name="T7" fmla="*/ 1016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8" h="1016">
                  <a:moveTo>
                    <a:pt x="0" y="1016"/>
                  </a:moveTo>
                  <a:lnTo>
                    <a:pt x="631" y="0"/>
                  </a:lnTo>
                  <a:lnTo>
                    <a:pt x="1258" y="1016"/>
                  </a:lnTo>
                  <a:lnTo>
                    <a:pt x="0" y="1016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3" name="Freeform 201"/>
            <p:cNvSpPr>
              <a:spLocks/>
            </p:cNvSpPr>
            <p:nvPr/>
          </p:nvSpPr>
          <p:spPr bwMode="auto">
            <a:xfrm>
              <a:off x="4587838" y="4341216"/>
              <a:ext cx="1031284" cy="833559"/>
            </a:xfrm>
            <a:custGeom>
              <a:avLst/>
              <a:gdLst>
                <a:gd name="T0" fmla="*/ 0 w 1257"/>
                <a:gd name="T1" fmla="*/ 1016 h 1016"/>
                <a:gd name="T2" fmla="*/ 631 w 1257"/>
                <a:gd name="T3" fmla="*/ 0 h 1016"/>
                <a:gd name="T4" fmla="*/ 1257 w 1257"/>
                <a:gd name="T5" fmla="*/ 1016 h 1016"/>
                <a:gd name="T6" fmla="*/ 0 w 1257"/>
                <a:gd name="T7" fmla="*/ 1016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7" h="1016">
                  <a:moveTo>
                    <a:pt x="0" y="1016"/>
                  </a:moveTo>
                  <a:lnTo>
                    <a:pt x="631" y="0"/>
                  </a:lnTo>
                  <a:lnTo>
                    <a:pt x="1257" y="1016"/>
                  </a:lnTo>
                  <a:lnTo>
                    <a:pt x="0" y="1016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Freeform 202"/>
            <p:cNvSpPr>
              <a:spLocks/>
            </p:cNvSpPr>
            <p:nvPr/>
          </p:nvSpPr>
          <p:spPr bwMode="auto">
            <a:xfrm>
              <a:off x="4587838" y="4341216"/>
              <a:ext cx="517693" cy="833559"/>
            </a:xfrm>
            <a:custGeom>
              <a:avLst/>
              <a:gdLst>
                <a:gd name="T0" fmla="*/ 0 w 631"/>
                <a:gd name="T1" fmla="*/ 1016 h 1016"/>
                <a:gd name="T2" fmla="*/ 631 w 631"/>
                <a:gd name="T3" fmla="*/ 0 h 1016"/>
                <a:gd name="T4" fmla="*/ 631 w 631"/>
                <a:gd name="T5" fmla="*/ 1016 h 1016"/>
                <a:gd name="T6" fmla="*/ 0 w 631"/>
                <a:gd name="T7" fmla="*/ 1016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1" h="1016">
                  <a:moveTo>
                    <a:pt x="0" y="1016"/>
                  </a:moveTo>
                  <a:lnTo>
                    <a:pt x="631" y="0"/>
                  </a:lnTo>
                  <a:lnTo>
                    <a:pt x="631" y="1016"/>
                  </a:lnTo>
                  <a:lnTo>
                    <a:pt x="0" y="1016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07"/>
            <p:cNvSpPr>
              <a:spLocks/>
            </p:cNvSpPr>
            <p:nvPr/>
          </p:nvSpPr>
          <p:spPr bwMode="auto">
            <a:xfrm>
              <a:off x="1713863" y="3210660"/>
              <a:ext cx="2823109" cy="1971500"/>
            </a:xfrm>
            <a:custGeom>
              <a:avLst/>
              <a:gdLst>
                <a:gd name="T0" fmla="*/ 0 w 3441"/>
                <a:gd name="T1" fmla="*/ 2403 h 2403"/>
                <a:gd name="T2" fmla="*/ 1725 w 3441"/>
                <a:gd name="T3" fmla="*/ 0 h 2403"/>
                <a:gd name="T4" fmla="*/ 3441 w 3441"/>
                <a:gd name="T5" fmla="*/ 2403 h 2403"/>
                <a:gd name="T6" fmla="*/ 0 w 3441"/>
                <a:gd name="T7" fmla="*/ 2403 h 2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1" h="2403">
                  <a:moveTo>
                    <a:pt x="0" y="2403"/>
                  </a:moveTo>
                  <a:lnTo>
                    <a:pt x="1725" y="0"/>
                  </a:lnTo>
                  <a:lnTo>
                    <a:pt x="3441" y="2403"/>
                  </a:lnTo>
                  <a:lnTo>
                    <a:pt x="0" y="2403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08"/>
            <p:cNvSpPr>
              <a:spLocks/>
            </p:cNvSpPr>
            <p:nvPr/>
          </p:nvSpPr>
          <p:spPr bwMode="auto">
            <a:xfrm>
              <a:off x="2237299" y="3210660"/>
              <a:ext cx="1698295" cy="1366841"/>
            </a:xfrm>
            <a:custGeom>
              <a:avLst/>
              <a:gdLst>
                <a:gd name="T0" fmla="*/ 332 w 876"/>
                <a:gd name="T1" fmla="*/ 539 h 705"/>
                <a:gd name="T2" fmla="*/ 405 w 876"/>
                <a:gd name="T3" fmla="*/ 682 h 705"/>
                <a:gd name="T4" fmla="*/ 494 w 876"/>
                <a:gd name="T5" fmla="*/ 518 h 705"/>
                <a:gd name="T6" fmla="*/ 595 w 876"/>
                <a:gd name="T7" fmla="*/ 631 h 705"/>
                <a:gd name="T8" fmla="*/ 702 w 876"/>
                <a:gd name="T9" fmla="*/ 557 h 705"/>
                <a:gd name="T10" fmla="*/ 796 w 876"/>
                <a:gd name="T11" fmla="*/ 633 h 705"/>
                <a:gd name="T12" fmla="*/ 876 w 876"/>
                <a:gd name="T13" fmla="*/ 583 h 705"/>
                <a:gd name="T14" fmla="*/ 876 w 876"/>
                <a:gd name="T15" fmla="*/ 583 h 705"/>
                <a:gd name="T16" fmla="*/ 460 w 876"/>
                <a:gd name="T17" fmla="*/ 0 h 705"/>
                <a:gd name="T18" fmla="*/ 0 w 876"/>
                <a:gd name="T19" fmla="*/ 642 h 705"/>
                <a:gd name="T20" fmla="*/ 7 w 876"/>
                <a:gd name="T21" fmla="*/ 647 h 705"/>
                <a:gd name="T22" fmla="*/ 112 w 876"/>
                <a:gd name="T23" fmla="*/ 584 h 705"/>
                <a:gd name="T24" fmla="*/ 179 w 876"/>
                <a:gd name="T25" fmla="*/ 705 h 705"/>
                <a:gd name="T26" fmla="*/ 332 w 876"/>
                <a:gd name="T27" fmla="*/ 539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6" h="705">
                  <a:moveTo>
                    <a:pt x="332" y="539"/>
                  </a:moveTo>
                  <a:cubicBezTo>
                    <a:pt x="405" y="682"/>
                    <a:pt x="405" y="682"/>
                    <a:pt x="405" y="682"/>
                  </a:cubicBezTo>
                  <a:cubicBezTo>
                    <a:pt x="494" y="518"/>
                    <a:pt x="494" y="518"/>
                    <a:pt x="494" y="518"/>
                  </a:cubicBezTo>
                  <a:cubicBezTo>
                    <a:pt x="595" y="631"/>
                    <a:pt x="595" y="631"/>
                    <a:pt x="595" y="631"/>
                  </a:cubicBezTo>
                  <a:cubicBezTo>
                    <a:pt x="702" y="557"/>
                    <a:pt x="702" y="557"/>
                    <a:pt x="702" y="557"/>
                  </a:cubicBezTo>
                  <a:cubicBezTo>
                    <a:pt x="702" y="557"/>
                    <a:pt x="787" y="636"/>
                    <a:pt x="796" y="633"/>
                  </a:cubicBezTo>
                  <a:cubicBezTo>
                    <a:pt x="806" y="631"/>
                    <a:pt x="876" y="583"/>
                    <a:pt x="876" y="583"/>
                  </a:cubicBezTo>
                  <a:cubicBezTo>
                    <a:pt x="876" y="583"/>
                    <a:pt x="876" y="583"/>
                    <a:pt x="876" y="583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7" y="647"/>
                    <a:pt x="7" y="647"/>
                    <a:pt x="7" y="647"/>
                  </a:cubicBezTo>
                  <a:cubicBezTo>
                    <a:pt x="112" y="584"/>
                    <a:pt x="112" y="584"/>
                    <a:pt x="112" y="584"/>
                  </a:cubicBezTo>
                  <a:cubicBezTo>
                    <a:pt x="179" y="705"/>
                    <a:pt x="179" y="705"/>
                    <a:pt x="179" y="705"/>
                  </a:cubicBezTo>
                  <a:lnTo>
                    <a:pt x="332" y="5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09"/>
            <p:cNvSpPr>
              <a:spLocks/>
            </p:cNvSpPr>
            <p:nvPr/>
          </p:nvSpPr>
          <p:spPr bwMode="auto">
            <a:xfrm>
              <a:off x="1713863" y="3210660"/>
              <a:ext cx="1415246" cy="1971500"/>
            </a:xfrm>
            <a:custGeom>
              <a:avLst/>
              <a:gdLst>
                <a:gd name="T0" fmla="*/ 0 w 1725"/>
                <a:gd name="T1" fmla="*/ 2403 h 2403"/>
                <a:gd name="T2" fmla="*/ 1725 w 1725"/>
                <a:gd name="T3" fmla="*/ 0 h 2403"/>
                <a:gd name="T4" fmla="*/ 1725 w 1725"/>
                <a:gd name="T5" fmla="*/ 2403 h 2403"/>
                <a:gd name="T6" fmla="*/ 0 w 1725"/>
                <a:gd name="T7" fmla="*/ 2403 h 2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5" h="2403">
                  <a:moveTo>
                    <a:pt x="0" y="2403"/>
                  </a:moveTo>
                  <a:lnTo>
                    <a:pt x="1725" y="0"/>
                  </a:lnTo>
                  <a:lnTo>
                    <a:pt x="1725" y="2403"/>
                  </a:lnTo>
                  <a:lnTo>
                    <a:pt x="0" y="2403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10"/>
            <p:cNvSpPr>
              <a:spLocks/>
            </p:cNvSpPr>
            <p:nvPr/>
          </p:nvSpPr>
          <p:spPr bwMode="auto">
            <a:xfrm>
              <a:off x="2237299" y="3210660"/>
              <a:ext cx="891810" cy="1366841"/>
            </a:xfrm>
            <a:custGeom>
              <a:avLst/>
              <a:gdLst>
                <a:gd name="T0" fmla="*/ 16 w 1087"/>
                <a:gd name="T1" fmla="*/ 1529 h 1666"/>
                <a:gd name="T2" fmla="*/ 222 w 1087"/>
                <a:gd name="T3" fmla="*/ 1467 h 1666"/>
                <a:gd name="T4" fmla="*/ 423 w 1087"/>
                <a:gd name="T5" fmla="*/ 1666 h 1666"/>
                <a:gd name="T6" fmla="*/ 785 w 1087"/>
                <a:gd name="T7" fmla="*/ 1274 h 1666"/>
                <a:gd name="T8" fmla="*/ 957 w 1087"/>
                <a:gd name="T9" fmla="*/ 1612 h 1666"/>
                <a:gd name="T10" fmla="*/ 1087 w 1087"/>
                <a:gd name="T11" fmla="*/ 1371 h 1666"/>
                <a:gd name="T12" fmla="*/ 1087 w 1087"/>
                <a:gd name="T13" fmla="*/ 0 h 1666"/>
                <a:gd name="T14" fmla="*/ 0 w 1087"/>
                <a:gd name="T15" fmla="*/ 1517 h 1666"/>
                <a:gd name="T16" fmla="*/ 16 w 1087"/>
                <a:gd name="T17" fmla="*/ 1529 h 1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7" h="1666">
                  <a:moveTo>
                    <a:pt x="16" y="1529"/>
                  </a:moveTo>
                  <a:lnTo>
                    <a:pt x="222" y="1467"/>
                  </a:lnTo>
                  <a:lnTo>
                    <a:pt x="423" y="1666"/>
                  </a:lnTo>
                  <a:lnTo>
                    <a:pt x="785" y="1274"/>
                  </a:lnTo>
                  <a:lnTo>
                    <a:pt x="957" y="1612"/>
                  </a:lnTo>
                  <a:lnTo>
                    <a:pt x="1087" y="1371"/>
                  </a:lnTo>
                  <a:lnTo>
                    <a:pt x="1087" y="0"/>
                  </a:lnTo>
                  <a:lnTo>
                    <a:pt x="0" y="1517"/>
                  </a:lnTo>
                  <a:lnTo>
                    <a:pt x="16" y="1529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11"/>
            <p:cNvSpPr>
              <a:spLocks/>
            </p:cNvSpPr>
            <p:nvPr/>
          </p:nvSpPr>
          <p:spPr bwMode="auto">
            <a:xfrm>
              <a:off x="1897640" y="4021247"/>
              <a:ext cx="1787723" cy="1186345"/>
            </a:xfrm>
            <a:custGeom>
              <a:avLst/>
              <a:gdLst>
                <a:gd name="T0" fmla="*/ 0 w 2179"/>
                <a:gd name="T1" fmla="*/ 1446 h 1446"/>
                <a:gd name="T2" fmla="*/ 1092 w 2179"/>
                <a:gd name="T3" fmla="*/ 0 h 1446"/>
                <a:gd name="T4" fmla="*/ 2179 w 2179"/>
                <a:gd name="T5" fmla="*/ 1446 h 1446"/>
                <a:gd name="T6" fmla="*/ 0 w 2179"/>
                <a:gd name="T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9" h="1446">
                  <a:moveTo>
                    <a:pt x="0" y="1446"/>
                  </a:moveTo>
                  <a:lnTo>
                    <a:pt x="1092" y="0"/>
                  </a:lnTo>
                  <a:lnTo>
                    <a:pt x="2179" y="1446"/>
                  </a:lnTo>
                  <a:lnTo>
                    <a:pt x="0" y="1446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12"/>
            <p:cNvSpPr>
              <a:spLocks/>
            </p:cNvSpPr>
            <p:nvPr/>
          </p:nvSpPr>
          <p:spPr bwMode="auto">
            <a:xfrm>
              <a:off x="4063999" y="4234416"/>
              <a:ext cx="1228188" cy="990262"/>
            </a:xfrm>
            <a:custGeom>
              <a:avLst/>
              <a:gdLst>
                <a:gd name="T0" fmla="*/ 0 w 1497"/>
                <a:gd name="T1" fmla="*/ 1207 h 1207"/>
                <a:gd name="T2" fmla="*/ 752 w 1497"/>
                <a:gd name="T3" fmla="*/ 0 h 1207"/>
                <a:gd name="T4" fmla="*/ 1497 w 1497"/>
                <a:gd name="T5" fmla="*/ 1207 h 1207"/>
                <a:gd name="T6" fmla="*/ 0 w 1497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7" h="1207">
                  <a:moveTo>
                    <a:pt x="0" y="1207"/>
                  </a:moveTo>
                  <a:lnTo>
                    <a:pt x="752" y="0"/>
                  </a:lnTo>
                  <a:lnTo>
                    <a:pt x="1497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13"/>
            <p:cNvSpPr>
              <a:spLocks/>
            </p:cNvSpPr>
            <p:nvPr/>
          </p:nvSpPr>
          <p:spPr bwMode="auto">
            <a:xfrm>
              <a:off x="4063999" y="4234416"/>
              <a:ext cx="616965" cy="990262"/>
            </a:xfrm>
            <a:custGeom>
              <a:avLst/>
              <a:gdLst>
                <a:gd name="T0" fmla="*/ 0 w 752"/>
                <a:gd name="T1" fmla="*/ 1207 h 1207"/>
                <a:gd name="T2" fmla="*/ 752 w 752"/>
                <a:gd name="T3" fmla="*/ 0 h 1207"/>
                <a:gd name="T4" fmla="*/ 752 w 752"/>
                <a:gd name="T5" fmla="*/ 1207 h 1207"/>
                <a:gd name="T6" fmla="*/ 0 w 752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2" h="1207">
                  <a:moveTo>
                    <a:pt x="0" y="1207"/>
                  </a:moveTo>
                  <a:lnTo>
                    <a:pt x="752" y="0"/>
                  </a:lnTo>
                  <a:lnTo>
                    <a:pt x="752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14"/>
            <p:cNvSpPr>
              <a:spLocks/>
            </p:cNvSpPr>
            <p:nvPr/>
          </p:nvSpPr>
          <p:spPr bwMode="auto">
            <a:xfrm>
              <a:off x="1897640" y="4021247"/>
              <a:ext cx="895912" cy="1186345"/>
            </a:xfrm>
            <a:custGeom>
              <a:avLst/>
              <a:gdLst>
                <a:gd name="T0" fmla="*/ 0 w 1092"/>
                <a:gd name="T1" fmla="*/ 1446 h 1446"/>
                <a:gd name="T2" fmla="*/ 1092 w 1092"/>
                <a:gd name="T3" fmla="*/ 0 h 1446"/>
                <a:gd name="T4" fmla="*/ 1092 w 1092"/>
                <a:gd name="T5" fmla="*/ 1446 h 1446"/>
                <a:gd name="T6" fmla="*/ 0 w 1092"/>
                <a:gd name="T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2" h="1446">
                  <a:moveTo>
                    <a:pt x="0" y="1446"/>
                  </a:moveTo>
                  <a:lnTo>
                    <a:pt x="1092" y="0"/>
                  </a:lnTo>
                  <a:lnTo>
                    <a:pt x="1092" y="1446"/>
                  </a:lnTo>
                  <a:lnTo>
                    <a:pt x="0" y="1446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15"/>
            <p:cNvSpPr>
              <a:spLocks/>
            </p:cNvSpPr>
            <p:nvPr/>
          </p:nvSpPr>
          <p:spPr bwMode="auto">
            <a:xfrm>
              <a:off x="2293088" y="4021247"/>
              <a:ext cx="996826" cy="779411"/>
            </a:xfrm>
            <a:custGeom>
              <a:avLst/>
              <a:gdLst>
                <a:gd name="T0" fmla="*/ 89 w 514"/>
                <a:gd name="T1" fmla="*/ 344 h 402"/>
                <a:gd name="T2" fmla="*/ 134 w 514"/>
                <a:gd name="T3" fmla="*/ 378 h 402"/>
                <a:gd name="T4" fmla="*/ 187 w 514"/>
                <a:gd name="T5" fmla="*/ 340 h 402"/>
                <a:gd name="T6" fmla="*/ 219 w 514"/>
                <a:gd name="T7" fmla="*/ 387 h 402"/>
                <a:gd name="T8" fmla="*/ 259 w 514"/>
                <a:gd name="T9" fmla="*/ 350 h 402"/>
                <a:gd name="T10" fmla="*/ 292 w 514"/>
                <a:gd name="T11" fmla="*/ 375 h 402"/>
                <a:gd name="T12" fmla="*/ 325 w 514"/>
                <a:gd name="T13" fmla="*/ 350 h 402"/>
                <a:gd name="T14" fmla="*/ 385 w 514"/>
                <a:gd name="T15" fmla="*/ 401 h 402"/>
                <a:gd name="T16" fmla="*/ 429 w 514"/>
                <a:gd name="T17" fmla="*/ 351 h 402"/>
                <a:gd name="T18" fmla="*/ 469 w 514"/>
                <a:gd name="T19" fmla="*/ 373 h 402"/>
                <a:gd name="T20" fmla="*/ 514 w 514"/>
                <a:gd name="T21" fmla="*/ 340 h 402"/>
                <a:gd name="T22" fmla="*/ 258 w 514"/>
                <a:gd name="T23" fmla="*/ 0 h 402"/>
                <a:gd name="T24" fmla="*/ 0 w 514"/>
                <a:gd name="T25" fmla="*/ 342 h 402"/>
                <a:gd name="T26" fmla="*/ 42 w 514"/>
                <a:gd name="T27" fmla="*/ 371 h 402"/>
                <a:gd name="T28" fmla="*/ 89 w 514"/>
                <a:gd name="T29" fmla="*/ 344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4" h="402">
                  <a:moveTo>
                    <a:pt x="89" y="344"/>
                  </a:moveTo>
                  <a:cubicBezTo>
                    <a:pt x="134" y="378"/>
                    <a:pt x="134" y="378"/>
                    <a:pt x="134" y="378"/>
                  </a:cubicBezTo>
                  <a:cubicBezTo>
                    <a:pt x="187" y="340"/>
                    <a:pt x="187" y="340"/>
                    <a:pt x="187" y="340"/>
                  </a:cubicBezTo>
                  <a:cubicBezTo>
                    <a:pt x="219" y="387"/>
                    <a:pt x="219" y="387"/>
                    <a:pt x="219" y="387"/>
                  </a:cubicBezTo>
                  <a:cubicBezTo>
                    <a:pt x="259" y="350"/>
                    <a:pt x="259" y="350"/>
                    <a:pt x="259" y="350"/>
                  </a:cubicBezTo>
                  <a:cubicBezTo>
                    <a:pt x="292" y="375"/>
                    <a:pt x="292" y="375"/>
                    <a:pt x="292" y="375"/>
                  </a:cubicBezTo>
                  <a:cubicBezTo>
                    <a:pt x="325" y="350"/>
                    <a:pt x="325" y="350"/>
                    <a:pt x="325" y="350"/>
                  </a:cubicBezTo>
                  <a:cubicBezTo>
                    <a:pt x="325" y="350"/>
                    <a:pt x="381" y="402"/>
                    <a:pt x="385" y="401"/>
                  </a:cubicBezTo>
                  <a:cubicBezTo>
                    <a:pt x="390" y="400"/>
                    <a:pt x="429" y="351"/>
                    <a:pt x="429" y="351"/>
                  </a:cubicBezTo>
                  <a:cubicBezTo>
                    <a:pt x="469" y="373"/>
                    <a:pt x="469" y="373"/>
                    <a:pt x="469" y="373"/>
                  </a:cubicBezTo>
                  <a:cubicBezTo>
                    <a:pt x="514" y="340"/>
                    <a:pt x="514" y="340"/>
                    <a:pt x="514" y="340"/>
                  </a:cubicBezTo>
                  <a:cubicBezTo>
                    <a:pt x="258" y="0"/>
                    <a:pt x="258" y="0"/>
                    <a:pt x="258" y="0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42" y="371"/>
                    <a:pt x="42" y="371"/>
                    <a:pt x="42" y="371"/>
                  </a:cubicBezTo>
                  <a:lnTo>
                    <a:pt x="89" y="3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16"/>
            <p:cNvSpPr>
              <a:spLocks/>
            </p:cNvSpPr>
            <p:nvPr/>
          </p:nvSpPr>
          <p:spPr bwMode="auto">
            <a:xfrm>
              <a:off x="2293088" y="4021247"/>
              <a:ext cx="500464" cy="749875"/>
            </a:xfrm>
            <a:custGeom>
              <a:avLst/>
              <a:gdLst>
                <a:gd name="T0" fmla="*/ 100 w 610"/>
                <a:gd name="T1" fmla="*/ 876 h 914"/>
                <a:gd name="T2" fmla="*/ 211 w 610"/>
                <a:gd name="T3" fmla="*/ 813 h 914"/>
                <a:gd name="T4" fmla="*/ 317 w 610"/>
                <a:gd name="T5" fmla="*/ 893 h 914"/>
                <a:gd name="T6" fmla="*/ 442 w 610"/>
                <a:gd name="T7" fmla="*/ 803 h 914"/>
                <a:gd name="T8" fmla="*/ 518 w 610"/>
                <a:gd name="T9" fmla="*/ 914 h 914"/>
                <a:gd name="T10" fmla="*/ 610 w 610"/>
                <a:gd name="T11" fmla="*/ 832 h 914"/>
                <a:gd name="T12" fmla="*/ 610 w 610"/>
                <a:gd name="T13" fmla="*/ 0 h 914"/>
                <a:gd name="T14" fmla="*/ 0 w 610"/>
                <a:gd name="T15" fmla="*/ 808 h 914"/>
                <a:gd name="T16" fmla="*/ 100 w 610"/>
                <a:gd name="T17" fmla="*/ 876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0" h="914">
                  <a:moveTo>
                    <a:pt x="100" y="876"/>
                  </a:moveTo>
                  <a:lnTo>
                    <a:pt x="211" y="813"/>
                  </a:lnTo>
                  <a:lnTo>
                    <a:pt x="317" y="893"/>
                  </a:lnTo>
                  <a:lnTo>
                    <a:pt x="442" y="803"/>
                  </a:lnTo>
                  <a:lnTo>
                    <a:pt x="518" y="914"/>
                  </a:lnTo>
                  <a:lnTo>
                    <a:pt x="610" y="832"/>
                  </a:lnTo>
                  <a:lnTo>
                    <a:pt x="610" y="0"/>
                  </a:lnTo>
                  <a:lnTo>
                    <a:pt x="0" y="808"/>
                  </a:lnTo>
                  <a:lnTo>
                    <a:pt x="100" y="876"/>
                  </a:lnTo>
                  <a:close/>
                </a:path>
              </a:pathLst>
            </a:custGeom>
            <a:solidFill>
              <a:srgbClr val="D5CC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17"/>
            <p:cNvSpPr>
              <a:spLocks/>
            </p:cNvSpPr>
            <p:nvPr/>
          </p:nvSpPr>
          <p:spPr bwMode="auto">
            <a:xfrm>
              <a:off x="6406737" y="3693074"/>
              <a:ext cx="2292288" cy="1521903"/>
            </a:xfrm>
            <a:custGeom>
              <a:avLst/>
              <a:gdLst>
                <a:gd name="T0" fmla="*/ 0 w 2794"/>
                <a:gd name="T1" fmla="*/ 1855 h 1855"/>
                <a:gd name="T2" fmla="*/ 1399 w 2794"/>
                <a:gd name="T3" fmla="*/ 0 h 1855"/>
                <a:gd name="T4" fmla="*/ 2794 w 2794"/>
                <a:gd name="T5" fmla="*/ 1855 h 1855"/>
                <a:gd name="T6" fmla="*/ 0 w 2794"/>
                <a:gd name="T7" fmla="*/ 1855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94" h="1855">
                  <a:moveTo>
                    <a:pt x="0" y="1855"/>
                  </a:moveTo>
                  <a:lnTo>
                    <a:pt x="1399" y="0"/>
                  </a:lnTo>
                  <a:lnTo>
                    <a:pt x="2794" y="1855"/>
                  </a:lnTo>
                  <a:lnTo>
                    <a:pt x="0" y="1855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18"/>
            <p:cNvSpPr>
              <a:spLocks/>
            </p:cNvSpPr>
            <p:nvPr/>
          </p:nvSpPr>
          <p:spPr bwMode="auto">
            <a:xfrm>
              <a:off x="6406737" y="3693074"/>
              <a:ext cx="1147785" cy="1521903"/>
            </a:xfrm>
            <a:custGeom>
              <a:avLst/>
              <a:gdLst>
                <a:gd name="T0" fmla="*/ 0 w 1399"/>
                <a:gd name="T1" fmla="*/ 1855 h 1855"/>
                <a:gd name="T2" fmla="*/ 1399 w 1399"/>
                <a:gd name="T3" fmla="*/ 0 h 1855"/>
                <a:gd name="T4" fmla="*/ 1399 w 1399"/>
                <a:gd name="T5" fmla="*/ 1855 h 1855"/>
                <a:gd name="T6" fmla="*/ 0 w 1399"/>
                <a:gd name="T7" fmla="*/ 1855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9" h="1855">
                  <a:moveTo>
                    <a:pt x="0" y="1855"/>
                  </a:moveTo>
                  <a:lnTo>
                    <a:pt x="1399" y="0"/>
                  </a:lnTo>
                  <a:lnTo>
                    <a:pt x="1399" y="1855"/>
                  </a:lnTo>
                  <a:lnTo>
                    <a:pt x="0" y="1855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9"/>
            <p:cNvSpPr>
              <a:spLocks/>
            </p:cNvSpPr>
            <p:nvPr/>
          </p:nvSpPr>
          <p:spPr bwMode="auto">
            <a:xfrm>
              <a:off x="6914585" y="3693074"/>
              <a:ext cx="1275773" cy="998467"/>
            </a:xfrm>
            <a:custGeom>
              <a:avLst/>
              <a:gdLst>
                <a:gd name="T0" fmla="*/ 113 w 658"/>
                <a:gd name="T1" fmla="*/ 441 h 515"/>
                <a:gd name="T2" fmla="*/ 172 w 658"/>
                <a:gd name="T3" fmla="*/ 508 h 515"/>
                <a:gd name="T4" fmla="*/ 239 w 658"/>
                <a:gd name="T5" fmla="*/ 418 h 515"/>
                <a:gd name="T6" fmla="*/ 280 w 658"/>
                <a:gd name="T7" fmla="*/ 496 h 515"/>
                <a:gd name="T8" fmla="*/ 332 w 658"/>
                <a:gd name="T9" fmla="*/ 407 h 515"/>
                <a:gd name="T10" fmla="*/ 373 w 658"/>
                <a:gd name="T11" fmla="*/ 481 h 515"/>
                <a:gd name="T12" fmla="*/ 416 w 658"/>
                <a:gd name="T13" fmla="*/ 419 h 515"/>
                <a:gd name="T14" fmla="*/ 493 w 658"/>
                <a:gd name="T15" fmla="*/ 514 h 515"/>
                <a:gd name="T16" fmla="*/ 550 w 658"/>
                <a:gd name="T17" fmla="*/ 444 h 515"/>
                <a:gd name="T18" fmla="*/ 600 w 658"/>
                <a:gd name="T19" fmla="*/ 478 h 515"/>
                <a:gd name="T20" fmla="*/ 658 w 658"/>
                <a:gd name="T21" fmla="*/ 436 h 515"/>
                <a:gd name="T22" fmla="*/ 330 w 658"/>
                <a:gd name="T23" fmla="*/ 0 h 515"/>
                <a:gd name="T24" fmla="*/ 0 w 658"/>
                <a:gd name="T25" fmla="*/ 438 h 515"/>
                <a:gd name="T26" fmla="*/ 53 w 658"/>
                <a:gd name="T27" fmla="*/ 475 h 515"/>
                <a:gd name="T28" fmla="*/ 113 w 658"/>
                <a:gd name="T29" fmla="*/ 441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8" h="515">
                  <a:moveTo>
                    <a:pt x="113" y="441"/>
                  </a:moveTo>
                  <a:cubicBezTo>
                    <a:pt x="172" y="508"/>
                    <a:pt x="172" y="508"/>
                    <a:pt x="172" y="508"/>
                  </a:cubicBezTo>
                  <a:cubicBezTo>
                    <a:pt x="239" y="418"/>
                    <a:pt x="239" y="418"/>
                    <a:pt x="239" y="418"/>
                  </a:cubicBezTo>
                  <a:cubicBezTo>
                    <a:pt x="280" y="496"/>
                    <a:pt x="280" y="496"/>
                    <a:pt x="280" y="496"/>
                  </a:cubicBezTo>
                  <a:cubicBezTo>
                    <a:pt x="332" y="407"/>
                    <a:pt x="332" y="407"/>
                    <a:pt x="332" y="407"/>
                  </a:cubicBezTo>
                  <a:cubicBezTo>
                    <a:pt x="373" y="481"/>
                    <a:pt x="373" y="481"/>
                    <a:pt x="373" y="481"/>
                  </a:cubicBezTo>
                  <a:cubicBezTo>
                    <a:pt x="416" y="419"/>
                    <a:pt x="416" y="419"/>
                    <a:pt x="416" y="419"/>
                  </a:cubicBezTo>
                  <a:cubicBezTo>
                    <a:pt x="416" y="419"/>
                    <a:pt x="488" y="515"/>
                    <a:pt x="493" y="514"/>
                  </a:cubicBezTo>
                  <a:cubicBezTo>
                    <a:pt x="499" y="512"/>
                    <a:pt x="550" y="444"/>
                    <a:pt x="550" y="444"/>
                  </a:cubicBezTo>
                  <a:cubicBezTo>
                    <a:pt x="600" y="478"/>
                    <a:pt x="600" y="478"/>
                    <a:pt x="600" y="478"/>
                  </a:cubicBezTo>
                  <a:cubicBezTo>
                    <a:pt x="658" y="436"/>
                    <a:pt x="658" y="436"/>
                    <a:pt x="658" y="436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53" y="475"/>
                    <a:pt x="53" y="475"/>
                    <a:pt x="53" y="475"/>
                  </a:cubicBezTo>
                  <a:lnTo>
                    <a:pt x="113" y="4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0"/>
            <p:cNvSpPr>
              <a:spLocks/>
            </p:cNvSpPr>
            <p:nvPr/>
          </p:nvSpPr>
          <p:spPr bwMode="auto">
            <a:xfrm>
              <a:off x="6914585" y="3693074"/>
              <a:ext cx="639937" cy="985340"/>
            </a:xfrm>
            <a:custGeom>
              <a:avLst/>
              <a:gdLst>
                <a:gd name="T0" fmla="*/ 125 w 780"/>
                <a:gd name="T1" fmla="*/ 1123 h 1201"/>
                <a:gd name="T2" fmla="*/ 267 w 780"/>
                <a:gd name="T3" fmla="*/ 1043 h 1201"/>
                <a:gd name="T4" fmla="*/ 407 w 780"/>
                <a:gd name="T5" fmla="*/ 1201 h 1201"/>
                <a:gd name="T6" fmla="*/ 565 w 780"/>
                <a:gd name="T7" fmla="*/ 988 h 1201"/>
                <a:gd name="T8" fmla="*/ 662 w 780"/>
                <a:gd name="T9" fmla="*/ 1173 h 1201"/>
                <a:gd name="T10" fmla="*/ 780 w 780"/>
                <a:gd name="T11" fmla="*/ 967 h 1201"/>
                <a:gd name="T12" fmla="*/ 780 w 780"/>
                <a:gd name="T13" fmla="*/ 0 h 1201"/>
                <a:gd name="T14" fmla="*/ 0 w 780"/>
                <a:gd name="T15" fmla="*/ 1035 h 1201"/>
                <a:gd name="T16" fmla="*/ 125 w 780"/>
                <a:gd name="T17" fmla="*/ 1123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0" h="1201">
                  <a:moveTo>
                    <a:pt x="125" y="1123"/>
                  </a:moveTo>
                  <a:lnTo>
                    <a:pt x="267" y="1043"/>
                  </a:lnTo>
                  <a:lnTo>
                    <a:pt x="407" y="1201"/>
                  </a:lnTo>
                  <a:lnTo>
                    <a:pt x="565" y="988"/>
                  </a:lnTo>
                  <a:lnTo>
                    <a:pt x="662" y="1173"/>
                  </a:lnTo>
                  <a:lnTo>
                    <a:pt x="780" y="967"/>
                  </a:lnTo>
                  <a:lnTo>
                    <a:pt x="780" y="0"/>
                  </a:lnTo>
                  <a:lnTo>
                    <a:pt x="0" y="1035"/>
                  </a:lnTo>
                  <a:lnTo>
                    <a:pt x="125" y="1123"/>
                  </a:lnTo>
                  <a:close/>
                </a:path>
              </a:pathLst>
            </a:custGeom>
            <a:solidFill>
              <a:srgbClr val="D5CC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23"/>
            <p:cNvSpPr>
              <a:spLocks/>
            </p:cNvSpPr>
            <p:nvPr/>
          </p:nvSpPr>
          <p:spPr bwMode="auto">
            <a:xfrm>
              <a:off x="6678301" y="4362547"/>
              <a:ext cx="1011594" cy="850789"/>
            </a:xfrm>
            <a:custGeom>
              <a:avLst/>
              <a:gdLst>
                <a:gd name="T0" fmla="*/ 0 w 1233"/>
                <a:gd name="T1" fmla="*/ 1037 h 1037"/>
                <a:gd name="T2" fmla="*/ 619 w 1233"/>
                <a:gd name="T3" fmla="*/ 0 h 1037"/>
                <a:gd name="T4" fmla="*/ 1233 w 1233"/>
                <a:gd name="T5" fmla="*/ 1037 h 1037"/>
                <a:gd name="T6" fmla="*/ 0 w 1233"/>
                <a:gd name="T7" fmla="*/ 1037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3" h="1037">
                  <a:moveTo>
                    <a:pt x="0" y="1037"/>
                  </a:moveTo>
                  <a:lnTo>
                    <a:pt x="619" y="0"/>
                  </a:lnTo>
                  <a:lnTo>
                    <a:pt x="1233" y="1037"/>
                  </a:lnTo>
                  <a:lnTo>
                    <a:pt x="0" y="10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4"/>
            <p:cNvSpPr>
              <a:spLocks/>
            </p:cNvSpPr>
            <p:nvPr/>
          </p:nvSpPr>
          <p:spPr bwMode="auto">
            <a:xfrm>
              <a:off x="6678301" y="4362547"/>
              <a:ext cx="507848" cy="850789"/>
            </a:xfrm>
            <a:custGeom>
              <a:avLst/>
              <a:gdLst>
                <a:gd name="T0" fmla="*/ 0 w 619"/>
                <a:gd name="T1" fmla="*/ 1037 h 1037"/>
                <a:gd name="T2" fmla="*/ 619 w 619"/>
                <a:gd name="T3" fmla="*/ 0 h 1037"/>
                <a:gd name="T4" fmla="*/ 619 w 619"/>
                <a:gd name="T5" fmla="*/ 1037 h 1037"/>
                <a:gd name="T6" fmla="*/ 0 w 619"/>
                <a:gd name="T7" fmla="*/ 1037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9" h="1037">
                  <a:moveTo>
                    <a:pt x="0" y="1037"/>
                  </a:moveTo>
                  <a:lnTo>
                    <a:pt x="619" y="0"/>
                  </a:lnTo>
                  <a:lnTo>
                    <a:pt x="619" y="1037"/>
                  </a:lnTo>
                  <a:lnTo>
                    <a:pt x="0" y="1037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245" name="组合 1244"/>
            <p:cNvGrpSpPr/>
            <p:nvPr/>
          </p:nvGrpSpPr>
          <p:grpSpPr>
            <a:xfrm>
              <a:off x="2919899" y="4674312"/>
              <a:ext cx="1638404" cy="783513"/>
              <a:chOff x="2919899" y="4674312"/>
              <a:chExt cx="1638404" cy="783513"/>
            </a:xfrm>
          </p:grpSpPr>
          <p:sp>
            <p:nvSpPr>
              <p:cNvPr id="25" name="Freeform 225"/>
              <p:cNvSpPr>
                <a:spLocks/>
              </p:cNvSpPr>
              <p:nvPr/>
            </p:nvSpPr>
            <p:spPr bwMode="auto">
              <a:xfrm>
                <a:off x="2919899" y="4674312"/>
                <a:ext cx="1638404" cy="783513"/>
              </a:xfrm>
              <a:custGeom>
                <a:avLst/>
                <a:gdLst>
                  <a:gd name="T0" fmla="*/ 0 w 1997"/>
                  <a:gd name="T1" fmla="*/ 955 h 955"/>
                  <a:gd name="T2" fmla="*/ 1002 w 1997"/>
                  <a:gd name="T3" fmla="*/ 0 h 955"/>
                  <a:gd name="T4" fmla="*/ 1997 w 1997"/>
                  <a:gd name="T5" fmla="*/ 955 h 955"/>
                  <a:gd name="T6" fmla="*/ 0 w 1997"/>
                  <a:gd name="T7" fmla="*/ 955 h 9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97" h="955">
                    <a:moveTo>
                      <a:pt x="0" y="955"/>
                    </a:moveTo>
                    <a:lnTo>
                      <a:pt x="1002" y="0"/>
                    </a:lnTo>
                    <a:lnTo>
                      <a:pt x="1997" y="955"/>
                    </a:lnTo>
                    <a:lnTo>
                      <a:pt x="0" y="9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26"/>
              <p:cNvSpPr>
                <a:spLocks/>
              </p:cNvSpPr>
              <p:nvPr/>
            </p:nvSpPr>
            <p:spPr bwMode="auto">
              <a:xfrm>
                <a:off x="2919899" y="4674312"/>
                <a:ext cx="822073" cy="783513"/>
              </a:xfrm>
              <a:custGeom>
                <a:avLst/>
                <a:gdLst>
                  <a:gd name="T0" fmla="*/ 0 w 1002"/>
                  <a:gd name="T1" fmla="*/ 955 h 955"/>
                  <a:gd name="T2" fmla="*/ 1002 w 1002"/>
                  <a:gd name="T3" fmla="*/ 0 h 955"/>
                  <a:gd name="T4" fmla="*/ 1002 w 1002"/>
                  <a:gd name="T5" fmla="*/ 955 h 955"/>
                  <a:gd name="T6" fmla="*/ 0 w 1002"/>
                  <a:gd name="T7" fmla="*/ 955 h 9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02" h="955">
                    <a:moveTo>
                      <a:pt x="0" y="955"/>
                    </a:moveTo>
                    <a:lnTo>
                      <a:pt x="1002" y="0"/>
                    </a:lnTo>
                    <a:lnTo>
                      <a:pt x="1002" y="955"/>
                    </a:lnTo>
                    <a:lnTo>
                      <a:pt x="0" y="955"/>
                    </a:lnTo>
                    <a:close/>
                  </a:path>
                </a:pathLst>
              </a:custGeom>
              <a:solidFill>
                <a:srgbClr val="CDB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7" name="Freeform 227"/>
            <p:cNvSpPr>
              <a:spLocks/>
            </p:cNvSpPr>
            <p:nvPr/>
          </p:nvSpPr>
          <p:spPr bwMode="auto">
            <a:xfrm>
              <a:off x="3279574" y="5036798"/>
              <a:ext cx="118142" cy="187879"/>
            </a:xfrm>
            <a:custGeom>
              <a:avLst/>
              <a:gdLst>
                <a:gd name="T0" fmla="*/ 0 w 144"/>
                <a:gd name="T1" fmla="*/ 229 h 229"/>
                <a:gd name="T2" fmla="*/ 73 w 144"/>
                <a:gd name="T3" fmla="*/ 0 h 229"/>
                <a:gd name="T4" fmla="*/ 144 w 144"/>
                <a:gd name="T5" fmla="*/ 229 h 229"/>
                <a:gd name="T6" fmla="*/ 0 w 144"/>
                <a:gd name="T7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229">
                  <a:moveTo>
                    <a:pt x="0" y="229"/>
                  </a:moveTo>
                  <a:lnTo>
                    <a:pt x="73" y="0"/>
                  </a:lnTo>
                  <a:lnTo>
                    <a:pt x="144" y="229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28"/>
            <p:cNvSpPr>
              <a:spLocks/>
            </p:cNvSpPr>
            <p:nvPr/>
          </p:nvSpPr>
          <p:spPr bwMode="auto">
            <a:xfrm>
              <a:off x="768806" y="4893765"/>
              <a:ext cx="186238" cy="294536"/>
            </a:xfrm>
            <a:custGeom>
              <a:avLst/>
              <a:gdLst>
                <a:gd name="T0" fmla="*/ 0 w 227"/>
                <a:gd name="T1" fmla="*/ 359 h 359"/>
                <a:gd name="T2" fmla="*/ 113 w 227"/>
                <a:gd name="T3" fmla="*/ 0 h 359"/>
                <a:gd name="T4" fmla="*/ 227 w 227"/>
                <a:gd name="T5" fmla="*/ 359 h 359"/>
                <a:gd name="T6" fmla="*/ 0 w 227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359">
                  <a:moveTo>
                    <a:pt x="0" y="359"/>
                  </a:moveTo>
                  <a:lnTo>
                    <a:pt x="113" y="0"/>
                  </a:lnTo>
                  <a:lnTo>
                    <a:pt x="227" y="359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29"/>
            <p:cNvSpPr>
              <a:spLocks/>
            </p:cNvSpPr>
            <p:nvPr/>
          </p:nvSpPr>
          <p:spPr bwMode="auto">
            <a:xfrm>
              <a:off x="6165035" y="5036798"/>
              <a:ext cx="120604" cy="187879"/>
            </a:xfrm>
            <a:custGeom>
              <a:avLst/>
              <a:gdLst>
                <a:gd name="T0" fmla="*/ 0 w 147"/>
                <a:gd name="T1" fmla="*/ 229 h 229"/>
                <a:gd name="T2" fmla="*/ 73 w 147"/>
                <a:gd name="T3" fmla="*/ 0 h 229"/>
                <a:gd name="T4" fmla="*/ 147 w 147"/>
                <a:gd name="T5" fmla="*/ 229 h 229"/>
                <a:gd name="T6" fmla="*/ 0 w 147"/>
                <a:gd name="T7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29">
                  <a:moveTo>
                    <a:pt x="0" y="229"/>
                  </a:moveTo>
                  <a:lnTo>
                    <a:pt x="73" y="0"/>
                  </a:lnTo>
                  <a:lnTo>
                    <a:pt x="147" y="229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30"/>
            <p:cNvSpPr>
              <a:spLocks/>
            </p:cNvSpPr>
            <p:nvPr/>
          </p:nvSpPr>
          <p:spPr bwMode="auto">
            <a:xfrm>
              <a:off x="6265949" y="4930143"/>
              <a:ext cx="187879" cy="294536"/>
            </a:xfrm>
            <a:custGeom>
              <a:avLst/>
              <a:gdLst>
                <a:gd name="T0" fmla="*/ 0 w 229"/>
                <a:gd name="T1" fmla="*/ 359 h 359"/>
                <a:gd name="T2" fmla="*/ 113 w 229"/>
                <a:gd name="T3" fmla="*/ 0 h 359"/>
                <a:gd name="T4" fmla="*/ 229 w 229"/>
                <a:gd name="T5" fmla="*/ 359 h 359"/>
                <a:gd name="T6" fmla="*/ 0 w 229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9" h="359">
                  <a:moveTo>
                    <a:pt x="0" y="359"/>
                  </a:moveTo>
                  <a:lnTo>
                    <a:pt x="113" y="0"/>
                  </a:lnTo>
                  <a:lnTo>
                    <a:pt x="229" y="359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31"/>
            <p:cNvSpPr>
              <a:spLocks/>
            </p:cNvSpPr>
            <p:nvPr/>
          </p:nvSpPr>
          <p:spPr bwMode="auto">
            <a:xfrm>
              <a:off x="6881768" y="4949977"/>
              <a:ext cx="187879" cy="294536"/>
            </a:xfrm>
            <a:custGeom>
              <a:avLst/>
              <a:gdLst>
                <a:gd name="T0" fmla="*/ 0 w 229"/>
                <a:gd name="T1" fmla="*/ 359 h 359"/>
                <a:gd name="T2" fmla="*/ 113 w 229"/>
                <a:gd name="T3" fmla="*/ 0 h 359"/>
                <a:gd name="T4" fmla="*/ 229 w 229"/>
                <a:gd name="T5" fmla="*/ 359 h 359"/>
                <a:gd name="T6" fmla="*/ 0 w 229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9" h="359">
                  <a:moveTo>
                    <a:pt x="0" y="359"/>
                  </a:moveTo>
                  <a:lnTo>
                    <a:pt x="113" y="0"/>
                  </a:lnTo>
                  <a:lnTo>
                    <a:pt x="229" y="359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32"/>
            <p:cNvSpPr>
              <a:spLocks/>
            </p:cNvSpPr>
            <p:nvPr/>
          </p:nvSpPr>
          <p:spPr bwMode="auto">
            <a:xfrm>
              <a:off x="8016426" y="4908955"/>
              <a:ext cx="210851" cy="335557"/>
            </a:xfrm>
            <a:custGeom>
              <a:avLst/>
              <a:gdLst>
                <a:gd name="T0" fmla="*/ 0 w 257"/>
                <a:gd name="T1" fmla="*/ 409 h 409"/>
                <a:gd name="T2" fmla="*/ 127 w 257"/>
                <a:gd name="T3" fmla="*/ 0 h 409"/>
                <a:gd name="T4" fmla="*/ 257 w 257"/>
                <a:gd name="T5" fmla="*/ 409 h 409"/>
                <a:gd name="T6" fmla="*/ 0 w 257"/>
                <a:gd name="T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409">
                  <a:moveTo>
                    <a:pt x="0" y="409"/>
                  </a:moveTo>
                  <a:lnTo>
                    <a:pt x="127" y="0"/>
                  </a:lnTo>
                  <a:lnTo>
                    <a:pt x="257" y="409"/>
                  </a:lnTo>
                  <a:lnTo>
                    <a:pt x="0" y="40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33"/>
            <p:cNvSpPr>
              <a:spLocks/>
            </p:cNvSpPr>
            <p:nvPr/>
          </p:nvSpPr>
          <p:spPr bwMode="auto">
            <a:xfrm>
              <a:off x="3981865" y="4965420"/>
              <a:ext cx="160805" cy="255155"/>
            </a:xfrm>
            <a:custGeom>
              <a:avLst/>
              <a:gdLst>
                <a:gd name="T0" fmla="*/ 0 w 196"/>
                <a:gd name="T1" fmla="*/ 311 h 311"/>
                <a:gd name="T2" fmla="*/ 99 w 196"/>
                <a:gd name="T3" fmla="*/ 0 h 311"/>
                <a:gd name="T4" fmla="*/ 196 w 196"/>
                <a:gd name="T5" fmla="*/ 311 h 311"/>
                <a:gd name="T6" fmla="*/ 0 w 196"/>
                <a:gd name="T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311">
                  <a:moveTo>
                    <a:pt x="0" y="311"/>
                  </a:moveTo>
                  <a:lnTo>
                    <a:pt x="99" y="0"/>
                  </a:lnTo>
                  <a:lnTo>
                    <a:pt x="196" y="311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34"/>
            <p:cNvSpPr>
              <a:spLocks/>
            </p:cNvSpPr>
            <p:nvPr/>
          </p:nvSpPr>
          <p:spPr bwMode="auto">
            <a:xfrm>
              <a:off x="2187578" y="4965420"/>
              <a:ext cx="160805" cy="255155"/>
            </a:xfrm>
            <a:custGeom>
              <a:avLst/>
              <a:gdLst>
                <a:gd name="T0" fmla="*/ 0 w 196"/>
                <a:gd name="T1" fmla="*/ 311 h 311"/>
                <a:gd name="T2" fmla="*/ 99 w 196"/>
                <a:gd name="T3" fmla="*/ 0 h 311"/>
                <a:gd name="T4" fmla="*/ 196 w 196"/>
                <a:gd name="T5" fmla="*/ 311 h 311"/>
                <a:gd name="T6" fmla="*/ 0 w 196"/>
                <a:gd name="T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311">
                  <a:moveTo>
                    <a:pt x="0" y="311"/>
                  </a:moveTo>
                  <a:lnTo>
                    <a:pt x="99" y="0"/>
                  </a:lnTo>
                  <a:lnTo>
                    <a:pt x="196" y="311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35"/>
            <p:cNvSpPr>
              <a:spLocks/>
            </p:cNvSpPr>
            <p:nvPr/>
          </p:nvSpPr>
          <p:spPr bwMode="auto">
            <a:xfrm>
              <a:off x="2852949" y="5052387"/>
              <a:ext cx="106656" cy="168189"/>
            </a:xfrm>
            <a:custGeom>
              <a:avLst/>
              <a:gdLst>
                <a:gd name="T0" fmla="*/ 0 w 130"/>
                <a:gd name="T1" fmla="*/ 205 h 205"/>
                <a:gd name="T2" fmla="*/ 64 w 130"/>
                <a:gd name="T3" fmla="*/ 0 h 205"/>
                <a:gd name="T4" fmla="*/ 130 w 130"/>
                <a:gd name="T5" fmla="*/ 205 h 205"/>
                <a:gd name="T6" fmla="*/ 0 w 130"/>
                <a:gd name="T7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205">
                  <a:moveTo>
                    <a:pt x="0" y="205"/>
                  </a:moveTo>
                  <a:lnTo>
                    <a:pt x="64" y="0"/>
                  </a:lnTo>
                  <a:lnTo>
                    <a:pt x="130" y="205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36"/>
            <p:cNvSpPr>
              <a:spLocks/>
            </p:cNvSpPr>
            <p:nvPr/>
          </p:nvSpPr>
          <p:spPr bwMode="auto">
            <a:xfrm>
              <a:off x="2716758" y="5106535"/>
              <a:ext cx="72198" cy="114040"/>
            </a:xfrm>
            <a:custGeom>
              <a:avLst/>
              <a:gdLst>
                <a:gd name="T0" fmla="*/ 0 w 88"/>
                <a:gd name="T1" fmla="*/ 139 h 139"/>
                <a:gd name="T2" fmla="*/ 45 w 88"/>
                <a:gd name="T3" fmla="*/ 0 h 139"/>
                <a:gd name="T4" fmla="*/ 88 w 88"/>
                <a:gd name="T5" fmla="*/ 139 h 139"/>
                <a:gd name="T6" fmla="*/ 0 w 88"/>
                <a:gd name="T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39">
                  <a:moveTo>
                    <a:pt x="0" y="139"/>
                  </a:moveTo>
                  <a:lnTo>
                    <a:pt x="45" y="0"/>
                  </a:lnTo>
                  <a:lnTo>
                    <a:pt x="88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37"/>
            <p:cNvSpPr>
              <a:spLocks/>
            </p:cNvSpPr>
            <p:nvPr/>
          </p:nvSpPr>
          <p:spPr bwMode="auto">
            <a:xfrm>
              <a:off x="4217003" y="5019713"/>
              <a:ext cx="163266" cy="257616"/>
            </a:xfrm>
            <a:custGeom>
              <a:avLst/>
              <a:gdLst>
                <a:gd name="T0" fmla="*/ 0 w 199"/>
                <a:gd name="T1" fmla="*/ 314 h 314"/>
                <a:gd name="T2" fmla="*/ 99 w 199"/>
                <a:gd name="T3" fmla="*/ 0 h 314"/>
                <a:gd name="T4" fmla="*/ 199 w 199"/>
                <a:gd name="T5" fmla="*/ 314 h 314"/>
                <a:gd name="T6" fmla="*/ 0 w 199"/>
                <a:gd name="T7" fmla="*/ 31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" h="314">
                  <a:moveTo>
                    <a:pt x="0" y="314"/>
                  </a:moveTo>
                  <a:lnTo>
                    <a:pt x="99" y="0"/>
                  </a:lnTo>
                  <a:lnTo>
                    <a:pt x="199" y="314"/>
                  </a:lnTo>
                  <a:lnTo>
                    <a:pt x="0" y="314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38"/>
            <p:cNvSpPr>
              <a:spLocks/>
            </p:cNvSpPr>
            <p:nvPr/>
          </p:nvSpPr>
          <p:spPr bwMode="auto">
            <a:xfrm>
              <a:off x="5114061" y="5035158"/>
              <a:ext cx="118142" cy="185418"/>
            </a:xfrm>
            <a:custGeom>
              <a:avLst/>
              <a:gdLst>
                <a:gd name="T0" fmla="*/ 0 w 144"/>
                <a:gd name="T1" fmla="*/ 226 h 226"/>
                <a:gd name="T2" fmla="*/ 71 w 144"/>
                <a:gd name="T3" fmla="*/ 0 h 226"/>
                <a:gd name="T4" fmla="*/ 144 w 144"/>
                <a:gd name="T5" fmla="*/ 226 h 226"/>
                <a:gd name="T6" fmla="*/ 0 w 144"/>
                <a:gd name="T7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226">
                  <a:moveTo>
                    <a:pt x="0" y="226"/>
                  </a:moveTo>
                  <a:lnTo>
                    <a:pt x="71" y="0"/>
                  </a:lnTo>
                  <a:lnTo>
                    <a:pt x="144" y="226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39"/>
            <p:cNvSpPr>
              <a:spLocks/>
            </p:cNvSpPr>
            <p:nvPr/>
          </p:nvSpPr>
          <p:spPr bwMode="auto">
            <a:xfrm>
              <a:off x="5181011" y="5042686"/>
              <a:ext cx="118142" cy="184598"/>
            </a:xfrm>
            <a:custGeom>
              <a:avLst/>
              <a:gdLst>
                <a:gd name="T0" fmla="*/ 0 w 144"/>
                <a:gd name="T1" fmla="*/ 225 h 225"/>
                <a:gd name="T2" fmla="*/ 71 w 144"/>
                <a:gd name="T3" fmla="*/ 0 h 225"/>
                <a:gd name="T4" fmla="*/ 144 w 144"/>
                <a:gd name="T5" fmla="*/ 225 h 225"/>
                <a:gd name="T6" fmla="*/ 0 w 144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225">
                  <a:moveTo>
                    <a:pt x="0" y="225"/>
                  </a:moveTo>
                  <a:lnTo>
                    <a:pt x="71" y="0"/>
                  </a:lnTo>
                  <a:lnTo>
                    <a:pt x="144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40"/>
            <p:cNvSpPr>
              <a:spLocks/>
            </p:cNvSpPr>
            <p:nvPr/>
          </p:nvSpPr>
          <p:spPr bwMode="auto">
            <a:xfrm>
              <a:off x="4975083" y="5042686"/>
              <a:ext cx="118142" cy="184598"/>
            </a:xfrm>
            <a:custGeom>
              <a:avLst/>
              <a:gdLst>
                <a:gd name="T0" fmla="*/ 0 w 144"/>
                <a:gd name="T1" fmla="*/ 225 h 225"/>
                <a:gd name="T2" fmla="*/ 71 w 144"/>
                <a:gd name="T3" fmla="*/ 0 h 225"/>
                <a:gd name="T4" fmla="*/ 144 w 144"/>
                <a:gd name="T5" fmla="*/ 225 h 225"/>
                <a:gd name="T6" fmla="*/ 0 w 144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225">
                  <a:moveTo>
                    <a:pt x="0" y="225"/>
                  </a:moveTo>
                  <a:lnTo>
                    <a:pt x="71" y="0"/>
                  </a:lnTo>
                  <a:lnTo>
                    <a:pt x="144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41"/>
            <p:cNvSpPr>
              <a:spLocks/>
            </p:cNvSpPr>
            <p:nvPr/>
          </p:nvSpPr>
          <p:spPr bwMode="auto">
            <a:xfrm>
              <a:off x="4532869" y="5042686"/>
              <a:ext cx="118963" cy="184598"/>
            </a:xfrm>
            <a:custGeom>
              <a:avLst/>
              <a:gdLst>
                <a:gd name="T0" fmla="*/ 0 w 145"/>
                <a:gd name="T1" fmla="*/ 225 h 225"/>
                <a:gd name="T2" fmla="*/ 71 w 145"/>
                <a:gd name="T3" fmla="*/ 0 h 225"/>
                <a:gd name="T4" fmla="*/ 145 w 145"/>
                <a:gd name="T5" fmla="*/ 225 h 225"/>
                <a:gd name="T6" fmla="*/ 0 w 145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225">
                  <a:moveTo>
                    <a:pt x="0" y="225"/>
                  </a:moveTo>
                  <a:lnTo>
                    <a:pt x="71" y="0"/>
                  </a:lnTo>
                  <a:lnTo>
                    <a:pt x="145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42"/>
            <p:cNvSpPr>
              <a:spLocks/>
            </p:cNvSpPr>
            <p:nvPr/>
          </p:nvSpPr>
          <p:spPr bwMode="auto">
            <a:xfrm>
              <a:off x="1145089" y="5016972"/>
              <a:ext cx="118963" cy="186238"/>
            </a:xfrm>
            <a:custGeom>
              <a:avLst/>
              <a:gdLst>
                <a:gd name="T0" fmla="*/ 0 w 145"/>
                <a:gd name="T1" fmla="*/ 227 h 227"/>
                <a:gd name="T2" fmla="*/ 71 w 145"/>
                <a:gd name="T3" fmla="*/ 0 h 227"/>
                <a:gd name="T4" fmla="*/ 145 w 145"/>
                <a:gd name="T5" fmla="*/ 227 h 227"/>
                <a:gd name="T6" fmla="*/ 0 w 145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227">
                  <a:moveTo>
                    <a:pt x="0" y="227"/>
                  </a:moveTo>
                  <a:lnTo>
                    <a:pt x="71" y="0"/>
                  </a:lnTo>
                  <a:lnTo>
                    <a:pt x="1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43"/>
            <p:cNvSpPr>
              <a:spLocks/>
            </p:cNvSpPr>
            <p:nvPr/>
          </p:nvSpPr>
          <p:spPr bwMode="auto">
            <a:xfrm>
              <a:off x="6474013" y="5042686"/>
              <a:ext cx="118963" cy="184598"/>
            </a:xfrm>
            <a:custGeom>
              <a:avLst/>
              <a:gdLst>
                <a:gd name="T0" fmla="*/ 0 w 145"/>
                <a:gd name="T1" fmla="*/ 225 h 225"/>
                <a:gd name="T2" fmla="*/ 71 w 145"/>
                <a:gd name="T3" fmla="*/ 0 h 225"/>
                <a:gd name="T4" fmla="*/ 145 w 145"/>
                <a:gd name="T5" fmla="*/ 225 h 225"/>
                <a:gd name="T6" fmla="*/ 0 w 145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225">
                  <a:moveTo>
                    <a:pt x="0" y="225"/>
                  </a:moveTo>
                  <a:lnTo>
                    <a:pt x="71" y="0"/>
                  </a:lnTo>
                  <a:lnTo>
                    <a:pt x="145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44"/>
            <p:cNvSpPr>
              <a:spLocks/>
            </p:cNvSpPr>
            <p:nvPr/>
          </p:nvSpPr>
          <p:spPr bwMode="auto">
            <a:xfrm>
              <a:off x="6516675" y="5075503"/>
              <a:ext cx="116501" cy="186238"/>
            </a:xfrm>
            <a:custGeom>
              <a:avLst/>
              <a:gdLst>
                <a:gd name="T0" fmla="*/ 0 w 142"/>
                <a:gd name="T1" fmla="*/ 227 h 227"/>
                <a:gd name="T2" fmla="*/ 71 w 142"/>
                <a:gd name="T3" fmla="*/ 0 h 227"/>
                <a:gd name="T4" fmla="*/ 142 w 142"/>
                <a:gd name="T5" fmla="*/ 227 h 227"/>
                <a:gd name="T6" fmla="*/ 0 w 142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27">
                  <a:moveTo>
                    <a:pt x="0" y="227"/>
                  </a:moveTo>
                  <a:lnTo>
                    <a:pt x="71" y="0"/>
                  </a:lnTo>
                  <a:lnTo>
                    <a:pt x="142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45"/>
            <p:cNvSpPr>
              <a:spLocks/>
            </p:cNvSpPr>
            <p:nvPr/>
          </p:nvSpPr>
          <p:spPr bwMode="auto">
            <a:xfrm>
              <a:off x="7630002" y="5042686"/>
              <a:ext cx="118142" cy="184598"/>
            </a:xfrm>
            <a:custGeom>
              <a:avLst/>
              <a:gdLst>
                <a:gd name="T0" fmla="*/ 0 w 144"/>
                <a:gd name="T1" fmla="*/ 225 h 225"/>
                <a:gd name="T2" fmla="*/ 71 w 144"/>
                <a:gd name="T3" fmla="*/ 0 h 225"/>
                <a:gd name="T4" fmla="*/ 144 w 144"/>
                <a:gd name="T5" fmla="*/ 225 h 225"/>
                <a:gd name="T6" fmla="*/ 0 w 144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225">
                  <a:moveTo>
                    <a:pt x="0" y="225"/>
                  </a:moveTo>
                  <a:lnTo>
                    <a:pt x="71" y="0"/>
                  </a:lnTo>
                  <a:lnTo>
                    <a:pt x="144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46"/>
            <p:cNvSpPr>
              <a:spLocks/>
            </p:cNvSpPr>
            <p:nvPr/>
          </p:nvSpPr>
          <p:spPr bwMode="auto">
            <a:xfrm>
              <a:off x="7672665" y="5075503"/>
              <a:ext cx="116501" cy="186238"/>
            </a:xfrm>
            <a:custGeom>
              <a:avLst/>
              <a:gdLst>
                <a:gd name="T0" fmla="*/ 0 w 142"/>
                <a:gd name="T1" fmla="*/ 227 h 227"/>
                <a:gd name="T2" fmla="*/ 71 w 142"/>
                <a:gd name="T3" fmla="*/ 0 h 227"/>
                <a:gd name="T4" fmla="*/ 142 w 142"/>
                <a:gd name="T5" fmla="*/ 227 h 227"/>
                <a:gd name="T6" fmla="*/ 0 w 142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27">
                  <a:moveTo>
                    <a:pt x="0" y="227"/>
                  </a:moveTo>
                  <a:lnTo>
                    <a:pt x="71" y="0"/>
                  </a:lnTo>
                  <a:lnTo>
                    <a:pt x="142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231" name="Group 267"/>
            <p:cNvGrpSpPr>
              <a:grpSpLocks noChangeAspect="1"/>
            </p:cNvGrpSpPr>
            <p:nvPr/>
          </p:nvGrpSpPr>
          <p:grpSpPr bwMode="auto">
            <a:xfrm>
              <a:off x="3103609" y="3028938"/>
              <a:ext cx="173244" cy="212364"/>
              <a:chOff x="2540" y="1202"/>
              <a:chExt cx="682" cy="836"/>
            </a:xfrm>
          </p:grpSpPr>
          <p:sp>
            <p:nvSpPr>
              <p:cNvPr id="1233" name="Freeform 268"/>
              <p:cNvSpPr>
                <a:spLocks/>
              </p:cNvSpPr>
              <p:nvPr/>
            </p:nvSpPr>
            <p:spPr bwMode="auto">
              <a:xfrm>
                <a:off x="2540" y="1969"/>
                <a:ext cx="174" cy="69"/>
              </a:xfrm>
              <a:custGeom>
                <a:avLst/>
                <a:gdLst>
                  <a:gd name="T0" fmla="*/ 73 w 73"/>
                  <a:gd name="T1" fmla="*/ 22 h 29"/>
                  <a:gd name="T2" fmla="*/ 66 w 73"/>
                  <a:gd name="T3" fmla="*/ 29 h 29"/>
                  <a:gd name="T4" fmla="*/ 7 w 73"/>
                  <a:gd name="T5" fmla="*/ 29 h 29"/>
                  <a:gd name="T6" fmla="*/ 0 w 73"/>
                  <a:gd name="T7" fmla="*/ 22 h 29"/>
                  <a:gd name="T8" fmla="*/ 0 w 73"/>
                  <a:gd name="T9" fmla="*/ 7 h 29"/>
                  <a:gd name="T10" fmla="*/ 7 w 73"/>
                  <a:gd name="T11" fmla="*/ 0 h 29"/>
                  <a:gd name="T12" fmla="*/ 66 w 73"/>
                  <a:gd name="T13" fmla="*/ 0 h 29"/>
                  <a:gd name="T14" fmla="*/ 73 w 73"/>
                  <a:gd name="T15" fmla="*/ 7 h 29"/>
                  <a:gd name="T16" fmla="*/ 73 w 73"/>
                  <a:gd name="T17" fmla="*/ 2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" h="29">
                    <a:moveTo>
                      <a:pt x="73" y="22"/>
                    </a:moveTo>
                    <a:cubicBezTo>
                      <a:pt x="73" y="26"/>
                      <a:pt x="70" y="29"/>
                      <a:pt x="66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3" y="29"/>
                      <a:pt x="0" y="26"/>
                      <a:pt x="0" y="2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3"/>
                      <a:pt x="73" y="7"/>
                    </a:cubicBezTo>
                    <a:cubicBezTo>
                      <a:pt x="73" y="22"/>
                      <a:pt x="73" y="22"/>
                      <a:pt x="73" y="22"/>
                    </a:cubicBezTo>
                  </a:path>
                </a:pathLst>
              </a:custGeom>
              <a:solidFill>
                <a:srgbClr val="F2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4" name="Freeform 269"/>
              <p:cNvSpPr>
                <a:spLocks/>
              </p:cNvSpPr>
              <p:nvPr/>
            </p:nvSpPr>
            <p:spPr bwMode="auto">
              <a:xfrm>
                <a:off x="2576" y="1202"/>
                <a:ext cx="100" cy="831"/>
              </a:xfrm>
              <a:custGeom>
                <a:avLst/>
                <a:gdLst>
                  <a:gd name="T0" fmla="*/ 42 w 42"/>
                  <a:gd name="T1" fmla="*/ 322 h 349"/>
                  <a:gd name="T2" fmla="*/ 21 w 42"/>
                  <a:gd name="T3" fmla="*/ 349 h 349"/>
                  <a:gd name="T4" fmla="*/ 0 w 42"/>
                  <a:gd name="T5" fmla="*/ 322 h 349"/>
                  <a:gd name="T6" fmla="*/ 0 w 42"/>
                  <a:gd name="T7" fmla="*/ 27 h 349"/>
                  <a:gd name="T8" fmla="*/ 21 w 42"/>
                  <a:gd name="T9" fmla="*/ 0 h 349"/>
                  <a:gd name="T10" fmla="*/ 42 w 42"/>
                  <a:gd name="T11" fmla="*/ 27 h 349"/>
                  <a:gd name="T12" fmla="*/ 42 w 42"/>
                  <a:gd name="T13" fmla="*/ 322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49">
                    <a:moveTo>
                      <a:pt x="42" y="322"/>
                    </a:moveTo>
                    <a:cubicBezTo>
                      <a:pt x="42" y="337"/>
                      <a:pt x="34" y="349"/>
                      <a:pt x="21" y="349"/>
                    </a:cubicBezTo>
                    <a:cubicBezTo>
                      <a:pt x="8" y="349"/>
                      <a:pt x="0" y="337"/>
                      <a:pt x="0" y="322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2"/>
                      <a:pt x="8" y="0"/>
                      <a:pt x="21" y="0"/>
                    </a:cubicBezTo>
                    <a:cubicBezTo>
                      <a:pt x="34" y="0"/>
                      <a:pt x="42" y="12"/>
                      <a:pt x="42" y="27"/>
                    </a:cubicBezTo>
                    <a:cubicBezTo>
                      <a:pt x="42" y="322"/>
                      <a:pt x="42" y="322"/>
                      <a:pt x="42" y="322"/>
                    </a:cubicBezTo>
                  </a:path>
                </a:pathLst>
              </a:custGeom>
              <a:solidFill>
                <a:srgbClr val="F2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5" name="Rectangle 270"/>
              <p:cNvSpPr>
                <a:spLocks noChangeArrowheads="1"/>
              </p:cNvSpPr>
              <p:nvPr/>
            </p:nvSpPr>
            <p:spPr bwMode="auto">
              <a:xfrm>
                <a:off x="2576" y="1957"/>
                <a:ext cx="100" cy="12"/>
              </a:xfrm>
              <a:prstGeom prst="rect">
                <a:avLst/>
              </a:pr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6" name="Rectangle 271"/>
              <p:cNvSpPr>
                <a:spLocks noChangeArrowheads="1"/>
              </p:cNvSpPr>
              <p:nvPr/>
            </p:nvSpPr>
            <p:spPr bwMode="auto">
              <a:xfrm>
                <a:off x="2576" y="1957"/>
                <a:ext cx="100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7" name="Freeform 272"/>
              <p:cNvSpPr>
                <a:spLocks/>
              </p:cNvSpPr>
              <p:nvPr/>
            </p:nvSpPr>
            <p:spPr bwMode="auto">
              <a:xfrm>
                <a:off x="2626" y="1969"/>
                <a:ext cx="88" cy="69"/>
              </a:xfrm>
              <a:custGeom>
                <a:avLst/>
                <a:gdLst>
                  <a:gd name="T0" fmla="*/ 30 w 37"/>
                  <a:gd name="T1" fmla="*/ 0 h 29"/>
                  <a:gd name="T2" fmla="*/ 21 w 37"/>
                  <a:gd name="T3" fmla="*/ 0 h 29"/>
                  <a:gd name="T4" fmla="*/ 0 w 37"/>
                  <a:gd name="T5" fmla="*/ 27 h 29"/>
                  <a:gd name="T6" fmla="*/ 0 w 37"/>
                  <a:gd name="T7" fmla="*/ 29 h 29"/>
                  <a:gd name="T8" fmla="*/ 30 w 37"/>
                  <a:gd name="T9" fmla="*/ 29 h 29"/>
                  <a:gd name="T10" fmla="*/ 37 w 37"/>
                  <a:gd name="T11" fmla="*/ 22 h 29"/>
                  <a:gd name="T12" fmla="*/ 37 w 37"/>
                  <a:gd name="T13" fmla="*/ 7 h 29"/>
                  <a:gd name="T14" fmla="*/ 30 w 37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29">
                    <a:moveTo>
                      <a:pt x="30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15"/>
                      <a:pt x="13" y="27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4" y="29"/>
                      <a:pt x="37" y="26"/>
                      <a:pt x="37" y="22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3"/>
                      <a:pt x="34" y="0"/>
                      <a:pt x="30" y="0"/>
                    </a:cubicBezTo>
                  </a:path>
                </a:pathLst>
              </a:custGeom>
              <a:solidFill>
                <a:srgbClr val="C7CA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8" name="Freeform 273"/>
              <p:cNvSpPr>
                <a:spLocks noEditPoints="1"/>
              </p:cNvSpPr>
              <p:nvPr/>
            </p:nvSpPr>
            <p:spPr bwMode="auto">
              <a:xfrm>
                <a:off x="2626" y="1202"/>
                <a:ext cx="50" cy="831"/>
              </a:xfrm>
              <a:custGeom>
                <a:avLst/>
                <a:gdLst>
                  <a:gd name="T0" fmla="*/ 21 w 21"/>
                  <a:gd name="T1" fmla="*/ 322 h 349"/>
                  <a:gd name="T2" fmla="*/ 0 w 21"/>
                  <a:gd name="T3" fmla="*/ 322 h 349"/>
                  <a:gd name="T4" fmla="*/ 0 w 21"/>
                  <a:gd name="T5" fmla="*/ 349 h 349"/>
                  <a:gd name="T6" fmla="*/ 21 w 21"/>
                  <a:gd name="T7" fmla="*/ 322 h 349"/>
                  <a:gd name="T8" fmla="*/ 21 w 21"/>
                  <a:gd name="T9" fmla="*/ 322 h 349"/>
                  <a:gd name="T10" fmla="*/ 0 w 21"/>
                  <a:gd name="T11" fmla="*/ 0 h 349"/>
                  <a:gd name="T12" fmla="*/ 0 w 21"/>
                  <a:gd name="T13" fmla="*/ 317 h 349"/>
                  <a:gd name="T14" fmla="*/ 21 w 21"/>
                  <a:gd name="T15" fmla="*/ 317 h 349"/>
                  <a:gd name="T16" fmla="*/ 21 w 21"/>
                  <a:gd name="T17" fmla="*/ 27 h 349"/>
                  <a:gd name="T18" fmla="*/ 0 w 21"/>
                  <a:gd name="T19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349">
                    <a:moveTo>
                      <a:pt x="21" y="322"/>
                    </a:moveTo>
                    <a:cubicBezTo>
                      <a:pt x="0" y="322"/>
                      <a:pt x="0" y="322"/>
                      <a:pt x="0" y="322"/>
                    </a:cubicBezTo>
                    <a:cubicBezTo>
                      <a:pt x="0" y="349"/>
                      <a:pt x="0" y="349"/>
                      <a:pt x="0" y="349"/>
                    </a:cubicBezTo>
                    <a:cubicBezTo>
                      <a:pt x="13" y="349"/>
                      <a:pt x="21" y="337"/>
                      <a:pt x="21" y="322"/>
                    </a:cubicBezTo>
                    <a:cubicBezTo>
                      <a:pt x="21" y="322"/>
                      <a:pt x="21" y="322"/>
                      <a:pt x="21" y="322"/>
                    </a:cubicBezTo>
                    <a:moveTo>
                      <a:pt x="0" y="0"/>
                    </a:moveTo>
                    <a:cubicBezTo>
                      <a:pt x="0" y="317"/>
                      <a:pt x="0" y="317"/>
                      <a:pt x="0" y="317"/>
                    </a:cubicBezTo>
                    <a:cubicBezTo>
                      <a:pt x="21" y="317"/>
                      <a:pt x="21" y="317"/>
                      <a:pt x="21" y="31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12"/>
                      <a:pt x="13" y="0"/>
                      <a:pt x="0" y="0"/>
                    </a:cubicBezTo>
                  </a:path>
                </a:pathLst>
              </a:custGeom>
              <a:solidFill>
                <a:srgbClr val="C7CA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9" name="Freeform 274"/>
              <p:cNvSpPr>
                <a:spLocks/>
              </p:cNvSpPr>
              <p:nvPr/>
            </p:nvSpPr>
            <p:spPr bwMode="auto">
              <a:xfrm>
                <a:off x="2626" y="1957"/>
                <a:ext cx="50" cy="12"/>
              </a:xfrm>
              <a:custGeom>
                <a:avLst/>
                <a:gdLst>
                  <a:gd name="T0" fmla="*/ 50 w 50"/>
                  <a:gd name="T1" fmla="*/ 0 h 12"/>
                  <a:gd name="T2" fmla="*/ 50 w 50"/>
                  <a:gd name="T3" fmla="*/ 0 h 12"/>
                  <a:gd name="T4" fmla="*/ 0 w 50"/>
                  <a:gd name="T5" fmla="*/ 0 h 12"/>
                  <a:gd name="T6" fmla="*/ 0 w 50"/>
                  <a:gd name="T7" fmla="*/ 12 h 12"/>
                  <a:gd name="T8" fmla="*/ 50 w 50"/>
                  <a:gd name="T9" fmla="*/ 12 h 12"/>
                  <a:gd name="T10" fmla="*/ 50 w 5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2">
                    <a:moveTo>
                      <a:pt x="50" y="0"/>
                    </a:moveTo>
                    <a:lnTo>
                      <a:pt x="5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50" y="12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7E7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0" name="Freeform 275"/>
              <p:cNvSpPr>
                <a:spLocks/>
              </p:cNvSpPr>
              <p:nvPr/>
            </p:nvSpPr>
            <p:spPr bwMode="auto">
              <a:xfrm>
                <a:off x="2626" y="1957"/>
                <a:ext cx="50" cy="12"/>
              </a:xfrm>
              <a:custGeom>
                <a:avLst/>
                <a:gdLst>
                  <a:gd name="T0" fmla="*/ 50 w 50"/>
                  <a:gd name="T1" fmla="*/ 0 h 12"/>
                  <a:gd name="T2" fmla="*/ 50 w 50"/>
                  <a:gd name="T3" fmla="*/ 0 h 12"/>
                  <a:gd name="T4" fmla="*/ 0 w 50"/>
                  <a:gd name="T5" fmla="*/ 0 h 12"/>
                  <a:gd name="T6" fmla="*/ 0 w 50"/>
                  <a:gd name="T7" fmla="*/ 12 h 12"/>
                  <a:gd name="T8" fmla="*/ 50 w 50"/>
                  <a:gd name="T9" fmla="*/ 12 h 12"/>
                  <a:gd name="T10" fmla="*/ 50 w 5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2">
                    <a:moveTo>
                      <a:pt x="50" y="0"/>
                    </a:moveTo>
                    <a:lnTo>
                      <a:pt x="5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50" y="12"/>
                    </a:lnTo>
                    <a:lnTo>
                      <a:pt x="5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1" name="Freeform 276"/>
              <p:cNvSpPr>
                <a:spLocks/>
              </p:cNvSpPr>
              <p:nvPr/>
            </p:nvSpPr>
            <p:spPr bwMode="auto">
              <a:xfrm>
                <a:off x="2671" y="1257"/>
                <a:ext cx="551" cy="414"/>
              </a:xfrm>
              <a:custGeom>
                <a:avLst/>
                <a:gdLst>
                  <a:gd name="T0" fmla="*/ 437 w 551"/>
                  <a:gd name="T1" fmla="*/ 214 h 414"/>
                  <a:gd name="T2" fmla="*/ 475 w 551"/>
                  <a:gd name="T3" fmla="*/ 138 h 414"/>
                  <a:gd name="T4" fmla="*/ 551 w 551"/>
                  <a:gd name="T5" fmla="*/ 0 h 414"/>
                  <a:gd name="T6" fmla="*/ 0 w 551"/>
                  <a:gd name="T7" fmla="*/ 0 h 414"/>
                  <a:gd name="T8" fmla="*/ 0 w 551"/>
                  <a:gd name="T9" fmla="*/ 145 h 414"/>
                  <a:gd name="T10" fmla="*/ 0 w 551"/>
                  <a:gd name="T11" fmla="*/ 283 h 414"/>
                  <a:gd name="T12" fmla="*/ 0 w 551"/>
                  <a:gd name="T13" fmla="*/ 414 h 414"/>
                  <a:gd name="T14" fmla="*/ 551 w 551"/>
                  <a:gd name="T15" fmla="*/ 414 h 414"/>
                  <a:gd name="T16" fmla="*/ 475 w 551"/>
                  <a:gd name="T17" fmla="*/ 283 h 414"/>
                  <a:gd name="T18" fmla="*/ 437 w 551"/>
                  <a:gd name="T19" fmla="*/ 214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1" h="414">
                    <a:moveTo>
                      <a:pt x="437" y="214"/>
                    </a:moveTo>
                    <a:lnTo>
                      <a:pt x="475" y="138"/>
                    </a:lnTo>
                    <a:lnTo>
                      <a:pt x="551" y="0"/>
                    </a:lnTo>
                    <a:lnTo>
                      <a:pt x="0" y="0"/>
                    </a:lnTo>
                    <a:lnTo>
                      <a:pt x="0" y="145"/>
                    </a:lnTo>
                    <a:lnTo>
                      <a:pt x="0" y="283"/>
                    </a:lnTo>
                    <a:lnTo>
                      <a:pt x="0" y="414"/>
                    </a:lnTo>
                    <a:lnTo>
                      <a:pt x="551" y="414"/>
                    </a:lnTo>
                    <a:lnTo>
                      <a:pt x="475" y="283"/>
                    </a:lnTo>
                    <a:lnTo>
                      <a:pt x="437" y="214"/>
                    </a:lnTo>
                    <a:close/>
                  </a:path>
                </a:pathLst>
              </a:custGeom>
              <a:solidFill>
                <a:srgbClr val="CE41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90" name="Freeform 236"/>
            <p:cNvSpPr>
              <a:spLocks/>
            </p:cNvSpPr>
            <p:nvPr/>
          </p:nvSpPr>
          <p:spPr bwMode="auto">
            <a:xfrm>
              <a:off x="1031869" y="5089170"/>
              <a:ext cx="72198" cy="114040"/>
            </a:xfrm>
            <a:custGeom>
              <a:avLst/>
              <a:gdLst>
                <a:gd name="T0" fmla="*/ 0 w 88"/>
                <a:gd name="T1" fmla="*/ 139 h 139"/>
                <a:gd name="T2" fmla="*/ 45 w 88"/>
                <a:gd name="T3" fmla="*/ 0 h 139"/>
                <a:gd name="T4" fmla="*/ 88 w 88"/>
                <a:gd name="T5" fmla="*/ 139 h 139"/>
                <a:gd name="T6" fmla="*/ 0 w 88"/>
                <a:gd name="T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39">
                  <a:moveTo>
                    <a:pt x="0" y="139"/>
                  </a:moveTo>
                  <a:lnTo>
                    <a:pt x="45" y="0"/>
                  </a:lnTo>
                  <a:lnTo>
                    <a:pt x="88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2" name="组合 1251"/>
          <p:cNvGrpSpPr/>
          <p:nvPr/>
        </p:nvGrpSpPr>
        <p:grpSpPr>
          <a:xfrm>
            <a:off x="3621471" y="1611949"/>
            <a:ext cx="3864869" cy="770205"/>
            <a:chOff x="3370459" y="1540912"/>
            <a:chExt cx="3864869" cy="770205"/>
          </a:xfrm>
        </p:grpSpPr>
        <p:sp>
          <p:nvSpPr>
            <p:cNvPr id="393" name="TextBox 164"/>
            <p:cNvSpPr txBox="1">
              <a:spLocks noChangeArrowheads="1"/>
            </p:cNvSpPr>
            <p:nvPr/>
          </p:nvSpPr>
          <p:spPr bwMode="auto">
            <a:xfrm>
              <a:off x="3415125" y="1541676"/>
              <a:ext cx="3820203" cy="769441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4800" b="0">
                  <a:solidFill>
                    <a:srgbClr val="FD3131"/>
                  </a:solidFill>
                  <a:effectLst/>
                  <a:latin typeface="Nexa Bold" panose="02000000000000000000" pitchFamily="50" charset="0"/>
                  <a:ea typeface="汉仪大宋简" panose="02010609000101010101" pitchFamily="49" charset="-122"/>
                </a:defRPr>
              </a:lvl1pPr>
            </a:lstStyle>
            <a:p>
              <a:pPr algn="l"/>
              <a:r>
                <a:rPr lang="zh-CN" altLang="en-US" sz="4400" i="1" dirty="0" smtClean="0">
                  <a:solidFill>
                    <a:srgbClr val="0076B3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寻找</a:t>
              </a:r>
              <a:r>
                <a:rPr lang="zh-CN" altLang="en-US" sz="4400" i="1" dirty="0">
                  <a:solidFill>
                    <a:srgbClr val="0076B3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新</a:t>
              </a:r>
              <a:r>
                <a:rPr lang="zh-CN" altLang="en-US" sz="4400" i="1" dirty="0" smtClean="0">
                  <a:solidFill>
                    <a:srgbClr val="0076B3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突破</a:t>
              </a:r>
              <a:endParaRPr lang="zh-CN" altLang="en-US" i="1" dirty="0">
                <a:solidFill>
                  <a:srgbClr val="0076B3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  <p:sp>
          <p:nvSpPr>
            <p:cNvPr id="384" name="TextBox 164"/>
            <p:cNvSpPr txBox="1">
              <a:spLocks noChangeArrowheads="1"/>
            </p:cNvSpPr>
            <p:nvPr/>
          </p:nvSpPr>
          <p:spPr bwMode="auto">
            <a:xfrm>
              <a:off x="3370459" y="1540912"/>
              <a:ext cx="3820203" cy="769441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4800" b="0">
                  <a:solidFill>
                    <a:srgbClr val="FD3131"/>
                  </a:solidFill>
                  <a:effectLst/>
                  <a:latin typeface="Nexa Bold" panose="02000000000000000000" pitchFamily="50" charset="0"/>
                  <a:ea typeface="汉仪大宋简" panose="02010609000101010101" pitchFamily="49" charset="-122"/>
                </a:defRPr>
              </a:lvl1pPr>
            </a:lstStyle>
            <a:p>
              <a:pPr algn="l"/>
              <a:r>
                <a:rPr lang="zh-CN" altLang="en-US" sz="4400" i="1" dirty="0" smtClean="0">
                  <a:solidFill>
                    <a:srgbClr val="FEC422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寻找</a:t>
              </a:r>
              <a:r>
                <a:rPr lang="zh-CN" altLang="en-US" sz="4400" i="1" dirty="0">
                  <a:solidFill>
                    <a:srgbClr val="FEC422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新</a:t>
              </a:r>
              <a:r>
                <a:rPr lang="zh-CN" altLang="en-US" sz="4400" i="1" dirty="0" smtClean="0">
                  <a:solidFill>
                    <a:srgbClr val="FEC422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突破</a:t>
              </a:r>
              <a:endParaRPr lang="zh-CN" altLang="en-US" i="1" dirty="0">
                <a:solidFill>
                  <a:srgbClr val="FEC422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</p:grpSp>
      <p:grpSp>
        <p:nvGrpSpPr>
          <p:cNvPr id="1260" name="组合 1259"/>
          <p:cNvGrpSpPr/>
          <p:nvPr/>
        </p:nvGrpSpPr>
        <p:grpSpPr>
          <a:xfrm>
            <a:off x="1196822" y="449925"/>
            <a:ext cx="4590811" cy="1323466"/>
            <a:chOff x="1222222" y="386425"/>
            <a:chExt cx="4590811" cy="1323466"/>
          </a:xfrm>
        </p:grpSpPr>
        <p:sp>
          <p:nvSpPr>
            <p:cNvPr id="391" name="TextBox 164"/>
            <p:cNvSpPr txBox="1">
              <a:spLocks noChangeArrowheads="1"/>
            </p:cNvSpPr>
            <p:nvPr/>
          </p:nvSpPr>
          <p:spPr bwMode="auto">
            <a:xfrm>
              <a:off x="1282235" y="386425"/>
              <a:ext cx="2278715" cy="1323439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4800" b="0">
                  <a:solidFill>
                    <a:srgbClr val="FD3131"/>
                  </a:solidFill>
                  <a:effectLst/>
                  <a:latin typeface="Nexa Bold" panose="02000000000000000000" pitchFamily="50" charset="0"/>
                  <a:ea typeface="汉仪大宋简" panose="02010609000101010101" pitchFamily="49" charset="-122"/>
                </a:defRPr>
              </a:lvl1pPr>
            </a:lstStyle>
            <a:p>
              <a:pPr algn="l"/>
              <a:r>
                <a:rPr lang="zh-CN" altLang="en-US" sz="8000" i="1" dirty="0" smtClean="0">
                  <a:solidFill>
                    <a:srgbClr val="0076B3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挑战</a:t>
              </a:r>
              <a:endParaRPr lang="zh-CN" altLang="en-US" sz="7200" i="1" dirty="0">
                <a:solidFill>
                  <a:srgbClr val="0076B3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  <p:grpSp>
          <p:nvGrpSpPr>
            <p:cNvPr id="1259" name="组合 1258"/>
            <p:cNvGrpSpPr/>
            <p:nvPr/>
          </p:nvGrpSpPr>
          <p:grpSpPr>
            <a:xfrm>
              <a:off x="3190686" y="885617"/>
              <a:ext cx="2501631" cy="680820"/>
              <a:chOff x="3127774" y="1025286"/>
              <a:chExt cx="2501631" cy="680820"/>
            </a:xfrm>
          </p:grpSpPr>
          <p:grpSp>
            <p:nvGrpSpPr>
              <p:cNvPr id="423" name="组合 422"/>
              <p:cNvGrpSpPr/>
              <p:nvPr/>
            </p:nvGrpSpPr>
            <p:grpSpPr>
              <a:xfrm>
                <a:off x="3168665" y="1025286"/>
                <a:ext cx="2460740" cy="676153"/>
                <a:chOff x="7966678" y="-1319499"/>
                <a:chExt cx="2460740" cy="676153"/>
              </a:xfrm>
              <a:solidFill>
                <a:srgbClr val="0076B3"/>
              </a:solidFill>
            </p:grpSpPr>
            <p:sp>
              <p:nvSpPr>
                <p:cNvPr id="424" name="任意多边形 423"/>
                <p:cNvSpPr/>
                <p:nvPr/>
              </p:nvSpPr>
              <p:spPr>
                <a:xfrm>
                  <a:off x="9929979" y="-1319499"/>
                  <a:ext cx="497439" cy="637363"/>
                </a:xfrm>
                <a:custGeom>
                  <a:avLst/>
                  <a:gdLst>
                    <a:gd name="connsiteX0" fmla="*/ 161867 w 381524"/>
                    <a:gd name="connsiteY0" fmla="*/ 0 h 488842"/>
                    <a:gd name="connsiteX1" fmla="*/ 381524 w 381524"/>
                    <a:gd name="connsiteY1" fmla="*/ 0 h 488842"/>
                    <a:gd name="connsiteX2" fmla="*/ 296453 w 381524"/>
                    <a:gd name="connsiteY2" fmla="*/ 43752 h 488842"/>
                    <a:gd name="connsiteX3" fmla="*/ 363415 w 381524"/>
                    <a:gd name="connsiteY3" fmla="*/ 78192 h 488842"/>
                    <a:gd name="connsiteX4" fmla="*/ 271555 w 381524"/>
                    <a:gd name="connsiteY4" fmla="*/ 125435 h 488842"/>
                    <a:gd name="connsiteX5" fmla="*/ 338518 w 381524"/>
                    <a:gd name="connsiteY5" fmla="*/ 159874 h 488842"/>
                    <a:gd name="connsiteX6" fmla="*/ 246658 w 381524"/>
                    <a:gd name="connsiteY6" fmla="*/ 207118 h 488842"/>
                    <a:gd name="connsiteX7" fmla="*/ 313621 w 381524"/>
                    <a:gd name="connsiteY7" fmla="*/ 241557 h 488842"/>
                    <a:gd name="connsiteX8" fmla="*/ 221761 w 381524"/>
                    <a:gd name="connsiteY8" fmla="*/ 288801 h 488842"/>
                    <a:gd name="connsiteX9" fmla="*/ 288723 w 381524"/>
                    <a:gd name="connsiteY9" fmla="*/ 323240 h 488842"/>
                    <a:gd name="connsiteX10" fmla="*/ 196864 w 381524"/>
                    <a:gd name="connsiteY10" fmla="*/ 370484 h 488842"/>
                    <a:gd name="connsiteX11" fmla="*/ 263827 w 381524"/>
                    <a:gd name="connsiteY11" fmla="*/ 404923 h 488842"/>
                    <a:gd name="connsiteX12" fmla="*/ 171967 w 381524"/>
                    <a:gd name="connsiteY12" fmla="*/ 452168 h 488842"/>
                    <a:gd name="connsiteX13" fmla="*/ 238934 w 381524"/>
                    <a:gd name="connsiteY13" fmla="*/ 488666 h 488842"/>
                    <a:gd name="connsiteX14" fmla="*/ 0 w 381524"/>
                    <a:gd name="connsiteY14" fmla="*/ 488842 h 488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81524" h="488842">
                      <a:moveTo>
                        <a:pt x="161867" y="0"/>
                      </a:moveTo>
                      <a:lnTo>
                        <a:pt x="381524" y="0"/>
                      </a:lnTo>
                      <a:lnTo>
                        <a:pt x="296453" y="43752"/>
                      </a:lnTo>
                      <a:lnTo>
                        <a:pt x="363415" y="78192"/>
                      </a:lnTo>
                      <a:lnTo>
                        <a:pt x="271555" y="125435"/>
                      </a:lnTo>
                      <a:lnTo>
                        <a:pt x="338518" y="159874"/>
                      </a:lnTo>
                      <a:lnTo>
                        <a:pt x="246658" y="207118"/>
                      </a:lnTo>
                      <a:lnTo>
                        <a:pt x="313621" y="241557"/>
                      </a:lnTo>
                      <a:lnTo>
                        <a:pt x="221761" y="288801"/>
                      </a:lnTo>
                      <a:lnTo>
                        <a:pt x="288723" y="323240"/>
                      </a:lnTo>
                      <a:lnTo>
                        <a:pt x="196864" y="370484"/>
                      </a:lnTo>
                      <a:lnTo>
                        <a:pt x="263827" y="404923"/>
                      </a:lnTo>
                      <a:lnTo>
                        <a:pt x="171967" y="452168"/>
                      </a:lnTo>
                      <a:lnTo>
                        <a:pt x="238934" y="488666"/>
                      </a:lnTo>
                      <a:lnTo>
                        <a:pt x="0" y="48884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6" name="任意多边形 425"/>
                <p:cNvSpPr/>
                <p:nvPr/>
              </p:nvSpPr>
              <p:spPr>
                <a:xfrm>
                  <a:off x="7966678" y="-1281407"/>
                  <a:ext cx="2254400" cy="638061"/>
                </a:xfrm>
                <a:custGeom>
                  <a:avLst/>
                  <a:gdLst>
                    <a:gd name="connsiteX0" fmla="*/ 162218 w 1730916"/>
                    <a:gd name="connsiteY0" fmla="*/ 0 h 489900"/>
                    <a:gd name="connsiteX1" fmla="*/ 1730916 w 1730916"/>
                    <a:gd name="connsiteY1" fmla="*/ 0 h 489900"/>
                    <a:gd name="connsiteX2" fmla="*/ 1569081 w 1730916"/>
                    <a:gd name="connsiteY2" fmla="*/ 488745 h 489900"/>
                    <a:gd name="connsiteX3" fmla="*/ 0 w 1730916"/>
                    <a:gd name="connsiteY3" fmla="*/ 489900 h 489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0916" h="489900">
                      <a:moveTo>
                        <a:pt x="162218" y="0"/>
                      </a:moveTo>
                      <a:lnTo>
                        <a:pt x="1730916" y="0"/>
                      </a:lnTo>
                      <a:lnTo>
                        <a:pt x="1569081" y="488745"/>
                      </a:lnTo>
                      <a:lnTo>
                        <a:pt x="0" y="4899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58" name="组合 1257"/>
              <p:cNvGrpSpPr/>
              <p:nvPr/>
            </p:nvGrpSpPr>
            <p:grpSpPr>
              <a:xfrm>
                <a:off x="3127774" y="1028258"/>
                <a:ext cx="2427252" cy="677848"/>
                <a:chOff x="7973664" y="-1270268"/>
                <a:chExt cx="2427252" cy="677848"/>
              </a:xfrm>
            </p:grpSpPr>
            <p:sp>
              <p:nvSpPr>
                <p:cNvPr id="419" name="任意多边形 418"/>
                <p:cNvSpPr/>
                <p:nvPr/>
              </p:nvSpPr>
              <p:spPr>
                <a:xfrm>
                  <a:off x="9903477" y="-1270268"/>
                  <a:ext cx="497439" cy="637363"/>
                </a:xfrm>
                <a:custGeom>
                  <a:avLst/>
                  <a:gdLst>
                    <a:gd name="connsiteX0" fmla="*/ 161867 w 381524"/>
                    <a:gd name="connsiteY0" fmla="*/ 0 h 488842"/>
                    <a:gd name="connsiteX1" fmla="*/ 381524 w 381524"/>
                    <a:gd name="connsiteY1" fmla="*/ 0 h 488842"/>
                    <a:gd name="connsiteX2" fmla="*/ 296453 w 381524"/>
                    <a:gd name="connsiteY2" fmla="*/ 43752 h 488842"/>
                    <a:gd name="connsiteX3" fmla="*/ 363415 w 381524"/>
                    <a:gd name="connsiteY3" fmla="*/ 78192 h 488842"/>
                    <a:gd name="connsiteX4" fmla="*/ 271555 w 381524"/>
                    <a:gd name="connsiteY4" fmla="*/ 125435 h 488842"/>
                    <a:gd name="connsiteX5" fmla="*/ 338518 w 381524"/>
                    <a:gd name="connsiteY5" fmla="*/ 159874 h 488842"/>
                    <a:gd name="connsiteX6" fmla="*/ 246658 w 381524"/>
                    <a:gd name="connsiteY6" fmla="*/ 207118 h 488842"/>
                    <a:gd name="connsiteX7" fmla="*/ 313621 w 381524"/>
                    <a:gd name="connsiteY7" fmla="*/ 241557 h 488842"/>
                    <a:gd name="connsiteX8" fmla="*/ 221761 w 381524"/>
                    <a:gd name="connsiteY8" fmla="*/ 288801 h 488842"/>
                    <a:gd name="connsiteX9" fmla="*/ 288723 w 381524"/>
                    <a:gd name="connsiteY9" fmla="*/ 323240 h 488842"/>
                    <a:gd name="connsiteX10" fmla="*/ 196864 w 381524"/>
                    <a:gd name="connsiteY10" fmla="*/ 370484 h 488842"/>
                    <a:gd name="connsiteX11" fmla="*/ 263827 w 381524"/>
                    <a:gd name="connsiteY11" fmla="*/ 404923 h 488842"/>
                    <a:gd name="connsiteX12" fmla="*/ 171967 w 381524"/>
                    <a:gd name="connsiteY12" fmla="*/ 452168 h 488842"/>
                    <a:gd name="connsiteX13" fmla="*/ 238934 w 381524"/>
                    <a:gd name="connsiteY13" fmla="*/ 488666 h 488842"/>
                    <a:gd name="connsiteX14" fmla="*/ 0 w 381524"/>
                    <a:gd name="connsiteY14" fmla="*/ 488842 h 488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81524" h="488842">
                      <a:moveTo>
                        <a:pt x="161867" y="0"/>
                      </a:moveTo>
                      <a:lnTo>
                        <a:pt x="381524" y="0"/>
                      </a:lnTo>
                      <a:lnTo>
                        <a:pt x="296453" y="43752"/>
                      </a:lnTo>
                      <a:lnTo>
                        <a:pt x="363415" y="78192"/>
                      </a:lnTo>
                      <a:lnTo>
                        <a:pt x="271555" y="125435"/>
                      </a:lnTo>
                      <a:lnTo>
                        <a:pt x="338518" y="159874"/>
                      </a:lnTo>
                      <a:lnTo>
                        <a:pt x="246658" y="207118"/>
                      </a:lnTo>
                      <a:lnTo>
                        <a:pt x="313621" y="241557"/>
                      </a:lnTo>
                      <a:lnTo>
                        <a:pt x="221761" y="288801"/>
                      </a:lnTo>
                      <a:lnTo>
                        <a:pt x="288723" y="323240"/>
                      </a:lnTo>
                      <a:lnTo>
                        <a:pt x="196864" y="370484"/>
                      </a:lnTo>
                      <a:lnTo>
                        <a:pt x="263827" y="404923"/>
                      </a:lnTo>
                      <a:lnTo>
                        <a:pt x="171967" y="452168"/>
                      </a:lnTo>
                      <a:lnTo>
                        <a:pt x="238934" y="488666"/>
                      </a:lnTo>
                      <a:lnTo>
                        <a:pt x="0" y="488842"/>
                      </a:lnTo>
                      <a:close/>
                    </a:path>
                  </a:pathLst>
                </a:custGeom>
                <a:solidFill>
                  <a:srgbClr val="E2A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57" name="任意多边形 1256"/>
                <p:cNvSpPr/>
                <p:nvPr/>
              </p:nvSpPr>
              <p:spPr>
                <a:xfrm>
                  <a:off x="10066472" y="-1268680"/>
                  <a:ext cx="166688" cy="111918"/>
                </a:xfrm>
                <a:custGeom>
                  <a:avLst/>
                  <a:gdLst>
                    <a:gd name="connsiteX0" fmla="*/ 166688 w 166688"/>
                    <a:gd name="connsiteY0" fmla="*/ 35718 h 111918"/>
                    <a:gd name="connsiteX1" fmla="*/ 0 w 166688"/>
                    <a:gd name="connsiteY1" fmla="*/ 111918 h 111918"/>
                    <a:gd name="connsiteX2" fmla="*/ 42863 w 166688"/>
                    <a:gd name="connsiteY2" fmla="*/ 0 h 111918"/>
                    <a:gd name="connsiteX3" fmla="*/ 166688 w 166688"/>
                    <a:gd name="connsiteY3" fmla="*/ 35718 h 111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6688" h="111918">
                      <a:moveTo>
                        <a:pt x="166688" y="35718"/>
                      </a:moveTo>
                      <a:lnTo>
                        <a:pt x="0" y="111918"/>
                      </a:lnTo>
                      <a:lnTo>
                        <a:pt x="42863" y="0"/>
                      </a:lnTo>
                      <a:lnTo>
                        <a:pt x="166688" y="35718"/>
                      </a:lnTo>
                      <a:close/>
                    </a:path>
                  </a:pathLst>
                </a:custGeom>
                <a:solidFill>
                  <a:srgbClr val="D2A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8" name="任意多边形 417"/>
                <p:cNvSpPr/>
                <p:nvPr/>
              </p:nvSpPr>
              <p:spPr>
                <a:xfrm>
                  <a:off x="7973664" y="-1230481"/>
                  <a:ext cx="2254400" cy="638061"/>
                </a:xfrm>
                <a:custGeom>
                  <a:avLst/>
                  <a:gdLst>
                    <a:gd name="connsiteX0" fmla="*/ 162218 w 1730916"/>
                    <a:gd name="connsiteY0" fmla="*/ 0 h 489900"/>
                    <a:gd name="connsiteX1" fmla="*/ 1730916 w 1730916"/>
                    <a:gd name="connsiteY1" fmla="*/ 0 h 489900"/>
                    <a:gd name="connsiteX2" fmla="*/ 1569081 w 1730916"/>
                    <a:gd name="connsiteY2" fmla="*/ 488745 h 489900"/>
                    <a:gd name="connsiteX3" fmla="*/ 0 w 1730916"/>
                    <a:gd name="connsiteY3" fmla="*/ 489900 h 489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0916" h="489900">
                      <a:moveTo>
                        <a:pt x="162218" y="0"/>
                      </a:moveTo>
                      <a:lnTo>
                        <a:pt x="1730916" y="0"/>
                      </a:lnTo>
                      <a:lnTo>
                        <a:pt x="1569081" y="488745"/>
                      </a:lnTo>
                      <a:lnTo>
                        <a:pt x="0" y="48990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283" name="TextBox 164"/>
            <p:cNvSpPr txBox="1">
              <a:spLocks noChangeArrowheads="1"/>
            </p:cNvSpPr>
            <p:nvPr/>
          </p:nvSpPr>
          <p:spPr bwMode="auto">
            <a:xfrm>
              <a:off x="1222222" y="386452"/>
              <a:ext cx="2278715" cy="1323439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4800" b="0">
                  <a:solidFill>
                    <a:srgbClr val="FD3131"/>
                  </a:solidFill>
                  <a:effectLst/>
                  <a:latin typeface="Nexa Bold" panose="02000000000000000000" pitchFamily="50" charset="0"/>
                  <a:ea typeface="汉仪大宋简" panose="02010609000101010101" pitchFamily="49" charset="-122"/>
                </a:defRPr>
              </a:lvl1pPr>
            </a:lstStyle>
            <a:p>
              <a:pPr algn="l"/>
              <a:r>
                <a:rPr lang="zh-CN" altLang="en-US" sz="8000" i="1" dirty="0" smtClean="0">
                  <a:solidFill>
                    <a:srgbClr val="FFC000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挑战</a:t>
              </a:r>
              <a:endParaRPr lang="zh-CN" altLang="en-US" sz="7200" i="1" dirty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  <p:sp>
          <p:nvSpPr>
            <p:cNvPr id="428" name="TextBox 164"/>
            <p:cNvSpPr txBox="1">
              <a:spLocks noChangeArrowheads="1"/>
            </p:cNvSpPr>
            <p:nvPr/>
          </p:nvSpPr>
          <p:spPr bwMode="auto">
            <a:xfrm>
              <a:off x="3333559" y="829737"/>
              <a:ext cx="2479474" cy="769441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4800" b="0">
                  <a:solidFill>
                    <a:srgbClr val="FD3131"/>
                  </a:solidFill>
                  <a:effectLst/>
                  <a:latin typeface="Nexa Bold" panose="02000000000000000000" pitchFamily="50" charset="0"/>
                  <a:ea typeface="汉仪大宋简" panose="02010609000101010101" pitchFamily="49" charset="-122"/>
                </a:defRPr>
              </a:lvl1pPr>
            </a:lstStyle>
            <a:p>
              <a:pPr algn="l"/>
              <a:r>
                <a:rPr lang="zh-CN" altLang="en-US" sz="4400" i="1" dirty="0" smtClean="0">
                  <a:solidFill>
                    <a:schemeClr val="bg1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最高峰</a:t>
              </a:r>
              <a:endParaRPr lang="zh-CN" altLang="en-US" i="1" dirty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</p:grpSp>
      <p:sp>
        <p:nvSpPr>
          <p:cNvPr id="448" name="矩形 447"/>
          <p:cNvSpPr/>
          <p:nvPr/>
        </p:nvSpPr>
        <p:spPr>
          <a:xfrm>
            <a:off x="4144518" y="2373833"/>
            <a:ext cx="3173137" cy="230832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r>
              <a:rPr lang="zh-CN" altLang="en-US" sz="900" dirty="0" smtClean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不断挑战，不断学习，永不停歇自己的脚步！</a:t>
            </a:r>
            <a:endParaRPr lang="zh-CN" altLang="en-US" sz="900" dirty="0">
              <a:solidFill>
                <a:schemeClr val="bg1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5914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5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0094D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grpSp>
        <p:nvGrpSpPr>
          <p:cNvPr id="588" name="组合 587"/>
          <p:cNvGrpSpPr/>
          <p:nvPr/>
        </p:nvGrpSpPr>
        <p:grpSpPr>
          <a:xfrm>
            <a:off x="-107060" y="-5267098"/>
            <a:ext cx="16318202" cy="11946197"/>
            <a:chOff x="17792" y="-4461895"/>
            <a:chExt cx="14206980" cy="10400618"/>
          </a:xfrm>
        </p:grpSpPr>
        <p:grpSp>
          <p:nvGrpSpPr>
            <p:cNvPr id="450" name="Group 4"/>
            <p:cNvGrpSpPr>
              <a:grpSpLocks noChangeAspect="1"/>
            </p:cNvGrpSpPr>
            <p:nvPr/>
          </p:nvGrpSpPr>
          <p:grpSpPr bwMode="auto">
            <a:xfrm>
              <a:off x="17792" y="-4461895"/>
              <a:ext cx="14206980" cy="10400618"/>
              <a:chOff x="814" y="-55"/>
              <a:chExt cx="6054" cy="4432"/>
            </a:xfrm>
            <a:solidFill>
              <a:schemeClr val="bg1">
                <a:alpha val="4000"/>
              </a:schemeClr>
            </a:solidFill>
          </p:grpSpPr>
          <p:sp>
            <p:nvSpPr>
              <p:cNvPr id="451" name="Freeform 5"/>
              <p:cNvSpPr>
                <a:spLocks noEditPoints="1"/>
              </p:cNvSpPr>
              <p:nvPr/>
            </p:nvSpPr>
            <p:spPr bwMode="auto">
              <a:xfrm>
                <a:off x="3763" y="-55"/>
                <a:ext cx="149" cy="2213"/>
              </a:xfrm>
              <a:custGeom>
                <a:avLst/>
                <a:gdLst>
                  <a:gd name="T0" fmla="*/ 85 w 149"/>
                  <a:gd name="T1" fmla="*/ 2213 h 2213"/>
                  <a:gd name="T2" fmla="*/ 85 w 149"/>
                  <a:gd name="T3" fmla="*/ 2213 h 2213"/>
                  <a:gd name="T4" fmla="*/ 85 w 149"/>
                  <a:gd name="T5" fmla="*/ 2213 h 2213"/>
                  <a:gd name="T6" fmla="*/ 85 w 149"/>
                  <a:gd name="T7" fmla="*/ 2213 h 2213"/>
                  <a:gd name="T8" fmla="*/ 85 w 149"/>
                  <a:gd name="T9" fmla="*/ 2213 h 2213"/>
                  <a:gd name="T10" fmla="*/ 85 w 149"/>
                  <a:gd name="T11" fmla="*/ 2213 h 2213"/>
                  <a:gd name="T12" fmla="*/ 85 w 149"/>
                  <a:gd name="T13" fmla="*/ 2213 h 2213"/>
                  <a:gd name="T14" fmla="*/ 85 w 149"/>
                  <a:gd name="T15" fmla="*/ 2213 h 2213"/>
                  <a:gd name="T16" fmla="*/ 85 w 149"/>
                  <a:gd name="T17" fmla="*/ 2213 h 2213"/>
                  <a:gd name="T18" fmla="*/ 85 w 149"/>
                  <a:gd name="T19" fmla="*/ 2213 h 2213"/>
                  <a:gd name="T20" fmla="*/ 85 w 149"/>
                  <a:gd name="T21" fmla="*/ 2213 h 2213"/>
                  <a:gd name="T22" fmla="*/ 85 w 149"/>
                  <a:gd name="T23" fmla="*/ 2213 h 2213"/>
                  <a:gd name="T24" fmla="*/ 85 w 149"/>
                  <a:gd name="T25" fmla="*/ 2213 h 2213"/>
                  <a:gd name="T26" fmla="*/ 149 w 149"/>
                  <a:gd name="T27" fmla="*/ 0 h 2213"/>
                  <a:gd name="T28" fmla="*/ 0 w 149"/>
                  <a:gd name="T29" fmla="*/ 0 h 2213"/>
                  <a:gd name="T30" fmla="*/ 85 w 149"/>
                  <a:gd name="T31" fmla="*/ 2213 h 2213"/>
                  <a:gd name="T32" fmla="*/ 85 w 149"/>
                  <a:gd name="T33" fmla="*/ 2213 h 2213"/>
                  <a:gd name="T34" fmla="*/ 149 w 149"/>
                  <a:gd name="T35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9" h="2213">
                    <a:moveTo>
                      <a:pt x="85" y="2213"/>
                    </a:move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close/>
                    <a:moveTo>
                      <a:pt x="149" y="0"/>
                    </a:moveTo>
                    <a:lnTo>
                      <a:pt x="0" y="0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2" name="Freeform 6"/>
              <p:cNvSpPr>
                <a:spLocks noEditPoints="1"/>
              </p:cNvSpPr>
              <p:nvPr/>
            </p:nvSpPr>
            <p:spPr bwMode="auto">
              <a:xfrm>
                <a:off x="3763" y="-55"/>
                <a:ext cx="149" cy="2213"/>
              </a:xfrm>
              <a:custGeom>
                <a:avLst/>
                <a:gdLst>
                  <a:gd name="T0" fmla="*/ 85 w 149"/>
                  <a:gd name="T1" fmla="*/ 2213 h 2213"/>
                  <a:gd name="T2" fmla="*/ 85 w 149"/>
                  <a:gd name="T3" fmla="*/ 2213 h 2213"/>
                  <a:gd name="T4" fmla="*/ 85 w 149"/>
                  <a:gd name="T5" fmla="*/ 2213 h 2213"/>
                  <a:gd name="T6" fmla="*/ 85 w 149"/>
                  <a:gd name="T7" fmla="*/ 2213 h 2213"/>
                  <a:gd name="T8" fmla="*/ 85 w 149"/>
                  <a:gd name="T9" fmla="*/ 2213 h 2213"/>
                  <a:gd name="T10" fmla="*/ 85 w 149"/>
                  <a:gd name="T11" fmla="*/ 2213 h 2213"/>
                  <a:gd name="T12" fmla="*/ 85 w 149"/>
                  <a:gd name="T13" fmla="*/ 2213 h 2213"/>
                  <a:gd name="T14" fmla="*/ 85 w 149"/>
                  <a:gd name="T15" fmla="*/ 2213 h 2213"/>
                  <a:gd name="T16" fmla="*/ 85 w 149"/>
                  <a:gd name="T17" fmla="*/ 2213 h 2213"/>
                  <a:gd name="T18" fmla="*/ 85 w 149"/>
                  <a:gd name="T19" fmla="*/ 2213 h 2213"/>
                  <a:gd name="T20" fmla="*/ 85 w 149"/>
                  <a:gd name="T21" fmla="*/ 2213 h 2213"/>
                  <a:gd name="T22" fmla="*/ 85 w 149"/>
                  <a:gd name="T23" fmla="*/ 2213 h 2213"/>
                  <a:gd name="T24" fmla="*/ 85 w 149"/>
                  <a:gd name="T25" fmla="*/ 2213 h 2213"/>
                  <a:gd name="T26" fmla="*/ 149 w 149"/>
                  <a:gd name="T27" fmla="*/ 0 h 2213"/>
                  <a:gd name="T28" fmla="*/ 0 w 149"/>
                  <a:gd name="T29" fmla="*/ 0 h 2213"/>
                  <a:gd name="T30" fmla="*/ 85 w 149"/>
                  <a:gd name="T31" fmla="*/ 2213 h 2213"/>
                  <a:gd name="T32" fmla="*/ 85 w 149"/>
                  <a:gd name="T33" fmla="*/ 2213 h 2213"/>
                  <a:gd name="T34" fmla="*/ 149 w 149"/>
                  <a:gd name="T35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9" h="2213">
                    <a:moveTo>
                      <a:pt x="85" y="2213"/>
                    </a:move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85" y="2213"/>
                    </a:lnTo>
                    <a:moveTo>
                      <a:pt x="149" y="0"/>
                    </a:moveTo>
                    <a:lnTo>
                      <a:pt x="0" y="0"/>
                    </a:lnTo>
                    <a:lnTo>
                      <a:pt x="85" y="2213"/>
                    </a:lnTo>
                    <a:lnTo>
                      <a:pt x="85" y="2213"/>
                    </a:lnTo>
                    <a:lnTo>
                      <a:pt x="14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3" name="Freeform 7"/>
              <p:cNvSpPr>
                <a:spLocks noEditPoints="1"/>
              </p:cNvSpPr>
              <p:nvPr/>
            </p:nvSpPr>
            <p:spPr bwMode="auto">
              <a:xfrm>
                <a:off x="3420" y="-55"/>
                <a:ext cx="428" cy="2213"/>
              </a:xfrm>
              <a:custGeom>
                <a:avLst/>
                <a:gdLst>
                  <a:gd name="T0" fmla="*/ 428 w 428"/>
                  <a:gd name="T1" fmla="*/ 2213 h 2213"/>
                  <a:gd name="T2" fmla="*/ 428 w 428"/>
                  <a:gd name="T3" fmla="*/ 2213 h 2213"/>
                  <a:gd name="T4" fmla="*/ 428 w 428"/>
                  <a:gd name="T5" fmla="*/ 2213 h 2213"/>
                  <a:gd name="T6" fmla="*/ 428 w 428"/>
                  <a:gd name="T7" fmla="*/ 2213 h 2213"/>
                  <a:gd name="T8" fmla="*/ 428 w 428"/>
                  <a:gd name="T9" fmla="*/ 2213 h 2213"/>
                  <a:gd name="T10" fmla="*/ 428 w 428"/>
                  <a:gd name="T11" fmla="*/ 2213 h 2213"/>
                  <a:gd name="T12" fmla="*/ 428 w 428"/>
                  <a:gd name="T13" fmla="*/ 2213 h 2213"/>
                  <a:gd name="T14" fmla="*/ 428 w 428"/>
                  <a:gd name="T15" fmla="*/ 2213 h 2213"/>
                  <a:gd name="T16" fmla="*/ 428 w 428"/>
                  <a:gd name="T17" fmla="*/ 2213 h 2213"/>
                  <a:gd name="T18" fmla="*/ 428 w 428"/>
                  <a:gd name="T19" fmla="*/ 2213 h 2213"/>
                  <a:gd name="T20" fmla="*/ 428 w 428"/>
                  <a:gd name="T21" fmla="*/ 2213 h 2213"/>
                  <a:gd name="T22" fmla="*/ 428 w 428"/>
                  <a:gd name="T23" fmla="*/ 2213 h 2213"/>
                  <a:gd name="T24" fmla="*/ 428 w 428"/>
                  <a:gd name="T25" fmla="*/ 2213 h 2213"/>
                  <a:gd name="T26" fmla="*/ 428 w 428"/>
                  <a:gd name="T27" fmla="*/ 2213 h 2213"/>
                  <a:gd name="T28" fmla="*/ 428 w 428"/>
                  <a:gd name="T29" fmla="*/ 2213 h 2213"/>
                  <a:gd name="T30" fmla="*/ 173 w 428"/>
                  <a:gd name="T31" fmla="*/ 0 h 2213"/>
                  <a:gd name="T32" fmla="*/ 0 w 428"/>
                  <a:gd name="T33" fmla="*/ 0 h 2213"/>
                  <a:gd name="T34" fmla="*/ 428 w 428"/>
                  <a:gd name="T35" fmla="*/ 2213 h 2213"/>
                  <a:gd name="T36" fmla="*/ 428 w 428"/>
                  <a:gd name="T37" fmla="*/ 2213 h 2213"/>
                  <a:gd name="T38" fmla="*/ 173 w 428"/>
                  <a:gd name="T3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8" h="2213">
                    <a:moveTo>
                      <a:pt x="428" y="2213"/>
                    </a:moveTo>
                    <a:lnTo>
                      <a:pt x="428" y="2213"/>
                    </a:lnTo>
                    <a:lnTo>
                      <a:pt x="428" y="2213"/>
                    </a:lnTo>
                    <a:lnTo>
                      <a:pt x="428" y="2213"/>
                    </a:lnTo>
                    <a:lnTo>
                      <a:pt x="428" y="2213"/>
                    </a:lnTo>
                    <a:close/>
                    <a:moveTo>
                      <a:pt x="428" y="2213"/>
                    </a:moveTo>
                    <a:lnTo>
                      <a:pt x="428" y="2213"/>
                    </a:lnTo>
                    <a:lnTo>
                      <a:pt x="428" y="2213"/>
                    </a:lnTo>
                    <a:lnTo>
                      <a:pt x="428" y="2213"/>
                    </a:lnTo>
                    <a:lnTo>
                      <a:pt x="428" y="2213"/>
                    </a:lnTo>
                    <a:lnTo>
                      <a:pt x="428" y="2213"/>
                    </a:lnTo>
                    <a:close/>
                    <a:moveTo>
                      <a:pt x="428" y="2213"/>
                    </a:moveTo>
                    <a:lnTo>
                      <a:pt x="428" y="2213"/>
                    </a:lnTo>
                    <a:lnTo>
                      <a:pt x="428" y="2213"/>
                    </a:lnTo>
                    <a:lnTo>
                      <a:pt x="428" y="2213"/>
                    </a:lnTo>
                    <a:close/>
                    <a:moveTo>
                      <a:pt x="173" y="0"/>
                    </a:moveTo>
                    <a:lnTo>
                      <a:pt x="0" y="0"/>
                    </a:lnTo>
                    <a:lnTo>
                      <a:pt x="428" y="2213"/>
                    </a:lnTo>
                    <a:lnTo>
                      <a:pt x="428" y="2213"/>
                    </a:lnTo>
                    <a:lnTo>
                      <a:pt x="17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4" name="Freeform 8"/>
              <p:cNvSpPr>
                <a:spLocks noEditPoints="1"/>
              </p:cNvSpPr>
              <p:nvPr/>
            </p:nvSpPr>
            <p:spPr bwMode="auto">
              <a:xfrm>
                <a:off x="3420" y="-55"/>
                <a:ext cx="428" cy="2213"/>
              </a:xfrm>
              <a:custGeom>
                <a:avLst/>
                <a:gdLst>
                  <a:gd name="T0" fmla="*/ 428 w 428"/>
                  <a:gd name="T1" fmla="*/ 2213 h 2213"/>
                  <a:gd name="T2" fmla="*/ 428 w 428"/>
                  <a:gd name="T3" fmla="*/ 2213 h 2213"/>
                  <a:gd name="T4" fmla="*/ 428 w 428"/>
                  <a:gd name="T5" fmla="*/ 2213 h 2213"/>
                  <a:gd name="T6" fmla="*/ 428 w 428"/>
                  <a:gd name="T7" fmla="*/ 2213 h 2213"/>
                  <a:gd name="T8" fmla="*/ 428 w 428"/>
                  <a:gd name="T9" fmla="*/ 2213 h 2213"/>
                  <a:gd name="T10" fmla="*/ 428 w 428"/>
                  <a:gd name="T11" fmla="*/ 2213 h 2213"/>
                  <a:gd name="T12" fmla="*/ 428 w 428"/>
                  <a:gd name="T13" fmla="*/ 2213 h 2213"/>
                  <a:gd name="T14" fmla="*/ 428 w 428"/>
                  <a:gd name="T15" fmla="*/ 2213 h 2213"/>
                  <a:gd name="T16" fmla="*/ 428 w 428"/>
                  <a:gd name="T17" fmla="*/ 2213 h 2213"/>
                  <a:gd name="T18" fmla="*/ 428 w 428"/>
                  <a:gd name="T19" fmla="*/ 2213 h 2213"/>
                  <a:gd name="T20" fmla="*/ 428 w 428"/>
                  <a:gd name="T21" fmla="*/ 2213 h 2213"/>
                  <a:gd name="T22" fmla="*/ 428 w 428"/>
                  <a:gd name="T23" fmla="*/ 2213 h 2213"/>
                  <a:gd name="T24" fmla="*/ 428 w 428"/>
                  <a:gd name="T25" fmla="*/ 2213 h 2213"/>
                  <a:gd name="T26" fmla="*/ 428 w 428"/>
                  <a:gd name="T27" fmla="*/ 2213 h 2213"/>
                  <a:gd name="T28" fmla="*/ 428 w 428"/>
                  <a:gd name="T29" fmla="*/ 2213 h 2213"/>
                  <a:gd name="T30" fmla="*/ 173 w 428"/>
                  <a:gd name="T31" fmla="*/ 0 h 2213"/>
                  <a:gd name="T32" fmla="*/ 0 w 428"/>
                  <a:gd name="T33" fmla="*/ 0 h 2213"/>
                  <a:gd name="T34" fmla="*/ 428 w 428"/>
                  <a:gd name="T35" fmla="*/ 2213 h 2213"/>
                  <a:gd name="T36" fmla="*/ 428 w 428"/>
                  <a:gd name="T37" fmla="*/ 2213 h 2213"/>
                  <a:gd name="T38" fmla="*/ 173 w 428"/>
                  <a:gd name="T3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8" h="2213">
                    <a:moveTo>
                      <a:pt x="428" y="2213"/>
                    </a:moveTo>
                    <a:lnTo>
                      <a:pt x="428" y="2213"/>
                    </a:lnTo>
                    <a:lnTo>
                      <a:pt x="428" y="2213"/>
                    </a:lnTo>
                    <a:lnTo>
                      <a:pt x="428" y="2213"/>
                    </a:lnTo>
                    <a:lnTo>
                      <a:pt x="428" y="2213"/>
                    </a:lnTo>
                    <a:moveTo>
                      <a:pt x="428" y="2213"/>
                    </a:moveTo>
                    <a:lnTo>
                      <a:pt x="428" y="2213"/>
                    </a:lnTo>
                    <a:lnTo>
                      <a:pt x="428" y="2213"/>
                    </a:lnTo>
                    <a:lnTo>
                      <a:pt x="428" y="2213"/>
                    </a:lnTo>
                    <a:lnTo>
                      <a:pt x="428" y="2213"/>
                    </a:lnTo>
                    <a:lnTo>
                      <a:pt x="428" y="2213"/>
                    </a:lnTo>
                    <a:moveTo>
                      <a:pt x="428" y="2213"/>
                    </a:moveTo>
                    <a:lnTo>
                      <a:pt x="428" y="2213"/>
                    </a:lnTo>
                    <a:lnTo>
                      <a:pt x="428" y="2213"/>
                    </a:lnTo>
                    <a:lnTo>
                      <a:pt x="428" y="2213"/>
                    </a:lnTo>
                    <a:moveTo>
                      <a:pt x="173" y="0"/>
                    </a:moveTo>
                    <a:lnTo>
                      <a:pt x="0" y="0"/>
                    </a:lnTo>
                    <a:lnTo>
                      <a:pt x="428" y="2213"/>
                    </a:lnTo>
                    <a:lnTo>
                      <a:pt x="428" y="2213"/>
                    </a:lnTo>
                    <a:lnTo>
                      <a:pt x="173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5" name="Freeform 9"/>
              <p:cNvSpPr>
                <a:spLocks noEditPoints="1"/>
              </p:cNvSpPr>
              <p:nvPr/>
            </p:nvSpPr>
            <p:spPr bwMode="auto">
              <a:xfrm>
                <a:off x="3848" y="-55"/>
                <a:ext cx="424" cy="2213"/>
              </a:xfrm>
              <a:custGeom>
                <a:avLst/>
                <a:gdLst>
                  <a:gd name="T0" fmla="*/ 0 w 424"/>
                  <a:gd name="T1" fmla="*/ 2213 h 2213"/>
                  <a:gd name="T2" fmla="*/ 0 w 424"/>
                  <a:gd name="T3" fmla="*/ 2213 h 2213"/>
                  <a:gd name="T4" fmla="*/ 0 w 424"/>
                  <a:gd name="T5" fmla="*/ 2213 h 2213"/>
                  <a:gd name="T6" fmla="*/ 0 w 424"/>
                  <a:gd name="T7" fmla="*/ 2213 h 2213"/>
                  <a:gd name="T8" fmla="*/ 0 w 424"/>
                  <a:gd name="T9" fmla="*/ 2213 h 2213"/>
                  <a:gd name="T10" fmla="*/ 0 w 424"/>
                  <a:gd name="T11" fmla="*/ 2213 h 2213"/>
                  <a:gd name="T12" fmla="*/ 0 w 424"/>
                  <a:gd name="T13" fmla="*/ 2213 h 2213"/>
                  <a:gd name="T14" fmla="*/ 0 w 424"/>
                  <a:gd name="T15" fmla="*/ 2213 h 2213"/>
                  <a:gd name="T16" fmla="*/ 0 w 424"/>
                  <a:gd name="T17" fmla="*/ 2213 h 2213"/>
                  <a:gd name="T18" fmla="*/ 0 w 424"/>
                  <a:gd name="T19" fmla="*/ 2213 h 2213"/>
                  <a:gd name="T20" fmla="*/ 0 w 424"/>
                  <a:gd name="T21" fmla="*/ 2213 h 2213"/>
                  <a:gd name="T22" fmla="*/ 0 w 424"/>
                  <a:gd name="T23" fmla="*/ 2213 h 2213"/>
                  <a:gd name="T24" fmla="*/ 0 w 424"/>
                  <a:gd name="T25" fmla="*/ 2213 h 2213"/>
                  <a:gd name="T26" fmla="*/ 0 w 424"/>
                  <a:gd name="T27" fmla="*/ 2213 h 2213"/>
                  <a:gd name="T28" fmla="*/ 0 w 424"/>
                  <a:gd name="T29" fmla="*/ 2213 h 2213"/>
                  <a:gd name="T30" fmla="*/ 424 w 424"/>
                  <a:gd name="T31" fmla="*/ 0 h 2213"/>
                  <a:gd name="T32" fmla="*/ 258 w 424"/>
                  <a:gd name="T33" fmla="*/ 0 h 2213"/>
                  <a:gd name="T34" fmla="*/ 0 w 424"/>
                  <a:gd name="T35" fmla="*/ 2213 h 2213"/>
                  <a:gd name="T36" fmla="*/ 0 w 424"/>
                  <a:gd name="T37" fmla="*/ 2213 h 2213"/>
                  <a:gd name="T38" fmla="*/ 424 w 424"/>
                  <a:gd name="T3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4" h="2213"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424" y="0"/>
                    </a:moveTo>
                    <a:lnTo>
                      <a:pt x="258" y="0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4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6" name="Freeform 10"/>
              <p:cNvSpPr>
                <a:spLocks noEditPoints="1"/>
              </p:cNvSpPr>
              <p:nvPr/>
            </p:nvSpPr>
            <p:spPr bwMode="auto">
              <a:xfrm>
                <a:off x="3848" y="-55"/>
                <a:ext cx="424" cy="2213"/>
              </a:xfrm>
              <a:custGeom>
                <a:avLst/>
                <a:gdLst>
                  <a:gd name="T0" fmla="*/ 0 w 424"/>
                  <a:gd name="T1" fmla="*/ 2213 h 2213"/>
                  <a:gd name="T2" fmla="*/ 0 w 424"/>
                  <a:gd name="T3" fmla="*/ 2213 h 2213"/>
                  <a:gd name="T4" fmla="*/ 0 w 424"/>
                  <a:gd name="T5" fmla="*/ 2213 h 2213"/>
                  <a:gd name="T6" fmla="*/ 0 w 424"/>
                  <a:gd name="T7" fmla="*/ 2213 h 2213"/>
                  <a:gd name="T8" fmla="*/ 0 w 424"/>
                  <a:gd name="T9" fmla="*/ 2213 h 2213"/>
                  <a:gd name="T10" fmla="*/ 0 w 424"/>
                  <a:gd name="T11" fmla="*/ 2213 h 2213"/>
                  <a:gd name="T12" fmla="*/ 0 w 424"/>
                  <a:gd name="T13" fmla="*/ 2213 h 2213"/>
                  <a:gd name="T14" fmla="*/ 0 w 424"/>
                  <a:gd name="T15" fmla="*/ 2213 h 2213"/>
                  <a:gd name="T16" fmla="*/ 0 w 424"/>
                  <a:gd name="T17" fmla="*/ 2213 h 2213"/>
                  <a:gd name="T18" fmla="*/ 0 w 424"/>
                  <a:gd name="T19" fmla="*/ 2213 h 2213"/>
                  <a:gd name="T20" fmla="*/ 0 w 424"/>
                  <a:gd name="T21" fmla="*/ 2213 h 2213"/>
                  <a:gd name="T22" fmla="*/ 0 w 424"/>
                  <a:gd name="T23" fmla="*/ 2213 h 2213"/>
                  <a:gd name="T24" fmla="*/ 0 w 424"/>
                  <a:gd name="T25" fmla="*/ 2213 h 2213"/>
                  <a:gd name="T26" fmla="*/ 0 w 424"/>
                  <a:gd name="T27" fmla="*/ 2213 h 2213"/>
                  <a:gd name="T28" fmla="*/ 0 w 424"/>
                  <a:gd name="T29" fmla="*/ 2213 h 2213"/>
                  <a:gd name="T30" fmla="*/ 424 w 424"/>
                  <a:gd name="T31" fmla="*/ 0 h 2213"/>
                  <a:gd name="T32" fmla="*/ 258 w 424"/>
                  <a:gd name="T33" fmla="*/ 0 h 2213"/>
                  <a:gd name="T34" fmla="*/ 0 w 424"/>
                  <a:gd name="T35" fmla="*/ 2213 h 2213"/>
                  <a:gd name="T36" fmla="*/ 0 w 424"/>
                  <a:gd name="T37" fmla="*/ 2213 h 2213"/>
                  <a:gd name="T38" fmla="*/ 424 w 424"/>
                  <a:gd name="T3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4" h="2213"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424" y="0"/>
                    </a:moveTo>
                    <a:lnTo>
                      <a:pt x="258" y="0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424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7" name="Freeform 11"/>
              <p:cNvSpPr>
                <a:spLocks noEditPoints="1"/>
              </p:cNvSpPr>
              <p:nvPr/>
            </p:nvSpPr>
            <p:spPr bwMode="auto">
              <a:xfrm>
                <a:off x="3848" y="-55"/>
                <a:ext cx="906" cy="2213"/>
              </a:xfrm>
              <a:custGeom>
                <a:avLst/>
                <a:gdLst>
                  <a:gd name="T0" fmla="*/ 0 w 906"/>
                  <a:gd name="T1" fmla="*/ 2213 h 2213"/>
                  <a:gd name="T2" fmla="*/ 0 w 906"/>
                  <a:gd name="T3" fmla="*/ 2213 h 2213"/>
                  <a:gd name="T4" fmla="*/ 0 w 906"/>
                  <a:gd name="T5" fmla="*/ 2213 h 2213"/>
                  <a:gd name="T6" fmla="*/ 0 w 906"/>
                  <a:gd name="T7" fmla="*/ 2213 h 2213"/>
                  <a:gd name="T8" fmla="*/ 0 w 906"/>
                  <a:gd name="T9" fmla="*/ 2213 h 2213"/>
                  <a:gd name="T10" fmla="*/ 0 w 906"/>
                  <a:gd name="T11" fmla="*/ 2213 h 2213"/>
                  <a:gd name="T12" fmla="*/ 0 w 906"/>
                  <a:gd name="T13" fmla="*/ 2213 h 2213"/>
                  <a:gd name="T14" fmla="*/ 0 w 906"/>
                  <a:gd name="T15" fmla="*/ 2213 h 2213"/>
                  <a:gd name="T16" fmla="*/ 0 w 906"/>
                  <a:gd name="T17" fmla="*/ 2213 h 2213"/>
                  <a:gd name="T18" fmla="*/ 0 w 906"/>
                  <a:gd name="T19" fmla="*/ 2213 h 2213"/>
                  <a:gd name="T20" fmla="*/ 0 w 906"/>
                  <a:gd name="T21" fmla="*/ 2213 h 2213"/>
                  <a:gd name="T22" fmla="*/ 0 w 906"/>
                  <a:gd name="T23" fmla="*/ 2213 h 2213"/>
                  <a:gd name="T24" fmla="*/ 0 w 906"/>
                  <a:gd name="T25" fmla="*/ 2213 h 2213"/>
                  <a:gd name="T26" fmla="*/ 0 w 906"/>
                  <a:gd name="T27" fmla="*/ 2213 h 2213"/>
                  <a:gd name="T28" fmla="*/ 906 w 906"/>
                  <a:gd name="T29" fmla="*/ 0 h 2213"/>
                  <a:gd name="T30" fmla="*/ 665 w 906"/>
                  <a:gd name="T31" fmla="*/ 0 h 2213"/>
                  <a:gd name="T32" fmla="*/ 0 w 906"/>
                  <a:gd name="T33" fmla="*/ 2213 h 2213"/>
                  <a:gd name="T34" fmla="*/ 0 w 906"/>
                  <a:gd name="T35" fmla="*/ 2213 h 2213"/>
                  <a:gd name="T36" fmla="*/ 906 w 906"/>
                  <a:gd name="T37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06" h="2213"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906" y="0"/>
                    </a:moveTo>
                    <a:lnTo>
                      <a:pt x="665" y="0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90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8" name="Freeform 12"/>
              <p:cNvSpPr>
                <a:spLocks noEditPoints="1"/>
              </p:cNvSpPr>
              <p:nvPr/>
            </p:nvSpPr>
            <p:spPr bwMode="auto">
              <a:xfrm>
                <a:off x="3848" y="-55"/>
                <a:ext cx="906" cy="2213"/>
              </a:xfrm>
              <a:custGeom>
                <a:avLst/>
                <a:gdLst>
                  <a:gd name="T0" fmla="*/ 0 w 906"/>
                  <a:gd name="T1" fmla="*/ 2213 h 2213"/>
                  <a:gd name="T2" fmla="*/ 0 w 906"/>
                  <a:gd name="T3" fmla="*/ 2213 h 2213"/>
                  <a:gd name="T4" fmla="*/ 0 w 906"/>
                  <a:gd name="T5" fmla="*/ 2213 h 2213"/>
                  <a:gd name="T6" fmla="*/ 0 w 906"/>
                  <a:gd name="T7" fmla="*/ 2213 h 2213"/>
                  <a:gd name="T8" fmla="*/ 0 w 906"/>
                  <a:gd name="T9" fmla="*/ 2213 h 2213"/>
                  <a:gd name="T10" fmla="*/ 0 w 906"/>
                  <a:gd name="T11" fmla="*/ 2213 h 2213"/>
                  <a:gd name="T12" fmla="*/ 0 w 906"/>
                  <a:gd name="T13" fmla="*/ 2213 h 2213"/>
                  <a:gd name="T14" fmla="*/ 0 w 906"/>
                  <a:gd name="T15" fmla="*/ 2213 h 2213"/>
                  <a:gd name="T16" fmla="*/ 0 w 906"/>
                  <a:gd name="T17" fmla="*/ 2213 h 2213"/>
                  <a:gd name="T18" fmla="*/ 0 w 906"/>
                  <a:gd name="T19" fmla="*/ 2213 h 2213"/>
                  <a:gd name="T20" fmla="*/ 0 w 906"/>
                  <a:gd name="T21" fmla="*/ 2213 h 2213"/>
                  <a:gd name="T22" fmla="*/ 0 w 906"/>
                  <a:gd name="T23" fmla="*/ 2213 h 2213"/>
                  <a:gd name="T24" fmla="*/ 0 w 906"/>
                  <a:gd name="T25" fmla="*/ 2213 h 2213"/>
                  <a:gd name="T26" fmla="*/ 0 w 906"/>
                  <a:gd name="T27" fmla="*/ 2213 h 2213"/>
                  <a:gd name="T28" fmla="*/ 906 w 906"/>
                  <a:gd name="T29" fmla="*/ 0 h 2213"/>
                  <a:gd name="T30" fmla="*/ 665 w 906"/>
                  <a:gd name="T31" fmla="*/ 0 h 2213"/>
                  <a:gd name="T32" fmla="*/ 0 w 906"/>
                  <a:gd name="T33" fmla="*/ 2213 h 2213"/>
                  <a:gd name="T34" fmla="*/ 0 w 906"/>
                  <a:gd name="T35" fmla="*/ 2213 h 2213"/>
                  <a:gd name="T36" fmla="*/ 906 w 906"/>
                  <a:gd name="T37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06" h="2213"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906" y="0"/>
                    </a:moveTo>
                    <a:lnTo>
                      <a:pt x="665" y="0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906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9" name="Freeform 13"/>
              <p:cNvSpPr>
                <a:spLocks noEditPoints="1"/>
              </p:cNvSpPr>
              <p:nvPr/>
            </p:nvSpPr>
            <p:spPr bwMode="auto">
              <a:xfrm>
                <a:off x="2959" y="-55"/>
                <a:ext cx="889" cy="2213"/>
              </a:xfrm>
              <a:custGeom>
                <a:avLst/>
                <a:gdLst>
                  <a:gd name="T0" fmla="*/ 889 w 889"/>
                  <a:gd name="T1" fmla="*/ 2213 h 2213"/>
                  <a:gd name="T2" fmla="*/ 889 w 889"/>
                  <a:gd name="T3" fmla="*/ 2213 h 2213"/>
                  <a:gd name="T4" fmla="*/ 889 w 889"/>
                  <a:gd name="T5" fmla="*/ 2213 h 2213"/>
                  <a:gd name="T6" fmla="*/ 889 w 889"/>
                  <a:gd name="T7" fmla="*/ 2213 h 2213"/>
                  <a:gd name="T8" fmla="*/ 889 w 889"/>
                  <a:gd name="T9" fmla="*/ 2213 h 2213"/>
                  <a:gd name="T10" fmla="*/ 889 w 889"/>
                  <a:gd name="T11" fmla="*/ 2213 h 2213"/>
                  <a:gd name="T12" fmla="*/ 889 w 889"/>
                  <a:gd name="T13" fmla="*/ 2213 h 2213"/>
                  <a:gd name="T14" fmla="*/ 889 w 889"/>
                  <a:gd name="T15" fmla="*/ 2213 h 2213"/>
                  <a:gd name="T16" fmla="*/ 889 w 889"/>
                  <a:gd name="T17" fmla="*/ 2213 h 2213"/>
                  <a:gd name="T18" fmla="*/ 889 w 889"/>
                  <a:gd name="T19" fmla="*/ 2213 h 2213"/>
                  <a:gd name="T20" fmla="*/ 229 w 889"/>
                  <a:gd name="T21" fmla="*/ 0 h 2213"/>
                  <a:gd name="T22" fmla="*/ 0 w 889"/>
                  <a:gd name="T23" fmla="*/ 0 h 2213"/>
                  <a:gd name="T24" fmla="*/ 889 w 889"/>
                  <a:gd name="T25" fmla="*/ 2213 h 2213"/>
                  <a:gd name="T26" fmla="*/ 889 w 889"/>
                  <a:gd name="T27" fmla="*/ 2213 h 2213"/>
                  <a:gd name="T28" fmla="*/ 229 w 889"/>
                  <a:gd name="T2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89" h="2213">
                    <a:moveTo>
                      <a:pt x="889" y="2213"/>
                    </a:moveTo>
                    <a:lnTo>
                      <a:pt x="889" y="2213"/>
                    </a:lnTo>
                    <a:lnTo>
                      <a:pt x="889" y="2213"/>
                    </a:lnTo>
                    <a:lnTo>
                      <a:pt x="889" y="2213"/>
                    </a:lnTo>
                    <a:lnTo>
                      <a:pt x="889" y="2213"/>
                    </a:lnTo>
                    <a:lnTo>
                      <a:pt x="889" y="2213"/>
                    </a:lnTo>
                    <a:close/>
                    <a:moveTo>
                      <a:pt x="889" y="2213"/>
                    </a:moveTo>
                    <a:lnTo>
                      <a:pt x="889" y="2213"/>
                    </a:lnTo>
                    <a:lnTo>
                      <a:pt x="889" y="2213"/>
                    </a:lnTo>
                    <a:lnTo>
                      <a:pt x="889" y="2213"/>
                    </a:lnTo>
                    <a:close/>
                    <a:moveTo>
                      <a:pt x="229" y="0"/>
                    </a:moveTo>
                    <a:lnTo>
                      <a:pt x="0" y="0"/>
                    </a:lnTo>
                    <a:lnTo>
                      <a:pt x="889" y="2213"/>
                    </a:lnTo>
                    <a:lnTo>
                      <a:pt x="889" y="2213"/>
                    </a:lnTo>
                    <a:lnTo>
                      <a:pt x="22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0" name="Freeform 14"/>
              <p:cNvSpPr>
                <a:spLocks noEditPoints="1"/>
              </p:cNvSpPr>
              <p:nvPr/>
            </p:nvSpPr>
            <p:spPr bwMode="auto">
              <a:xfrm>
                <a:off x="2959" y="-55"/>
                <a:ext cx="889" cy="2213"/>
              </a:xfrm>
              <a:custGeom>
                <a:avLst/>
                <a:gdLst>
                  <a:gd name="T0" fmla="*/ 889 w 889"/>
                  <a:gd name="T1" fmla="*/ 2213 h 2213"/>
                  <a:gd name="T2" fmla="*/ 889 w 889"/>
                  <a:gd name="T3" fmla="*/ 2213 h 2213"/>
                  <a:gd name="T4" fmla="*/ 889 w 889"/>
                  <a:gd name="T5" fmla="*/ 2213 h 2213"/>
                  <a:gd name="T6" fmla="*/ 889 w 889"/>
                  <a:gd name="T7" fmla="*/ 2213 h 2213"/>
                  <a:gd name="T8" fmla="*/ 889 w 889"/>
                  <a:gd name="T9" fmla="*/ 2213 h 2213"/>
                  <a:gd name="T10" fmla="*/ 889 w 889"/>
                  <a:gd name="T11" fmla="*/ 2213 h 2213"/>
                  <a:gd name="T12" fmla="*/ 889 w 889"/>
                  <a:gd name="T13" fmla="*/ 2213 h 2213"/>
                  <a:gd name="T14" fmla="*/ 889 w 889"/>
                  <a:gd name="T15" fmla="*/ 2213 h 2213"/>
                  <a:gd name="T16" fmla="*/ 889 w 889"/>
                  <a:gd name="T17" fmla="*/ 2213 h 2213"/>
                  <a:gd name="T18" fmla="*/ 889 w 889"/>
                  <a:gd name="T19" fmla="*/ 2213 h 2213"/>
                  <a:gd name="T20" fmla="*/ 229 w 889"/>
                  <a:gd name="T21" fmla="*/ 0 h 2213"/>
                  <a:gd name="T22" fmla="*/ 0 w 889"/>
                  <a:gd name="T23" fmla="*/ 0 h 2213"/>
                  <a:gd name="T24" fmla="*/ 889 w 889"/>
                  <a:gd name="T25" fmla="*/ 2213 h 2213"/>
                  <a:gd name="T26" fmla="*/ 889 w 889"/>
                  <a:gd name="T27" fmla="*/ 2213 h 2213"/>
                  <a:gd name="T28" fmla="*/ 229 w 889"/>
                  <a:gd name="T2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89" h="2213">
                    <a:moveTo>
                      <a:pt x="889" y="2213"/>
                    </a:moveTo>
                    <a:lnTo>
                      <a:pt x="889" y="2213"/>
                    </a:lnTo>
                    <a:lnTo>
                      <a:pt x="889" y="2213"/>
                    </a:lnTo>
                    <a:lnTo>
                      <a:pt x="889" y="2213"/>
                    </a:lnTo>
                    <a:lnTo>
                      <a:pt x="889" y="2213"/>
                    </a:lnTo>
                    <a:lnTo>
                      <a:pt x="889" y="2213"/>
                    </a:lnTo>
                    <a:moveTo>
                      <a:pt x="889" y="2213"/>
                    </a:moveTo>
                    <a:lnTo>
                      <a:pt x="889" y="2213"/>
                    </a:lnTo>
                    <a:lnTo>
                      <a:pt x="889" y="2213"/>
                    </a:lnTo>
                    <a:lnTo>
                      <a:pt x="889" y="2213"/>
                    </a:lnTo>
                    <a:moveTo>
                      <a:pt x="229" y="0"/>
                    </a:moveTo>
                    <a:lnTo>
                      <a:pt x="0" y="0"/>
                    </a:lnTo>
                    <a:lnTo>
                      <a:pt x="889" y="2213"/>
                    </a:lnTo>
                    <a:lnTo>
                      <a:pt x="889" y="2213"/>
                    </a:lnTo>
                    <a:lnTo>
                      <a:pt x="22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1" name="Freeform 15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2" name="Freeform 16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3" name="Freeform 17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4" name="Freeform 18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5" name="Freeform 19"/>
              <p:cNvSpPr>
                <a:spLocks noEditPoints="1"/>
              </p:cNvSpPr>
              <p:nvPr/>
            </p:nvSpPr>
            <p:spPr bwMode="auto">
              <a:xfrm>
                <a:off x="3848" y="-55"/>
                <a:ext cx="1488" cy="2213"/>
              </a:xfrm>
              <a:custGeom>
                <a:avLst/>
                <a:gdLst>
                  <a:gd name="T0" fmla="*/ 0 w 1488"/>
                  <a:gd name="T1" fmla="*/ 2213 h 2213"/>
                  <a:gd name="T2" fmla="*/ 0 w 1488"/>
                  <a:gd name="T3" fmla="*/ 2213 h 2213"/>
                  <a:gd name="T4" fmla="*/ 0 w 1488"/>
                  <a:gd name="T5" fmla="*/ 2213 h 2213"/>
                  <a:gd name="T6" fmla="*/ 0 w 1488"/>
                  <a:gd name="T7" fmla="*/ 2213 h 2213"/>
                  <a:gd name="T8" fmla="*/ 0 w 1488"/>
                  <a:gd name="T9" fmla="*/ 2213 h 2213"/>
                  <a:gd name="T10" fmla="*/ 0 w 1488"/>
                  <a:gd name="T11" fmla="*/ 2213 h 2213"/>
                  <a:gd name="T12" fmla="*/ 0 w 1488"/>
                  <a:gd name="T13" fmla="*/ 2213 h 2213"/>
                  <a:gd name="T14" fmla="*/ 0 w 1488"/>
                  <a:gd name="T15" fmla="*/ 2213 h 2213"/>
                  <a:gd name="T16" fmla="*/ 0 w 1488"/>
                  <a:gd name="T17" fmla="*/ 2213 h 2213"/>
                  <a:gd name="T18" fmla="*/ 0 w 1488"/>
                  <a:gd name="T19" fmla="*/ 2213 h 2213"/>
                  <a:gd name="T20" fmla="*/ 0 w 1488"/>
                  <a:gd name="T21" fmla="*/ 2213 h 2213"/>
                  <a:gd name="T22" fmla="*/ 0 w 1488"/>
                  <a:gd name="T23" fmla="*/ 2213 h 2213"/>
                  <a:gd name="T24" fmla="*/ 0 w 1488"/>
                  <a:gd name="T25" fmla="*/ 2213 h 2213"/>
                  <a:gd name="T26" fmla="*/ 0 w 1488"/>
                  <a:gd name="T27" fmla="*/ 2213 h 2213"/>
                  <a:gd name="T28" fmla="*/ 0 w 1488"/>
                  <a:gd name="T29" fmla="*/ 2213 h 2213"/>
                  <a:gd name="T30" fmla="*/ 1488 w 1488"/>
                  <a:gd name="T31" fmla="*/ 0 h 2213"/>
                  <a:gd name="T32" fmla="*/ 1136 w 1488"/>
                  <a:gd name="T33" fmla="*/ 0 h 2213"/>
                  <a:gd name="T34" fmla="*/ 0 w 1488"/>
                  <a:gd name="T35" fmla="*/ 2213 h 2213"/>
                  <a:gd name="T36" fmla="*/ 0 w 1488"/>
                  <a:gd name="T37" fmla="*/ 2213 h 2213"/>
                  <a:gd name="T38" fmla="*/ 1488 w 1488"/>
                  <a:gd name="T3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488" h="2213"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1488" y="0"/>
                    </a:moveTo>
                    <a:lnTo>
                      <a:pt x="1136" y="0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148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6" name="Freeform 20"/>
              <p:cNvSpPr>
                <a:spLocks noEditPoints="1"/>
              </p:cNvSpPr>
              <p:nvPr/>
            </p:nvSpPr>
            <p:spPr bwMode="auto">
              <a:xfrm>
                <a:off x="3848" y="-55"/>
                <a:ext cx="1488" cy="2213"/>
              </a:xfrm>
              <a:custGeom>
                <a:avLst/>
                <a:gdLst>
                  <a:gd name="T0" fmla="*/ 0 w 1488"/>
                  <a:gd name="T1" fmla="*/ 2213 h 2213"/>
                  <a:gd name="T2" fmla="*/ 0 w 1488"/>
                  <a:gd name="T3" fmla="*/ 2213 h 2213"/>
                  <a:gd name="T4" fmla="*/ 0 w 1488"/>
                  <a:gd name="T5" fmla="*/ 2213 h 2213"/>
                  <a:gd name="T6" fmla="*/ 0 w 1488"/>
                  <a:gd name="T7" fmla="*/ 2213 h 2213"/>
                  <a:gd name="T8" fmla="*/ 0 w 1488"/>
                  <a:gd name="T9" fmla="*/ 2213 h 2213"/>
                  <a:gd name="T10" fmla="*/ 0 w 1488"/>
                  <a:gd name="T11" fmla="*/ 2213 h 2213"/>
                  <a:gd name="T12" fmla="*/ 0 w 1488"/>
                  <a:gd name="T13" fmla="*/ 2213 h 2213"/>
                  <a:gd name="T14" fmla="*/ 0 w 1488"/>
                  <a:gd name="T15" fmla="*/ 2213 h 2213"/>
                  <a:gd name="T16" fmla="*/ 0 w 1488"/>
                  <a:gd name="T17" fmla="*/ 2213 h 2213"/>
                  <a:gd name="T18" fmla="*/ 0 w 1488"/>
                  <a:gd name="T19" fmla="*/ 2213 h 2213"/>
                  <a:gd name="T20" fmla="*/ 0 w 1488"/>
                  <a:gd name="T21" fmla="*/ 2213 h 2213"/>
                  <a:gd name="T22" fmla="*/ 0 w 1488"/>
                  <a:gd name="T23" fmla="*/ 2213 h 2213"/>
                  <a:gd name="T24" fmla="*/ 0 w 1488"/>
                  <a:gd name="T25" fmla="*/ 2213 h 2213"/>
                  <a:gd name="T26" fmla="*/ 0 w 1488"/>
                  <a:gd name="T27" fmla="*/ 2213 h 2213"/>
                  <a:gd name="T28" fmla="*/ 0 w 1488"/>
                  <a:gd name="T29" fmla="*/ 2213 h 2213"/>
                  <a:gd name="T30" fmla="*/ 1488 w 1488"/>
                  <a:gd name="T31" fmla="*/ 0 h 2213"/>
                  <a:gd name="T32" fmla="*/ 1136 w 1488"/>
                  <a:gd name="T33" fmla="*/ 0 h 2213"/>
                  <a:gd name="T34" fmla="*/ 0 w 1488"/>
                  <a:gd name="T35" fmla="*/ 2213 h 2213"/>
                  <a:gd name="T36" fmla="*/ 0 w 1488"/>
                  <a:gd name="T37" fmla="*/ 2213 h 2213"/>
                  <a:gd name="T38" fmla="*/ 1488 w 1488"/>
                  <a:gd name="T3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488" h="2213"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1488" y="0"/>
                    </a:moveTo>
                    <a:lnTo>
                      <a:pt x="1136" y="0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1488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7" name="Freeform 21"/>
              <p:cNvSpPr>
                <a:spLocks noEditPoints="1"/>
              </p:cNvSpPr>
              <p:nvPr/>
            </p:nvSpPr>
            <p:spPr bwMode="auto">
              <a:xfrm>
                <a:off x="2361" y="-55"/>
                <a:ext cx="1487" cy="2213"/>
              </a:xfrm>
              <a:custGeom>
                <a:avLst/>
                <a:gdLst>
                  <a:gd name="T0" fmla="*/ 1487 w 1487"/>
                  <a:gd name="T1" fmla="*/ 2213 h 2213"/>
                  <a:gd name="T2" fmla="*/ 1487 w 1487"/>
                  <a:gd name="T3" fmla="*/ 2213 h 2213"/>
                  <a:gd name="T4" fmla="*/ 1487 w 1487"/>
                  <a:gd name="T5" fmla="*/ 2213 h 2213"/>
                  <a:gd name="T6" fmla="*/ 1487 w 1487"/>
                  <a:gd name="T7" fmla="*/ 2213 h 2213"/>
                  <a:gd name="T8" fmla="*/ 1487 w 1487"/>
                  <a:gd name="T9" fmla="*/ 2213 h 2213"/>
                  <a:gd name="T10" fmla="*/ 1487 w 1487"/>
                  <a:gd name="T11" fmla="*/ 2213 h 2213"/>
                  <a:gd name="T12" fmla="*/ 1487 w 1487"/>
                  <a:gd name="T13" fmla="*/ 2213 h 2213"/>
                  <a:gd name="T14" fmla="*/ 1487 w 1487"/>
                  <a:gd name="T15" fmla="*/ 2213 h 2213"/>
                  <a:gd name="T16" fmla="*/ 1487 w 1487"/>
                  <a:gd name="T17" fmla="*/ 2213 h 2213"/>
                  <a:gd name="T18" fmla="*/ 1487 w 1487"/>
                  <a:gd name="T19" fmla="*/ 2213 h 2213"/>
                  <a:gd name="T20" fmla="*/ 347 w 1487"/>
                  <a:gd name="T21" fmla="*/ 0 h 2213"/>
                  <a:gd name="T22" fmla="*/ 0 w 1487"/>
                  <a:gd name="T23" fmla="*/ 0 h 2213"/>
                  <a:gd name="T24" fmla="*/ 1487 w 1487"/>
                  <a:gd name="T25" fmla="*/ 2213 h 2213"/>
                  <a:gd name="T26" fmla="*/ 1487 w 1487"/>
                  <a:gd name="T27" fmla="*/ 2213 h 2213"/>
                  <a:gd name="T28" fmla="*/ 347 w 1487"/>
                  <a:gd name="T2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87" h="2213">
                    <a:moveTo>
                      <a:pt x="1487" y="2213"/>
                    </a:moveTo>
                    <a:lnTo>
                      <a:pt x="1487" y="2213"/>
                    </a:lnTo>
                    <a:lnTo>
                      <a:pt x="1487" y="2213"/>
                    </a:lnTo>
                    <a:lnTo>
                      <a:pt x="1487" y="2213"/>
                    </a:lnTo>
                    <a:lnTo>
                      <a:pt x="1487" y="2213"/>
                    </a:lnTo>
                    <a:close/>
                    <a:moveTo>
                      <a:pt x="1487" y="2213"/>
                    </a:moveTo>
                    <a:lnTo>
                      <a:pt x="1487" y="2213"/>
                    </a:lnTo>
                    <a:lnTo>
                      <a:pt x="1487" y="2213"/>
                    </a:lnTo>
                    <a:lnTo>
                      <a:pt x="1487" y="2213"/>
                    </a:lnTo>
                    <a:lnTo>
                      <a:pt x="1487" y="2213"/>
                    </a:lnTo>
                    <a:close/>
                    <a:moveTo>
                      <a:pt x="347" y="0"/>
                    </a:moveTo>
                    <a:lnTo>
                      <a:pt x="0" y="0"/>
                    </a:lnTo>
                    <a:lnTo>
                      <a:pt x="1487" y="2213"/>
                    </a:lnTo>
                    <a:lnTo>
                      <a:pt x="1487" y="2213"/>
                    </a:lnTo>
                    <a:lnTo>
                      <a:pt x="3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8" name="Freeform 22"/>
              <p:cNvSpPr>
                <a:spLocks noEditPoints="1"/>
              </p:cNvSpPr>
              <p:nvPr/>
            </p:nvSpPr>
            <p:spPr bwMode="auto">
              <a:xfrm>
                <a:off x="2361" y="-55"/>
                <a:ext cx="1487" cy="2213"/>
              </a:xfrm>
              <a:custGeom>
                <a:avLst/>
                <a:gdLst>
                  <a:gd name="T0" fmla="*/ 1487 w 1487"/>
                  <a:gd name="T1" fmla="*/ 2213 h 2213"/>
                  <a:gd name="T2" fmla="*/ 1487 w 1487"/>
                  <a:gd name="T3" fmla="*/ 2213 h 2213"/>
                  <a:gd name="T4" fmla="*/ 1487 w 1487"/>
                  <a:gd name="T5" fmla="*/ 2213 h 2213"/>
                  <a:gd name="T6" fmla="*/ 1487 w 1487"/>
                  <a:gd name="T7" fmla="*/ 2213 h 2213"/>
                  <a:gd name="T8" fmla="*/ 1487 w 1487"/>
                  <a:gd name="T9" fmla="*/ 2213 h 2213"/>
                  <a:gd name="T10" fmla="*/ 1487 w 1487"/>
                  <a:gd name="T11" fmla="*/ 2213 h 2213"/>
                  <a:gd name="T12" fmla="*/ 1487 w 1487"/>
                  <a:gd name="T13" fmla="*/ 2213 h 2213"/>
                  <a:gd name="T14" fmla="*/ 1487 w 1487"/>
                  <a:gd name="T15" fmla="*/ 2213 h 2213"/>
                  <a:gd name="T16" fmla="*/ 1487 w 1487"/>
                  <a:gd name="T17" fmla="*/ 2213 h 2213"/>
                  <a:gd name="T18" fmla="*/ 1487 w 1487"/>
                  <a:gd name="T19" fmla="*/ 2213 h 2213"/>
                  <a:gd name="T20" fmla="*/ 347 w 1487"/>
                  <a:gd name="T21" fmla="*/ 0 h 2213"/>
                  <a:gd name="T22" fmla="*/ 0 w 1487"/>
                  <a:gd name="T23" fmla="*/ 0 h 2213"/>
                  <a:gd name="T24" fmla="*/ 1487 w 1487"/>
                  <a:gd name="T25" fmla="*/ 2213 h 2213"/>
                  <a:gd name="T26" fmla="*/ 1487 w 1487"/>
                  <a:gd name="T27" fmla="*/ 2213 h 2213"/>
                  <a:gd name="T28" fmla="*/ 347 w 1487"/>
                  <a:gd name="T2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87" h="2213">
                    <a:moveTo>
                      <a:pt x="1487" y="2213"/>
                    </a:moveTo>
                    <a:lnTo>
                      <a:pt x="1487" y="2213"/>
                    </a:lnTo>
                    <a:lnTo>
                      <a:pt x="1487" y="2213"/>
                    </a:lnTo>
                    <a:lnTo>
                      <a:pt x="1487" y="2213"/>
                    </a:lnTo>
                    <a:lnTo>
                      <a:pt x="1487" y="2213"/>
                    </a:lnTo>
                    <a:moveTo>
                      <a:pt x="1487" y="2213"/>
                    </a:moveTo>
                    <a:lnTo>
                      <a:pt x="1487" y="2213"/>
                    </a:lnTo>
                    <a:lnTo>
                      <a:pt x="1487" y="2213"/>
                    </a:lnTo>
                    <a:lnTo>
                      <a:pt x="1487" y="2213"/>
                    </a:lnTo>
                    <a:lnTo>
                      <a:pt x="1487" y="2213"/>
                    </a:lnTo>
                    <a:moveTo>
                      <a:pt x="347" y="0"/>
                    </a:moveTo>
                    <a:lnTo>
                      <a:pt x="0" y="0"/>
                    </a:lnTo>
                    <a:lnTo>
                      <a:pt x="1487" y="2213"/>
                    </a:lnTo>
                    <a:lnTo>
                      <a:pt x="1487" y="2213"/>
                    </a:lnTo>
                    <a:lnTo>
                      <a:pt x="347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9" name="Freeform 23"/>
              <p:cNvSpPr>
                <a:spLocks noEditPoints="1"/>
              </p:cNvSpPr>
              <p:nvPr/>
            </p:nvSpPr>
            <p:spPr bwMode="auto">
              <a:xfrm>
                <a:off x="3848" y="-55"/>
                <a:ext cx="2365" cy="2213"/>
              </a:xfrm>
              <a:custGeom>
                <a:avLst/>
                <a:gdLst>
                  <a:gd name="T0" fmla="*/ 0 w 2365"/>
                  <a:gd name="T1" fmla="*/ 2213 h 2213"/>
                  <a:gd name="T2" fmla="*/ 0 w 2365"/>
                  <a:gd name="T3" fmla="*/ 2213 h 2213"/>
                  <a:gd name="T4" fmla="*/ 0 w 2365"/>
                  <a:gd name="T5" fmla="*/ 2213 h 2213"/>
                  <a:gd name="T6" fmla="*/ 0 w 2365"/>
                  <a:gd name="T7" fmla="*/ 2213 h 2213"/>
                  <a:gd name="T8" fmla="*/ 0 w 2365"/>
                  <a:gd name="T9" fmla="*/ 2213 h 2213"/>
                  <a:gd name="T10" fmla="*/ 0 w 2365"/>
                  <a:gd name="T11" fmla="*/ 2213 h 2213"/>
                  <a:gd name="T12" fmla="*/ 0 w 2365"/>
                  <a:gd name="T13" fmla="*/ 2213 h 2213"/>
                  <a:gd name="T14" fmla="*/ 0 w 2365"/>
                  <a:gd name="T15" fmla="*/ 2213 h 2213"/>
                  <a:gd name="T16" fmla="*/ 0 w 2365"/>
                  <a:gd name="T17" fmla="*/ 2213 h 2213"/>
                  <a:gd name="T18" fmla="*/ 0 w 2365"/>
                  <a:gd name="T19" fmla="*/ 2213 h 2213"/>
                  <a:gd name="T20" fmla="*/ 0 w 2365"/>
                  <a:gd name="T21" fmla="*/ 2213 h 2213"/>
                  <a:gd name="T22" fmla="*/ 0 w 2365"/>
                  <a:gd name="T23" fmla="*/ 2213 h 2213"/>
                  <a:gd name="T24" fmla="*/ 0 w 2365"/>
                  <a:gd name="T25" fmla="*/ 2213 h 2213"/>
                  <a:gd name="T26" fmla="*/ 0 w 2365"/>
                  <a:gd name="T27" fmla="*/ 2213 h 2213"/>
                  <a:gd name="T28" fmla="*/ 0 w 2365"/>
                  <a:gd name="T29" fmla="*/ 2213 h 2213"/>
                  <a:gd name="T30" fmla="*/ 0 w 2365"/>
                  <a:gd name="T31" fmla="*/ 2213 h 2213"/>
                  <a:gd name="T32" fmla="*/ 0 w 2365"/>
                  <a:gd name="T33" fmla="*/ 2213 h 2213"/>
                  <a:gd name="T34" fmla="*/ 0 w 2365"/>
                  <a:gd name="T35" fmla="*/ 2213 h 2213"/>
                  <a:gd name="T36" fmla="*/ 0 w 2365"/>
                  <a:gd name="T37" fmla="*/ 2213 h 2213"/>
                  <a:gd name="T38" fmla="*/ 2365 w 2365"/>
                  <a:gd name="T39" fmla="*/ 0 h 2213"/>
                  <a:gd name="T40" fmla="*/ 1781 w 2365"/>
                  <a:gd name="T41" fmla="*/ 0 h 2213"/>
                  <a:gd name="T42" fmla="*/ 0 w 2365"/>
                  <a:gd name="T43" fmla="*/ 2213 h 2213"/>
                  <a:gd name="T44" fmla="*/ 0 w 2365"/>
                  <a:gd name="T45" fmla="*/ 2213 h 2213"/>
                  <a:gd name="T46" fmla="*/ 2365 w 2365"/>
                  <a:gd name="T47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65" h="2213"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2365" y="0"/>
                    </a:moveTo>
                    <a:lnTo>
                      <a:pt x="1781" y="0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236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0" name="Freeform 24"/>
              <p:cNvSpPr>
                <a:spLocks noEditPoints="1"/>
              </p:cNvSpPr>
              <p:nvPr/>
            </p:nvSpPr>
            <p:spPr bwMode="auto">
              <a:xfrm>
                <a:off x="3848" y="-55"/>
                <a:ext cx="2365" cy="2213"/>
              </a:xfrm>
              <a:custGeom>
                <a:avLst/>
                <a:gdLst>
                  <a:gd name="T0" fmla="*/ 0 w 2365"/>
                  <a:gd name="T1" fmla="*/ 2213 h 2213"/>
                  <a:gd name="T2" fmla="*/ 0 w 2365"/>
                  <a:gd name="T3" fmla="*/ 2213 h 2213"/>
                  <a:gd name="T4" fmla="*/ 0 w 2365"/>
                  <a:gd name="T5" fmla="*/ 2213 h 2213"/>
                  <a:gd name="T6" fmla="*/ 0 w 2365"/>
                  <a:gd name="T7" fmla="*/ 2213 h 2213"/>
                  <a:gd name="T8" fmla="*/ 0 w 2365"/>
                  <a:gd name="T9" fmla="*/ 2213 h 2213"/>
                  <a:gd name="T10" fmla="*/ 0 w 2365"/>
                  <a:gd name="T11" fmla="*/ 2213 h 2213"/>
                  <a:gd name="T12" fmla="*/ 0 w 2365"/>
                  <a:gd name="T13" fmla="*/ 2213 h 2213"/>
                  <a:gd name="T14" fmla="*/ 0 w 2365"/>
                  <a:gd name="T15" fmla="*/ 2213 h 2213"/>
                  <a:gd name="T16" fmla="*/ 0 w 2365"/>
                  <a:gd name="T17" fmla="*/ 2213 h 2213"/>
                  <a:gd name="T18" fmla="*/ 0 w 2365"/>
                  <a:gd name="T19" fmla="*/ 2213 h 2213"/>
                  <a:gd name="T20" fmla="*/ 0 w 2365"/>
                  <a:gd name="T21" fmla="*/ 2213 h 2213"/>
                  <a:gd name="T22" fmla="*/ 0 w 2365"/>
                  <a:gd name="T23" fmla="*/ 2213 h 2213"/>
                  <a:gd name="T24" fmla="*/ 0 w 2365"/>
                  <a:gd name="T25" fmla="*/ 2213 h 2213"/>
                  <a:gd name="T26" fmla="*/ 0 w 2365"/>
                  <a:gd name="T27" fmla="*/ 2213 h 2213"/>
                  <a:gd name="T28" fmla="*/ 0 w 2365"/>
                  <a:gd name="T29" fmla="*/ 2213 h 2213"/>
                  <a:gd name="T30" fmla="*/ 0 w 2365"/>
                  <a:gd name="T31" fmla="*/ 2213 h 2213"/>
                  <a:gd name="T32" fmla="*/ 0 w 2365"/>
                  <a:gd name="T33" fmla="*/ 2213 h 2213"/>
                  <a:gd name="T34" fmla="*/ 0 w 2365"/>
                  <a:gd name="T35" fmla="*/ 2213 h 2213"/>
                  <a:gd name="T36" fmla="*/ 0 w 2365"/>
                  <a:gd name="T37" fmla="*/ 2213 h 2213"/>
                  <a:gd name="T38" fmla="*/ 2365 w 2365"/>
                  <a:gd name="T39" fmla="*/ 0 h 2213"/>
                  <a:gd name="T40" fmla="*/ 1781 w 2365"/>
                  <a:gd name="T41" fmla="*/ 0 h 2213"/>
                  <a:gd name="T42" fmla="*/ 0 w 2365"/>
                  <a:gd name="T43" fmla="*/ 2213 h 2213"/>
                  <a:gd name="T44" fmla="*/ 0 w 2365"/>
                  <a:gd name="T45" fmla="*/ 2213 h 2213"/>
                  <a:gd name="T46" fmla="*/ 2365 w 2365"/>
                  <a:gd name="T47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65" h="2213"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2365" y="0"/>
                    </a:moveTo>
                    <a:lnTo>
                      <a:pt x="1781" y="0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2365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1" name="Freeform 25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2" name="Freeform 26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3" name="Freeform 27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4" name="Freeform 28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5" name="Freeform 29"/>
              <p:cNvSpPr>
                <a:spLocks noEditPoints="1"/>
              </p:cNvSpPr>
              <p:nvPr/>
            </p:nvSpPr>
            <p:spPr bwMode="auto">
              <a:xfrm>
                <a:off x="1457" y="-55"/>
                <a:ext cx="2391" cy="2213"/>
              </a:xfrm>
              <a:custGeom>
                <a:avLst/>
                <a:gdLst>
                  <a:gd name="T0" fmla="*/ 2391 w 2391"/>
                  <a:gd name="T1" fmla="*/ 2213 h 2213"/>
                  <a:gd name="T2" fmla="*/ 2391 w 2391"/>
                  <a:gd name="T3" fmla="*/ 2213 h 2213"/>
                  <a:gd name="T4" fmla="*/ 2391 w 2391"/>
                  <a:gd name="T5" fmla="*/ 2213 h 2213"/>
                  <a:gd name="T6" fmla="*/ 2391 w 2391"/>
                  <a:gd name="T7" fmla="*/ 2213 h 2213"/>
                  <a:gd name="T8" fmla="*/ 2391 w 2391"/>
                  <a:gd name="T9" fmla="*/ 2213 h 2213"/>
                  <a:gd name="T10" fmla="*/ 547 w 2391"/>
                  <a:gd name="T11" fmla="*/ 0 h 2213"/>
                  <a:gd name="T12" fmla="*/ 0 w 2391"/>
                  <a:gd name="T13" fmla="*/ 0 h 2213"/>
                  <a:gd name="T14" fmla="*/ 2391 w 2391"/>
                  <a:gd name="T15" fmla="*/ 2213 h 2213"/>
                  <a:gd name="T16" fmla="*/ 2391 w 2391"/>
                  <a:gd name="T17" fmla="*/ 2213 h 2213"/>
                  <a:gd name="T18" fmla="*/ 547 w 2391"/>
                  <a:gd name="T1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91" h="2213">
                    <a:moveTo>
                      <a:pt x="2391" y="2213"/>
                    </a:moveTo>
                    <a:lnTo>
                      <a:pt x="2391" y="2213"/>
                    </a:lnTo>
                    <a:lnTo>
                      <a:pt x="2391" y="2213"/>
                    </a:lnTo>
                    <a:lnTo>
                      <a:pt x="2391" y="2213"/>
                    </a:lnTo>
                    <a:lnTo>
                      <a:pt x="2391" y="2213"/>
                    </a:lnTo>
                    <a:close/>
                    <a:moveTo>
                      <a:pt x="547" y="0"/>
                    </a:moveTo>
                    <a:lnTo>
                      <a:pt x="0" y="0"/>
                    </a:lnTo>
                    <a:lnTo>
                      <a:pt x="2391" y="2213"/>
                    </a:lnTo>
                    <a:lnTo>
                      <a:pt x="2391" y="2213"/>
                    </a:lnTo>
                    <a:lnTo>
                      <a:pt x="5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6" name="Freeform 30"/>
              <p:cNvSpPr>
                <a:spLocks noEditPoints="1"/>
              </p:cNvSpPr>
              <p:nvPr/>
            </p:nvSpPr>
            <p:spPr bwMode="auto">
              <a:xfrm>
                <a:off x="1457" y="-55"/>
                <a:ext cx="2391" cy="2213"/>
              </a:xfrm>
              <a:custGeom>
                <a:avLst/>
                <a:gdLst>
                  <a:gd name="T0" fmla="*/ 2391 w 2391"/>
                  <a:gd name="T1" fmla="*/ 2213 h 2213"/>
                  <a:gd name="T2" fmla="*/ 2391 w 2391"/>
                  <a:gd name="T3" fmla="*/ 2213 h 2213"/>
                  <a:gd name="T4" fmla="*/ 2391 w 2391"/>
                  <a:gd name="T5" fmla="*/ 2213 h 2213"/>
                  <a:gd name="T6" fmla="*/ 2391 w 2391"/>
                  <a:gd name="T7" fmla="*/ 2213 h 2213"/>
                  <a:gd name="T8" fmla="*/ 2391 w 2391"/>
                  <a:gd name="T9" fmla="*/ 2213 h 2213"/>
                  <a:gd name="T10" fmla="*/ 547 w 2391"/>
                  <a:gd name="T11" fmla="*/ 0 h 2213"/>
                  <a:gd name="T12" fmla="*/ 0 w 2391"/>
                  <a:gd name="T13" fmla="*/ 0 h 2213"/>
                  <a:gd name="T14" fmla="*/ 2391 w 2391"/>
                  <a:gd name="T15" fmla="*/ 2213 h 2213"/>
                  <a:gd name="T16" fmla="*/ 2391 w 2391"/>
                  <a:gd name="T17" fmla="*/ 2213 h 2213"/>
                  <a:gd name="T18" fmla="*/ 547 w 2391"/>
                  <a:gd name="T1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91" h="2213">
                    <a:moveTo>
                      <a:pt x="2391" y="2213"/>
                    </a:moveTo>
                    <a:lnTo>
                      <a:pt x="2391" y="2213"/>
                    </a:lnTo>
                    <a:lnTo>
                      <a:pt x="2391" y="2213"/>
                    </a:lnTo>
                    <a:lnTo>
                      <a:pt x="2391" y="2213"/>
                    </a:lnTo>
                    <a:lnTo>
                      <a:pt x="2391" y="2213"/>
                    </a:lnTo>
                    <a:moveTo>
                      <a:pt x="547" y="0"/>
                    </a:moveTo>
                    <a:lnTo>
                      <a:pt x="0" y="0"/>
                    </a:lnTo>
                    <a:lnTo>
                      <a:pt x="2391" y="2213"/>
                    </a:lnTo>
                    <a:lnTo>
                      <a:pt x="2391" y="2213"/>
                    </a:lnTo>
                    <a:lnTo>
                      <a:pt x="547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7" name="Rectangle 31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8" name="Rectangle 32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9" name="Freeform 33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0" name="Freeform 34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1" name="Freeform 35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2" name="Freeform 36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3" name="Rectangle 37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4" name="Rectangle 38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5" name="Freeform 39"/>
              <p:cNvSpPr>
                <a:spLocks noEditPoints="1"/>
              </p:cNvSpPr>
              <p:nvPr/>
            </p:nvSpPr>
            <p:spPr bwMode="auto">
              <a:xfrm>
                <a:off x="3848" y="-55"/>
                <a:ext cx="3020" cy="2213"/>
              </a:xfrm>
              <a:custGeom>
                <a:avLst/>
                <a:gdLst>
                  <a:gd name="T0" fmla="*/ 0 w 3020"/>
                  <a:gd name="T1" fmla="*/ 2213 h 2213"/>
                  <a:gd name="T2" fmla="*/ 0 w 3020"/>
                  <a:gd name="T3" fmla="*/ 2213 h 2213"/>
                  <a:gd name="T4" fmla="*/ 0 w 3020"/>
                  <a:gd name="T5" fmla="*/ 2213 h 2213"/>
                  <a:gd name="T6" fmla="*/ 0 w 3020"/>
                  <a:gd name="T7" fmla="*/ 2213 h 2213"/>
                  <a:gd name="T8" fmla="*/ 0 w 3020"/>
                  <a:gd name="T9" fmla="*/ 2213 h 2213"/>
                  <a:gd name="T10" fmla="*/ 0 w 3020"/>
                  <a:gd name="T11" fmla="*/ 2213 h 2213"/>
                  <a:gd name="T12" fmla="*/ 0 w 3020"/>
                  <a:gd name="T13" fmla="*/ 2213 h 2213"/>
                  <a:gd name="T14" fmla="*/ 0 w 3020"/>
                  <a:gd name="T15" fmla="*/ 2213 h 2213"/>
                  <a:gd name="T16" fmla="*/ 0 w 3020"/>
                  <a:gd name="T17" fmla="*/ 2213 h 2213"/>
                  <a:gd name="T18" fmla="*/ 0 w 3020"/>
                  <a:gd name="T19" fmla="*/ 2213 h 2213"/>
                  <a:gd name="T20" fmla="*/ 0 w 3020"/>
                  <a:gd name="T21" fmla="*/ 2213 h 2213"/>
                  <a:gd name="T22" fmla="*/ 0 w 3020"/>
                  <a:gd name="T23" fmla="*/ 2213 h 2213"/>
                  <a:gd name="T24" fmla="*/ 0 w 3020"/>
                  <a:gd name="T25" fmla="*/ 2213 h 2213"/>
                  <a:gd name="T26" fmla="*/ 0 w 3020"/>
                  <a:gd name="T27" fmla="*/ 2213 h 2213"/>
                  <a:gd name="T28" fmla="*/ 0 w 3020"/>
                  <a:gd name="T29" fmla="*/ 2213 h 2213"/>
                  <a:gd name="T30" fmla="*/ 0 w 3020"/>
                  <a:gd name="T31" fmla="*/ 2213 h 2213"/>
                  <a:gd name="T32" fmla="*/ 0 w 3020"/>
                  <a:gd name="T33" fmla="*/ 2213 h 2213"/>
                  <a:gd name="T34" fmla="*/ 0 w 3020"/>
                  <a:gd name="T35" fmla="*/ 2213 h 2213"/>
                  <a:gd name="T36" fmla="*/ 0 w 3020"/>
                  <a:gd name="T37" fmla="*/ 2213 h 2213"/>
                  <a:gd name="T38" fmla="*/ 0 w 3020"/>
                  <a:gd name="T39" fmla="*/ 2213 h 2213"/>
                  <a:gd name="T40" fmla="*/ 3018 w 3020"/>
                  <a:gd name="T41" fmla="*/ 0 h 2213"/>
                  <a:gd name="T42" fmla="*/ 0 w 3020"/>
                  <a:gd name="T43" fmla="*/ 2213 h 2213"/>
                  <a:gd name="T44" fmla="*/ 0 w 3020"/>
                  <a:gd name="T45" fmla="*/ 2213 h 2213"/>
                  <a:gd name="T46" fmla="*/ 3020 w 3020"/>
                  <a:gd name="T47" fmla="*/ 369 h 2213"/>
                  <a:gd name="T48" fmla="*/ 3018 w 3020"/>
                  <a:gd name="T4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020" h="2213"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close/>
                    <a:moveTo>
                      <a:pt x="3018" y="0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3020" y="369"/>
                    </a:lnTo>
                    <a:lnTo>
                      <a:pt x="30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6" name="Freeform 40"/>
              <p:cNvSpPr>
                <a:spLocks noEditPoints="1"/>
              </p:cNvSpPr>
              <p:nvPr/>
            </p:nvSpPr>
            <p:spPr bwMode="auto">
              <a:xfrm>
                <a:off x="3848" y="-55"/>
                <a:ext cx="3020" cy="2213"/>
              </a:xfrm>
              <a:custGeom>
                <a:avLst/>
                <a:gdLst>
                  <a:gd name="T0" fmla="*/ 0 w 3020"/>
                  <a:gd name="T1" fmla="*/ 2213 h 2213"/>
                  <a:gd name="T2" fmla="*/ 0 w 3020"/>
                  <a:gd name="T3" fmla="*/ 2213 h 2213"/>
                  <a:gd name="T4" fmla="*/ 0 w 3020"/>
                  <a:gd name="T5" fmla="*/ 2213 h 2213"/>
                  <a:gd name="T6" fmla="*/ 0 w 3020"/>
                  <a:gd name="T7" fmla="*/ 2213 h 2213"/>
                  <a:gd name="T8" fmla="*/ 0 w 3020"/>
                  <a:gd name="T9" fmla="*/ 2213 h 2213"/>
                  <a:gd name="T10" fmla="*/ 0 w 3020"/>
                  <a:gd name="T11" fmla="*/ 2213 h 2213"/>
                  <a:gd name="T12" fmla="*/ 0 w 3020"/>
                  <a:gd name="T13" fmla="*/ 2213 h 2213"/>
                  <a:gd name="T14" fmla="*/ 0 w 3020"/>
                  <a:gd name="T15" fmla="*/ 2213 h 2213"/>
                  <a:gd name="T16" fmla="*/ 0 w 3020"/>
                  <a:gd name="T17" fmla="*/ 2213 h 2213"/>
                  <a:gd name="T18" fmla="*/ 0 w 3020"/>
                  <a:gd name="T19" fmla="*/ 2213 h 2213"/>
                  <a:gd name="T20" fmla="*/ 0 w 3020"/>
                  <a:gd name="T21" fmla="*/ 2213 h 2213"/>
                  <a:gd name="T22" fmla="*/ 0 w 3020"/>
                  <a:gd name="T23" fmla="*/ 2213 h 2213"/>
                  <a:gd name="T24" fmla="*/ 0 w 3020"/>
                  <a:gd name="T25" fmla="*/ 2213 h 2213"/>
                  <a:gd name="T26" fmla="*/ 0 w 3020"/>
                  <a:gd name="T27" fmla="*/ 2213 h 2213"/>
                  <a:gd name="T28" fmla="*/ 0 w 3020"/>
                  <a:gd name="T29" fmla="*/ 2213 h 2213"/>
                  <a:gd name="T30" fmla="*/ 0 w 3020"/>
                  <a:gd name="T31" fmla="*/ 2213 h 2213"/>
                  <a:gd name="T32" fmla="*/ 0 w 3020"/>
                  <a:gd name="T33" fmla="*/ 2213 h 2213"/>
                  <a:gd name="T34" fmla="*/ 0 w 3020"/>
                  <a:gd name="T35" fmla="*/ 2213 h 2213"/>
                  <a:gd name="T36" fmla="*/ 0 w 3020"/>
                  <a:gd name="T37" fmla="*/ 2213 h 2213"/>
                  <a:gd name="T38" fmla="*/ 0 w 3020"/>
                  <a:gd name="T39" fmla="*/ 2213 h 2213"/>
                  <a:gd name="T40" fmla="*/ 3018 w 3020"/>
                  <a:gd name="T41" fmla="*/ 0 h 2213"/>
                  <a:gd name="T42" fmla="*/ 0 w 3020"/>
                  <a:gd name="T43" fmla="*/ 2213 h 2213"/>
                  <a:gd name="T44" fmla="*/ 0 w 3020"/>
                  <a:gd name="T45" fmla="*/ 2213 h 2213"/>
                  <a:gd name="T46" fmla="*/ 3020 w 3020"/>
                  <a:gd name="T47" fmla="*/ 369 h 2213"/>
                  <a:gd name="T48" fmla="*/ 3018 w 3020"/>
                  <a:gd name="T49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020" h="2213"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0" y="2213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lnTo>
                      <a:pt x="0" y="2213"/>
                    </a:lnTo>
                    <a:moveTo>
                      <a:pt x="3018" y="0"/>
                    </a:moveTo>
                    <a:lnTo>
                      <a:pt x="0" y="2213"/>
                    </a:lnTo>
                    <a:lnTo>
                      <a:pt x="0" y="2213"/>
                    </a:lnTo>
                    <a:lnTo>
                      <a:pt x="3020" y="369"/>
                    </a:lnTo>
                    <a:lnTo>
                      <a:pt x="3018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7" name="Rectangle 41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8" name="Rectangle 42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9" name="Freeform 43"/>
              <p:cNvSpPr>
                <a:spLocks/>
              </p:cNvSpPr>
              <p:nvPr/>
            </p:nvSpPr>
            <p:spPr bwMode="auto">
              <a:xfrm>
                <a:off x="819" y="-55"/>
                <a:ext cx="3029" cy="2213"/>
              </a:xfrm>
              <a:custGeom>
                <a:avLst/>
                <a:gdLst>
                  <a:gd name="T0" fmla="*/ 0 w 3029"/>
                  <a:gd name="T1" fmla="*/ 0 h 2213"/>
                  <a:gd name="T2" fmla="*/ 0 w 3029"/>
                  <a:gd name="T3" fmla="*/ 374 h 2213"/>
                  <a:gd name="T4" fmla="*/ 3029 w 3029"/>
                  <a:gd name="T5" fmla="*/ 2213 h 2213"/>
                  <a:gd name="T6" fmla="*/ 0 w 3029"/>
                  <a:gd name="T7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29" h="2213">
                    <a:moveTo>
                      <a:pt x="0" y="0"/>
                    </a:moveTo>
                    <a:lnTo>
                      <a:pt x="0" y="374"/>
                    </a:lnTo>
                    <a:lnTo>
                      <a:pt x="3029" y="221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0" name="Freeform 44"/>
              <p:cNvSpPr>
                <a:spLocks/>
              </p:cNvSpPr>
              <p:nvPr/>
            </p:nvSpPr>
            <p:spPr bwMode="auto">
              <a:xfrm>
                <a:off x="819" y="-55"/>
                <a:ext cx="3029" cy="2213"/>
              </a:xfrm>
              <a:custGeom>
                <a:avLst/>
                <a:gdLst>
                  <a:gd name="T0" fmla="*/ 0 w 3029"/>
                  <a:gd name="T1" fmla="*/ 0 h 2213"/>
                  <a:gd name="T2" fmla="*/ 0 w 3029"/>
                  <a:gd name="T3" fmla="*/ 374 h 2213"/>
                  <a:gd name="T4" fmla="*/ 3029 w 3029"/>
                  <a:gd name="T5" fmla="*/ 2213 h 2213"/>
                  <a:gd name="T6" fmla="*/ 0 w 3029"/>
                  <a:gd name="T7" fmla="*/ 0 h 2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29" h="2213">
                    <a:moveTo>
                      <a:pt x="0" y="0"/>
                    </a:moveTo>
                    <a:lnTo>
                      <a:pt x="0" y="374"/>
                    </a:lnTo>
                    <a:lnTo>
                      <a:pt x="3029" y="2213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1" name="Freeform 45"/>
              <p:cNvSpPr>
                <a:spLocks noEditPoints="1"/>
              </p:cNvSpPr>
              <p:nvPr/>
            </p:nvSpPr>
            <p:spPr bwMode="auto">
              <a:xfrm>
                <a:off x="3848" y="657"/>
                <a:ext cx="3018" cy="1501"/>
              </a:xfrm>
              <a:custGeom>
                <a:avLst/>
                <a:gdLst>
                  <a:gd name="T0" fmla="*/ 0 w 3018"/>
                  <a:gd name="T1" fmla="*/ 1501 h 1501"/>
                  <a:gd name="T2" fmla="*/ 0 w 3018"/>
                  <a:gd name="T3" fmla="*/ 1501 h 1501"/>
                  <a:gd name="T4" fmla="*/ 0 w 3018"/>
                  <a:gd name="T5" fmla="*/ 1501 h 1501"/>
                  <a:gd name="T6" fmla="*/ 0 w 3018"/>
                  <a:gd name="T7" fmla="*/ 1501 h 1501"/>
                  <a:gd name="T8" fmla="*/ 0 w 3018"/>
                  <a:gd name="T9" fmla="*/ 1501 h 1501"/>
                  <a:gd name="T10" fmla="*/ 0 w 3018"/>
                  <a:gd name="T11" fmla="*/ 1501 h 1501"/>
                  <a:gd name="T12" fmla="*/ 0 w 3018"/>
                  <a:gd name="T13" fmla="*/ 1501 h 1501"/>
                  <a:gd name="T14" fmla="*/ 0 w 3018"/>
                  <a:gd name="T15" fmla="*/ 1501 h 1501"/>
                  <a:gd name="T16" fmla="*/ 0 w 3018"/>
                  <a:gd name="T17" fmla="*/ 1501 h 1501"/>
                  <a:gd name="T18" fmla="*/ 0 w 3018"/>
                  <a:gd name="T19" fmla="*/ 1501 h 1501"/>
                  <a:gd name="T20" fmla="*/ 0 w 3018"/>
                  <a:gd name="T21" fmla="*/ 1501 h 1501"/>
                  <a:gd name="T22" fmla="*/ 0 w 3018"/>
                  <a:gd name="T23" fmla="*/ 1501 h 1501"/>
                  <a:gd name="T24" fmla="*/ 0 w 3018"/>
                  <a:gd name="T25" fmla="*/ 1501 h 1501"/>
                  <a:gd name="T26" fmla="*/ 0 w 3018"/>
                  <a:gd name="T27" fmla="*/ 1501 h 1501"/>
                  <a:gd name="T28" fmla="*/ 0 w 3018"/>
                  <a:gd name="T29" fmla="*/ 1501 h 1501"/>
                  <a:gd name="T30" fmla="*/ 0 w 3018"/>
                  <a:gd name="T31" fmla="*/ 1501 h 1501"/>
                  <a:gd name="T32" fmla="*/ 0 w 3018"/>
                  <a:gd name="T33" fmla="*/ 1501 h 1501"/>
                  <a:gd name="T34" fmla="*/ 0 w 3018"/>
                  <a:gd name="T35" fmla="*/ 1501 h 1501"/>
                  <a:gd name="T36" fmla="*/ 0 w 3018"/>
                  <a:gd name="T37" fmla="*/ 1501 h 1501"/>
                  <a:gd name="T38" fmla="*/ 0 w 3018"/>
                  <a:gd name="T39" fmla="*/ 1501 h 1501"/>
                  <a:gd name="T40" fmla="*/ 0 w 3018"/>
                  <a:gd name="T41" fmla="*/ 1501 h 1501"/>
                  <a:gd name="T42" fmla="*/ 0 w 3018"/>
                  <a:gd name="T43" fmla="*/ 1501 h 1501"/>
                  <a:gd name="T44" fmla="*/ 0 w 3018"/>
                  <a:gd name="T45" fmla="*/ 1501 h 1501"/>
                  <a:gd name="T46" fmla="*/ 0 w 3018"/>
                  <a:gd name="T47" fmla="*/ 1501 h 1501"/>
                  <a:gd name="T48" fmla="*/ 0 w 3018"/>
                  <a:gd name="T49" fmla="*/ 1501 h 1501"/>
                  <a:gd name="T50" fmla="*/ 0 w 3018"/>
                  <a:gd name="T51" fmla="*/ 1501 h 1501"/>
                  <a:gd name="T52" fmla="*/ 0 w 3018"/>
                  <a:gd name="T53" fmla="*/ 1501 h 1501"/>
                  <a:gd name="T54" fmla="*/ 0 w 3018"/>
                  <a:gd name="T55" fmla="*/ 1501 h 1501"/>
                  <a:gd name="T56" fmla="*/ 0 w 3018"/>
                  <a:gd name="T57" fmla="*/ 1501 h 1501"/>
                  <a:gd name="T58" fmla="*/ 3018 w 3018"/>
                  <a:gd name="T59" fmla="*/ 0 h 1501"/>
                  <a:gd name="T60" fmla="*/ 0 w 3018"/>
                  <a:gd name="T61" fmla="*/ 1501 h 1501"/>
                  <a:gd name="T62" fmla="*/ 0 w 3018"/>
                  <a:gd name="T63" fmla="*/ 1501 h 1501"/>
                  <a:gd name="T64" fmla="*/ 3018 w 3018"/>
                  <a:gd name="T65" fmla="*/ 284 h 1501"/>
                  <a:gd name="T66" fmla="*/ 3018 w 3018"/>
                  <a:gd name="T67" fmla="*/ 0 h 1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018" h="1501">
                    <a:moveTo>
                      <a:pt x="0" y="1501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close/>
                    <a:moveTo>
                      <a:pt x="0" y="1501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close/>
                    <a:moveTo>
                      <a:pt x="0" y="1501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close/>
                    <a:moveTo>
                      <a:pt x="0" y="1501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close/>
                    <a:moveTo>
                      <a:pt x="0" y="1501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close/>
                    <a:moveTo>
                      <a:pt x="0" y="1501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close/>
                    <a:moveTo>
                      <a:pt x="3018" y="0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3018" y="284"/>
                    </a:lnTo>
                    <a:lnTo>
                      <a:pt x="30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2" name="Freeform 46"/>
              <p:cNvSpPr>
                <a:spLocks noEditPoints="1"/>
              </p:cNvSpPr>
              <p:nvPr/>
            </p:nvSpPr>
            <p:spPr bwMode="auto">
              <a:xfrm>
                <a:off x="3848" y="657"/>
                <a:ext cx="3018" cy="1501"/>
              </a:xfrm>
              <a:custGeom>
                <a:avLst/>
                <a:gdLst>
                  <a:gd name="T0" fmla="*/ 0 w 3018"/>
                  <a:gd name="T1" fmla="*/ 1501 h 1501"/>
                  <a:gd name="T2" fmla="*/ 0 w 3018"/>
                  <a:gd name="T3" fmla="*/ 1501 h 1501"/>
                  <a:gd name="T4" fmla="*/ 0 w 3018"/>
                  <a:gd name="T5" fmla="*/ 1501 h 1501"/>
                  <a:gd name="T6" fmla="*/ 0 w 3018"/>
                  <a:gd name="T7" fmla="*/ 1501 h 1501"/>
                  <a:gd name="T8" fmla="*/ 0 w 3018"/>
                  <a:gd name="T9" fmla="*/ 1501 h 1501"/>
                  <a:gd name="T10" fmla="*/ 0 w 3018"/>
                  <a:gd name="T11" fmla="*/ 1501 h 1501"/>
                  <a:gd name="T12" fmla="*/ 0 w 3018"/>
                  <a:gd name="T13" fmla="*/ 1501 h 1501"/>
                  <a:gd name="T14" fmla="*/ 0 w 3018"/>
                  <a:gd name="T15" fmla="*/ 1501 h 1501"/>
                  <a:gd name="T16" fmla="*/ 0 w 3018"/>
                  <a:gd name="T17" fmla="*/ 1501 h 1501"/>
                  <a:gd name="T18" fmla="*/ 0 w 3018"/>
                  <a:gd name="T19" fmla="*/ 1501 h 1501"/>
                  <a:gd name="T20" fmla="*/ 0 w 3018"/>
                  <a:gd name="T21" fmla="*/ 1501 h 1501"/>
                  <a:gd name="T22" fmla="*/ 0 w 3018"/>
                  <a:gd name="T23" fmla="*/ 1501 h 1501"/>
                  <a:gd name="T24" fmla="*/ 0 w 3018"/>
                  <a:gd name="T25" fmla="*/ 1501 h 1501"/>
                  <a:gd name="T26" fmla="*/ 0 w 3018"/>
                  <a:gd name="T27" fmla="*/ 1501 h 1501"/>
                  <a:gd name="T28" fmla="*/ 0 w 3018"/>
                  <a:gd name="T29" fmla="*/ 1501 h 1501"/>
                  <a:gd name="T30" fmla="*/ 0 w 3018"/>
                  <a:gd name="T31" fmla="*/ 1501 h 1501"/>
                  <a:gd name="T32" fmla="*/ 0 w 3018"/>
                  <a:gd name="T33" fmla="*/ 1501 h 1501"/>
                  <a:gd name="T34" fmla="*/ 0 w 3018"/>
                  <a:gd name="T35" fmla="*/ 1501 h 1501"/>
                  <a:gd name="T36" fmla="*/ 0 w 3018"/>
                  <a:gd name="T37" fmla="*/ 1501 h 1501"/>
                  <a:gd name="T38" fmla="*/ 0 w 3018"/>
                  <a:gd name="T39" fmla="*/ 1501 h 1501"/>
                  <a:gd name="T40" fmla="*/ 0 w 3018"/>
                  <a:gd name="T41" fmla="*/ 1501 h 1501"/>
                  <a:gd name="T42" fmla="*/ 0 w 3018"/>
                  <a:gd name="T43" fmla="*/ 1501 h 1501"/>
                  <a:gd name="T44" fmla="*/ 0 w 3018"/>
                  <a:gd name="T45" fmla="*/ 1501 h 1501"/>
                  <a:gd name="T46" fmla="*/ 0 w 3018"/>
                  <a:gd name="T47" fmla="*/ 1501 h 1501"/>
                  <a:gd name="T48" fmla="*/ 0 w 3018"/>
                  <a:gd name="T49" fmla="*/ 1501 h 1501"/>
                  <a:gd name="T50" fmla="*/ 0 w 3018"/>
                  <a:gd name="T51" fmla="*/ 1501 h 1501"/>
                  <a:gd name="T52" fmla="*/ 0 w 3018"/>
                  <a:gd name="T53" fmla="*/ 1501 h 1501"/>
                  <a:gd name="T54" fmla="*/ 0 w 3018"/>
                  <a:gd name="T55" fmla="*/ 1501 h 1501"/>
                  <a:gd name="T56" fmla="*/ 0 w 3018"/>
                  <a:gd name="T57" fmla="*/ 1501 h 1501"/>
                  <a:gd name="T58" fmla="*/ 3018 w 3018"/>
                  <a:gd name="T59" fmla="*/ 0 h 1501"/>
                  <a:gd name="T60" fmla="*/ 0 w 3018"/>
                  <a:gd name="T61" fmla="*/ 1501 h 1501"/>
                  <a:gd name="T62" fmla="*/ 0 w 3018"/>
                  <a:gd name="T63" fmla="*/ 1501 h 1501"/>
                  <a:gd name="T64" fmla="*/ 3018 w 3018"/>
                  <a:gd name="T65" fmla="*/ 284 h 1501"/>
                  <a:gd name="T66" fmla="*/ 3018 w 3018"/>
                  <a:gd name="T67" fmla="*/ 0 h 1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018" h="1501">
                    <a:moveTo>
                      <a:pt x="0" y="1501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moveTo>
                      <a:pt x="0" y="1501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moveTo>
                      <a:pt x="0" y="1501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moveTo>
                      <a:pt x="0" y="1501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moveTo>
                      <a:pt x="0" y="1501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moveTo>
                      <a:pt x="0" y="1501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lnTo>
                      <a:pt x="0" y="1501"/>
                    </a:lnTo>
                    <a:moveTo>
                      <a:pt x="3018" y="0"/>
                    </a:moveTo>
                    <a:lnTo>
                      <a:pt x="0" y="1501"/>
                    </a:lnTo>
                    <a:lnTo>
                      <a:pt x="0" y="1501"/>
                    </a:lnTo>
                    <a:lnTo>
                      <a:pt x="3018" y="284"/>
                    </a:lnTo>
                    <a:lnTo>
                      <a:pt x="3018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3" name="Rectangle 47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4" name="Rectangle 48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5" name="Rectangle 49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6" name="Rectangle 50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7" name="Rectangle 51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8" name="Rectangle 52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9" name="Freeform 53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0" name="Freeform 54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1" name="Rectangle 55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2" name="Rectangle 56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3" name="Rectangle 57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4" name="Rectangle 58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5" name="Rectangle 59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6" name="Rectangle 60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7" name="Freeform 61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8" name="Freeform 62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9" name="Rectangle 63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0" name="Freeform 64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1" name="Rectangle 65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2" name="Rectangle 66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3" name="Freeform 67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4" name="Freeform 68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5" name="Rectangle 69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6" name="Rectangle 70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7" name="Rectangle 71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8" name="Rectangle 72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9" name="Rectangle 73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0" name="Rectangle 74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1" name="Freeform 75"/>
              <p:cNvSpPr>
                <a:spLocks/>
              </p:cNvSpPr>
              <p:nvPr/>
            </p:nvSpPr>
            <p:spPr bwMode="auto">
              <a:xfrm>
                <a:off x="819" y="650"/>
                <a:ext cx="3029" cy="1508"/>
              </a:xfrm>
              <a:custGeom>
                <a:avLst/>
                <a:gdLst>
                  <a:gd name="T0" fmla="*/ 0 w 3029"/>
                  <a:gd name="T1" fmla="*/ 0 h 1508"/>
                  <a:gd name="T2" fmla="*/ 0 w 3029"/>
                  <a:gd name="T3" fmla="*/ 289 h 1508"/>
                  <a:gd name="T4" fmla="*/ 3029 w 3029"/>
                  <a:gd name="T5" fmla="*/ 1508 h 1508"/>
                  <a:gd name="T6" fmla="*/ 0 w 3029"/>
                  <a:gd name="T7" fmla="*/ 0 h 1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29" h="1508">
                    <a:moveTo>
                      <a:pt x="0" y="0"/>
                    </a:moveTo>
                    <a:lnTo>
                      <a:pt x="0" y="289"/>
                    </a:lnTo>
                    <a:lnTo>
                      <a:pt x="3029" y="150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2" name="Freeform 76"/>
              <p:cNvSpPr>
                <a:spLocks/>
              </p:cNvSpPr>
              <p:nvPr/>
            </p:nvSpPr>
            <p:spPr bwMode="auto">
              <a:xfrm>
                <a:off x="819" y="650"/>
                <a:ext cx="3029" cy="1508"/>
              </a:xfrm>
              <a:custGeom>
                <a:avLst/>
                <a:gdLst>
                  <a:gd name="T0" fmla="*/ 0 w 3029"/>
                  <a:gd name="T1" fmla="*/ 0 h 1508"/>
                  <a:gd name="T2" fmla="*/ 0 w 3029"/>
                  <a:gd name="T3" fmla="*/ 289 h 1508"/>
                  <a:gd name="T4" fmla="*/ 3029 w 3029"/>
                  <a:gd name="T5" fmla="*/ 1508 h 1508"/>
                  <a:gd name="T6" fmla="*/ 0 w 3029"/>
                  <a:gd name="T7" fmla="*/ 0 h 1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29" h="1508">
                    <a:moveTo>
                      <a:pt x="0" y="0"/>
                    </a:moveTo>
                    <a:lnTo>
                      <a:pt x="0" y="289"/>
                    </a:lnTo>
                    <a:lnTo>
                      <a:pt x="3029" y="1508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3" name="Freeform 77"/>
              <p:cNvSpPr>
                <a:spLocks/>
              </p:cNvSpPr>
              <p:nvPr/>
            </p:nvSpPr>
            <p:spPr bwMode="auto">
              <a:xfrm>
                <a:off x="3848" y="1249"/>
                <a:ext cx="3020" cy="909"/>
              </a:xfrm>
              <a:custGeom>
                <a:avLst/>
                <a:gdLst>
                  <a:gd name="T0" fmla="*/ 3020 w 3020"/>
                  <a:gd name="T1" fmla="*/ 0 h 909"/>
                  <a:gd name="T2" fmla="*/ 0 w 3020"/>
                  <a:gd name="T3" fmla="*/ 909 h 909"/>
                  <a:gd name="T4" fmla="*/ 0 w 3020"/>
                  <a:gd name="T5" fmla="*/ 909 h 909"/>
                  <a:gd name="T6" fmla="*/ 3018 w 3020"/>
                  <a:gd name="T7" fmla="*/ 379 h 909"/>
                  <a:gd name="T8" fmla="*/ 3020 w 3020"/>
                  <a:gd name="T9" fmla="*/ 0 h 9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20" h="909">
                    <a:moveTo>
                      <a:pt x="3020" y="0"/>
                    </a:moveTo>
                    <a:lnTo>
                      <a:pt x="0" y="909"/>
                    </a:lnTo>
                    <a:lnTo>
                      <a:pt x="0" y="909"/>
                    </a:lnTo>
                    <a:lnTo>
                      <a:pt x="3018" y="379"/>
                    </a:lnTo>
                    <a:lnTo>
                      <a:pt x="302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4" name="Freeform 78"/>
              <p:cNvSpPr>
                <a:spLocks/>
              </p:cNvSpPr>
              <p:nvPr/>
            </p:nvSpPr>
            <p:spPr bwMode="auto">
              <a:xfrm>
                <a:off x="3848" y="1249"/>
                <a:ext cx="3020" cy="909"/>
              </a:xfrm>
              <a:custGeom>
                <a:avLst/>
                <a:gdLst>
                  <a:gd name="T0" fmla="*/ 3020 w 3020"/>
                  <a:gd name="T1" fmla="*/ 0 h 909"/>
                  <a:gd name="T2" fmla="*/ 0 w 3020"/>
                  <a:gd name="T3" fmla="*/ 909 h 909"/>
                  <a:gd name="T4" fmla="*/ 0 w 3020"/>
                  <a:gd name="T5" fmla="*/ 909 h 909"/>
                  <a:gd name="T6" fmla="*/ 3018 w 3020"/>
                  <a:gd name="T7" fmla="*/ 379 h 909"/>
                  <a:gd name="T8" fmla="*/ 3020 w 3020"/>
                  <a:gd name="T9" fmla="*/ 0 h 9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20" h="909">
                    <a:moveTo>
                      <a:pt x="3020" y="0"/>
                    </a:moveTo>
                    <a:lnTo>
                      <a:pt x="0" y="909"/>
                    </a:lnTo>
                    <a:lnTo>
                      <a:pt x="0" y="909"/>
                    </a:lnTo>
                    <a:lnTo>
                      <a:pt x="3018" y="379"/>
                    </a:lnTo>
                    <a:lnTo>
                      <a:pt x="302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5" name="Freeform 79"/>
              <p:cNvSpPr>
                <a:spLocks/>
              </p:cNvSpPr>
              <p:nvPr/>
            </p:nvSpPr>
            <p:spPr bwMode="auto">
              <a:xfrm>
                <a:off x="819" y="1249"/>
                <a:ext cx="3029" cy="909"/>
              </a:xfrm>
              <a:custGeom>
                <a:avLst/>
                <a:gdLst>
                  <a:gd name="T0" fmla="*/ 2 w 3029"/>
                  <a:gd name="T1" fmla="*/ 0 h 909"/>
                  <a:gd name="T2" fmla="*/ 0 w 3029"/>
                  <a:gd name="T3" fmla="*/ 395 h 909"/>
                  <a:gd name="T4" fmla="*/ 3029 w 3029"/>
                  <a:gd name="T5" fmla="*/ 909 h 909"/>
                  <a:gd name="T6" fmla="*/ 3029 w 3029"/>
                  <a:gd name="T7" fmla="*/ 909 h 909"/>
                  <a:gd name="T8" fmla="*/ 2 w 3029"/>
                  <a:gd name="T9" fmla="*/ 0 h 9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29" h="909">
                    <a:moveTo>
                      <a:pt x="2" y="0"/>
                    </a:moveTo>
                    <a:lnTo>
                      <a:pt x="0" y="395"/>
                    </a:lnTo>
                    <a:lnTo>
                      <a:pt x="3029" y="909"/>
                    </a:lnTo>
                    <a:lnTo>
                      <a:pt x="3029" y="909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6" name="Freeform 80"/>
              <p:cNvSpPr>
                <a:spLocks/>
              </p:cNvSpPr>
              <p:nvPr/>
            </p:nvSpPr>
            <p:spPr bwMode="auto">
              <a:xfrm>
                <a:off x="819" y="1249"/>
                <a:ext cx="3029" cy="909"/>
              </a:xfrm>
              <a:custGeom>
                <a:avLst/>
                <a:gdLst>
                  <a:gd name="T0" fmla="*/ 2 w 3029"/>
                  <a:gd name="T1" fmla="*/ 0 h 909"/>
                  <a:gd name="T2" fmla="*/ 0 w 3029"/>
                  <a:gd name="T3" fmla="*/ 395 h 909"/>
                  <a:gd name="T4" fmla="*/ 3029 w 3029"/>
                  <a:gd name="T5" fmla="*/ 909 h 909"/>
                  <a:gd name="T6" fmla="*/ 3029 w 3029"/>
                  <a:gd name="T7" fmla="*/ 909 h 909"/>
                  <a:gd name="T8" fmla="*/ 2 w 3029"/>
                  <a:gd name="T9" fmla="*/ 0 h 9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29" h="909">
                    <a:moveTo>
                      <a:pt x="2" y="0"/>
                    </a:moveTo>
                    <a:lnTo>
                      <a:pt x="0" y="395"/>
                    </a:lnTo>
                    <a:lnTo>
                      <a:pt x="3029" y="909"/>
                    </a:lnTo>
                    <a:lnTo>
                      <a:pt x="3029" y="909"/>
                    </a:lnTo>
                    <a:lnTo>
                      <a:pt x="2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7" name="Freeform 81"/>
              <p:cNvSpPr>
                <a:spLocks/>
              </p:cNvSpPr>
              <p:nvPr/>
            </p:nvSpPr>
            <p:spPr bwMode="auto">
              <a:xfrm>
                <a:off x="3763" y="2158"/>
                <a:ext cx="149" cy="2217"/>
              </a:xfrm>
              <a:custGeom>
                <a:avLst/>
                <a:gdLst>
                  <a:gd name="T0" fmla="*/ 85 w 149"/>
                  <a:gd name="T1" fmla="*/ 0 h 2217"/>
                  <a:gd name="T2" fmla="*/ 0 w 149"/>
                  <a:gd name="T3" fmla="*/ 2217 h 2217"/>
                  <a:gd name="T4" fmla="*/ 149 w 149"/>
                  <a:gd name="T5" fmla="*/ 2217 h 2217"/>
                  <a:gd name="T6" fmla="*/ 85 w 149"/>
                  <a:gd name="T7" fmla="*/ 0 h 2217"/>
                  <a:gd name="T8" fmla="*/ 85 w 149"/>
                  <a:gd name="T9" fmla="*/ 0 h 2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2217">
                    <a:moveTo>
                      <a:pt x="85" y="0"/>
                    </a:moveTo>
                    <a:lnTo>
                      <a:pt x="0" y="2217"/>
                    </a:lnTo>
                    <a:lnTo>
                      <a:pt x="149" y="2217"/>
                    </a:lnTo>
                    <a:lnTo>
                      <a:pt x="85" y="0"/>
                    </a:lnTo>
                    <a:lnTo>
                      <a:pt x="8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8" name="Freeform 82"/>
              <p:cNvSpPr>
                <a:spLocks/>
              </p:cNvSpPr>
              <p:nvPr/>
            </p:nvSpPr>
            <p:spPr bwMode="auto">
              <a:xfrm>
                <a:off x="3763" y="2158"/>
                <a:ext cx="149" cy="2217"/>
              </a:xfrm>
              <a:custGeom>
                <a:avLst/>
                <a:gdLst>
                  <a:gd name="T0" fmla="*/ 85 w 149"/>
                  <a:gd name="T1" fmla="*/ 0 h 2217"/>
                  <a:gd name="T2" fmla="*/ 0 w 149"/>
                  <a:gd name="T3" fmla="*/ 2217 h 2217"/>
                  <a:gd name="T4" fmla="*/ 149 w 149"/>
                  <a:gd name="T5" fmla="*/ 2217 h 2217"/>
                  <a:gd name="T6" fmla="*/ 85 w 149"/>
                  <a:gd name="T7" fmla="*/ 0 h 2217"/>
                  <a:gd name="T8" fmla="*/ 85 w 149"/>
                  <a:gd name="T9" fmla="*/ 0 h 2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2217">
                    <a:moveTo>
                      <a:pt x="85" y="0"/>
                    </a:moveTo>
                    <a:lnTo>
                      <a:pt x="0" y="2217"/>
                    </a:lnTo>
                    <a:lnTo>
                      <a:pt x="149" y="2217"/>
                    </a:lnTo>
                    <a:lnTo>
                      <a:pt x="85" y="0"/>
                    </a:lnTo>
                    <a:lnTo>
                      <a:pt x="85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9" name="Freeform 83"/>
              <p:cNvSpPr>
                <a:spLocks/>
              </p:cNvSpPr>
              <p:nvPr/>
            </p:nvSpPr>
            <p:spPr bwMode="auto">
              <a:xfrm>
                <a:off x="3416" y="2158"/>
                <a:ext cx="432" cy="2219"/>
              </a:xfrm>
              <a:custGeom>
                <a:avLst/>
                <a:gdLst>
                  <a:gd name="T0" fmla="*/ 432 w 432"/>
                  <a:gd name="T1" fmla="*/ 0 h 2219"/>
                  <a:gd name="T2" fmla="*/ 0 w 432"/>
                  <a:gd name="T3" fmla="*/ 2219 h 2219"/>
                  <a:gd name="T4" fmla="*/ 172 w 432"/>
                  <a:gd name="T5" fmla="*/ 2219 h 2219"/>
                  <a:gd name="T6" fmla="*/ 432 w 432"/>
                  <a:gd name="T7" fmla="*/ 0 h 2219"/>
                  <a:gd name="T8" fmla="*/ 432 w 432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2" h="2219">
                    <a:moveTo>
                      <a:pt x="432" y="0"/>
                    </a:moveTo>
                    <a:lnTo>
                      <a:pt x="0" y="2219"/>
                    </a:lnTo>
                    <a:lnTo>
                      <a:pt x="172" y="2219"/>
                    </a:lnTo>
                    <a:lnTo>
                      <a:pt x="432" y="0"/>
                    </a:lnTo>
                    <a:lnTo>
                      <a:pt x="4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0" name="Freeform 84"/>
              <p:cNvSpPr>
                <a:spLocks/>
              </p:cNvSpPr>
              <p:nvPr/>
            </p:nvSpPr>
            <p:spPr bwMode="auto">
              <a:xfrm>
                <a:off x="3416" y="2158"/>
                <a:ext cx="432" cy="2219"/>
              </a:xfrm>
              <a:custGeom>
                <a:avLst/>
                <a:gdLst>
                  <a:gd name="T0" fmla="*/ 432 w 432"/>
                  <a:gd name="T1" fmla="*/ 0 h 2219"/>
                  <a:gd name="T2" fmla="*/ 0 w 432"/>
                  <a:gd name="T3" fmla="*/ 2219 h 2219"/>
                  <a:gd name="T4" fmla="*/ 172 w 432"/>
                  <a:gd name="T5" fmla="*/ 2219 h 2219"/>
                  <a:gd name="T6" fmla="*/ 432 w 432"/>
                  <a:gd name="T7" fmla="*/ 0 h 2219"/>
                  <a:gd name="T8" fmla="*/ 432 w 432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2" h="2219">
                    <a:moveTo>
                      <a:pt x="432" y="0"/>
                    </a:moveTo>
                    <a:lnTo>
                      <a:pt x="0" y="2219"/>
                    </a:lnTo>
                    <a:lnTo>
                      <a:pt x="172" y="2219"/>
                    </a:lnTo>
                    <a:lnTo>
                      <a:pt x="432" y="0"/>
                    </a:lnTo>
                    <a:lnTo>
                      <a:pt x="432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1" name="Freeform 85"/>
              <p:cNvSpPr>
                <a:spLocks/>
              </p:cNvSpPr>
              <p:nvPr/>
            </p:nvSpPr>
            <p:spPr bwMode="auto">
              <a:xfrm>
                <a:off x="3848" y="2158"/>
                <a:ext cx="419" cy="2219"/>
              </a:xfrm>
              <a:custGeom>
                <a:avLst/>
                <a:gdLst>
                  <a:gd name="T0" fmla="*/ 0 w 419"/>
                  <a:gd name="T1" fmla="*/ 0 h 2219"/>
                  <a:gd name="T2" fmla="*/ 253 w 419"/>
                  <a:gd name="T3" fmla="*/ 2219 h 2219"/>
                  <a:gd name="T4" fmla="*/ 419 w 419"/>
                  <a:gd name="T5" fmla="*/ 2219 h 2219"/>
                  <a:gd name="T6" fmla="*/ 0 w 419"/>
                  <a:gd name="T7" fmla="*/ 0 h 2219"/>
                  <a:gd name="T8" fmla="*/ 0 w 419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9" h="2219">
                    <a:moveTo>
                      <a:pt x="0" y="0"/>
                    </a:moveTo>
                    <a:lnTo>
                      <a:pt x="253" y="2219"/>
                    </a:lnTo>
                    <a:lnTo>
                      <a:pt x="419" y="221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2" name="Freeform 86"/>
              <p:cNvSpPr>
                <a:spLocks/>
              </p:cNvSpPr>
              <p:nvPr/>
            </p:nvSpPr>
            <p:spPr bwMode="auto">
              <a:xfrm>
                <a:off x="3848" y="2158"/>
                <a:ext cx="419" cy="2219"/>
              </a:xfrm>
              <a:custGeom>
                <a:avLst/>
                <a:gdLst>
                  <a:gd name="T0" fmla="*/ 0 w 419"/>
                  <a:gd name="T1" fmla="*/ 0 h 2219"/>
                  <a:gd name="T2" fmla="*/ 253 w 419"/>
                  <a:gd name="T3" fmla="*/ 2219 h 2219"/>
                  <a:gd name="T4" fmla="*/ 419 w 419"/>
                  <a:gd name="T5" fmla="*/ 2219 h 2219"/>
                  <a:gd name="T6" fmla="*/ 0 w 419"/>
                  <a:gd name="T7" fmla="*/ 0 h 2219"/>
                  <a:gd name="T8" fmla="*/ 0 w 419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9" h="2219">
                    <a:moveTo>
                      <a:pt x="0" y="0"/>
                    </a:moveTo>
                    <a:lnTo>
                      <a:pt x="253" y="2219"/>
                    </a:lnTo>
                    <a:lnTo>
                      <a:pt x="419" y="2219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3" name="Freeform 87"/>
              <p:cNvSpPr>
                <a:spLocks/>
              </p:cNvSpPr>
              <p:nvPr/>
            </p:nvSpPr>
            <p:spPr bwMode="auto">
              <a:xfrm>
                <a:off x="3848" y="2158"/>
                <a:ext cx="901" cy="2219"/>
              </a:xfrm>
              <a:custGeom>
                <a:avLst/>
                <a:gdLst>
                  <a:gd name="T0" fmla="*/ 0 w 901"/>
                  <a:gd name="T1" fmla="*/ 0 h 2219"/>
                  <a:gd name="T2" fmla="*/ 660 w 901"/>
                  <a:gd name="T3" fmla="*/ 2219 h 2219"/>
                  <a:gd name="T4" fmla="*/ 901 w 901"/>
                  <a:gd name="T5" fmla="*/ 2219 h 2219"/>
                  <a:gd name="T6" fmla="*/ 0 w 901"/>
                  <a:gd name="T7" fmla="*/ 0 h 2219"/>
                  <a:gd name="T8" fmla="*/ 0 w 901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1" h="2219">
                    <a:moveTo>
                      <a:pt x="0" y="0"/>
                    </a:moveTo>
                    <a:lnTo>
                      <a:pt x="660" y="2219"/>
                    </a:lnTo>
                    <a:lnTo>
                      <a:pt x="901" y="221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4" name="Freeform 88"/>
              <p:cNvSpPr>
                <a:spLocks/>
              </p:cNvSpPr>
              <p:nvPr/>
            </p:nvSpPr>
            <p:spPr bwMode="auto">
              <a:xfrm>
                <a:off x="3848" y="2158"/>
                <a:ext cx="901" cy="2219"/>
              </a:xfrm>
              <a:custGeom>
                <a:avLst/>
                <a:gdLst>
                  <a:gd name="T0" fmla="*/ 0 w 901"/>
                  <a:gd name="T1" fmla="*/ 0 h 2219"/>
                  <a:gd name="T2" fmla="*/ 660 w 901"/>
                  <a:gd name="T3" fmla="*/ 2219 h 2219"/>
                  <a:gd name="T4" fmla="*/ 901 w 901"/>
                  <a:gd name="T5" fmla="*/ 2219 h 2219"/>
                  <a:gd name="T6" fmla="*/ 0 w 901"/>
                  <a:gd name="T7" fmla="*/ 0 h 2219"/>
                  <a:gd name="T8" fmla="*/ 0 w 901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1" h="2219">
                    <a:moveTo>
                      <a:pt x="0" y="0"/>
                    </a:moveTo>
                    <a:lnTo>
                      <a:pt x="660" y="2219"/>
                    </a:lnTo>
                    <a:lnTo>
                      <a:pt x="901" y="2219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5" name="Freeform 89"/>
              <p:cNvSpPr>
                <a:spLocks/>
              </p:cNvSpPr>
              <p:nvPr/>
            </p:nvSpPr>
            <p:spPr bwMode="auto">
              <a:xfrm>
                <a:off x="2954" y="2158"/>
                <a:ext cx="894" cy="2219"/>
              </a:xfrm>
              <a:custGeom>
                <a:avLst/>
                <a:gdLst>
                  <a:gd name="T0" fmla="*/ 894 w 894"/>
                  <a:gd name="T1" fmla="*/ 0 h 2219"/>
                  <a:gd name="T2" fmla="*/ 0 w 894"/>
                  <a:gd name="T3" fmla="*/ 2219 h 2219"/>
                  <a:gd name="T4" fmla="*/ 230 w 894"/>
                  <a:gd name="T5" fmla="*/ 2219 h 2219"/>
                  <a:gd name="T6" fmla="*/ 894 w 894"/>
                  <a:gd name="T7" fmla="*/ 0 h 2219"/>
                  <a:gd name="T8" fmla="*/ 894 w 894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4" h="2219">
                    <a:moveTo>
                      <a:pt x="894" y="0"/>
                    </a:moveTo>
                    <a:lnTo>
                      <a:pt x="0" y="2219"/>
                    </a:lnTo>
                    <a:lnTo>
                      <a:pt x="230" y="2219"/>
                    </a:lnTo>
                    <a:lnTo>
                      <a:pt x="894" y="0"/>
                    </a:lnTo>
                    <a:lnTo>
                      <a:pt x="89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6" name="Freeform 90"/>
              <p:cNvSpPr>
                <a:spLocks/>
              </p:cNvSpPr>
              <p:nvPr/>
            </p:nvSpPr>
            <p:spPr bwMode="auto">
              <a:xfrm>
                <a:off x="2954" y="2158"/>
                <a:ext cx="894" cy="2219"/>
              </a:xfrm>
              <a:custGeom>
                <a:avLst/>
                <a:gdLst>
                  <a:gd name="T0" fmla="*/ 894 w 894"/>
                  <a:gd name="T1" fmla="*/ 0 h 2219"/>
                  <a:gd name="T2" fmla="*/ 0 w 894"/>
                  <a:gd name="T3" fmla="*/ 2219 h 2219"/>
                  <a:gd name="T4" fmla="*/ 230 w 894"/>
                  <a:gd name="T5" fmla="*/ 2219 h 2219"/>
                  <a:gd name="T6" fmla="*/ 894 w 894"/>
                  <a:gd name="T7" fmla="*/ 0 h 2219"/>
                  <a:gd name="T8" fmla="*/ 894 w 894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4" h="2219">
                    <a:moveTo>
                      <a:pt x="894" y="0"/>
                    </a:moveTo>
                    <a:lnTo>
                      <a:pt x="0" y="2219"/>
                    </a:lnTo>
                    <a:lnTo>
                      <a:pt x="230" y="2219"/>
                    </a:lnTo>
                    <a:lnTo>
                      <a:pt x="894" y="0"/>
                    </a:lnTo>
                    <a:lnTo>
                      <a:pt x="894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7" name="Freeform 91"/>
              <p:cNvSpPr>
                <a:spLocks/>
              </p:cNvSpPr>
              <p:nvPr/>
            </p:nvSpPr>
            <p:spPr bwMode="auto">
              <a:xfrm>
                <a:off x="3848" y="2158"/>
                <a:ext cx="1483" cy="2219"/>
              </a:xfrm>
              <a:custGeom>
                <a:avLst/>
                <a:gdLst>
                  <a:gd name="T0" fmla="*/ 0 w 1483"/>
                  <a:gd name="T1" fmla="*/ 0 h 2219"/>
                  <a:gd name="T2" fmla="*/ 1131 w 1483"/>
                  <a:gd name="T3" fmla="*/ 2219 h 2219"/>
                  <a:gd name="T4" fmla="*/ 1483 w 1483"/>
                  <a:gd name="T5" fmla="*/ 2219 h 2219"/>
                  <a:gd name="T6" fmla="*/ 0 w 1483"/>
                  <a:gd name="T7" fmla="*/ 0 h 2219"/>
                  <a:gd name="T8" fmla="*/ 0 w 1483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3" h="2219">
                    <a:moveTo>
                      <a:pt x="0" y="0"/>
                    </a:moveTo>
                    <a:lnTo>
                      <a:pt x="1131" y="2219"/>
                    </a:lnTo>
                    <a:lnTo>
                      <a:pt x="1483" y="221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8" name="Freeform 92"/>
              <p:cNvSpPr>
                <a:spLocks/>
              </p:cNvSpPr>
              <p:nvPr/>
            </p:nvSpPr>
            <p:spPr bwMode="auto">
              <a:xfrm>
                <a:off x="3848" y="2158"/>
                <a:ext cx="1483" cy="2219"/>
              </a:xfrm>
              <a:custGeom>
                <a:avLst/>
                <a:gdLst>
                  <a:gd name="T0" fmla="*/ 0 w 1483"/>
                  <a:gd name="T1" fmla="*/ 0 h 2219"/>
                  <a:gd name="T2" fmla="*/ 1131 w 1483"/>
                  <a:gd name="T3" fmla="*/ 2219 h 2219"/>
                  <a:gd name="T4" fmla="*/ 1483 w 1483"/>
                  <a:gd name="T5" fmla="*/ 2219 h 2219"/>
                  <a:gd name="T6" fmla="*/ 0 w 1483"/>
                  <a:gd name="T7" fmla="*/ 0 h 2219"/>
                  <a:gd name="T8" fmla="*/ 0 w 1483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3" h="2219">
                    <a:moveTo>
                      <a:pt x="0" y="0"/>
                    </a:moveTo>
                    <a:lnTo>
                      <a:pt x="1131" y="2219"/>
                    </a:lnTo>
                    <a:lnTo>
                      <a:pt x="1483" y="2219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9" name="Freeform 93"/>
              <p:cNvSpPr>
                <a:spLocks/>
              </p:cNvSpPr>
              <p:nvPr/>
            </p:nvSpPr>
            <p:spPr bwMode="auto">
              <a:xfrm>
                <a:off x="2356" y="2158"/>
                <a:ext cx="1492" cy="2219"/>
              </a:xfrm>
              <a:custGeom>
                <a:avLst/>
                <a:gdLst>
                  <a:gd name="T0" fmla="*/ 1492 w 1492"/>
                  <a:gd name="T1" fmla="*/ 0 h 2219"/>
                  <a:gd name="T2" fmla="*/ 0 w 1492"/>
                  <a:gd name="T3" fmla="*/ 2219 h 2219"/>
                  <a:gd name="T4" fmla="*/ 348 w 1492"/>
                  <a:gd name="T5" fmla="*/ 2219 h 2219"/>
                  <a:gd name="T6" fmla="*/ 1492 w 1492"/>
                  <a:gd name="T7" fmla="*/ 0 h 2219"/>
                  <a:gd name="T8" fmla="*/ 1492 w 1492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2" h="2219">
                    <a:moveTo>
                      <a:pt x="1492" y="0"/>
                    </a:moveTo>
                    <a:lnTo>
                      <a:pt x="0" y="2219"/>
                    </a:lnTo>
                    <a:lnTo>
                      <a:pt x="348" y="2219"/>
                    </a:lnTo>
                    <a:lnTo>
                      <a:pt x="1492" y="0"/>
                    </a:lnTo>
                    <a:lnTo>
                      <a:pt x="149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0" name="Freeform 94"/>
              <p:cNvSpPr>
                <a:spLocks/>
              </p:cNvSpPr>
              <p:nvPr/>
            </p:nvSpPr>
            <p:spPr bwMode="auto">
              <a:xfrm>
                <a:off x="2356" y="2158"/>
                <a:ext cx="1492" cy="2219"/>
              </a:xfrm>
              <a:custGeom>
                <a:avLst/>
                <a:gdLst>
                  <a:gd name="T0" fmla="*/ 1492 w 1492"/>
                  <a:gd name="T1" fmla="*/ 0 h 2219"/>
                  <a:gd name="T2" fmla="*/ 0 w 1492"/>
                  <a:gd name="T3" fmla="*/ 2219 h 2219"/>
                  <a:gd name="T4" fmla="*/ 348 w 1492"/>
                  <a:gd name="T5" fmla="*/ 2219 h 2219"/>
                  <a:gd name="T6" fmla="*/ 1492 w 1492"/>
                  <a:gd name="T7" fmla="*/ 0 h 2219"/>
                  <a:gd name="T8" fmla="*/ 1492 w 1492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2" h="2219">
                    <a:moveTo>
                      <a:pt x="1492" y="0"/>
                    </a:moveTo>
                    <a:lnTo>
                      <a:pt x="0" y="2219"/>
                    </a:lnTo>
                    <a:lnTo>
                      <a:pt x="348" y="2219"/>
                    </a:lnTo>
                    <a:lnTo>
                      <a:pt x="1492" y="0"/>
                    </a:lnTo>
                    <a:lnTo>
                      <a:pt x="1492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1" name="Freeform 95"/>
              <p:cNvSpPr>
                <a:spLocks/>
              </p:cNvSpPr>
              <p:nvPr/>
            </p:nvSpPr>
            <p:spPr bwMode="auto">
              <a:xfrm>
                <a:off x="3848" y="2158"/>
                <a:ext cx="2361" cy="2219"/>
              </a:xfrm>
              <a:custGeom>
                <a:avLst/>
                <a:gdLst>
                  <a:gd name="T0" fmla="*/ 0 w 2361"/>
                  <a:gd name="T1" fmla="*/ 0 h 2219"/>
                  <a:gd name="T2" fmla="*/ 1776 w 2361"/>
                  <a:gd name="T3" fmla="*/ 2219 h 2219"/>
                  <a:gd name="T4" fmla="*/ 2361 w 2361"/>
                  <a:gd name="T5" fmla="*/ 2219 h 2219"/>
                  <a:gd name="T6" fmla="*/ 0 w 2361"/>
                  <a:gd name="T7" fmla="*/ 0 h 2219"/>
                  <a:gd name="T8" fmla="*/ 0 w 2361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1" h="2219">
                    <a:moveTo>
                      <a:pt x="0" y="0"/>
                    </a:moveTo>
                    <a:lnTo>
                      <a:pt x="1776" y="2219"/>
                    </a:lnTo>
                    <a:lnTo>
                      <a:pt x="2361" y="221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2" name="Freeform 96"/>
              <p:cNvSpPr>
                <a:spLocks/>
              </p:cNvSpPr>
              <p:nvPr/>
            </p:nvSpPr>
            <p:spPr bwMode="auto">
              <a:xfrm>
                <a:off x="3848" y="2158"/>
                <a:ext cx="2361" cy="2219"/>
              </a:xfrm>
              <a:custGeom>
                <a:avLst/>
                <a:gdLst>
                  <a:gd name="T0" fmla="*/ 0 w 2361"/>
                  <a:gd name="T1" fmla="*/ 0 h 2219"/>
                  <a:gd name="T2" fmla="*/ 1776 w 2361"/>
                  <a:gd name="T3" fmla="*/ 2219 h 2219"/>
                  <a:gd name="T4" fmla="*/ 2361 w 2361"/>
                  <a:gd name="T5" fmla="*/ 2219 h 2219"/>
                  <a:gd name="T6" fmla="*/ 0 w 2361"/>
                  <a:gd name="T7" fmla="*/ 0 h 2219"/>
                  <a:gd name="T8" fmla="*/ 0 w 2361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1" h="2219">
                    <a:moveTo>
                      <a:pt x="0" y="0"/>
                    </a:moveTo>
                    <a:lnTo>
                      <a:pt x="1776" y="2219"/>
                    </a:lnTo>
                    <a:lnTo>
                      <a:pt x="2361" y="2219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3" name="Freeform 97"/>
              <p:cNvSpPr>
                <a:spLocks/>
              </p:cNvSpPr>
              <p:nvPr/>
            </p:nvSpPr>
            <p:spPr bwMode="auto">
              <a:xfrm>
                <a:off x="1453" y="2158"/>
                <a:ext cx="2395" cy="2219"/>
              </a:xfrm>
              <a:custGeom>
                <a:avLst/>
                <a:gdLst>
                  <a:gd name="T0" fmla="*/ 2395 w 2395"/>
                  <a:gd name="T1" fmla="*/ 0 h 2219"/>
                  <a:gd name="T2" fmla="*/ 0 w 2395"/>
                  <a:gd name="T3" fmla="*/ 2219 h 2219"/>
                  <a:gd name="T4" fmla="*/ 546 w 2395"/>
                  <a:gd name="T5" fmla="*/ 2219 h 2219"/>
                  <a:gd name="T6" fmla="*/ 2395 w 2395"/>
                  <a:gd name="T7" fmla="*/ 0 h 2219"/>
                  <a:gd name="T8" fmla="*/ 2395 w 2395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5" h="2219">
                    <a:moveTo>
                      <a:pt x="2395" y="0"/>
                    </a:moveTo>
                    <a:lnTo>
                      <a:pt x="0" y="2219"/>
                    </a:lnTo>
                    <a:lnTo>
                      <a:pt x="546" y="2219"/>
                    </a:lnTo>
                    <a:lnTo>
                      <a:pt x="2395" y="0"/>
                    </a:lnTo>
                    <a:lnTo>
                      <a:pt x="239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4" name="Freeform 98"/>
              <p:cNvSpPr>
                <a:spLocks/>
              </p:cNvSpPr>
              <p:nvPr/>
            </p:nvSpPr>
            <p:spPr bwMode="auto">
              <a:xfrm>
                <a:off x="1453" y="2158"/>
                <a:ext cx="2395" cy="2219"/>
              </a:xfrm>
              <a:custGeom>
                <a:avLst/>
                <a:gdLst>
                  <a:gd name="T0" fmla="*/ 2395 w 2395"/>
                  <a:gd name="T1" fmla="*/ 0 h 2219"/>
                  <a:gd name="T2" fmla="*/ 0 w 2395"/>
                  <a:gd name="T3" fmla="*/ 2219 h 2219"/>
                  <a:gd name="T4" fmla="*/ 546 w 2395"/>
                  <a:gd name="T5" fmla="*/ 2219 h 2219"/>
                  <a:gd name="T6" fmla="*/ 2395 w 2395"/>
                  <a:gd name="T7" fmla="*/ 0 h 2219"/>
                  <a:gd name="T8" fmla="*/ 2395 w 2395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5" h="2219">
                    <a:moveTo>
                      <a:pt x="2395" y="0"/>
                    </a:moveTo>
                    <a:lnTo>
                      <a:pt x="0" y="2219"/>
                    </a:lnTo>
                    <a:lnTo>
                      <a:pt x="546" y="2219"/>
                    </a:lnTo>
                    <a:lnTo>
                      <a:pt x="2395" y="0"/>
                    </a:lnTo>
                    <a:lnTo>
                      <a:pt x="2395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5" name="Freeform 99"/>
              <p:cNvSpPr>
                <a:spLocks/>
              </p:cNvSpPr>
              <p:nvPr/>
            </p:nvSpPr>
            <p:spPr bwMode="auto">
              <a:xfrm>
                <a:off x="3848" y="2158"/>
                <a:ext cx="3016" cy="2219"/>
              </a:xfrm>
              <a:custGeom>
                <a:avLst/>
                <a:gdLst>
                  <a:gd name="T0" fmla="*/ 0 w 3016"/>
                  <a:gd name="T1" fmla="*/ 0 h 2219"/>
                  <a:gd name="T2" fmla="*/ 3013 w 3016"/>
                  <a:gd name="T3" fmla="*/ 2219 h 2219"/>
                  <a:gd name="T4" fmla="*/ 3016 w 3016"/>
                  <a:gd name="T5" fmla="*/ 1850 h 2219"/>
                  <a:gd name="T6" fmla="*/ 0 w 3016"/>
                  <a:gd name="T7" fmla="*/ 0 h 2219"/>
                  <a:gd name="T8" fmla="*/ 0 w 3016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6" h="2219">
                    <a:moveTo>
                      <a:pt x="0" y="0"/>
                    </a:moveTo>
                    <a:lnTo>
                      <a:pt x="3013" y="2219"/>
                    </a:lnTo>
                    <a:lnTo>
                      <a:pt x="3016" y="185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6" name="Freeform 100"/>
              <p:cNvSpPr>
                <a:spLocks/>
              </p:cNvSpPr>
              <p:nvPr/>
            </p:nvSpPr>
            <p:spPr bwMode="auto">
              <a:xfrm>
                <a:off x="3848" y="2158"/>
                <a:ext cx="3016" cy="2219"/>
              </a:xfrm>
              <a:custGeom>
                <a:avLst/>
                <a:gdLst>
                  <a:gd name="T0" fmla="*/ 0 w 3016"/>
                  <a:gd name="T1" fmla="*/ 0 h 2219"/>
                  <a:gd name="T2" fmla="*/ 3013 w 3016"/>
                  <a:gd name="T3" fmla="*/ 2219 h 2219"/>
                  <a:gd name="T4" fmla="*/ 3016 w 3016"/>
                  <a:gd name="T5" fmla="*/ 1850 h 2219"/>
                  <a:gd name="T6" fmla="*/ 0 w 3016"/>
                  <a:gd name="T7" fmla="*/ 0 h 2219"/>
                  <a:gd name="T8" fmla="*/ 0 w 3016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6" h="2219">
                    <a:moveTo>
                      <a:pt x="0" y="0"/>
                    </a:moveTo>
                    <a:lnTo>
                      <a:pt x="3013" y="2219"/>
                    </a:lnTo>
                    <a:lnTo>
                      <a:pt x="3016" y="185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7" name="Freeform 101"/>
              <p:cNvSpPr>
                <a:spLocks/>
              </p:cNvSpPr>
              <p:nvPr/>
            </p:nvSpPr>
            <p:spPr bwMode="auto">
              <a:xfrm>
                <a:off x="814" y="2158"/>
                <a:ext cx="3034" cy="2219"/>
              </a:xfrm>
              <a:custGeom>
                <a:avLst/>
                <a:gdLst>
                  <a:gd name="T0" fmla="*/ 3034 w 3034"/>
                  <a:gd name="T1" fmla="*/ 0 h 2219"/>
                  <a:gd name="T2" fmla="*/ 0 w 3034"/>
                  <a:gd name="T3" fmla="*/ 1845 h 2219"/>
                  <a:gd name="T4" fmla="*/ 0 w 3034"/>
                  <a:gd name="T5" fmla="*/ 2219 h 2219"/>
                  <a:gd name="T6" fmla="*/ 3034 w 3034"/>
                  <a:gd name="T7" fmla="*/ 0 h 2219"/>
                  <a:gd name="T8" fmla="*/ 3034 w 3034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4" h="2219">
                    <a:moveTo>
                      <a:pt x="3034" y="0"/>
                    </a:moveTo>
                    <a:lnTo>
                      <a:pt x="0" y="1845"/>
                    </a:lnTo>
                    <a:lnTo>
                      <a:pt x="0" y="2219"/>
                    </a:lnTo>
                    <a:lnTo>
                      <a:pt x="3034" y="0"/>
                    </a:lnTo>
                    <a:lnTo>
                      <a:pt x="303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8" name="Freeform 102"/>
              <p:cNvSpPr>
                <a:spLocks/>
              </p:cNvSpPr>
              <p:nvPr/>
            </p:nvSpPr>
            <p:spPr bwMode="auto">
              <a:xfrm>
                <a:off x="814" y="2158"/>
                <a:ext cx="3034" cy="2219"/>
              </a:xfrm>
              <a:custGeom>
                <a:avLst/>
                <a:gdLst>
                  <a:gd name="T0" fmla="*/ 3034 w 3034"/>
                  <a:gd name="T1" fmla="*/ 0 h 2219"/>
                  <a:gd name="T2" fmla="*/ 0 w 3034"/>
                  <a:gd name="T3" fmla="*/ 1845 h 2219"/>
                  <a:gd name="T4" fmla="*/ 0 w 3034"/>
                  <a:gd name="T5" fmla="*/ 2219 h 2219"/>
                  <a:gd name="T6" fmla="*/ 3034 w 3034"/>
                  <a:gd name="T7" fmla="*/ 0 h 2219"/>
                  <a:gd name="T8" fmla="*/ 3034 w 3034"/>
                  <a:gd name="T9" fmla="*/ 0 h 2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4" h="2219">
                    <a:moveTo>
                      <a:pt x="3034" y="0"/>
                    </a:moveTo>
                    <a:lnTo>
                      <a:pt x="0" y="1845"/>
                    </a:lnTo>
                    <a:lnTo>
                      <a:pt x="0" y="2219"/>
                    </a:lnTo>
                    <a:lnTo>
                      <a:pt x="3034" y="0"/>
                    </a:lnTo>
                    <a:lnTo>
                      <a:pt x="3034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9" name="Freeform 103"/>
              <p:cNvSpPr>
                <a:spLocks/>
              </p:cNvSpPr>
              <p:nvPr/>
            </p:nvSpPr>
            <p:spPr bwMode="auto">
              <a:xfrm>
                <a:off x="3848" y="2158"/>
                <a:ext cx="3013" cy="1505"/>
              </a:xfrm>
              <a:custGeom>
                <a:avLst/>
                <a:gdLst>
                  <a:gd name="T0" fmla="*/ 0 w 3013"/>
                  <a:gd name="T1" fmla="*/ 0 h 1505"/>
                  <a:gd name="T2" fmla="*/ 3013 w 3013"/>
                  <a:gd name="T3" fmla="*/ 1505 h 1505"/>
                  <a:gd name="T4" fmla="*/ 3013 w 3013"/>
                  <a:gd name="T5" fmla="*/ 1221 h 1505"/>
                  <a:gd name="T6" fmla="*/ 0 w 3013"/>
                  <a:gd name="T7" fmla="*/ 0 h 1505"/>
                  <a:gd name="T8" fmla="*/ 0 w 3013"/>
                  <a:gd name="T9" fmla="*/ 0 h 1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3" h="1505">
                    <a:moveTo>
                      <a:pt x="0" y="0"/>
                    </a:moveTo>
                    <a:lnTo>
                      <a:pt x="3013" y="1505"/>
                    </a:lnTo>
                    <a:lnTo>
                      <a:pt x="3013" y="122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0" name="Freeform 104"/>
              <p:cNvSpPr>
                <a:spLocks/>
              </p:cNvSpPr>
              <p:nvPr/>
            </p:nvSpPr>
            <p:spPr bwMode="auto">
              <a:xfrm>
                <a:off x="3848" y="2158"/>
                <a:ext cx="3013" cy="1505"/>
              </a:xfrm>
              <a:custGeom>
                <a:avLst/>
                <a:gdLst>
                  <a:gd name="T0" fmla="*/ 0 w 3013"/>
                  <a:gd name="T1" fmla="*/ 0 h 1505"/>
                  <a:gd name="T2" fmla="*/ 3013 w 3013"/>
                  <a:gd name="T3" fmla="*/ 1505 h 1505"/>
                  <a:gd name="T4" fmla="*/ 3013 w 3013"/>
                  <a:gd name="T5" fmla="*/ 1221 h 1505"/>
                  <a:gd name="T6" fmla="*/ 0 w 3013"/>
                  <a:gd name="T7" fmla="*/ 0 h 1505"/>
                  <a:gd name="T8" fmla="*/ 0 w 3013"/>
                  <a:gd name="T9" fmla="*/ 0 h 1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3" h="1505">
                    <a:moveTo>
                      <a:pt x="0" y="0"/>
                    </a:moveTo>
                    <a:lnTo>
                      <a:pt x="3013" y="1505"/>
                    </a:lnTo>
                    <a:lnTo>
                      <a:pt x="3013" y="1221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1" name="Freeform 105"/>
              <p:cNvSpPr>
                <a:spLocks/>
              </p:cNvSpPr>
              <p:nvPr/>
            </p:nvSpPr>
            <p:spPr bwMode="auto">
              <a:xfrm>
                <a:off x="814" y="2158"/>
                <a:ext cx="3034" cy="1514"/>
              </a:xfrm>
              <a:custGeom>
                <a:avLst/>
                <a:gdLst>
                  <a:gd name="T0" fmla="*/ 3034 w 3034"/>
                  <a:gd name="T1" fmla="*/ 0 h 1514"/>
                  <a:gd name="T2" fmla="*/ 0 w 3034"/>
                  <a:gd name="T3" fmla="*/ 1223 h 1514"/>
                  <a:gd name="T4" fmla="*/ 0 w 3034"/>
                  <a:gd name="T5" fmla="*/ 1514 h 1514"/>
                  <a:gd name="T6" fmla="*/ 3034 w 3034"/>
                  <a:gd name="T7" fmla="*/ 0 h 1514"/>
                  <a:gd name="T8" fmla="*/ 3034 w 3034"/>
                  <a:gd name="T9" fmla="*/ 0 h 1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4" h="1514">
                    <a:moveTo>
                      <a:pt x="3034" y="0"/>
                    </a:moveTo>
                    <a:lnTo>
                      <a:pt x="0" y="1223"/>
                    </a:lnTo>
                    <a:lnTo>
                      <a:pt x="0" y="1514"/>
                    </a:lnTo>
                    <a:lnTo>
                      <a:pt x="3034" y="0"/>
                    </a:lnTo>
                    <a:lnTo>
                      <a:pt x="303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2" name="Freeform 106"/>
              <p:cNvSpPr>
                <a:spLocks/>
              </p:cNvSpPr>
              <p:nvPr/>
            </p:nvSpPr>
            <p:spPr bwMode="auto">
              <a:xfrm>
                <a:off x="814" y="2158"/>
                <a:ext cx="3034" cy="1514"/>
              </a:xfrm>
              <a:custGeom>
                <a:avLst/>
                <a:gdLst>
                  <a:gd name="T0" fmla="*/ 3034 w 3034"/>
                  <a:gd name="T1" fmla="*/ 0 h 1514"/>
                  <a:gd name="T2" fmla="*/ 0 w 3034"/>
                  <a:gd name="T3" fmla="*/ 1223 h 1514"/>
                  <a:gd name="T4" fmla="*/ 0 w 3034"/>
                  <a:gd name="T5" fmla="*/ 1514 h 1514"/>
                  <a:gd name="T6" fmla="*/ 3034 w 3034"/>
                  <a:gd name="T7" fmla="*/ 0 h 1514"/>
                  <a:gd name="T8" fmla="*/ 3034 w 3034"/>
                  <a:gd name="T9" fmla="*/ 0 h 1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4" h="1514">
                    <a:moveTo>
                      <a:pt x="3034" y="0"/>
                    </a:moveTo>
                    <a:lnTo>
                      <a:pt x="0" y="1223"/>
                    </a:lnTo>
                    <a:lnTo>
                      <a:pt x="0" y="1514"/>
                    </a:lnTo>
                    <a:lnTo>
                      <a:pt x="3034" y="0"/>
                    </a:lnTo>
                    <a:lnTo>
                      <a:pt x="3034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3" name="Freeform 107"/>
              <p:cNvSpPr>
                <a:spLocks/>
              </p:cNvSpPr>
              <p:nvPr/>
            </p:nvSpPr>
            <p:spPr bwMode="auto">
              <a:xfrm>
                <a:off x="3848" y="2158"/>
                <a:ext cx="3016" cy="949"/>
              </a:xfrm>
              <a:custGeom>
                <a:avLst/>
                <a:gdLst>
                  <a:gd name="T0" fmla="*/ 0 w 3016"/>
                  <a:gd name="T1" fmla="*/ 0 h 949"/>
                  <a:gd name="T2" fmla="*/ 3016 w 3016"/>
                  <a:gd name="T3" fmla="*/ 949 h 949"/>
                  <a:gd name="T4" fmla="*/ 3013 w 3016"/>
                  <a:gd name="T5" fmla="*/ 537 h 949"/>
                  <a:gd name="T6" fmla="*/ 0 w 3016"/>
                  <a:gd name="T7" fmla="*/ 0 h 949"/>
                  <a:gd name="T8" fmla="*/ 0 w 3016"/>
                  <a:gd name="T9" fmla="*/ 0 h 9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6" h="949">
                    <a:moveTo>
                      <a:pt x="0" y="0"/>
                    </a:moveTo>
                    <a:lnTo>
                      <a:pt x="3016" y="949"/>
                    </a:lnTo>
                    <a:lnTo>
                      <a:pt x="3013" y="53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4" name="Freeform 108"/>
              <p:cNvSpPr>
                <a:spLocks/>
              </p:cNvSpPr>
              <p:nvPr/>
            </p:nvSpPr>
            <p:spPr bwMode="auto">
              <a:xfrm>
                <a:off x="3848" y="2158"/>
                <a:ext cx="3016" cy="949"/>
              </a:xfrm>
              <a:custGeom>
                <a:avLst/>
                <a:gdLst>
                  <a:gd name="T0" fmla="*/ 0 w 3016"/>
                  <a:gd name="T1" fmla="*/ 0 h 949"/>
                  <a:gd name="T2" fmla="*/ 3016 w 3016"/>
                  <a:gd name="T3" fmla="*/ 949 h 949"/>
                  <a:gd name="T4" fmla="*/ 3013 w 3016"/>
                  <a:gd name="T5" fmla="*/ 537 h 949"/>
                  <a:gd name="T6" fmla="*/ 0 w 3016"/>
                  <a:gd name="T7" fmla="*/ 0 h 949"/>
                  <a:gd name="T8" fmla="*/ 0 w 3016"/>
                  <a:gd name="T9" fmla="*/ 0 h 9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6" h="949">
                    <a:moveTo>
                      <a:pt x="0" y="0"/>
                    </a:moveTo>
                    <a:lnTo>
                      <a:pt x="3016" y="949"/>
                    </a:lnTo>
                    <a:lnTo>
                      <a:pt x="3013" y="537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5" name="Freeform 109"/>
              <p:cNvSpPr>
                <a:spLocks/>
              </p:cNvSpPr>
              <p:nvPr/>
            </p:nvSpPr>
            <p:spPr bwMode="auto">
              <a:xfrm>
                <a:off x="814" y="2158"/>
                <a:ext cx="3034" cy="949"/>
              </a:xfrm>
              <a:custGeom>
                <a:avLst/>
                <a:gdLst>
                  <a:gd name="T0" fmla="*/ 3034 w 3034"/>
                  <a:gd name="T1" fmla="*/ 0 h 949"/>
                  <a:gd name="T2" fmla="*/ 0 w 3034"/>
                  <a:gd name="T3" fmla="*/ 532 h 949"/>
                  <a:gd name="T4" fmla="*/ 2 w 3034"/>
                  <a:gd name="T5" fmla="*/ 949 h 949"/>
                  <a:gd name="T6" fmla="*/ 3034 w 3034"/>
                  <a:gd name="T7" fmla="*/ 0 h 949"/>
                  <a:gd name="T8" fmla="*/ 3034 w 3034"/>
                  <a:gd name="T9" fmla="*/ 0 h 9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4" h="949">
                    <a:moveTo>
                      <a:pt x="3034" y="0"/>
                    </a:moveTo>
                    <a:lnTo>
                      <a:pt x="0" y="532"/>
                    </a:lnTo>
                    <a:lnTo>
                      <a:pt x="2" y="949"/>
                    </a:lnTo>
                    <a:lnTo>
                      <a:pt x="3034" y="0"/>
                    </a:lnTo>
                    <a:lnTo>
                      <a:pt x="303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6" name="Freeform 110"/>
              <p:cNvSpPr>
                <a:spLocks/>
              </p:cNvSpPr>
              <p:nvPr/>
            </p:nvSpPr>
            <p:spPr bwMode="auto">
              <a:xfrm>
                <a:off x="814" y="2158"/>
                <a:ext cx="3034" cy="949"/>
              </a:xfrm>
              <a:custGeom>
                <a:avLst/>
                <a:gdLst>
                  <a:gd name="T0" fmla="*/ 3034 w 3034"/>
                  <a:gd name="T1" fmla="*/ 0 h 949"/>
                  <a:gd name="T2" fmla="*/ 0 w 3034"/>
                  <a:gd name="T3" fmla="*/ 532 h 949"/>
                  <a:gd name="T4" fmla="*/ 2 w 3034"/>
                  <a:gd name="T5" fmla="*/ 949 h 949"/>
                  <a:gd name="T6" fmla="*/ 3034 w 3034"/>
                  <a:gd name="T7" fmla="*/ 0 h 949"/>
                  <a:gd name="T8" fmla="*/ 3034 w 3034"/>
                  <a:gd name="T9" fmla="*/ 0 h 9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4" h="949">
                    <a:moveTo>
                      <a:pt x="3034" y="0"/>
                    </a:moveTo>
                    <a:lnTo>
                      <a:pt x="0" y="532"/>
                    </a:lnTo>
                    <a:lnTo>
                      <a:pt x="2" y="949"/>
                    </a:lnTo>
                    <a:lnTo>
                      <a:pt x="3034" y="0"/>
                    </a:lnTo>
                    <a:lnTo>
                      <a:pt x="3034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7" name="Freeform 111"/>
              <p:cNvSpPr>
                <a:spLocks/>
              </p:cNvSpPr>
              <p:nvPr/>
            </p:nvSpPr>
            <p:spPr bwMode="auto">
              <a:xfrm>
                <a:off x="814" y="1895"/>
                <a:ext cx="3034" cy="433"/>
              </a:xfrm>
              <a:custGeom>
                <a:avLst/>
                <a:gdLst>
                  <a:gd name="T0" fmla="*/ 0 w 3034"/>
                  <a:gd name="T1" fmla="*/ 0 h 433"/>
                  <a:gd name="T2" fmla="*/ 5 w 3034"/>
                  <a:gd name="T3" fmla="*/ 433 h 433"/>
                  <a:gd name="T4" fmla="*/ 3034 w 3034"/>
                  <a:gd name="T5" fmla="*/ 263 h 433"/>
                  <a:gd name="T6" fmla="*/ 3032 w 3034"/>
                  <a:gd name="T7" fmla="*/ 263 h 433"/>
                  <a:gd name="T8" fmla="*/ 3034 w 3034"/>
                  <a:gd name="T9" fmla="*/ 263 h 433"/>
                  <a:gd name="T10" fmla="*/ 0 w 3034"/>
                  <a:gd name="T11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34" h="433">
                    <a:moveTo>
                      <a:pt x="0" y="0"/>
                    </a:moveTo>
                    <a:lnTo>
                      <a:pt x="5" y="433"/>
                    </a:lnTo>
                    <a:lnTo>
                      <a:pt x="3034" y="263"/>
                    </a:lnTo>
                    <a:lnTo>
                      <a:pt x="3032" y="263"/>
                    </a:lnTo>
                    <a:lnTo>
                      <a:pt x="3034" y="2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8" name="Freeform 112"/>
              <p:cNvSpPr>
                <a:spLocks/>
              </p:cNvSpPr>
              <p:nvPr/>
            </p:nvSpPr>
            <p:spPr bwMode="auto">
              <a:xfrm>
                <a:off x="814" y="1895"/>
                <a:ext cx="3034" cy="433"/>
              </a:xfrm>
              <a:custGeom>
                <a:avLst/>
                <a:gdLst>
                  <a:gd name="T0" fmla="*/ 0 w 3034"/>
                  <a:gd name="T1" fmla="*/ 0 h 433"/>
                  <a:gd name="T2" fmla="*/ 5 w 3034"/>
                  <a:gd name="T3" fmla="*/ 433 h 433"/>
                  <a:gd name="T4" fmla="*/ 3034 w 3034"/>
                  <a:gd name="T5" fmla="*/ 263 h 433"/>
                  <a:gd name="T6" fmla="*/ 3032 w 3034"/>
                  <a:gd name="T7" fmla="*/ 263 h 433"/>
                  <a:gd name="T8" fmla="*/ 3034 w 3034"/>
                  <a:gd name="T9" fmla="*/ 263 h 433"/>
                  <a:gd name="T10" fmla="*/ 0 w 3034"/>
                  <a:gd name="T11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34" h="433">
                    <a:moveTo>
                      <a:pt x="0" y="0"/>
                    </a:moveTo>
                    <a:lnTo>
                      <a:pt x="5" y="433"/>
                    </a:lnTo>
                    <a:lnTo>
                      <a:pt x="3034" y="263"/>
                    </a:lnTo>
                    <a:lnTo>
                      <a:pt x="3032" y="263"/>
                    </a:lnTo>
                    <a:lnTo>
                      <a:pt x="3034" y="263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9" name="Freeform 113"/>
              <p:cNvSpPr>
                <a:spLocks noEditPoints="1"/>
              </p:cNvSpPr>
              <p:nvPr/>
            </p:nvSpPr>
            <p:spPr bwMode="auto">
              <a:xfrm>
                <a:off x="3848" y="1921"/>
                <a:ext cx="3020" cy="360"/>
              </a:xfrm>
              <a:custGeom>
                <a:avLst/>
                <a:gdLst>
                  <a:gd name="T0" fmla="*/ 0 w 3020"/>
                  <a:gd name="T1" fmla="*/ 237 h 360"/>
                  <a:gd name="T2" fmla="*/ 0 w 3020"/>
                  <a:gd name="T3" fmla="*/ 237 h 360"/>
                  <a:gd name="T4" fmla="*/ 0 w 3020"/>
                  <a:gd name="T5" fmla="*/ 237 h 360"/>
                  <a:gd name="T6" fmla="*/ 0 w 3020"/>
                  <a:gd name="T7" fmla="*/ 237 h 360"/>
                  <a:gd name="T8" fmla="*/ 0 w 3020"/>
                  <a:gd name="T9" fmla="*/ 237 h 360"/>
                  <a:gd name="T10" fmla="*/ 0 w 3020"/>
                  <a:gd name="T11" fmla="*/ 237 h 360"/>
                  <a:gd name="T12" fmla="*/ 0 w 3020"/>
                  <a:gd name="T13" fmla="*/ 237 h 360"/>
                  <a:gd name="T14" fmla="*/ 0 w 3020"/>
                  <a:gd name="T15" fmla="*/ 237 h 360"/>
                  <a:gd name="T16" fmla="*/ 0 w 3020"/>
                  <a:gd name="T17" fmla="*/ 237 h 360"/>
                  <a:gd name="T18" fmla="*/ 0 w 3020"/>
                  <a:gd name="T19" fmla="*/ 237 h 360"/>
                  <a:gd name="T20" fmla="*/ 0 w 3020"/>
                  <a:gd name="T21" fmla="*/ 237 h 360"/>
                  <a:gd name="T22" fmla="*/ 0 w 3020"/>
                  <a:gd name="T23" fmla="*/ 237 h 360"/>
                  <a:gd name="T24" fmla="*/ 0 w 3020"/>
                  <a:gd name="T25" fmla="*/ 237 h 360"/>
                  <a:gd name="T26" fmla="*/ 0 w 3020"/>
                  <a:gd name="T27" fmla="*/ 237 h 360"/>
                  <a:gd name="T28" fmla="*/ 0 w 3020"/>
                  <a:gd name="T29" fmla="*/ 237 h 360"/>
                  <a:gd name="T30" fmla="*/ 0 w 3020"/>
                  <a:gd name="T31" fmla="*/ 237 h 360"/>
                  <a:gd name="T32" fmla="*/ 0 w 3020"/>
                  <a:gd name="T33" fmla="*/ 237 h 360"/>
                  <a:gd name="T34" fmla="*/ 0 w 3020"/>
                  <a:gd name="T35" fmla="*/ 237 h 360"/>
                  <a:gd name="T36" fmla="*/ 0 w 3020"/>
                  <a:gd name="T37" fmla="*/ 237 h 360"/>
                  <a:gd name="T38" fmla="*/ 0 w 3020"/>
                  <a:gd name="T39" fmla="*/ 237 h 360"/>
                  <a:gd name="T40" fmla="*/ 0 w 3020"/>
                  <a:gd name="T41" fmla="*/ 237 h 360"/>
                  <a:gd name="T42" fmla="*/ 0 w 3020"/>
                  <a:gd name="T43" fmla="*/ 237 h 360"/>
                  <a:gd name="T44" fmla="*/ 0 w 3020"/>
                  <a:gd name="T45" fmla="*/ 237 h 360"/>
                  <a:gd name="T46" fmla="*/ 0 w 3020"/>
                  <a:gd name="T47" fmla="*/ 237 h 360"/>
                  <a:gd name="T48" fmla="*/ 0 w 3020"/>
                  <a:gd name="T49" fmla="*/ 237 h 360"/>
                  <a:gd name="T50" fmla="*/ 0 w 3020"/>
                  <a:gd name="T51" fmla="*/ 237 h 360"/>
                  <a:gd name="T52" fmla="*/ 0 w 3020"/>
                  <a:gd name="T53" fmla="*/ 237 h 360"/>
                  <a:gd name="T54" fmla="*/ 0 w 3020"/>
                  <a:gd name="T55" fmla="*/ 237 h 360"/>
                  <a:gd name="T56" fmla="*/ 0 w 3020"/>
                  <a:gd name="T57" fmla="*/ 237 h 360"/>
                  <a:gd name="T58" fmla="*/ 0 w 3020"/>
                  <a:gd name="T59" fmla="*/ 237 h 360"/>
                  <a:gd name="T60" fmla="*/ 0 w 3020"/>
                  <a:gd name="T61" fmla="*/ 237 h 360"/>
                  <a:gd name="T62" fmla="*/ 0 w 3020"/>
                  <a:gd name="T63" fmla="*/ 237 h 360"/>
                  <a:gd name="T64" fmla="*/ 0 w 3020"/>
                  <a:gd name="T65" fmla="*/ 237 h 360"/>
                  <a:gd name="T66" fmla="*/ 0 w 3020"/>
                  <a:gd name="T67" fmla="*/ 237 h 360"/>
                  <a:gd name="T68" fmla="*/ 0 w 3020"/>
                  <a:gd name="T69" fmla="*/ 237 h 360"/>
                  <a:gd name="T70" fmla="*/ 0 w 3020"/>
                  <a:gd name="T71" fmla="*/ 237 h 360"/>
                  <a:gd name="T72" fmla="*/ 0 w 3020"/>
                  <a:gd name="T73" fmla="*/ 237 h 360"/>
                  <a:gd name="T74" fmla="*/ 0 w 3020"/>
                  <a:gd name="T75" fmla="*/ 237 h 360"/>
                  <a:gd name="T76" fmla="*/ 0 w 3020"/>
                  <a:gd name="T77" fmla="*/ 237 h 360"/>
                  <a:gd name="T78" fmla="*/ 0 w 3020"/>
                  <a:gd name="T79" fmla="*/ 237 h 360"/>
                  <a:gd name="T80" fmla="*/ 0 w 3020"/>
                  <a:gd name="T81" fmla="*/ 237 h 360"/>
                  <a:gd name="T82" fmla="*/ 0 w 3020"/>
                  <a:gd name="T83" fmla="*/ 237 h 360"/>
                  <a:gd name="T84" fmla="*/ 0 w 3020"/>
                  <a:gd name="T85" fmla="*/ 237 h 360"/>
                  <a:gd name="T86" fmla="*/ 3020 w 3020"/>
                  <a:gd name="T87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020" h="360"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close/>
                    <a:moveTo>
                      <a:pt x="3020" y="0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3020" y="360"/>
                    </a:lnTo>
                    <a:lnTo>
                      <a:pt x="302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0" name="Freeform 114"/>
              <p:cNvSpPr>
                <a:spLocks noEditPoints="1"/>
              </p:cNvSpPr>
              <p:nvPr/>
            </p:nvSpPr>
            <p:spPr bwMode="auto">
              <a:xfrm>
                <a:off x="3848" y="1921"/>
                <a:ext cx="3020" cy="360"/>
              </a:xfrm>
              <a:custGeom>
                <a:avLst/>
                <a:gdLst>
                  <a:gd name="T0" fmla="*/ 0 w 3020"/>
                  <a:gd name="T1" fmla="*/ 237 h 360"/>
                  <a:gd name="T2" fmla="*/ 0 w 3020"/>
                  <a:gd name="T3" fmla="*/ 237 h 360"/>
                  <a:gd name="T4" fmla="*/ 0 w 3020"/>
                  <a:gd name="T5" fmla="*/ 237 h 360"/>
                  <a:gd name="T6" fmla="*/ 0 w 3020"/>
                  <a:gd name="T7" fmla="*/ 237 h 360"/>
                  <a:gd name="T8" fmla="*/ 0 w 3020"/>
                  <a:gd name="T9" fmla="*/ 237 h 360"/>
                  <a:gd name="T10" fmla="*/ 0 w 3020"/>
                  <a:gd name="T11" fmla="*/ 237 h 360"/>
                  <a:gd name="T12" fmla="*/ 0 w 3020"/>
                  <a:gd name="T13" fmla="*/ 237 h 360"/>
                  <a:gd name="T14" fmla="*/ 0 w 3020"/>
                  <a:gd name="T15" fmla="*/ 237 h 360"/>
                  <a:gd name="T16" fmla="*/ 0 w 3020"/>
                  <a:gd name="T17" fmla="*/ 237 h 360"/>
                  <a:gd name="T18" fmla="*/ 0 w 3020"/>
                  <a:gd name="T19" fmla="*/ 237 h 360"/>
                  <a:gd name="T20" fmla="*/ 0 w 3020"/>
                  <a:gd name="T21" fmla="*/ 237 h 360"/>
                  <a:gd name="T22" fmla="*/ 0 w 3020"/>
                  <a:gd name="T23" fmla="*/ 237 h 360"/>
                  <a:gd name="T24" fmla="*/ 0 w 3020"/>
                  <a:gd name="T25" fmla="*/ 237 h 360"/>
                  <a:gd name="T26" fmla="*/ 0 w 3020"/>
                  <a:gd name="T27" fmla="*/ 237 h 360"/>
                  <a:gd name="T28" fmla="*/ 0 w 3020"/>
                  <a:gd name="T29" fmla="*/ 237 h 360"/>
                  <a:gd name="T30" fmla="*/ 0 w 3020"/>
                  <a:gd name="T31" fmla="*/ 237 h 360"/>
                  <a:gd name="T32" fmla="*/ 0 w 3020"/>
                  <a:gd name="T33" fmla="*/ 237 h 360"/>
                  <a:gd name="T34" fmla="*/ 0 w 3020"/>
                  <a:gd name="T35" fmla="*/ 237 h 360"/>
                  <a:gd name="T36" fmla="*/ 0 w 3020"/>
                  <a:gd name="T37" fmla="*/ 237 h 360"/>
                  <a:gd name="T38" fmla="*/ 0 w 3020"/>
                  <a:gd name="T39" fmla="*/ 237 h 360"/>
                  <a:gd name="T40" fmla="*/ 0 w 3020"/>
                  <a:gd name="T41" fmla="*/ 237 h 360"/>
                  <a:gd name="T42" fmla="*/ 0 w 3020"/>
                  <a:gd name="T43" fmla="*/ 237 h 360"/>
                  <a:gd name="T44" fmla="*/ 0 w 3020"/>
                  <a:gd name="T45" fmla="*/ 237 h 360"/>
                  <a:gd name="T46" fmla="*/ 0 w 3020"/>
                  <a:gd name="T47" fmla="*/ 237 h 360"/>
                  <a:gd name="T48" fmla="*/ 0 w 3020"/>
                  <a:gd name="T49" fmla="*/ 237 h 360"/>
                  <a:gd name="T50" fmla="*/ 0 w 3020"/>
                  <a:gd name="T51" fmla="*/ 237 h 360"/>
                  <a:gd name="T52" fmla="*/ 0 w 3020"/>
                  <a:gd name="T53" fmla="*/ 237 h 360"/>
                  <a:gd name="T54" fmla="*/ 0 w 3020"/>
                  <a:gd name="T55" fmla="*/ 237 h 360"/>
                  <a:gd name="T56" fmla="*/ 0 w 3020"/>
                  <a:gd name="T57" fmla="*/ 237 h 360"/>
                  <a:gd name="T58" fmla="*/ 0 w 3020"/>
                  <a:gd name="T59" fmla="*/ 237 h 360"/>
                  <a:gd name="T60" fmla="*/ 0 w 3020"/>
                  <a:gd name="T61" fmla="*/ 237 h 360"/>
                  <a:gd name="T62" fmla="*/ 0 w 3020"/>
                  <a:gd name="T63" fmla="*/ 237 h 360"/>
                  <a:gd name="T64" fmla="*/ 0 w 3020"/>
                  <a:gd name="T65" fmla="*/ 237 h 360"/>
                  <a:gd name="T66" fmla="*/ 0 w 3020"/>
                  <a:gd name="T67" fmla="*/ 237 h 360"/>
                  <a:gd name="T68" fmla="*/ 0 w 3020"/>
                  <a:gd name="T69" fmla="*/ 237 h 360"/>
                  <a:gd name="T70" fmla="*/ 0 w 3020"/>
                  <a:gd name="T71" fmla="*/ 237 h 360"/>
                  <a:gd name="T72" fmla="*/ 0 w 3020"/>
                  <a:gd name="T73" fmla="*/ 237 h 360"/>
                  <a:gd name="T74" fmla="*/ 0 w 3020"/>
                  <a:gd name="T75" fmla="*/ 237 h 360"/>
                  <a:gd name="T76" fmla="*/ 0 w 3020"/>
                  <a:gd name="T77" fmla="*/ 237 h 360"/>
                  <a:gd name="T78" fmla="*/ 0 w 3020"/>
                  <a:gd name="T79" fmla="*/ 237 h 360"/>
                  <a:gd name="T80" fmla="*/ 0 w 3020"/>
                  <a:gd name="T81" fmla="*/ 237 h 360"/>
                  <a:gd name="T82" fmla="*/ 0 w 3020"/>
                  <a:gd name="T83" fmla="*/ 237 h 360"/>
                  <a:gd name="T84" fmla="*/ 0 w 3020"/>
                  <a:gd name="T85" fmla="*/ 237 h 360"/>
                  <a:gd name="T86" fmla="*/ 3020 w 3020"/>
                  <a:gd name="T87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020" h="360"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0" y="237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moveTo>
                      <a:pt x="3020" y="0"/>
                    </a:move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3020" y="360"/>
                    </a:lnTo>
                    <a:lnTo>
                      <a:pt x="302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1" name="Rectangle 115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2" name="Freeform 116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3" name="Freeform 117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4" name="Freeform 118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5" name="Rectangle 119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6" name="Freeform 120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7" name="Rectangle 121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8" name="Freeform 122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9" name="Rectangle 123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0" name="Freeform 124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1" name="Freeform 125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2" name="Freeform 126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3" name="Rectangle 127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4" name="Freeform 128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5" name="Freeform 129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6" name="Freeform 130"/>
              <p:cNvSpPr>
                <a:spLocks noEditPoints="1"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7" name="Rectangle 131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8" name="Freeform 132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9" name="Rectangle 133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0" name="Freeform 134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1" name="Rectangle 135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2" name="Freeform 136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3" name="Rectangle 137"/>
              <p:cNvSpPr>
                <a:spLocks noChangeArrowheads="1"/>
              </p:cNvSpPr>
              <p:nvPr/>
            </p:nvSpPr>
            <p:spPr bwMode="auto">
              <a:xfrm>
                <a:off x="3848" y="2158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4" name="Freeform 138"/>
              <p:cNvSpPr>
                <a:spLocks/>
              </p:cNvSpPr>
              <p:nvPr/>
            </p:nvSpPr>
            <p:spPr bwMode="auto">
              <a:xfrm>
                <a:off x="3848" y="21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5" name="Freeform 139"/>
              <p:cNvSpPr>
                <a:spLocks/>
              </p:cNvSpPr>
              <p:nvPr/>
            </p:nvSpPr>
            <p:spPr bwMode="auto">
              <a:xfrm>
                <a:off x="3846" y="215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6" name="Freeform 140"/>
              <p:cNvSpPr>
                <a:spLocks/>
              </p:cNvSpPr>
              <p:nvPr/>
            </p:nvSpPr>
            <p:spPr bwMode="auto">
              <a:xfrm>
                <a:off x="3846" y="2158"/>
                <a:ext cx="2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  <a:gd name="T3" fmla="*/ 2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87" name="椭圆 586"/>
            <p:cNvSpPr/>
            <p:nvPr/>
          </p:nvSpPr>
          <p:spPr>
            <a:xfrm>
              <a:off x="6918050" y="540548"/>
              <a:ext cx="411781" cy="4117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85" name="Freeform 183"/>
          <p:cNvSpPr>
            <a:spLocks/>
          </p:cNvSpPr>
          <p:nvPr/>
        </p:nvSpPr>
        <p:spPr bwMode="auto">
          <a:xfrm>
            <a:off x="-1868487" y="4429125"/>
            <a:ext cx="4881563" cy="1343025"/>
          </a:xfrm>
          <a:custGeom>
            <a:avLst/>
            <a:gdLst>
              <a:gd name="T0" fmla="*/ 3042 w 3075"/>
              <a:gd name="T1" fmla="*/ 0 h 846"/>
              <a:gd name="T2" fmla="*/ 0 w 3075"/>
              <a:gd name="T3" fmla="*/ 758 h 846"/>
              <a:gd name="T4" fmla="*/ 0 w 3075"/>
              <a:gd name="T5" fmla="*/ 846 h 846"/>
              <a:gd name="T6" fmla="*/ 3040 w 3075"/>
              <a:gd name="T7" fmla="*/ 90 h 846"/>
              <a:gd name="T8" fmla="*/ 3075 w 3075"/>
              <a:gd name="T9" fmla="*/ 35 h 846"/>
              <a:gd name="T10" fmla="*/ 3042 w 3075"/>
              <a:gd name="T11" fmla="*/ 0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75" h="846">
                <a:moveTo>
                  <a:pt x="3042" y="0"/>
                </a:moveTo>
                <a:lnTo>
                  <a:pt x="0" y="758"/>
                </a:lnTo>
                <a:lnTo>
                  <a:pt x="0" y="846"/>
                </a:lnTo>
                <a:lnTo>
                  <a:pt x="3040" y="90"/>
                </a:lnTo>
                <a:lnTo>
                  <a:pt x="3075" y="35"/>
                </a:lnTo>
                <a:lnTo>
                  <a:pt x="304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9" name="Freeform 197"/>
          <p:cNvSpPr>
            <a:spLocks/>
          </p:cNvSpPr>
          <p:nvPr/>
        </p:nvSpPr>
        <p:spPr bwMode="auto">
          <a:xfrm>
            <a:off x="-392221" y="1421856"/>
            <a:ext cx="827533" cy="481644"/>
          </a:xfrm>
          <a:custGeom>
            <a:avLst/>
            <a:gdLst>
              <a:gd name="T0" fmla="*/ 551 w 673"/>
              <a:gd name="T1" fmla="*/ 147 h 392"/>
              <a:gd name="T2" fmla="*/ 517 w 673"/>
              <a:gd name="T3" fmla="*/ 152 h 392"/>
              <a:gd name="T4" fmla="*/ 341 w 673"/>
              <a:gd name="T5" fmla="*/ 0 h 392"/>
              <a:gd name="T6" fmla="*/ 169 w 673"/>
              <a:gd name="T7" fmla="*/ 133 h 392"/>
              <a:gd name="T8" fmla="*/ 132 w 673"/>
              <a:gd name="T9" fmla="*/ 128 h 392"/>
              <a:gd name="T10" fmla="*/ 0 w 673"/>
              <a:gd name="T11" fmla="*/ 260 h 392"/>
              <a:gd name="T12" fmla="*/ 132 w 673"/>
              <a:gd name="T13" fmla="*/ 392 h 392"/>
              <a:gd name="T14" fmla="*/ 192 w 673"/>
              <a:gd name="T15" fmla="*/ 392 h 392"/>
              <a:gd name="T16" fmla="*/ 519 w 673"/>
              <a:gd name="T17" fmla="*/ 392 h 392"/>
              <a:gd name="T18" fmla="*/ 551 w 673"/>
              <a:gd name="T19" fmla="*/ 392 h 392"/>
              <a:gd name="T20" fmla="*/ 673 w 673"/>
              <a:gd name="T21" fmla="*/ 270 h 392"/>
              <a:gd name="T22" fmla="*/ 551 w 673"/>
              <a:gd name="T23" fmla="*/ 147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73" h="392">
                <a:moveTo>
                  <a:pt x="551" y="147"/>
                </a:moveTo>
                <a:cubicBezTo>
                  <a:pt x="539" y="147"/>
                  <a:pt x="528" y="149"/>
                  <a:pt x="517" y="152"/>
                </a:cubicBezTo>
                <a:cubicBezTo>
                  <a:pt x="505" y="66"/>
                  <a:pt x="431" y="0"/>
                  <a:pt x="341" y="0"/>
                </a:cubicBezTo>
                <a:cubicBezTo>
                  <a:pt x="258" y="0"/>
                  <a:pt x="189" y="57"/>
                  <a:pt x="169" y="133"/>
                </a:cubicBezTo>
                <a:cubicBezTo>
                  <a:pt x="158" y="130"/>
                  <a:pt x="145" y="128"/>
                  <a:pt x="132" y="128"/>
                </a:cubicBezTo>
                <a:cubicBezTo>
                  <a:pt x="59" y="128"/>
                  <a:pt x="0" y="187"/>
                  <a:pt x="0" y="260"/>
                </a:cubicBezTo>
                <a:cubicBezTo>
                  <a:pt x="0" y="333"/>
                  <a:pt x="59" y="392"/>
                  <a:pt x="132" y="392"/>
                </a:cubicBezTo>
                <a:cubicBezTo>
                  <a:pt x="192" y="392"/>
                  <a:pt x="192" y="392"/>
                  <a:pt x="192" y="392"/>
                </a:cubicBezTo>
                <a:cubicBezTo>
                  <a:pt x="519" y="392"/>
                  <a:pt x="519" y="392"/>
                  <a:pt x="519" y="392"/>
                </a:cubicBezTo>
                <a:cubicBezTo>
                  <a:pt x="551" y="392"/>
                  <a:pt x="551" y="392"/>
                  <a:pt x="551" y="392"/>
                </a:cubicBezTo>
                <a:cubicBezTo>
                  <a:pt x="618" y="392"/>
                  <a:pt x="673" y="338"/>
                  <a:pt x="673" y="270"/>
                </a:cubicBezTo>
                <a:cubicBezTo>
                  <a:pt x="673" y="202"/>
                  <a:pt x="618" y="147"/>
                  <a:pt x="551" y="1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0" name="Freeform 198"/>
          <p:cNvSpPr>
            <a:spLocks/>
          </p:cNvSpPr>
          <p:nvPr/>
        </p:nvSpPr>
        <p:spPr bwMode="auto">
          <a:xfrm>
            <a:off x="8126175" y="2785651"/>
            <a:ext cx="298611" cy="165098"/>
          </a:xfrm>
          <a:custGeom>
            <a:avLst/>
            <a:gdLst>
              <a:gd name="T0" fmla="*/ 485 w 594"/>
              <a:gd name="T1" fmla="*/ 130 h 346"/>
              <a:gd name="T2" fmla="*/ 455 w 594"/>
              <a:gd name="T3" fmla="*/ 134 h 346"/>
              <a:gd name="T4" fmla="*/ 301 w 594"/>
              <a:gd name="T5" fmla="*/ 0 h 346"/>
              <a:gd name="T6" fmla="*/ 149 w 594"/>
              <a:gd name="T7" fmla="*/ 118 h 346"/>
              <a:gd name="T8" fmla="*/ 117 w 594"/>
              <a:gd name="T9" fmla="*/ 113 h 346"/>
              <a:gd name="T10" fmla="*/ 0 w 594"/>
              <a:gd name="T11" fmla="*/ 230 h 346"/>
              <a:gd name="T12" fmla="*/ 117 w 594"/>
              <a:gd name="T13" fmla="*/ 346 h 346"/>
              <a:gd name="T14" fmla="*/ 169 w 594"/>
              <a:gd name="T15" fmla="*/ 346 h 346"/>
              <a:gd name="T16" fmla="*/ 458 w 594"/>
              <a:gd name="T17" fmla="*/ 346 h 346"/>
              <a:gd name="T18" fmla="*/ 485 w 594"/>
              <a:gd name="T19" fmla="*/ 346 h 346"/>
              <a:gd name="T20" fmla="*/ 594 w 594"/>
              <a:gd name="T21" fmla="*/ 238 h 346"/>
              <a:gd name="T22" fmla="*/ 485 w 594"/>
              <a:gd name="T23" fmla="*/ 130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4" h="346">
                <a:moveTo>
                  <a:pt x="485" y="130"/>
                </a:moveTo>
                <a:cubicBezTo>
                  <a:pt x="475" y="130"/>
                  <a:pt x="465" y="132"/>
                  <a:pt x="455" y="134"/>
                </a:cubicBezTo>
                <a:cubicBezTo>
                  <a:pt x="445" y="59"/>
                  <a:pt x="379" y="0"/>
                  <a:pt x="301" y="0"/>
                </a:cubicBezTo>
                <a:cubicBezTo>
                  <a:pt x="228" y="0"/>
                  <a:pt x="166" y="50"/>
                  <a:pt x="149" y="118"/>
                </a:cubicBezTo>
                <a:cubicBezTo>
                  <a:pt x="139" y="115"/>
                  <a:pt x="128" y="113"/>
                  <a:pt x="117" y="113"/>
                </a:cubicBezTo>
                <a:cubicBezTo>
                  <a:pt x="52" y="113"/>
                  <a:pt x="0" y="165"/>
                  <a:pt x="0" y="230"/>
                </a:cubicBezTo>
                <a:cubicBezTo>
                  <a:pt x="0" y="294"/>
                  <a:pt x="52" y="346"/>
                  <a:pt x="117" y="346"/>
                </a:cubicBezTo>
                <a:cubicBezTo>
                  <a:pt x="169" y="346"/>
                  <a:pt x="169" y="346"/>
                  <a:pt x="169" y="346"/>
                </a:cubicBezTo>
                <a:cubicBezTo>
                  <a:pt x="458" y="346"/>
                  <a:pt x="458" y="346"/>
                  <a:pt x="458" y="346"/>
                </a:cubicBezTo>
                <a:cubicBezTo>
                  <a:pt x="485" y="346"/>
                  <a:pt x="485" y="346"/>
                  <a:pt x="485" y="346"/>
                </a:cubicBezTo>
                <a:cubicBezTo>
                  <a:pt x="545" y="346"/>
                  <a:pt x="594" y="298"/>
                  <a:pt x="594" y="238"/>
                </a:cubicBezTo>
                <a:cubicBezTo>
                  <a:pt x="594" y="179"/>
                  <a:pt x="545" y="130"/>
                  <a:pt x="485" y="1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1" name="Freeform 199"/>
          <p:cNvSpPr>
            <a:spLocks/>
          </p:cNvSpPr>
          <p:nvPr/>
        </p:nvSpPr>
        <p:spPr bwMode="auto">
          <a:xfrm>
            <a:off x="496034" y="1370811"/>
            <a:ext cx="399229" cy="232682"/>
          </a:xfrm>
          <a:custGeom>
            <a:avLst/>
            <a:gdLst>
              <a:gd name="T0" fmla="*/ 77 w 419"/>
              <a:gd name="T1" fmla="*/ 92 h 244"/>
              <a:gd name="T2" fmla="*/ 98 w 419"/>
              <a:gd name="T3" fmla="*/ 95 h 244"/>
              <a:gd name="T4" fmla="*/ 207 w 419"/>
              <a:gd name="T5" fmla="*/ 0 h 244"/>
              <a:gd name="T6" fmla="*/ 314 w 419"/>
              <a:gd name="T7" fmla="*/ 83 h 244"/>
              <a:gd name="T8" fmla="*/ 337 w 419"/>
              <a:gd name="T9" fmla="*/ 80 h 244"/>
              <a:gd name="T10" fmla="*/ 419 w 419"/>
              <a:gd name="T11" fmla="*/ 162 h 244"/>
              <a:gd name="T12" fmla="*/ 337 w 419"/>
              <a:gd name="T13" fmla="*/ 244 h 244"/>
              <a:gd name="T14" fmla="*/ 300 w 419"/>
              <a:gd name="T15" fmla="*/ 244 h 244"/>
              <a:gd name="T16" fmla="*/ 96 w 419"/>
              <a:gd name="T17" fmla="*/ 244 h 244"/>
              <a:gd name="T18" fmla="*/ 77 w 419"/>
              <a:gd name="T19" fmla="*/ 244 h 244"/>
              <a:gd name="T20" fmla="*/ 0 w 419"/>
              <a:gd name="T21" fmla="*/ 168 h 244"/>
              <a:gd name="T22" fmla="*/ 77 w 419"/>
              <a:gd name="T23" fmla="*/ 9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9" h="244">
                <a:moveTo>
                  <a:pt x="77" y="92"/>
                </a:moveTo>
                <a:cubicBezTo>
                  <a:pt x="84" y="92"/>
                  <a:pt x="91" y="93"/>
                  <a:pt x="98" y="95"/>
                </a:cubicBezTo>
                <a:cubicBezTo>
                  <a:pt x="105" y="41"/>
                  <a:pt x="151" y="0"/>
                  <a:pt x="207" y="0"/>
                </a:cubicBezTo>
                <a:cubicBezTo>
                  <a:pt x="259" y="0"/>
                  <a:pt x="302" y="35"/>
                  <a:pt x="314" y="83"/>
                </a:cubicBezTo>
                <a:cubicBezTo>
                  <a:pt x="321" y="81"/>
                  <a:pt x="329" y="80"/>
                  <a:pt x="337" y="80"/>
                </a:cubicBezTo>
                <a:cubicBezTo>
                  <a:pt x="382" y="80"/>
                  <a:pt x="419" y="117"/>
                  <a:pt x="419" y="162"/>
                </a:cubicBezTo>
                <a:cubicBezTo>
                  <a:pt x="419" y="208"/>
                  <a:pt x="382" y="244"/>
                  <a:pt x="337" y="244"/>
                </a:cubicBezTo>
                <a:cubicBezTo>
                  <a:pt x="300" y="244"/>
                  <a:pt x="300" y="244"/>
                  <a:pt x="300" y="244"/>
                </a:cubicBezTo>
                <a:cubicBezTo>
                  <a:pt x="96" y="244"/>
                  <a:pt x="96" y="244"/>
                  <a:pt x="96" y="244"/>
                </a:cubicBezTo>
                <a:cubicBezTo>
                  <a:pt x="77" y="244"/>
                  <a:pt x="77" y="244"/>
                  <a:pt x="77" y="244"/>
                </a:cubicBezTo>
                <a:cubicBezTo>
                  <a:pt x="34" y="244"/>
                  <a:pt x="0" y="210"/>
                  <a:pt x="0" y="168"/>
                </a:cubicBezTo>
                <a:cubicBezTo>
                  <a:pt x="0" y="126"/>
                  <a:pt x="34" y="92"/>
                  <a:pt x="77" y="9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206"/>
          <p:cNvSpPr>
            <a:spLocks/>
          </p:cNvSpPr>
          <p:nvPr/>
        </p:nvSpPr>
        <p:spPr bwMode="auto">
          <a:xfrm>
            <a:off x="2454067" y="3111328"/>
            <a:ext cx="394371" cy="193351"/>
          </a:xfrm>
          <a:custGeom>
            <a:avLst/>
            <a:gdLst>
              <a:gd name="T0" fmla="*/ 520 w 609"/>
              <a:gd name="T1" fmla="*/ 121 h 299"/>
              <a:gd name="T2" fmla="*/ 510 w 609"/>
              <a:gd name="T3" fmla="*/ 122 h 299"/>
              <a:gd name="T4" fmla="*/ 364 w 609"/>
              <a:gd name="T5" fmla="*/ 0 h 299"/>
              <a:gd name="T6" fmla="*/ 221 w 609"/>
              <a:gd name="T7" fmla="*/ 104 h 299"/>
              <a:gd name="T8" fmla="*/ 182 w 609"/>
              <a:gd name="T9" fmla="*/ 95 h 299"/>
              <a:gd name="T10" fmla="*/ 92 w 609"/>
              <a:gd name="T11" fmla="*/ 164 h 299"/>
              <a:gd name="T12" fmla="*/ 70 w 609"/>
              <a:gd name="T13" fmla="*/ 160 h 299"/>
              <a:gd name="T14" fmla="*/ 0 w 609"/>
              <a:gd name="T15" fmla="*/ 230 h 299"/>
              <a:gd name="T16" fmla="*/ 70 w 609"/>
              <a:gd name="T17" fmla="*/ 299 h 299"/>
              <a:gd name="T18" fmla="*/ 260 w 609"/>
              <a:gd name="T19" fmla="*/ 299 h 299"/>
              <a:gd name="T20" fmla="*/ 273 w 609"/>
              <a:gd name="T21" fmla="*/ 299 h 299"/>
              <a:gd name="T22" fmla="*/ 520 w 609"/>
              <a:gd name="T23" fmla="*/ 299 h 299"/>
              <a:gd name="T24" fmla="*/ 609 w 609"/>
              <a:gd name="T25" fmla="*/ 210 h 299"/>
              <a:gd name="T26" fmla="*/ 520 w 609"/>
              <a:gd name="T27" fmla="*/ 121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09" h="299">
                <a:moveTo>
                  <a:pt x="520" y="121"/>
                </a:moveTo>
                <a:cubicBezTo>
                  <a:pt x="517" y="121"/>
                  <a:pt x="514" y="122"/>
                  <a:pt x="510" y="122"/>
                </a:cubicBezTo>
                <a:cubicBezTo>
                  <a:pt x="497" y="53"/>
                  <a:pt x="437" y="0"/>
                  <a:pt x="364" y="0"/>
                </a:cubicBezTo>
                <a:cubicBezTo>
                  <a:pt x="297" y="0"/>
                  <a:pt x="241" y="44"/>
                  <a:pt x="221" y="104"/>
                </a:cubicBezTo>
                <a:cubicBezTo>
                  <a:pt x="209" y="98"/>
                  <a:pt x="196" y="95"/>
                  <a:pt x="182" y="95"/>
                </a:cubicBezTo>
                <a:cubicBezTo>
                  <a:pt x="139" y="95"/>
                  <a:pt x="103" y="124"/>
                  <a:pt x="92" y="164"/>
                </a:cubicBezTo>
                <a:cubicBezTo>
                  <a:pt x="85" y="161"/>
                  <a:pt x="78" y="160"/>
                  <a:pt x="70" y="160"/>
                </a:cubicBezTo>
                <a:cubicBezTo>
                  <a:pt x="31" y="160"/>
                  <a:pt x="0" y="191"/>
                  <a:pt x="0" y="230"/>
                </a:cubicBezTo>
                <a:cubicBezTo>
                  <a:pt x="0" y="268"/>
                  <a:pt x="31" y="299"/>
                  <a:pt x="70" y="299"/>
                </a:cubicBezTo>
                <a:cubicBezTo>
                  <a:pt x="260" y="299"/>
                  <a:pt x="260" y="299"/>
                  <a:pt x="260" y="299"/>
                </a:cubicBezTo>
                <a:cubicBezTo>
                  <a:pt x="273" y="299"/>
                  <a:pt x="273" y="299"/>
                  <a:pt x="273" y="299"/>
                </a:cubicBezTo>
                <a:cubicBezTo>
                  <a:pt x="520" y="299"/>
                  <a:pt x="520" y="299"/>
                  <a:pt x="520" y="299"/>
                </a:cubicBezTo>
                <a:cubicBezTo>
                  <a:pt x="569" y="299"/>
                  <a:pt x="609" y="259"/>
                  <a:pt x="609" y="210"/>
                </a:cubicBezTo>
                <a:cubicBezTo>
                  <a:pt x="609" y="161"/>
                  <a:pt x="569" y="121"/>
                  <a:pt x="520" y="121"/>
                </a:cubicBezTo>
                <a:close/>
              </a:path>
            </a:pathLst>
          </a:custGeom>
          <a:solidFill>
            <a:srgbClr val="FF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22"/>
          <p:cNvSpPr>
            <a:spLocks/>
          </p:cNvSpPr>
          <p:nvPr/>
        </p:nvSpPr>
        <p:spPr bwMode="auto">
          <a:xfrm>
            <a:off x="8412910" y="2735864"/>
            <a:ext cx="1064921" cy="521593"/>
          </a:xfrm>
          <a:custGeom>
            <a:avLst/>
            <a:gdLst>
              <a:gd name="T0" fmla="*/ 58 w 394"/>
              <a:gd name="T1" fmla="*/ 78 h 193"/>
              <a:gd name="T2" fmla="*/ 64 w 394"/>
              <a:gd name="T3" fmla="*/ 79 h 193"/>
              <a:gd name="T4" fmla="*/ 159 w 394"/>
              <a:gd name="T5" fmla="*/ 0 h 193"/>
              <a:gd name="T6" fmla="*/ 251 w 394"/>
              <a:gd name="T7" fmla="*/ 67 h 193"/>
              <a:gd name="T8" fmla="*/ 277 w 394"/>
              <a:gd name="T9" fmla="*/ 61 h 193"/>
              <a:gd name="T10" fmla="*/ 335 w 394"/>
              <a:gd name="T11" fmla="*/ 106 h 193"/>
              <a:gd name="T12" fmla="*/ 349 w 394"/>
              <a:gd name="T13" fmla="*/ 103 h 193"/>
              <a:gd name="T14" fmla="*/ 394 w 394"/>
              <a:gd name="T15" fmla="*/ 148 h 193"/>
              <a:gd name="T16" fmla="*/ 349 w 394"/>
              <a:gd name="T17" fmla="*/ 193 h 193"/>
              <a:gd name="T18" fmla="*/ 226 w 394"/>
              <a:gd name="T19" fmla="*/ 193 h 193"/>
              <a:gd name="T20" fmla="*/ 217 w 394"/>
              <a:gd name="T21" fmla="*/ 193 h 193"/>
              <a:gd name="T22" fmla="*/ 58 w 394"/>
              <a:gd name="T23" fmla="*/ 193 h 193"/>
              <a:gd name="T24" fmla="*/ 0 w 394"/>
              <a:gd name="T25" fmla="*/ 136 h 193"/>
              <a:gd name="T26" fmla="*/ 58 w 394"/>
              <a:gd name="T27" fmla="*/ 78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94" h="193">
                <a:moveTo>
                  <a:pt x="58" y="78"/>
                </a:moveTo>
                <a:cubicBezTo>
                  <a:pt x="60" y="78"/>
                  <a:pt x="62" y="79"/>
                  <a:pt x="64" y="79"/>
                </a:cubicBezTo>
                <a:cubicBezTo>
                  <a:pt x="73" y="34"/>
                  <a:pt x="112" y="0"/>
                  <a:pt x="159" y="0"/>
                </a:cubicBezTo>
                <a:cubicBezTo>
                  <a:pt x="202" y="0"/>
                  <a:pt x="238" y="28"/>
                  <a:pt x="251" y="67"/>
                </a:cubicBezTo>
                <a:cubicBezTo>
                  <a:pt x="259" y="64"/>
                  <a:pt x="267" y="61"/>
                  <a:pt x="277" y="61"/>
                </a:cubicBezTo>
                <a:cubicBezTo>
                  <a:pt x="304" y="61"/>
                  <a:pt x="328" y="80"/>
                  <a:pt x="335" y="106"/>
                </a:cubicBezTo>
                <a:cubicBezTo>
                  <a:pt x="339" y="104"/>
                  <a:pt x="344" y="103"/>
                  <a:pt x="349" y="103"/>
                </a:cubicBezTo>
                <a:cubicBezTo>
                  <a:pt x="374" y="103"/>
                  <a:pt x="394" y="123"/>
                  <a:pt x="394" y="148"/>
                </a:cubicBezTo>
                <a:cubicBezTo>
                  <a:pt x="394" y="173"/>
                  <a:pt x="374" y="193"/>
                  <a:pt x="349" y="193"/>
                </a:cubicBezTo>
                <a:cubicBezTo>
                  <a:pt x="226" y="193"/>
                  <a:pt x="226" y="193"/>
                  <a:pt x="226" y="193"/>
                </a:cubicBezTo>
                <a:cubicBezTo>
                  <a:pt x="217" y="193"/>
                  <a:pt x="217" y="193"/>
                  <a:pt x="217" y="193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6" y="193"/>
                  <a:pt x="0" y="168"/>
                  <a:pt x="0" y="136"/>
                </a:cubicBezTo>
                <a:cubicBezTo>
                  <a:pt x="0" y="104"/>
                  <a:pt x="26" y="78"/>
                  <a:pt x="58" y="7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246" name="组合 1245"/>
          <p:cNvGrpSpPr/>
          <p:nvPr/>
        </p:nvGrpSpPr>
        <p:grpSpPr>
          <a:xfrm>
            <a:off x="-29797" y="2779110"/>
            <a:ext cx="9337255" cy="2659506"/>
            <a:chOff x="171450" y="3028938"/>
            <a:chExt cx="8527575" cy="2428887"/>
          </a:xfrm>
        </p:grpSpPr>
        <p:sp>
          <p:nvSpPr>
            <p:cNvPr id="1180" name="Freeform 178"/>
            <p:cNvSpPr>
              <a:spLocks/>
            </p:cNvSpPr>
            <p:nvPr/>
          </p:nvSpPr>
          <p:spPr bwMode="auto">
            <a:xfrm>
              <a:off x="3398838" y="4010025"/>
              <a:ext cx="280988" cy="217488"/>
            </a:xfrm>
            <a:custGeom>
              <a:avLst/>
              <a:gdLst>
                <a:gd name="T0" fmla="*/ 177 w 177"/>
                <a:gd name="T1" fmla="*/ 101 h 137"/>
                <a:gd name="T2" fmla="*/ 54 w 177"/>
                <a:gd name="T3" fmla="*/ 0 h 137"/>
                <a:gd name="T4" fmla="*/ 0 w 177"/>
                <a:gd name="T5" fmla="*/ 28 h 137"/>
                <a:gd name="T6" fmla="*/ 49 w 177"/>
                <a:gd name="T7" fmla="*/ 137 h 137"/>
                <a:gd name="T8" fmla="*/ 177 w 177"/>
                <a:gd name="T9" fmla="*/ 10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37">
                  <a:moveTo>
                    <a:pt x="177" y="101"/>
                  </a:moveTo>
                  <a:lnTo>
                    <a:pt x="54" y="0"/>
                  </a:lnTo>
                  <a:lnTo>
                    <a:pt x="0" y="28"/>
                  </a:lnTo>
                  <a:lnTo>
                    <a:pt x="49" y="137"/>
                  </a:lnTo>
                  <a:lnTo>
                    <a:pt x="177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6" name="Freeform 184"/>
            <p:cNvSpPr>
              <a:spLocks/>
            </p:cNvSpPr>
            <p:nvPr/>
          </p:nvSpPr>
          <p:spPr bwMode="auto">
            <a:xfrm>
              <a:off x="3128963" y="4230688"/>
              <a:ext cx="644525" cy="293688"/>
            </a:xfrm>
            <a:custGeom>
              <a:avLst/>
              <a:gdLst>
                <a:gd name="T0" fmla="*/ 385 w 406"/>
                <a:gd name="T1" fmla="*/ 0 h 185"/>
                <a:gd name="T2" fmla="*/ 2 w 406"/>
                <a:gd name="T3" fmla="*/ 95 h 185"/>
                <a:gd name="T4" fmla="*/ 35 w 406"/>
                <a:gd name="T5" fmla="*/ 130 h 185"/>
                <a:gd name="T6" fmla="*/ 0 w 406"/>
                <a:gd name="T7" fmla="*/ 185 h 185"/>
                <a:gd name="T8" fmla="*/ 406 w 406"/>
                <a:gd name="T9" fmla="*/ 83 h 185"/>
                <a:gd name="T10" fmla="*/ 385 w 406"/>
                <a:gd name="T11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6" h="185">
                  <a:moveTo>
                    <a:pt x="385" y="0"/>
                  </a:moveTo>
                  <a:lnTo>
                    <a:pt x="2" y="95"/>
                  </a:lnTo>
                  <a:lnTo>
                    <a:pt x="35" y="130"/>
                  </a:lnTo>
                  <a:lnTo>
                    <a:pt x="0" y="185"/>
                  </a:lnTo>
                  <a:lnTo>
                    <a:pt x="406" y="83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7" name="Freeform 185"/>
            <p:cNvSpPr>
              <a:spLocks/>
            </p:cNvSpPr>
            <p:nvPr/>
          </p:nvSpPr>
          <p:spPr bwMode="auto">
            <a:xfrm>
              <a:off x="3128963" y="4230688"/>
              <a:ext cx="644525" cy="293688"/>
            </a:xfrm>
            <a:custGeom>
              <a:avLst/>
              <a:gdLst>
                <a:gd name="T0" fmla="*/ 385 w 406"/>
                <a:gd name="T1" fmla="*/ 0 h 185"/>
                <a:gd name="T2" fmla="*/ 2 w 406"/>
                <a:gd name="T3" fmla="*/ 95 h 185"/>
                <a:gd name="T4" fmla="*/ 35 w 406"/>
                <a:gd name="T5" fmla="*/ 130 h 185"/>
                <a:gd name="T6" fmla="*/ 0 w 406"/>
                <a:gd name="T7" fmla="*/ 185 h 185"/>
                <a:gd name="T8" fmla="*/ 406 w 406"/>
                <a:gd name="T9" fmla="*/ 83 h 185"/>
                <a:gd name="T10" fmla="*/ 385 w 406"/>
                <a:gd name="T11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6" h="185">
                  <a:moveTo>
                    <a:pt x="385" y="0"/>
                  </a:moveTo>
                  <a:lnTo>
                    <a:pt x="2" y="95"/>
                  </a:lnTo>
                  <a:lnTo>
                    <a:pt x="35" y="130"/>
                  </a:lnTo>
                  <a:lnTo>
                    <a:pt x="0" y="185"/>
                  </a:lnTo>
                  <a:lnTo>
                    <a:pt x="406" y="83"/>
                  </a:lnTo>
                  <a:lnTo>
                    <a:pt x="3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8" name="Freeform 186"/>
            <p:cNvSpPr>
              <a:spLocks/>
            </p:cNvSpPr>
            <p:nvPr/>
          </p:nvSpPr>
          <p:spPr bwMode="auto">
            <a:xfrm>
              <a:off x="171450" y="3876030"/>
              <a:ext cx="2822288" cy="1310231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9" name="Freeform 187"/>
            <p:cNvSpPr>
              <a:spLocks/>
            </p:cNvSpPr>
            <p:nvPr/>
          </p:nvSpPr>
          <p:spPr bwMode="auto">
            <a:xfrm>
              <a:off x="693245" y="3876030"/>
              <a:ext cx="1699116" cy="909039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0" name="Freeform 188"/>
            <p:cNvSpPr>
              <a:spLocks/>
            </p:cNvSpPr>
            <p:nvPr/>
          </p:nvSpPr>
          <p:spPr bwMode="auto">
            <a:xfrm>
              <a:off x="171450" y="3876030"/>
              <a:ext cx="1414426" cy="1310231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1" name="Freeform 189"/>
            <p:cNvSpPr>
              <a:spLocks/>
            </p:cNvSpPr>
            <p:nvPr/>
          </p:nvSpPr>
          <p:spPr bwMode="auto">
            <a:xfrm>
              <a:off x="693245" y="3876030"/>
              <a:ext cx="892631" cy="879504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2" name="Freeform 190"/>
            <p:cNvSpPr>
              <a:spLocks/>
            </p:cNvSpPr>
            <p:nvPr/>
          </p:nvSpPr>
          <p:spPr bwMode="auto">
            <a:xfrm>
              <a:off x="5394323" y="4674312"/>
              <a:ext cx="1640045" cy="783513"/>
            </a:xfrm>
            <a:custGeom>
              <a:avLst/>
              <a:gdLst>
                <a:gd name="T0" fmla="*/ 0 w 1999"/>
                <a:gd name="T1" fmla="*/ 955 h 955"/>
                <a:gd name="T2" fmla="*/ 1002 w 1999"/>
                <a:gd name="T3" fmla="*/ 0 h 955"/>
                <a:gd name="T4" fmla="*/ 1999 w 1999"/>
                <a:gd name="T5" fmla="*/ 955 h 955"/>
                <a:gd name="T6" fmla="*/ 0 w 1999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9" h="955">
                  <a:moveTo>
                    <a:pt x="0" y="955"/>
                  </a:moveTo>
                  <a:lnTo>
                    <a:pt x="1002" y="0"/>
                  </a:lnTo>
                  <a:lnTo>
                    <a:pt x="1999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3" name="Freeform 191"/>
            <p:cNvSpPr>
              <a:spLocks/>
            </p:cNvSpPr>
            <p:nvPr/>
          </p:nvSpPr>
          <p:spPr bwMode="auto">
            <a:xfrm>
              <a:off x="5394323" y="4674312"/>
              <a:ext cx="822073" cy="783513"/>
            </a:xfrm>
            <a:custGeom>
              <a:avLst/>
              <a:gdLst>
                <a:gd name="T0" fmla="*/ 0 w 1002"/>
                <a:gd name="T1" fmla="*/ 955 h 955"/>
                <a:gd name="T2" fmla="*/ 1002 w 1002"/>
                <a:gd name="T3" fmla="*/ 0 h 955"/>
                <a:gd name="T4" fmla="*/ 1002 w 1002"/>
                <a:gd name="T5" fmla="*/ 955 h 955"/>
                <a:gd name="T6" fmla="*/ 0 w 1002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2" h="955">
                  <a:moveTo>
                    <a:pt x="0" y="955"/>
                  </a:moveTo>
                  <a:lnTo>
                    <a:pt x="1002" y="0"/>
                  </a:lnTo>
                  <a:lnTo>
                    <a:pt x="1002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4" name="Freeform 192"/>
            <p:cNvSpPr>
              <a:spLocks/>
            </p:cNvSpPr>
            <p:nvPr/>
          </p:nvSpPr>
          <p:spPr bwMode="auto">
            <a:xfrm>
              <a:off x="3362112" y="4614420"/>
              <a:ext cx="1183064" cy="600557"/>
            </a:xfrm>
            <a:custGeom>
              <a:avLst/>
              <a:gdLst>
                <a:gd name="T0" fmla="*/ 311 w 610"/>
                <a:gd name="T1" fmla="*/ 155 h 310"/>
                <a:gd name="T2" fmla="*/ 156 w 610"/>
                <a:gd name="T3" fmla="*/ 0 h 310"/>
                <a:gd name="T4" fmla="*/ 0 w 610"/>
                <a:gd name="T5" fmla="*/ 155 h 310"/>
                <a:gd name="T6" fmla="*/ 156 w 610"/>
                <a:gd name="T7" fmla="*/ 310 h 310"/>
                <a:gd name="T8" fmla="*/ 610 w 610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0" h="310">
                  <a:moveTo>
                    <a:pt x="311" y="155"/>
                  </a:moveTo>
                  <a:cubicBezTo>
                    <a:pt x="311" y="69"/>
                    <a:pt x="241" y="0"/>
                    <a:pt x="156" y="0"/>
                  </a:cubicBezTo>
                  <a:cubicBezTo>
                    <a:pt x="70" y="0"/>
                    <a:pt x="0" y="69"/>
                    <a:pt x="0" y="155"/>
                  </a:cubicBezTo>
                  <a:cubicBezTo>
                    <a:pt x="0" y="241"/>
                    <a:pt x="70" y="310"/>
                    <a:pt x="156" y="310"/>
                  </a:cubicBezTo>
                  <a:cubicBezTo>
                    <a:pt x="610" y="310"/>
                    <a:pt x="610" y="310"/>
                    <a:pt x="610" y="310"/>
                  </a:cubicBezTo>
                </a:path>
              </a:pathLst>
            </a:custGeom>
            <a:solidFill>
              <a:srgbClr val="FF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2" name="Freeform 200"/>
            <p:cNvSpPr>
              <a:spLocks/>
            </p:cNvSpPr>
            <p:nvPr/>
          </p:nvSpPr>
          <p:spPr bwMode="auto">
            <a:xfrm>
              <a:off x="5033333" y="4608677"/>
              <a:ext cx="1032104" cy="833559"/>
            </a:xfrm>
            <a:custGeom>
              <a:avLst/>
              <a:gdLst>
                <a:gd name="T0" fmla="*/ 0 w 1258"/>
                <a:gd name="T1" fmla="*/ 1016 h 1016"/>
                <a:gd name="T2" fmla="*/ 631 w 1258"/>
                <a:gd name="T3" fmla="*/ 0 h 1016"/>
                <a:gd name="T4" fmla="*/ 1258 w 1258"/>
                <a:gd name="T5" fmla="*/ 1016 h 1016"/>
                <a:gd name="T6" fmla="*/ 0 w 1258"/>
                <a:gd name="T7" fmla="*/ 1016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8" h="1016">
                  <a:moveTo>
                    <a:pt x="0" y="1016"/>
                  </a:moveTo>
                  <a:lnTo>
                    <a:pt x="631" y="0"/>
                  </a:lnTo>
                  <a:lnTo>
                    <a:pt x="1258" y="1016"/>
                  </a:lnTo>
                  <a:lnTo>
                    <a:pt x="0" y="1016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3" name="Freeform 201"/>
            <p:cNvSpPr>
              <a:spLocks/>
            </p:cNvSpPr>
            <p:nvPr/>
          </p:nvSpPr>
          <p:spPr bwMode="auto">
            <a:xfrm>
              <a:off x="4587838" y="4341216"/>
              <a:ext cx="1031284" cy="833559"/>
            </a:xfrm>
            <a:custGeom>
              <a:avLst/>
              <a:gdLst>
                <a:gd name="T0" fmla="*/ 0 w 1257"/>
                <a:gd name="T1" fmla="*/ 1016 h 1016"/>
                <a:gd name="T2" fmla="*/ 631 w 1257"/>
                <a:gd name="T3" fmla="*/ 0 h 1016"/>
                <a:gd name="T4" fmla="*/ 1257 w 1257"/>
                <a:gd name="T5" fmla="*/ 1016 h 1016"/>
                <a:gd name="T6" fmla="*/ 0 w 1257"/>
                <a:gd name="T7" fmla="*/ 1016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7" h="1016">
                  <a:moveTo>
                    <a:pt x="0" y="1016"/>
                  </a:moveTo>
                  <a:lnTo>
                    <a:pt x="631" y="0"/>
                  </a:lnTo>
                  <a:lnTo>
                    <a:pt x="1257" y="1016"/>
                  </a:lnTo>
                  <a:lnTo>
                    <a:pt x="0" y="1016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Freeform 202"/>
            <p:cNvSpPr>
              <a:spLocks/>
            </p:cNvSpPr>
            <p:nvPr/>
          </p:nvSpPr>
          <p:spPr bwMode="auto">
            <a:xfrm>
              <a:off x="4587838" y="4341216"/>
              <a:ext cx="517693" cy="833559"/>
            </a:xfrm>
            <a:custGeom>
              <a:avLst/>
              <a:gdLst>
                <a:gd name="T0" fmla="*/ 0 w 631"/>
                <a:gd name="T1" fmla="*/ 1016 h 1016"/>
                <a:gd name="T2" fmla="*/ 631 w 631"/>
                <a:gd name="T3" fmla="*/ 0 h 1016"/>
                <a:gd name="T4" fmla="*/ 631 w 631"/>
                <a:gd name="T5" fmla="*/ 1016 h 1016"/>
                <a:gd name="T6" fmla="*/ 0 w 631"/>
                <a:gd name="T7" fmla="*/ 1016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1" h="1016">
                  <a:moveTo>
                    <a:pt x="0" y="1016"/>
                  </a:moveTo>
                  <a:lnTo>
                    <a:pt x="631" y="0"/>
                  </a:lnTo>
                  <a:lnTo>
                    <a:pt x="631" y="1016"/>
                  </a:lnTo>
                  <a:lnTo>
                    <a:pt x="0" y="1016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07"/>
            <p:cNvSpPr>
              <a:spLocks/>
            </p:cNvSpPr>
            <p:nvPr/>
          </p:nvSpPr>
          <p:spPr bwMode="auto">
            <a:xfrm>
              <a:off x="1713863" y="3210660"/>
              <a:ext cx="2823109" cy="1971500"/>
            </a:xfrm>
            <a:custGeom>
              <a:avLst/>
              <a:gdLst>
                <a:gd name="T0" fmla="*/ 0 w 3441"/>
                <a:gd name="T1" fmla="*/ 2403 h 2403"/>
                <a:gd name="T2" fmla="*/ 1725 w 3441"/>
                <a:gd name="T3" fmla="*/ 0 h 2403"/>
                <a:gd name="T4" fmla="*/ 3441 w 3441"/>
                <a:gd name="T5" fmla="*/ 2403 h 2403"/>
                <a:gd name="T6" fmla="*/ 0 w 3441"/>
                <a:gd name="T7" fmla="*/ 2403 h 2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1" h="2403">
                  <a:moveTo>
                    <a:pt x="0" y="2403"/>
                  </a:moveTo>
                  <a:lnTo>
                    <a:pt x="1725" y="0"/>
                  </a:lnTo>
                  <a:lnTo>
                    <a:pt x="3441" y="2403"/>
                  </a:lnTo>
                  <a:lnTo>
                    <a:pt x="0" y="2403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08"/>
            <p:cNvSpPr>
              <a:spLocks/>
            </p:cNvSpPr>
            <p:nvPr/>
          </p:nvSpPr>
          <p:spPr bwMode="auto">
            <a:xfrm>
              <a:off x="2237299" y="3210660"/>
              <a:ext cx="1698295" cy="1366841"/>
            </a:xfrm>
            <a:custGeom>
              <a:avLst/>
              <a:gdLst>
                <a:gd name="T0" fmla="*/ 332 w 876"/>
                <a:gd name="T1" fmla="*/ 539 h 705"/>
                <a:gd name="T2" fmla="*/ 405 w 876"/>
                <a:gd name="T3" fmla="*/ 682 h 705"/>
                <a:gd name="T4" fmla="*/ 494 w 876"/>
                <a:gd name="T5" fmla="*/ 518 h 705"/>
                <a:gd name="T6" fmla="*/ 595 w 876"/>
                <a:gd name="T7" fmla="*/ 631 h 705"/>
                <a:gd name="T8" fmla="*/ 702 w 876"/>
                <a:gd name="T9" fmla="*/ 557 h 705"/>
                <a:gd name="T10" fmla="*/ 796 w 876"/>
                <a:gd name="T11" fmla="*/ 633 h 705"/>
                <a:gd name="T12" fmla="*/ 876 w 876"/>
                <a:gd name="T13" fmla="*/ 583 h 705"/>
                <a:gd name="T14" fmla="*/ 876 w 876"/>
                <a:gd name="T15" fmla="*/ 583 h 705"/>
                <a:gd name="T16" fmla="*/ 460 w 876"/>
                <a:gd name="T17" fmla="*/ 0 h 705"/>
                <a:gd name="T18" fmla="*/ 0 w 876"/>
                <a:gd name="T19" fmla="*/ 642 h 705"/>
                <a:gd name="T20" fmla="*/ 7 w 876"/>
                <a:gd name="T21" fmla="*/ 647 h 705"/>
                <a:gd name="T22" fmla="*/ 112 w 876"/>
                <a:gd name="T23" fmla="*/ 584 h 705"/>
                <a:gd name="T24" fmla="*/ 179 w 876"/>
                <a:gd name="T25" fmla="*/ 705 h 705"/>
                <a:gd name="T26" fmla="*/ 332 w 876"/>
                <a:gd name="T27" fmla="*/ 539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6" h="705">
                  <a:moveTo>
                    <a:pt x="332" y="539"/>
                  </a:moveTo>
                  <a:cubicBezTo>
                    <a:pt x="405" y="682"/>
                    <a:pt x="405" y="682"/>
                    <a:pt x="405" y="682"/>
                  </a:cubicBezTo>
                  <a:cubicBezTo>
                    <a:pt x="494" y="518"/>
                    <a:pt x="494" y="518"/>
                    <a:pt x="494" y="518"/>
                  </a:cubicBezTo>
                  <a:cubicBezTo>
                    <a:pt x="595" y="631"/>
                    <a:pt x="595" y="631"/>
                    <a:pt x="595" y="631"/>
                  </a:cubicBezTo>
                  <a:cubicBezTo>
                    <a:pt x="702" y="557"/>
                    <a:pt x="702" y="557"/>
                    <a:pt x="702" y="557"/>
                  </a:cubicBezTo>
                  <a:cubicBezTo>
                    <a:pt x="702" y="557"/>
                    <a:pt x="787" y="636"/>
                    <a:pt x="796" y="633"/>
                  </a:cubicBezTo>
                  <a:cubicBezTo>
                    <a:pt x="806" y="631"/>
                    <a:pt x="876" y="583"/>
                    <a:pt x="876" y="583"/>
                  </a:cubicBezTo>
                  <a:cubicBezTo>
                    <a:pt x="876" y="583"/>
                    <a:pt x="876" y="583"/>
                    <a:pt x="876" y="583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7" y="647"/>
                    <a:pt x="7" y="647"/>
                    <a:pt x="7" y="647"/>
                  </a:cubicBezTo>
                  <a:cubicBezTo>
                    <a:pt x="112" y="584"/>
                    <a:pt x="112" y="584"/>
                    <a:pt x="112" y="584"/>
                  </a:cubicBezTo>
                  <a:cubicBezTo>
                    <a:pt x="179" y="705"/>
                    <a:pt x="179" y="705"/>
                    <a:pt x="179" y="705"/>
                  </a:cubicBezTo>
                  <a:lnTo>
                    <a:pt x="332" y="5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09"/>
            <p:cNvSpPr>
              <a:spLocks/>
            </p:cNvSpPr>
            <p:nvPr/>
          </p:nvSpPr>
          <p:spPr bwMode="auto">
            <a:xfrm>
              <a:off x="1713863" y="3210660"/>
              <a:ext cx="1415246" cy="1971500"/>
            </a:xfrm>
            <a:custGeom>
              <a:avLst/>
              <a:gdLst>
                <a:gd name="T0" fmla="*/ 0 w 1725"/>
                <a:gd name="T1" fmla="*/ 2403 h 2403"/>
                <a:gd name="T2" fmla="*/ 1725 w 1725"/>
                <a:gd name="T3" fmla="*/ 0 h 2403"/>
                <a:gd name="T4" fmla="*/ 1725 w 1725"/>
                <a:gd name="T5" fmla="*/ 2403 h 2403"/>
                <a:gd name="T6" fmla="*/ 0 w 1725"/>
                <a:gd name="T7" fmla="*/ 2403 h 2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5" h="2403">
                  <a:moveTo>
                    <a:pt x="0" y="2403"/>
                  </a:moveTo>
                  <a:lnTo>
                    <a:pt x="1725" y="0"/>
                  </a:lnTo>
                  <a:lnTo>
                    <a:pt x="1725" y="2403"/>
                  </a:lnTo>
                  <a:lnTo>
                    <a:pt x="0" y="2403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10"/>
            <p:cNvSpPr>
              <a:spLocks/>
            </p:cNvSpPr>
            <p:nvPr/>
          </p:nvSpPr>
          <p:spPr bwMode="auto">
            <a:xfrm>
              <a:off x="2237299" y="3210660"/>
              <a:ext cx="891810" cy="1366841"/>
            </a:xfrm>
            <a:custGeom>
              <a:avLst/>
              <a:gdLst>
                <a:gd name="T0" fmla="*/ 16 w 1087"/>
                <a:gd name="T1" fmla="*/ 1529 h 1666"/>
                <a:gd name="T2" fmla="*/ 222 w 1087"/>
                <a:gd name="T3" fmla="*/ 1467 h 1666"/>
                <a:gd name="T4" fmla="*/ 423 w 1087"/>
                <a:gd name="T5" fmla="*/ 1666 h 1666"/>
                <a:gd name="T6" fmla="*/ 785 w 1087"/>
                <a:gd name="T7" fmla="*/ 1274 h 1666"/>
                <a:gd name="T8" fmla="*/ 957 w 1087"/>
                <a:gd name="T9" fmla="*/ 1612 h 1666"/>
                <a:gd name="T10" fmla="*/ 1087 w 1087"/>
                <a:gd name="T11" fmla="*/ 1371 h 1666"/>
                <a:gd name="T12" fmla="*/ 1087 w 1087"/>
                <a:gd name="T13" fmla="*/ 0 h 1666"/>
                <a:gd name="T14" fmla="*/ 0 w 1087"/>
                <a:gd name="T15" fmla="*/ 1517 h 1666"/>
                <a:gd name="T16" fmla="*/ 16 w 1087"/>
                <a:gd name="T17" fmla="*/ 1529 h 1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7" h="1666">
                  <a:moveTo>
                    <a:pt x="16" y="1529"/>
                  </a:moveTo>
                  <a:lnTo>
                    <a:pt x="222" y="1467"/>
                  </a:lnTo>
                  <a:lnTo>
                    <a:pt x="423" y="1666"/>
                  </a:lnTo>
                  <a:lnTo>
                    <a:pt x="785" y="1274"/>
                  </a:lnTo>
                  <a:lnTo>
                    <a:pt x="957" y="1612"/>
                  </a:lnTo>
                  <a:lnTo>
                    <a:pt x="1087" y="1371"/>
                  </a:lnTo>
                  <a:lnTo>
                    <a:pt x="1087" y="0"/>
                  </a:lnTo>
                  <a:lnTo>
                    <a:pt x="0" y="1517"/>
                  </a:lnTo>
                  <a:lnTo>
                    <a:pt x="16" y="1529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11"/>
            <p:cNvSpPr>
              <a:spLocks/>
            </p:cNvSpPr>
            <p:nvPr/>
          </p:nvSpPr>
          <p:spPr bwMode="auto">
            <a:xfrm>
              <a:off x="1897640" y="4021247"/>
              <a:ext cx="1787723" cy="1186345"/>
            </a:xfrm>
            <a:custGeom>
              <a:avLst/>
              <a:gdLst>
                <a:gd name="T0" fmla="*/ 0 w 2179"/>
                <a:gd name="T1" fmla="*/ 1446 h 1446"/>
                <a:gd name="T2" fmla="*/ 1092 w 2179"/>
                <a:gd name="T3" fmla="*/ 0 h 1446"/>
                <a:gd name="T4" fmla="*/ 2179 w 2179"/>
                <a:gd name="T5" fmla="*/ 1446 h 1446"/>
                <a:gd name="T6" fmla="*/ 0 w 2179"/>
                <a:gd name="T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9" h="1446">
                  <a:moveTo>
                    <a:pt x="0" y="1446"/>
                  </a:moveTo>
                  <a:lnTo>
                    <a:pt x="1092" y="0"/>
                  </a:lnTo>
                  <a:lnTo>
                    <a:pt x="2179" y="1446"/>
                  </a:lnTo>
                  <a:lnTo>
                    <a:pt x="0" y="1446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12"/>
            <p:cNvSpPr>
              <a:spLocks/>
            </p:cNvSpPr>
            <p:nvPr/>
          </p:nvSpPr>
          <p:spPr bwMode="auto">
            <a:xfrm>
              <a:off x="4063999" y="4234416"/>
              <a:ext cx="1228188" cy="990262"/>
            </a:xfrm>
            <a:custGeom>
              <a:avLst/>
              <a:gdLst>
                <a:gd name="T0" fmla="*/ 0 w 1497"/>
                <a:gd name="T1" fmla="*/ 1207 h 1207"/>
                <a:gd name="T2" fmla="*/ 752 w 1497"/>
                <a:gd name="T3" fmla="*/ 0 h 1207"/>
                <a:gd name="T4" fmla="*/ 1497 w 1497"/>
                <a:gd name="T5" fmla="*/ 1207 h 1207"/>
                <a:gd name="T6" fmla="*/ 0 w 1497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7" h="1207">
                  <a:moveTo>
                    <a:pt x="0" y="1207"/>
                  </a:moveTo>
                  <a:lnTo>
                    <a:pt x="752" y="0"/>
                  </a:lnTo>
                  <a:lnTo>
                    <a:pt x="1497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13"/>
            <p:cNvSpPr>
              <a:spLocks/>
            </p:cNvSpPr>
            <p:nvPr/>
          </p:nvSpPr>
          <p:spPr bwMode="auto">
            <a:xfrm>
              <a:off x="4063999" y="4234416"/>
              <a:ext cx="616965" cy="990262"/>
            </a:xfrm>
            <a:custGeom>
              <a:avLst/>
              <a:gdLst>
                <a:gd name="T0" fmla="*/ 0 w 752"/>
                <a:gd name="T1" fmla="*/ 1207 h 1207"/>
                <a:gd name="T2" fmla="*/ 752 w 752"/>
                <a:gd name="T3" fmla="*/ 0 h 1207"/>
                <a:gd name="T4" fmla="*/ 752 w 752"/>
                <a:gd name="T5" fmla="*/ 1207 h 1207"/>
                <a:gd name="T6" fmla="*/ 0 w 752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2" h="1207">
                  <a:moveTo>
                    <a:pt x="0" y="1207"/>
                  </a:moveTo>
                  <a:lnTo>
                    <a:pt x="752" y="0"/>
                  </a:lnTo>
                  <a:lnTo>
                    <a:pt x="752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14"/>
            <p:cNvSpPr>
              <a:spLocks/>
            </p:cNvSpPr>
            <p:nvPr/>
          </p:nvSpPr>
          <p:spPr bwMode="auto">
            <a:xfrm>
              <a:off x="1897640" y="4021247"/>
              <a:ext cx="895912" cy="1186345"/>
            </a:xfrm>
            <a:custGeom>
              <a:avLst/>
              <a:gdLst>
                <a:gd name="T0" fmla="*/ 0 w 1092"/>
                <a:gd name="T1" fmla="*/ 1446 h 1446"/>
                <a:gd name="T2" fmla="*/ 1092 w 1092"/>
                <a:gd name="T3" fmla="*/ 0 h 1446"/>
                <a:gd name="T4" fmla="*/ 1092 w 1092"/>
                <a:gd name="T5" fmla="*/ 1446 h 1446"/>
                <a:gd name="T6" fmla="*/ 0 w 1092"/>
                <a:gd name="T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2" h="1446">
                  <a:moveTo>
                    <a:pt x="0" y="1446"/>
                  </a:moveTo>
                  <a:lnTo>
                    <a:pt x="1092" y="0"/>
                  </a:lnTo>
                  <a:lnTo>
                    <a:pt x="1092" y="1446"/>
                  </a:lnTo>
                  <a:lnTo>
                    <a:pt x="0" y="1446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15"/>
            <p:cNvSpPr>
              <a:spLocks/>
            </p:cNvSpPr>
            <p:nvPr/>
          </p:nvSpPr>
          <p:spPr bwMode="auto">
            <a:xfrm>
              <a:off x="2293088" y="4021247"/>
              <a:ext cx="996826" cy="779411"/>
            </a:xfrm>
            <a:custGeom>
              <a:avLst/>
              <a:gdLst>
                <a:gd name="T0" fmla="*/ 89 w 514"/>
                <a:gd name="T1" fmla="*/ 344 h 402"/>
                <a:gd name="T2" fmla="*/ 134 w 514"/>
                <a:gd name="T3" fmla="*/ 378 h 402"/>
                <a:gd name="T4" fmla="*/ 187 w 514"/>
                <a:gd name="T5" fmla="*/ 340 h 402"/>
                <a:gd name="T6" fmla="*/ 219 w 514"/>
                <a:gd name="T7" fmla="*/ 387 h 402"/>
                <a:gd name="T8" fmla="*/ 259 w 514"/>
                <a:gd name="T9" fmla="*/ 350 h 402"/>
                <a:gd name="T10" fmla="*/ 292 w 514"/>
                <a:gd name="T11" fmla="*/ 375 h 402"/>
                <a:gd name="T12" fmla="*/ 325 w 514"/>
                <a:gd name="T13" fmla="*/ 350 h 402"/>
                <a:gd name="T14" fmla="*/ 385 w 514"/>
                <a:gd name="T15" fmla="*/ 401 h 402"/>
                <a:gd name="T16" fmla="*/ 429 w 514"/>
                <a:gd name="T17" fmla="*/ 351 h 402"/>
                <a:gd name="T18" fmla="*/ 469 w 514"/>
                <a:gd name="T19" fmla="*/ 373 h 402"/>
                <a:gd name="T20" fmla="*/ 514 w 514"/>
                <a:gd name="T21" fmla="*/ 340 h 402"/>
                <a:gd name="T22" fmla="*/ 258 w 514"/>
                <a:gd name="T23" fmla="*/ 0 h 402"/>
                <a:gd name="T24" fmla="*/ 0 w 514"/>
                <a:gd name="T25" fmla="*/ 342 h 402"/>
                <a:gd name="T26" fmla="*/ 42 w 514"/>
                <a:gd name="T27" fmla="*/ 371 h 402"/>
                <a:gd name="T28" fmla="*/ 89 w 514"/>
                <a:gd name="T29" fmla="*/ 344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4" h="402">
                  <a:moveTo>
                    <a:pt x="89" y="344"/>
                  </a:moveTo>
                  <a:cubicBezTo>
                    <a:pt x="134" y="378"/>
                    <a:pt x="134" y="378"/>
                    <a:pt x="134" y="378"/>
                  </a:cubicBezTo>
                  <a:cubicBezTo>
                    <a:pt x="187" y="340"/>
                    <a:pt x="187" y="340"/>
                    <a:pt x="187" y="340"/>
                  </a:cubicBezTo>
                  <a:cubicBezTo>
                    <a:pt x="219" y="387"/>
                    <a:pt x="219" y="387"/>
                    <a:pt x="219" y="387"/>
                  </a:cubicBezTo>
                  <a:cubicBezTo>
                    <a:pt x="259" y="350"/>
                    <a:pt x="259" y="350"/>
                    <a:pt x="259" y="350"/>
                  </a:cubicBezTo>
                  <a:cubicBezTo>
                    <a:pt x="292" y="375"/>
                    <a:pt x="292" y="375"/>
                    <a:pt x="292" y="375"/>
                  </a:cubicBezTo>
                  <a:cubicBezTo>
                    <a:pt x="325" y="350"/>
                    <a:pt x="325" y="350"/>
                    <a:pt x="325" y="350"/>
                  </a:cubicBezTo>
                  <a:cubicBezTo>
                    <a:pt x="325" y="350"/>
                    <a:pt x="381" y="402"/>
                    <a:pt x="385" y="401"/>
                  </a:cubicBezTo>
                  <a:cubicBezTo>
                    <a:pt x="390" y="400"/>
                    <a:pt x="429" y="351"/>
                    <a:pt x="429" y="351"/>
                  </a:cubicBezTo>
                  <a:cubicBezTo>
                    <a:pt x="469" y="373"/>
                    <a:pt x="469" y="373"/>
                    <a:pt x="469" y="373"/>
                  </a:cubicBezTo>
                  <a:cubicBezTo>
                    <a:pt x="514" y="340"/>
                    <a:pt x="514" y="340"/>
                    <a:pt x="514" y="340"/>
                  </a:cubicBezTo>
                  <a:cubicBezTo>
                    <a:pt x="258" y="0"/>
                    <a:pt x="258" y="0"/>
                    <a:pt x="258" y="0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42" y="371"/>
                    <a:pt x="42" y="371"/>
                    <a:pt x="42" y="371"/>
                  </a:cubicBezTo>
                  <a:lnTo>
                    <a:pt x="89" y="3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16"/>
            <p:cNvSpPr>
              <a:spLocks/>
            </p:cNvSpPr>
            <p:nvPr/>
          </p:nvSpPr>
          <p:spPr bwMode="auto">
            <a:xfrm>
              <a:off x="2293088" y="4021247"/>
              <a:ext cx="500464" cy="749875"/>
            </a:xfrm>
            <a:custGeom>
              <a:avLst/>
              <a:gdLst>
                <a:gd name="T0" fmla="*/ 100 w 610"/>
                <a:gd name="T1" fmla="*/ 876 h 914"/>
                <a:gd name="T2" fmla="*/ 211 w 610"/>
                <a:gd name="T3" fmla="*/ 813 h 914"/>
                <a:gd name="T4" fmla="*/ 317 w 610"/>
                <a:gd name="T5" fmla="*/ 893 h 914"/>
                <a:gd name="T6" fmla="*/ 442 w 610"/>
                <a:gd name="T7" fmla="*/ 803 h 914"/>
                <a:gd name="T8" fmla="*/ 518 w 610"/>
                <a:gd name="T9" fmla="*/ 914 h 914"/>
                <a:gd name="T10" fmla="*/ 610 w 610"/>
                <a:gd name="T11" fmla="*/ 832 h 914"/>
                <a:gd name="T12" fmla="*/ 610 w 610"/>
                <a:gd name="T13" fmla="*/ 0 h 914"/>
                <a:gd name="T14" fmla="*/ 0 w 610"/>
                <a:gd name="T15" fmla="*/ 808 h 914"/>
                <a:gd name="T16" fmla="*/ 100 w 610"/>
                <a:gd name="T17" fmla="*/ 876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0" h="914">
                  <a:moveTo>
                    <a:pt x="100" y="876"/>
                  </a:moveTo>
                  <a:lnTo>
                    <a:pt x="211" y="813"/>
                  </a:lnTo>
                  <a:lnTo>
                    <a:pt x="317" y="893"/>
                  </a:lnTo>
                  <a:lnTo>
                    <a:pt x="442" y="803"/>
                  </a:lnTo>
                  <a:lnTo>
                    <a:pt x="518" y="914"/>
                  </a:lnTo>
                  <a:lnTo>
                    <a:pt x="610" y="832"/>
                  </a:lnTo>
                  <a:lnTo>
                    <a:pt x="610" y="0"/>
                  </a:lnTo>
                  <a:lnTo>
                    <a:pt x="0" y="808"/>
                  </a:lnTo>
                  <a:lnTo>
                    <a:pt x="100" y="876"/>
                  </a:lnTo>
                  <a:close/>
                </a:path>
              </a:pathLst>
            </a:custGeom>
            <a:solidFill>
              <a:srgbClr val="D5CC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17"/>
            <p:cNvSpPr>
              <a:spLocks/>
            </p:cNvSpPr>
            <p:nvPr/>
          </p:nvSpPr>
          <p:spPr bwMode="auto">
            <a:xfrm>
              <a:off x="6406737" y="3693074"/>
              <a:ext cx="2292288" cy="1521903"/>
            </a:xfrm>
            <a:custGeom>
              <a:avLst/>
              <a:gdLst>
                <a:gd name="T0" fmla="*/ 0 w 2794"/>
                <a:gd name="T1" fmla="*/ 1855 h 1855"/>
                <a:gd name="T2" fmla="*/ 1399 w 2794"/>
                <a:gd name="T3" fmla="*/ 0 h 1855"/>
                <a:gd name="T4" fmla="*/ 2794 w 2794"/>
                <a:gd name="T5" fmla="*/ 1855 h 1855"/>
                <a:gd name="T6" fmla="*/ 0 w 2794"/>
                <a:gd name="T7" fmla="*/ 1855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94" h="1855">
                  <a:moveTo>
                    <a:pt x="0" y="1855"/>
                  </a:moveTo>
                  <a:lnTo>
                    <a:pt x="1399" y="0"/>
                  </a:lnTo>
                  <a:lnTo>
                    <a:pt x="2794" y="1855"/>
                  </a:lnTo>
                  <a:lnTo>
                    <a:pt x="0" y="1855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18"/>
            <p:cNvSpPr>
              <a:spLocks/>
            </p:cNvSpPr>
            <p:nvPr/>
          </p:nvSpPr>
          <p:spPr bwMode="auto">
            <a:xfrm>
              <a:off x="6406737" y="3693074"/>
              <a:ext cx="1147785" cy="1521903"/>
            </a:xfrm>
            <a:custGeom>
              <a:avLst/>
              <a:gdLst>
                <a:gd name="T0" fmla="*/ 0 w 1399"/>
                <a:gd name="T1" fmla="*/ 1855 h 1855"/>
                <a:gd name="T2" fmla="*/ 1399 w 1399"/>
                <a:gd name="T3" fmla="*/ 0 h 1855"/>
                <a:gd name="T4" fmla="*/ 1399 w 1399"/>
                <a:gd name="T5" fmla="*/ 1855 h 1855"/>
                <a:gd name="T6" fmla="*/ 0 w 1399"/>
                <a:gd name="T7" fmla="*/ 1855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9" h="1855">
                  <a:moveTo>
                    <a:pt x="0" y="1855"/>
                  </a:moveTo>
                  <a:lnTo>
                    <a:pt x="1399" y="0"/>
                  </a:lnTo>
                  <a:lnTo>
                    <a:pt x="1399" y="1855"/>
                  </a:lnTo>
                  <a:lnTo>
                    <a:pt x="0" y="1855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9"/>
            <p:cNvSpPr>
              <a:spLocks/>
            </p:cNvSpPr>
            <p:nvPr/>
          </p:nvSpPr>
          <p:spPr bwMode="auto">
            <a:xfrm>
              <a:off x="6914585" y="3693074"/>
              <a:ext cx="1275773" cy="998467"/>
            </a:xfrm>
            <a:custGeom>
              <a:avLst/>
              <a:gdLst>
                <a:gd name="T0" fmla="*/ 113 w 658"/>
                <a:gd name="T1" fmla="*/ 441 h 515"/>
                <a:gd name="T2" fmla="*/ 172 w 658"/>
                <a:gd name="T3" fmla="*/ 508 h 515"/>
                <a:gd name="T4" fmla="*/ 239 w 658"/>
                <a:gd name="T5" fmla="*/ 418 h 515"/>
                <a:gd name="T6" fmla="*/ 280 w 658"/>
                <a:gd name="T7" fmla="*/ 496 h 515"/>
                <a:gd name="T8" fmla="*/ 332 w 658"/>
                <a:gd name="T9" fmla="*/ 407 h 515"/>
                <a:gd name="T10" fmla="*/ 373 w 658"/>
                <a:gd name="T11" fmla="*/ 481 h 515"/>
                <a:gd name="T12" fmla="*/ 416 w 658"/>
                <a:gd name="T13" fmla="*/ 419 h 515"/>
                <a:gd name="T14" fmla="*/ 493 w 658"/>
                <a:gd name="T15" fmla="*/ 514 h 515"/>
                <a:gd name="T16" fmla="*/ 550 w 658"/>
                <a:gd name="T17" fmla="*/ 444 h 515"/>
                <a:gd name="T18" fmla="*/ 600 w 658"/>
                <a:gd name="T19" fmla="*/ 478 h 515"/>
                <a:gd name="T20" fmla="*/ 658 w 658"/>
                <a:gd name="T21" fmla="*/ 436 h 515"/>
                <a:gd name="T22" fmla="*/ 330 w 658"/>
                <a:gd name="T23" fmla="*/ 0 h 515"/>
                <a:gd name="T24" fmla="*/ 0 w 658"/>
                <a:gd name="T25" fmla="*/ 438 h 515"/>
                <a:gd name="T26" fmla="*/ 53 w 658"/>
                <a:gd name="T27" fmla="*/ 475 h 515"/>
                <a:gd name="T28" fmla="*/ 113 w 658"/>
                <a:gd name="T29" fmla="*/ 441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8" h="515">
                  <a:moveTo>
                    <a:pt x="113" y="441"/>
                  </a:moveTo>
                  <a:cubicBezTo>
                    <a:pt x="172" y="508"/>
                    <a:pt x="172" y="508"/>
                    <a:pt x="172" y="508"/>
                  </a:cubicBezTo>
                  <a:cubicBezTo>
                    <a:pt x="239" y="418"/>
                    <a:pt x="239" y="418"/>
                    <a:pt x="239" y="418"/>
                  </a:cubicBezTo>
                  <a:cubicBezTo>
                    <a:pt x="280" y="496"/>
                    <a:pt x="280" y="496"/>
                    <a:pt x="280" y="496"/>
                  </a:cubicBezTo>
                  <a:cubicBezTo>
                    <a:pt x="332" y="407"/>
                    <a:pt x="332" y="407"/>
                    <a:pt x="332" y="407"/>
                  </a:cubicBezTo>
                  <a:cubicBezTo>
                    <a:pt x="373" y="481"/>
                    <a:pt x="373" y="481"/>
                    <a:pt x="373" y="481"/>
                  </a:cubicBezTo>
                  <a:cubicBezTo>
                    <a:pt x="416" y="419"/>
                    <a:pt x="416" y="419"/>
                    <a:pt x="416" y="419"/>
                  </a:cubicBezTo>
                  <a:cubicBezTo>
                    <a:pt x="416" y="419"/>
                    <a:pt x="488" y="515"/>
                    <a:pt x="493" y="514"/>
                  </a:cubicBezTo>
                  <a:cubicBezTo>
                    <a:pt x="499" y="512"/>
                    <a:pt x="550" y="444"/>
                    <a:pt x="550" y="444"/>
                  </a:cubicBezTo>
                  <a:cubicBezTo>
                    <a:pt x="600" y="478"/>
                    <a:pt x="600" y="478"/>
                    <a:pt x="600" y="478"/>
                  </a:cubicBezTo>
                  <a:cubicBezTo>
                    <a:pt x="658" y="436"/>
                    <a:pt x="658" y="436"/>
                    <a:pt x="658" y="436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53" y="475"/>
                    <a:pt x="53" y="475"/>
                    <a:pt x="53" y="475"/>
                  </a:cubicBezTo>
                  <a:lnTo>
                    <a:pt x="113" y="4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0"/>
            <p:cNvSpPr>
              <a:spLocks/>
            </p:cNvSpPr>
            <p:nvPr/>
          </p:nvSpPr>
          <p:spPr bwMode="auto">
            <a:xfrm>
              <a:off x="6914585" y="3693074"/>
              <a:ext cx="639937" cy="985340"/>
            </a:xfrm>
            <a:custGeom>
              <a:avLst/>
              <a:gdLst>
                <a:gd name="T0" fmla="*/ 125 w 780"/>
                <a:gd name="T1" fmla="*/ 1123 h 1201"/>
                <a:gd name="T2" fmla="*/ 267 w 780"/>
                <a:gd name="T3" fmla="*/ 1043 h 1201"/>
                <a:gd name="T4" fmla="*/ 407 w 780"/>
                <a:gd name="T5" fmla="*/ 1201 h 1201"/>
                <a:gd name="T6" fmla="*/ 565 w 780"/>
                <a:gd name="T7" fmla="*/ 988 h 1201"/>
                <a:gd name="T8" fmla="*/ 662 w 780"/>
                <a:gd name="T9" fmla="*/ 1173 h 1201"/>
                <a:gd name="T10" fmla="*/ 780 w 780"/>
                <a:gd name="T11" fmla="*/ 967 h 1201"/>
                <a:gd name="T12" fmla="*/ 780 w 780"/>
                <a:gd name="T13" fmla="*/ 0 h 1201"/>
                <a:gd name="T14" fmla="*/ 0 w 780"/>
                <a:gd name="T15" fmla="*/ 1035 h 1201"/>
                <a:gd name="T16" fmla="*/ 125 w 780"/>
                <a:gd name="T17" fmla="*/ 1123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0" h="1201">
                  <a:moveTo>
                    <a:pt x="125" y="1123"/>
                  </a:moveTo>
                  <a:lnTo>
                    <a:pt x="267" y="1043"/>
                  </a:lnTo>
                  <a:lnTo>
                    <a:pt x="407" y="1201"/>
                  </a:lnTo>
                  <a:lnTo>
                    <a:pt x="565" y="988"/>
                  </a:lnTo>
                  <a:lnTo>
                    <a:pt x="662" y="1173"/>
                  </a:lnTo>
                  <a:lnTo>
                    <a:pt x="780" y="967"/>
                  </a:lnTo>
                  <a:lnTo>
                    <a:pt x="780" y="0"/>
                  </a:lnTo>
                  <a:lnTo>
                    <a:pt x="0" y="1035"/>
                  </a:lnTo>
                  <a:lnTo>
                    <a:pt x="125" y="1123"/>
                  </a:lnTo>
                  <a:close/>
                </a:path>
              </a:pathLst>
            </a:custGeom>
            <a:solidFill>
              <a:srgbClr val="D5CC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23"/>
            <p:cNvSpPr>
              <a:spLocks/>
            </p:cNvSpPr>
            <p:nvPr/>
          </p:nvSpPr>
          <p:spPr bwMode="auto">
            <a:xfrm>
              <a:off x="6678301" y="4362547"/>
              <a:ext cx="1011594" cy="850789"/>
            </a:xfrm>
            <a:custGeom>
              <a:avLst/>
              <a:gdLst>
                <a:gd name="T0" fmla="*/ 0 w 1233"/>
                <a:gd name="T1" fmla="*/ 1037 h 1037"/>
                <a:gd name="T2" fmla="*/ 619 w 1233"/>
                <a:gd name="T3" fmla="*/ 0 h 1037"/>
                <a:gd name="T4" fmla="*/ 1233 w 1233"/>
                <a:gd name="T5" fmla="*/ 1037 h 1037"/>
                <a:gd name="T6" fmla="*/ 0 w 1233"/>
                <a:gd name="T7" fmla="*/ 1037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3" h="1037">
                  <a:moveTo>
                    <a:pt x="0" y="1037"/>
                  </a:moveTo>
                  <a:lnTo>
                    <a:pt x="619" y="0"/>
                  </a:lnTo>
                  <a:lnTo>
                    <a:pt x="1233" y="1037"/>
                  </a:lnTo>
                  <a:lnTo>
                    <a:pt x="0" y="10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4"/>
            <p:cNvSpPr>
              <a:spLocks/>
            </p:cNvSpPr>
            <p:nvPr/>
          </p:nvSpPr>
          <p:spPr bwMode="auto">
            <a:xfrm>
              <a:off x="6678301" y="4362547"/>
              <a:ext cx="507848" cy="850789"/>
            </a:xfrm>
            <a:custGeom>
              <a:avLst/>
              <a:gdLst>
                <a:gd name="T0" fmla="*/ 0 w 619"/>
                <a:gd name="T1" fmla="*/ 1037 h 1037"/>
                <a:gd name="T2" fmla="*/ 619 w 619"/>
                <a:gd name="T3" fmla="*/ 0 h 1037"/>
                <a:gd name="T4" fmla="*/ 619 w 619"/>
                <a:gd name="T5" fmla="*/ 1037 h 1037"/>
                <a:gd name="T6" fmla="*/ 0 w 619"/>
                <a:gd name="T7" fmla="*/ 1037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9" h="1037">
                  <a:moveTo>
                    <a:pt x="0" y="1037"/>
                  </a:moveTo>
                  <a:lnTo>
                    <a:pt x="619" y="0"/>
                  </a:lnTo>
                  <a:lnTo>
                    <a:pt x="619" y="1037"/>
                  </a:lnTo>
                  <a:lnTo>
                    <a:pt x="0" y="1037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245" name="组合 1244"/>
            <p:cNvGrpSpPr/>
            <p:nvPr/>
          </p:nvGrpSpPr>
          <p:grpSpPr>
            <a:xfrm>
              <a:off x="2919899" y="4674312"/>
              <a:ext cx="1638404" cy="783513"/>
              <a:chOff x="2919899" y="4674312"/>
              <a:chExt cx="1638404" cy="783513"/>
            </a:xfrm>
          </p:grpSpPr>
          <p:sp>
            <p:nvSpPr>
              <p:cNvPr id="25" name="Freeform 225"/>
              <p:cNvSpPr>
                <a:spLocks/>
              </p:cNvSpPr>
              <p:nvPr/>
            </p:nvSpPr>
            <p:spPr bwMode="auto">
              <a:xfrm>
                <a:off x="2919899" y="4674312"/>
                <a:ext cx="1638404" cy="783513"/>
              </a:xfrm>
              <a:custGeom>
                <a:avLst/>
                <a:gdLst>
                  <a:gd name="T0" fmla="*/ 0 w 1997"/>
                  <a:gd name="T1" fmla="*/ 955 h 955"/>
                  <a:gd name="T2" fmla="*/ 1002 w 1997"/>
                  <a:gd name="T3" fmla="*/ 0 h 955"/>
                  <a:gd name="T4" fmla="*/ 1997 w 1997"/>
                  <a:gd name="T5" fmla="*/ 955 h 955"/>
                  <a:gd name="T6" fmla="*/ 0 w 1997"/>
                  <a:gd name="T7" fmla="*/ 955 h 9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97" h="955">
                    <a:moveTo>
                      <a:pt x="0" y="955"/>
                    </a:moveTo>
                    <a:lnTo>
                      <a:pt x="1002" y="0"/>
                    </a:lnTo>
                    <a:lnTo>
                      <a:pt x="1997" y="955"/>
                    </a:lnTo>
                    <a:lnTo>
                      <a:pt x="0" y="9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26"/>
              <p:cNvSpPr>
                <a:spLocks/>
              </p:cNvSpPr>
              <p:nvPr/>
            </p:nvSpPr>
            <p:spPr bwMode="auto">
              <a:xfrm>
                <a:off x="2919899" y="4674312"/>
                <a:ext cx="822073" cy="783513"/>
              </a:xfrm>
              <a:custGeom>
                <a:avLst/>
                <a:gdLst>
                  <a:gd name="T0" fmla="*/ 0 w 1002"/>
                  <a:gd name="T1" fmla="*/ 955 h 955"/>
                  <a:gd name="T2" fmla="*/ 1002 w 1002"/>
                  <a:gd name="T3" fmla="*/ 0 h 955"/>
                  <a:gd name="T4" fmla="*/ 1002 w 1002"/>
                  <a:gd name="T5" fmla="*/ 955 h 955"/>
                  <a:gd name="T6" fmla="*/ 0 w 1002"/>
                  <a:gd name="T7" fmla="*/ 955 h 9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02" h="955">
                    <a:moveTo>
                      <a:pt x="0" y="955"/>
                    </a:moveTo>
                    <a:lnTo>
                      <a:pt x="1002" y="0"/>
                    </a:lnTo>
                    <a:lnTo>
                      <a:pt x="1002" y="955"/>
                    </a:lnTo>
                    <a:lnTo>
                      <a:pt x="0" y="955"/>
                    </a:lnTo>
                    <a:close/>
                  </a:path>
                </a:pathLst>
              </a:custGeom>
              <a:solidFill>
                <a:srgbClr val="CDB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7" name="Freeform 227"/>
            <p:cNvSpPr>
              <a:spLocks/>
            </p:cNvSpPr>
            <p:nvPr/>
          </p:nvSpPr>
          <p:spPr bwMode="auto">
            <a:xfrm>
              <a:off x="3279574" y="5036798"/>
              <a:ext cx="118142" cy="187879"/>
            </a:xfrm>
            <a:custGeom>
              <a:avLst/>
              <a:gdLst>
                <a:gd name="T0" fmla="*/ 0 w 144"/>
                <a:gd name="T1" fmla="*/ 229 h 229"/>
                <a:gd name="T2" fmla="*/ 73 w 144"/>
                <a:gd name="T3" fmla="*/ 0 h 229"/>
                <a:gd name="T4" fmla="*/ 144 w 144"/>
                <a:gd name="T5" fmla="*/ 229 h 229"/>
                <a:gd name="T6" fmla="*/ 0 w 144"/>
                <a:gd name="T7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229">
                  <a:moveTo>
                    <a:pt x="0" y="229"/>
                  </a:moveTo>
                  <a:lnTo>
                    <a:pt x="73" y="0"/>
                  </a:lnTo>
                  <a:lnTo>
                    <a:pt x="144" y="229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28"/>
            <p:cNvSpPr>
              <a:spLocks/>
            </p:cNvSpPr>
            <p:nvPr/>
          </p:nvSpPr>
          <p:spPr bwMode="auto">
            <a:xfrm>
              <a:off x="768806" y="4893765"/>
              <a:ext cx="186238" cy="294536"/>
            </a:xfrm>
            <a:custGeom>
              <a:avLst/>
              <a:gdLst>
                <a:gd name="T0" fmla="*/ 0 w 227"/>
                <a:gd name="T1" fmla="*/ 359 h 359"/>
                <a:gd name="T2" fmla="*/ 113 w 227"/>
                <a:gd name="T3" fmla="*/ 0 h 359"/>
                <a:gd name="T4" fmla="*/ 227 w 227"/>
                <a:gd name="T5" fmla="*/ 359 h 359"/>
                <a:gd name="T6" fmla="*/ 0 w 227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359">
                  <a:moveTo>
                    <a:pt x="0" y="359"/>
                  </a:moveTo>
                  <a:lnTo>
                    <a:pt x="113" y="0"/>
                  </a:lnTo>
                  <a:lnTo>
                    <a:pt x="227" y="359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29"/>
            <p:cNvSpPr>
              <a:spLocks/>
            </p:cNvSpPr>
            <p:nvPr/>
          </p:nvSpPr>
          <p:spPr bwMode="auto">
            <a:xfrm>
              <a:off x="6165035" y="5036798"/>
              <a:ext cx="120604" cy="187879"/>
            </a:xfrm>
            <a:custGeom>
              <a:avLst/>
              <a:gdLst>
                <a:gd name="T0" fmla="*/ 0 w 147"/>
                <a:gd name="T1" fmla="*/ 229 h 229"/>
                <a:gd name="T2" fmla="*/ 73 w 147"/>
                <a:gd name="T3" fmla="*/ 0 h 229"/>
                <a:gd name="T4" fmla="*/ 147 w 147"/>
                <a:gd name="T5" fmla="*/ 229 h 229"/>
                <a:gd name="T6" fmla="*/ 0 w 147"/>
                <a:gd name="T7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29">
                  <a:moveTo>
                    <a:pt x="0" y="229"/>
                  </a:moveTo>
                  <a:lnTo>
                    <a:pt x="73" y="0"/>
                  </a:lnTo>
                  <a:lnTo>
                    <a:pt x="147" y="229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30"/>
            <p:cNvSpPr>
              <a:spLocks/>
            </p:cNvSpPr>
            <p:nvPr/>
          </p:nvSpPr>
          <p:spPr bwMode="auto">
            <a:xfrm>
              <a:off x="6265949" y="4930143"/>
              <a:ext cx="187879" cy="294536"/>
            </a:xfrm>
            <a:custGeom>
              <a:avLst/>
              <a:gdLst>
                <a:gd name="T0" fmla="*/ 0 w 229"/>
                <a:gd name="T1" fmla="*/ 359 h 359"/>
                <a:gd name="T2" fmla="*/ 113 w 229"/>
                <a:gd name="T3" fmla="*/ 0 h 359"/>
                <a:gd name="T4" fmla="*/ 229 w 229"/>
                <a:gd name="T5" fmla="*/ 359 h 359"/>
                <a:gd name="T6" fmla="*/ 0 w 229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9" h="359">
                  <a:moveTo>
                    <a:pt x="0" y="359"/>
                  </a:moveTo>
                  <a:lnTo>
                    <a:pt x="113" y="0"/>
                  </a:lnTo>
                  <a:lnTo>
                    <a:pt x="229" y="359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31"/>
            <p:cNvSpPr>
              <a:spLocks/>
            </p:cNvSpPr>
            <p:nvPr/>
          </p:nvSpPr>
          <p:spPr bwMode="auto">
            <a:xfrm>
              <a:off x="6881768" y="4949977"/>
              <a:ext cx="187879" cy="294536"/>
            </a:xfrm>
            <a:custGeom>
              <a:avLst/>
              <a:gdLst>
                <a:gd name="T0" fmla="*/ 0 w 229"/>
                <a:gd name="T1" fmla="*/ 359 h 359"/>
                <a:gd name="T2" fmla="*/ 113 w 229"/>
                <a:gd name="T3" fmla="*/ 0 h 359"/>
                <a:gd name="T4" fmla="*/ 229 w 229"/>
                <a:gd name="T5" fmla="*/ 359 h 359"/>
                <a:gd name="T6" fmla="*/ 0 w 229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9" h="359">
                  <a:moveTo>
                    <a:pt x="0" y="359"/>
                  </a:moveTo>
                  <a:lnTo>
                    <a:pt x="113" y="0"/>
                  </a:lnTo>
                  <a:lnTo>
                    <a:pt x="229" y="359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32"/>
            <p:cNvSpPr>
              <a:spLocks/>
            </p:cNvSpPr>
            <p:nvPr/>
          </p:nvSpPr>
          <p:spPr bwMode="auto">
            <a:xfrm>
              <a:off x="8016426" y="4908955"/>
              <a:ext cx="210851" cy="335557"/>
            </a:xfrm>
            <a:custGeom>
              <a:avLst/>
              <a:gdLst>
                <a:gd name="T0" fmla="*/ 0 w 257"/>
                <a:gd name="T1" fmla="*/ 409 h 409"/>
                <a:gd name="T2" fmla="*/ 127 w 257"/>
                <a:gd name="T3" fmla="*/ 0 h 409"/>
                <a:gd name="T4" fmla="*/ 257 w 257"/>
                <a:gd name="T5" fmla="*/ 409 h 409"/>
                <a:gd name="T6" fmla="*/ 0 w 257"/>
                <a:gd name="T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409">
                  <a:moveTo>
                    <a:pt x="0" y="409"/>
                  </a:moveTo>
                  <a:lnTo>
                    <a:pt x="127" y="0"/>
                  </a:lnTo>
                  <a:lnTo>
                    <a:pt x="257" y="409"/>
                  </a:lnTo>
                  <a:lnTo>
                    <a:pt x="0" y="40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33"/>
            <p:cNvSpPr>
              <a:spLocks/>
            </p:cNvSpPr>
            <p:nvPr/>
          </p:nvSpPr>
          <p:spPr bwMode="auto">
            <a:xfrm>
              <a:off x="3981865" y="4965420"/>
              <a:ext cx="160805" cy="255155"/>
            </a:xfrm>
            <a:custGeom>
              <a:avLst/>
              <a:gdLst>
                <a:gd name="T0" fmla="*/ 0 w 196"/>
                <a:gd name="T1" fmla="*/ 311 h 311"/>
                <a:gd name="T2" fmla="*/ 99 w 196"/>
                <a:gd name="T3" fmla="*/ 0 h 311"/>
                <a:gd name="T4" fmla="*/ 196 w 196"/>
                <a:gd name="T5" fmla="*/ 311 h 311"/>
                <a:gd name="T6" fmla="*/ 0 w 196"/>
                <a:gd name="T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311">
                  <a:moveTo>
                    <a:pt x="0" y="311"/>
                  </a:moveTo>
                  <a:lnTo>
                    <a:pt x="99" y="0"/>
                  </a:lnTo>
                  <a:lnTo>
                    <a:pt x="196" y="311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34"/>
            <p:cNvSpPr>
              <a:spLocks/>
            </p:cNvSpPr>
            <p:nvPr/>
          </p:nvSpPr>
          <p:spPr bwMode="auto">
            <a:xfrm>
              <a:off x="2187578" y="4965420"/>
              <a:ext cx="160805" cy="255155"/>
            </a:xfrm>
            <a:custGeom>
              <a:avLst/>
              <a:gdLst>
                <a:gd name="T0" fmla="*/ 0 w 196"/>
                <a:gd name="T1" fmla="*/ 311 h 311"/>
                <a:gd name="T2" fmla="*/ 99 w 196"/>
                <a:gd name="T3" fmla="*/ 0 h 311"/>
                <a:gd name="T4" fmla="*/ 196 w 196"/>
                <a:gd name="T5" fmla="*/ 311 h 311"/>
                <a:gd name="T6" fmla="*/ 0 w 196"/>
                <a:gd name="T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311">
                  <a:moveTo>
                    <a:pt x="0" y="311"/>
                  </a:moveTo>
                  <a:lnTo>
                    <a:pt x="99" y="0"/>
                  </a:lnTo>
                  <a:lnTo>
                    <a:pt x="196" y="311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35"/>
            <p:cNvSpPr>
              <a:spLocks/>
            </p:cNvSpPr>
            <p:nvPr/>
          </p:nvSpPr>
          <p:spPr bwMode="auto">
            <a:xfrm>
              <a:off x="2852949" y="5052387"/>
              <a:ext cx="106656" cy="168189"/>
            </a:xfrm>
            <a:custGeom>
              <a:avLst/>
              <a:gdLst>
                <a:gd name="T0" fmla="*/ 0 w 130"/>
                <a:gd name="T1" fmla="*/ 205 h 205"/>
                <a:gd name="T2" fmla="*/ 64 w 130"/>
                <a:gd name="T3" fmla="*/ 0 h 205"/>
                <a:gd name="T4" fmla="*/ 130 w 130"/>
                <a:gd name="T5" fmla="*/ 205 h 205"/>
                <a:gd name="T6" fmla="*/ 0 w 130"/>
                <a:gd name="T7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205">
                  <a:moveTo>
                    <a:pt x="0" y="205"/>
                  </a:moveTo>
                  <a:lnTo>
                    <a:pt x="64" y="0"/>
                  </a:lnTo>
                  <a:lnTo>
                    <a:pt x="130" y="205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36"/>
            <p:cNvSpPr>
              <a:spLocks/>
            </p:cNvSpPr>
            <p:nvPr/>
          </p:nvSpPr>
          <p:spPr bwMode="auto">
            <a:xfrm>
              <a:off x="2716758" y="5106535"/>
              <a:ext cx="72198" cy="114040"/>
            </a:xfrm>
            <a:custGeom>
              <a:avLst/>
              <a:gdLst>
                <a:gd name="T0" fmla="*/ 0 w 88"/>
                <a:gd name="T1" fmla="*/ 139 h 139"/>
                <a:gd name="T2" fmla="*/ 45 w 88"/>
                <a:gd name="T3" fmla="*/ 0 h 139"/>
                <a:gd name="T4" fmla="*/ 88 w 88"/>
                <a:gd name="T5" fmla="*/ 139 h 139"/>
                <a:gd name="T6" fmla="*/ 0 w 88"/>
                <a:gd name="T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39">
                  <a:moveTo>
                    <a:pt x="0" y="139"/>
                  </a:moveTo>
                  <a:lnTo>
                    <a:pt x="45" y="0"/>
                  </a:lnTo>
                  <a:lnTo>
                    <a:pt x="88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37"/>
            <p:cNvSpPr>
              <a:spLocks/>
            </p:cNvSpPr>
            <p:nvPr/>
          </p:nvSpPr>
          <p:spPr bwMode="auto">
            <a:xfrm>
              <a:off x="4217003" y="5019713"/>
              <a:ext cx="163266" cy="257616"/>
            </a:xfrm>
            <a:custGeom>
              <a:avLst/>
              <a:gdLst>
                <a:gd name="T0" fmla="*/ 0 w 199"/>
                <a:gd name="T1" fmla="*/ 314 h 314"/>
                <a:gd name="T2" fmla="*/ 99 w 199"/>
                <a:gd name="T3" fmla="*/ 0 h 314"/>
                <a:gd name="T4" fmla="*/ 199 w 199"/>
                <a:gd name="T5" fmla="*/ 314 h 314"/>
                <a:gd name="T6" fmla="*/ 0 w 199"/>
                <a:gd name="T7" fmla="*/ 31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" h="314">
                  <a:moveTo>
                    <a:pt x="0" y="314"/>
                  </a:moveTo>
                  <a:lnTo>
                    <a:pt x="99" y="0"/>
                  </a:lnTo>
                  <a:lnTo>
                    <a:pt x="199" y="314"/>
                  </a:lnTo>
                  <a:lnTo>
                    <a:pt x="0" y="314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38"/>
            <p:cNvSpPr>
              <a:spLocks/>
            </p:cNvSpPr>
            <p:nvPr/>
          </p:nvSpPr>
          <p:spPr bwMode="auto">
            <a:xfrm>
              <a:off x="5114061" y="5035158"/>
              <a:ext cx="118142" cy="185418"/>
            </a:xfrm>
            <a:custGeom>
              <a:avLst/>
              <a:gdLst>
                <a:gd name="T0" fmla="*/ 0 w 144"/>
                <a:gd name="T1" fmla="*/ 226 h 226"/>
                <a:gd name="T2" fmla="*/ 71 w 144"/>
                <a:gd name="T3" fmla="*/ 0 h 226"/>
                <a:gd name="T4" fmla="*/ 144 w 144"/>
                <a:gd name="T5" fmla="*/ 226 h 226"/>
                <a:gd name="T6" fmla="*/ 0 w 144"/>
                <a:gd name="T7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226">
                  <a:moveTo>
                    <a:pt x="0" y="226"/>
                  </a:moveTo>
                  <a:lnTo>
                    <a:pt x="71" y="0"/>
                  </a:lnTo>
                  <a:lnTo>
                    <a:pt x="144" y="226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39"/>
            <p:cNvSpPr>
              <a:spLocks/>
            </p:cNvSpPr>
            <p:nvPr/>
          </p:nvSpPr>
          <p:spPr bwMode="auto">
            <a:xfrm>
              <a:off x="5181011" y="5042686"/>
              <a:ext cx="118142" cy="184598"/>
            </a:xfrm>
            <a:custGeom>
              <a:avLst/>
              <a:gdLst>
                <a:gd name="T0" fmla="*/ 0 w 144"/>
                <a:gd name="T1" fmla="*/ 225 h 225"/>
                <a:gd name="T2" fmla="*/ 71 w 144"/>
                <a:gd name="T3" fmla="*/ 0 h 225"/>
                <a:gd name="T4" fmla="*/ 144 w 144"/>
                <a:gd name="T5" fmla="*/ 225 h 225"/>
                <a:gd name="T6" fmla="*/ 0 w 144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225">
                  <a:moveTo>
                    <a:pt x="0" y="225"/>
                  </a:moveTo>
                  <a:lnTo>
                    <a:pt x="71" y="0"/>
                  </a:lnTo>
                  <a:lnTo>
                    <a:pt x="144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40"/>
            <p:cNvSpPr>
              <a:spLocks/>
            </p:cNvSpPr>
            <p:nvPr/>
          </p:nvSpPr>
          <p:spPr bwMode="auto">
            <a:xfrm>
              <a:off x="4975083" y="5042686"/>
              <a:ext cx="118142" cy="184598"/>
            </a:xfrm>
            <a:custGeom>
              <a:avLst/>
              <a:gdLst>
                <a:gd name="T0" fmla="*/ 0 w 144"/>
                <a:gd name="T1" fmla="*/ 225 h 225"/>
                <a:gd name="T2" fmla="*/ 71 w 144"/>
                <a:gd name="T3" fmla="*/ 0 h 225"/>
                <a:gd name="T4" fmla="*/ 144 w 144"/>
                <a:gd name="T5" fmla="*/ 225 h 225"/>
                <a:gd name="T6" fmla="*/ 0 w 144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225">
                  <a:moveTo>
                    <a:pt x="0" y="225"/>
                  </a:moveTo>
                  <a:lnTo>
                    <a:pt x="71" y="0"/>
                  </a:lnTo>
                  <a:lnTo>
                    <a:pt x="144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41"/>
            <p:cNvSpPr>
              <a:spLocks/>
            </p:cNvSpPr>
            <p:nvPr/>
          </p:nvSpPr>
          <p:spPr bwMode="auto">
            <a:xfrm>
              <a:off x="4532869" y="5042686"/>
              <a:ext cx="118963" cy="184598"/>
            </a:xfrm>
            <a:custGeom>
              <a:avLst/>
              <a:gdLst>
                <a:gd name="T0" fmla="*/ 0 w 145"/>
                <a:gd name="T1" fmla="*/ 225 h 225"/>
                <a:gd name="T2" fmla="*/ 71 w 145"/>
                <a:gd name="T3" fmla="*/ 0 h 225"/>
                <a:gd name="T4" fmla="*/ 145 w 145"/>
                <a:gd name="T5" fmla="*/ 225 h 225"/>
                <a:gd name="T6" fmla="*/ 0 w 145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225">
                  <a:moveTo>
                    <a:pt x="0" y="225"/>
                  </a:moveTo>
                  <a:lnTo>
                    <a:pt x="71" y="0"/>
                  </a:lnTo>
                  <a:lnTo>
                    <a:pt x="145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42"/>
            <p:cNvSpPr>
              <a:spLocks/>
            </p:cNvSpPr>
            <p:nvPr/>
          </p:nvSpPr>
          <p:spPr bwMode="auto">
            <a:xfrm>
              <a:off x="1145089" y="5016972"/>
              <a:ext cx="118963" cy="186238"/>
            </a:xfrm>
            <a:custGeom>
              <a:avLst/>
              <a:gdLst>
                <a:gd name="T0" fmla="*/ 0 w 145"/>
                <a:gd name="T1" fmla="*/ 227 h 227"/>
                <a:gd name="T2" fmla="*/ 71 w 145"/>
                <a:gd name="T3" fmla="*/ 0 h 227"/>
                <a:gd name="T4" fmla="*/ 145 w 145"/>
                <a:gd name="T5" fmla="*/ 227 h 227"/>
                <a:gd name="T6" fmla="*/ 0 w 145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227">
                  <a:moveTo>
                    <a:pt x="0" y="227"/>
                  </a:moveTo>
                  <a:lnTo>
                    <a:pt x="71" y="0"/>
                  </a:lnTo>
                  <a:lnTo>
                    <a:pt x="145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43"/>
            <p:cNvSpPr>
              <a:spLocks/>
            </p:cNvSpPr>
            <p:nvPr/>
          </p:nvSpPr>
          <p:spPr bwMode="auto">
            <a:xfrm>
              <a:off x="6474013" y="5042686"/>
              <a:ext cx="118963" cy="184598"/>
            </a:xfrm>
            <a:custGeom>
              <a:avLst/>
              <a:gdLst>
                <a:gd name="T0" fmla="*/ 0 w 145"/>
                <a:gd name="T1" fmla="*/ 225 h 225"/>
                <a:gd name="T2" fmla="*/ 71 w 145"/>
                <a:gd name="T3" fmla="*/ 0 h 225"/>
                <a:gd name="T4" fmla="*/ 145 w 145"/>
                <a:gd name="T5" fmla="*/ 225 h 225"/>
                <a:gd name="T6" fmla="*/ 0 w 145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225">
                  <a:moveTo>
                    <a:pt x="0" y="225"/>
                  </a:moveTo>
                  <a:lnTo>
                    <a:pt x="71" y="0"/>
                  </a:lnTo>
                  <a:lnTo>
                    <a:pt x="145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44"/>
            <p:cNvSpPr>
              <a:spLocks/>
            </p:cNvSpPr>
            <p:nvPr/>
          </p:nvSpPr>
          <p:spPr bwMode="auto">
            <a:xfrm>
              <a:off x="6516675" y="5075503"/>
              <a:ext cx="116501" cy="186238"/>
            </a:xfrm>
            <a:custGeom>
              <a:avLst/>
              <a:gdLst>
                <a:gd name="T0" fmla="*/ 0 w 142"/>
                <a:gd name="T1" fmla="*/ 227 h 227"/>
                <a:gd name="T2" fmla="*/ 71 w 142"/>
                <a:gd name="T3" fmla="*/ 0 h 227"/>
                <a:gd name="T4" fmla="*/ 142 w 142"/>
                <a:gd name="T5" fmla="*/ 227 h 227"/>
                <a:gd name="T6" fmla="*/ 0 w 142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27">
                  <a:moveTo>
                    <a:pt x="0" y="227"/>
                  </a:moveTo>
                  <a:lnTo>
                    <a:pt x="71" y="0"/>
                  </a:lnTo>
                  <a:lnTo>
                    <a:pt x="142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45"/>
            <p:cNvSpPr>
              <a:spLocks/>
            </p:cNvSpPr>
            <p:nvPr/>
          </p:nvSpPr>
          <p:spPr bwMode="auto">
            <a:xfrm>
              <a:off x="7630002" y="5042686"/>
              <a:ext cx="118142" cy="184598"/>
            </a:xfrm>
            <a:custGeom>
              <a:avLst/>
              <a:gdLst>
                <a:gd name="T0" fmla="*/ 0 w 144"/>
                <a:gd name="T1" fmla="*/ 225 h 225"/>
                <a:gd name="T2" fmla="*/ 71 w 144"/>
                <a:gd name="T3" fmla="*/ 0 h 225"/>
                <a:gd name="T4" fmla="*/ 144 w 144"/>
                <a:gd name="T5" fmla="*/ 225 h 225"/>
                <a:gd name="T6" fmla="*/ 0 w 144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225">
                  <a:moveTo>
                    <a:pt x="0" y="225"/>
                  </a:moveTo>
                  <a:lnTo>
                    <a:pt x="71" y="0"/>
                  </a:lnTo>
                  <a:lnTo>
                    <a:pt x="144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46"/>
            <p:cNvSpPr>
              <a:spLocks/>
            </p:cNvSpPr>
            <p:nvPr/>
          </p:nvSpPr>
          <p:spPr bwMode="auto">
            <a:xfrm>
              <a:off x="7672665" y="5075503"/>
              <a:ext cx="116501" cy="186238"/>
            </a:xfrm>
            <a:custGeom>
              <a:avLst/>
              <a:gdLst>
                <a:gd name="T0" fmla="*/ 0 w 142"/>
                <a:gd name="T1" fmla="*/ 227 h 227"/>
                <a:gd name="T2" fmla="*/ 71 w 142"/>
                <a:gd name="T3" fmla="*/ 0 h 227"/>
                <a:gd name="T4" fmla="*/ 142 w 142"/>
                <a:gd name="T5" fmla="*/ 227 h 227"/>
                <a:gd name="T6" fmla="*/ 0 w 142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27">
                  <a:moveTo>
                    <a:pt x="0" y="227"/>
                  </a:moveTo>
                  <a:lnTo>
                    <a:pt x="71" y="0"/>
                  </a:lnTo>
                  <a:lnTo>
                    <a:pt x="142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231" name="Group 267"/>
            <p:cNvGrpSpPr>
              <a:grpSpLocks noChangeAspect="1"/>
            </p:cNvGrpSpPr>
            <p:nvPr/>
          </p:nvGrpSpPr>
          <p:grpSpPr bwMode="auto">
            <a:xfrm>
              <a:off x="3103609" y="3028938"/>
              <a:ext cx="173244" cy="212364"/>
              <a:chOff x="2540" y="1202"/>
              <a:chExt cx="682" cy="836"/>
            </a:xfrm>
          </p:grpSpPr>
          <p:sp>
            <p:nvSpPr>
              <p:cNvPr id="1233" name="Freeform 268"/>
              <p:cNvSpPr>
                <a:spLocks/>
              </p:cNvSpPr>
              <p:nvPr/>
            </p:nvSpPr>
            <p:spPr bwMode="auto">
              <a:xfrm>
                <a:off x="2540" y="1969"/>
                <a:ext cx="174" cy="69"/>
              </a:xfrm>
              <a:custGeom>
                <a:avLst/>
                <a:gdLst>
                  <a:gd name="T0" fmla="*/ 73 w 73"/>
                  <a:gd name="T1" fmla="*/ 22 h 29"/>
                  <a:gd name="T2" fmla="*/ 66 w 73"/>
                  <a:gd name="T3" fmla="*/ 29 h 29"/>
                  <a:gd name="T4" fmla="*/ 7 w 73"/>
                  <a:gd name="T5" fmla="*/ 29 h 29"/>
                  <a:gd name="T6" fmla="*/ 0 w 73"/>
                  <a:gd name="T7" fmla="*/ 22 h 29"/>
                  <a:gd name="T8" fmla="*/ 0 w 73"/>
                  <a:gd name="T9" fmla="*/ 7 h 29"/>
                  <a:gd name="T10" fmla="*/ 7 w 73"/>
                  <a:gd name="T11" fmla="*/ 0 h 29"/>
                  <a:gd name="T12" fmla="*/ 66 w 73"/>
                  <a:gd name="T13" fmla="*/ 0 h 29"/>
                  <a:gd name="T14" fmla="*/ 73 w 73"/>
                  <a:gd name="T15" fmla="*/ 7 h 29"/>
                  <a:gd name="T16" fmla="*/ 73 w 73"/>
                  <a:gd name="T17" fmla="*/ 2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" h="29">
                    <a:moveTo>
                      <a:pt x="73" y="22"/>
                    </a:moveTo>
                    <a:cubicBezTo>
                      <a:pt x="73" y="26"/>
                      <a:pt x="70" y="29"/>
                      <a:pt x="66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3" y="29"/>
                      <a:pt x="0" y="26"/>
                      <a:pt x="0" y="2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3"/>
                      <a:pt x="73" y="7"/>
                    </a:cubicBezTo>
                    <a:cubicBezTo>
                      <a:pt x="73" y="22"/>
                      <a:pt x="73" y="22"/>
                      <a:pt x="73" y="22"/>
                    </a:cubicBezTo>
                  </a:path>
                </a:pathLst>
              </a:custGeom>
              <a:solidFill>
                <a:srgbClr val="F2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4" name="Freeform 269"/>
              <p:cNvSpPr>
                <a:spLocks/>
              </p:cNvSpPr>
              <p:nvPr/>
            </p:nvSpPr>
            <p:spPr bwMode="auto">
              <a:xfrm>
                <a:off x="2576" y="1202"/>
                <a:ext cx="100" cy="831"/>
              </a:xfrm>
              <a:custGeom>
                <a:avLst/>
                <a:gdLst>
                  <a:gd name="T0" fmla="*/ 42 w 42"/>
                  <a:gd name="T1" fmla="*/ 322 h 349"/>
                  <a:gd name="T2" fmla="*/ 21 w 42"/>
                  <a:gd name="T3" fmla="*/ 349 h 349"/>
                  <a:gd name="T4" fmla="*/ 0 w 42"/>
                  <a:gd name="T5" fmla="*/ 322 h 349"/>
                  <a:gd name="T6" fmla="*/ 0 w 42"/>
                  <a:gd name="T7" fmla="*/ 27 h 349"/>
                  <a:gd name="T8" fmla="*/ 21 w 42"/>
                  <a:gd name="T9" fmla="*/ 0 h 349"/>
                  <a:gd name="T10" fmla="*/ 42 w 42"/>
                  <a:gd name="T11" fmla="*/ 27 h 349"/>
                  <a:gd name="T12" fmla="*/ 42 w 42"/>
                  <a:gd name="T13" fmla="*/ 322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49">
                    <a:moveTo>
                      <a:pt x="42" y="322"/>
                    </a:moveTo>
                    <a:cubicBezTo>
                      <a:pt x="42" y="337"/>
                      <a:pt x="34" y="349"/>
                      <a:pt x="21" y="349"/>
                    </a:cubicBezTo>
                    <a:cubicBezTo>
                      <a:pt x="8" y="349"/>
                      <a:pt x="0" y="337"/>
                      <a:pt x="0" y="322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2"/>
                      <a:pt x="8" y="0"/>
                      <a:pt x="21" y="0"/>
                    </a:cubicBezTo>
                    <a:cubicBezTo>
                      <a:pt x="34" y="0"/>
                      <a:pt x="42" y="12"/>
                      <a:pt x="42" y="27"/>
                    </a:cubicBezTo>
                    <a:cubicBezTo>
                      <a:pt x="42" y="322"/>
                      <a:pt x="42" y="322"/>
                      <a:pt x="42" y="322"/>
                    </a:cubicBezTo>
                  </a:path>
                </a:pathLst>
              </a:custGeom>
              <a:solidFill>
                <a:srgbClr val="F2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5" name="Rectangle 270"/>
              <p:cNvSpPr>
                <a:spLocks noChangeArrowheads="1"/>
              </p:cNvSpPr>
              <p:nvPr/>
            </p:nvSpPr>
            <p:spPr bwMode="auto">
              <a:xfrm>
                <a:off x="2576" y="1957"/>
                <a:ext cx="100" cy="12"/>
              </a:xfrm>
              <a:prstGeom prst="rect">
                <a:avLst/>
              </a:pr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6" name="Rectangle 271"/>
              <p:cNvSpPr>
                <a:spLocks noChangeArrowheads="1"/>
              </p:cNvSpPr>
              <p:nvPr/>
            </p:nvSpPr>
            <p:spPr bwMode="auto">
              <a:xfrm>
                <a:off x="2576" y="1957"/>
                <a:ext cx="100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7" name="Freeform 272"/>
              <p:cNvSpPr>
                <a:spLocks/>
              </p:cNvSpPr>
              <p:nvPr/>
            </p:nvSpPr>
            <p:spPr bwMode="auto">
              <a:xfrm>
                <a:off x="2626" y="1969"/>
                <a:ext cx="88" cy="69"/>
              </a:xfrm>
              <a:custGeom>
                <a:avLst/>
                <a:gdLst>
                  <a:gd name="T0" fmla="*/ 30 w 37"/>
                  <a:gd name="T1" fmla="*/ 0 h 29"/>
                  <a:gd name="T2" fmla="*/ 21 w 37"/>
                  <a:gd name="T3" fmla="*/ 0 h 29"/>
                  <a:gd name="T4" fmla="*/ 0 w 37"/>
                  <a:gd name="T5" fmla="*/ 27 h 29"/>
                  <a:gd name="T6" fmla="*/ 0 w 37"/>
                  <a:gd name="T7" fmla="*/ 29 h 29"/>
                  <a:gd name="T8" fmla="*/ 30 w 37"/>
                  <a:gd name="T9" fmla="*/ 29 h 29"/>
                  <a:gd name="T10" fmla="*/ 37 w 37"/>
                  <a:gd name="T11" fmla="*/ 22 h 29"/>
                  <a:gd name="T12" fmla="*/ 37 w 37"/>
                  <a:gd name="T13" fmla="*/ 7 h 29"/>
                  <a:gd name="T14" fmla="*/ 30 w 37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29">
                    <a:moveTo>
                      <a:pt x="30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15"/>
                      <a:pt x="13" y="27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4" y="29"/>
                      <a:pt x="37" y="26"/>
                      <a:pt x="37" y="22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3"/>
                      <a:pt x="34" y="0"/>
                      <a:pt x="30" y="0"/>
                    </a:cubicBezTo>
                  </a:path>
                </a:pathLst>
              </a:custGeom>
              <a:solidFill>
                <a:srgbClr val="C7CA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8" name="Freeform 273"/>
              <p:cNvSpPr>
                <a:spLocks noEditPoints="1"/>
              </p:cNvSpPr>
              <p:nvPr/>
            </p:nvSpPr>
            <p:spPr bwMode="auto">
              <a:xfrm>
                <a:off x="2626" y="1202"/>
                <a:ext cx="50" cy="831"/>
              </a:xfrm>
              <a:custGeom>
                <a:avLst/>
                <a:gdLst>
                  <a:gd name="T0" fmla="*/ 21 w 21"/>
                  <a:gd name="T1" fmla="*/ 322 h 349"/>
                  <a:gd name="T2" fmla="*/ 0 w 21"/>
                  <a:gd name="T3" fmla="*/ 322 h 349"/>
                  <a:gd name="T4" fmla="*/ 0 w 21"/>
                  <a:gd name="T5" fmla="*/ 349 h 349"/>
                  <a:gd name="T6" fmla="*/ 21 w 21"/>
                  <a:gd name="T7" fmla="*/ 322 h 349"/>
                  <a:gd name="T8" fmla="*/ 21 w 21"/>
                  <a:gd name="T9" fmla="*/ 322 h 349"/>
                  <a:gd name="T10" fmla="*/ 0 w 21"/>
                  <a:gd name="T11" fmla="*/ 0 h 349"/>
                  <a:gd name="T12" fmla="*/ 0 w 21"/>
                  <a:gd name="T13" fmla="*/ 317 h 349"/>
                  <a:gd name="T14" fmla="*/ 21 w 21"/>
                  <a:gd name="T15" fmla="*/ 317 h 349"/>
                  <a:gd name="T16" fmla="*/ 21 w 21"/>
                  <a:gd name="T17" fmla="*/ 27 h 349"/>
                  <a:gd name="T18" fmla="*/ 0 w 21"/>
                  <a:gd name="T19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349">
                    <a:moveTo>
                      <a:pt x="21" y="322"/>
                    </a:moveTo>
                    <a:cubicBezTo>
                      <a:pt x="0" y="322"/>
                      <a:pt x="0" y="322"/>
                      <a:pt x="0" y="322"/>
                    </a:cubicBezTo>
                    <a:cubicBezTo>
                      <a:pt x="0" y="349"/>
                      <a:pt x="0" y="349"/>
                      <a:pt x="0" y="349"/>
                    </a:cubicBezTo>
                    <a:cubicBezTo>
                      <a:pt x="13" y="349"/>
                      <a:pt x="21" y="337"/>
                      <a:pt x="21" y="322"/>
                    </a:cubicBezTo>
                    <a:cubicBezTo>
                      <a:pt x="21" y="322"/>
                      <a:pt x="21" y="322"/>
                      <a:pt x="21" y="322"/>
                    </a:cubicBezTo>
                    <a:moveTo>
                      <a:pt x="0" y="0"/>
                    </a:moveTo>
                    <a:cubicBezTo>
                      <a:pt x="0" y="317"/>
                      <a:pt x="0" y="317"/>
                      <a:pt x="0" y="317"/>
                    </a:cubicBezTo>
                    <a:cubicBezTo>
                      <a:pt x="21" y="317"/>
                      <a:pt x="21" y="317"/>
                      <a:pt x="21" y="31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12"/>
                      <a:pt x="13" y="0"/>
                      <a:pt x="0" y="0"/>
                    </a:cubicBezTo>
                  </a:path>
                </a:pathLst>
              </a:custGeom>
              <a:solidFill>
                <a:srgbClr val="C7CA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9" name="Freeform 274"/>
              <p:cNvSpPr>
                <a:spLocks/>
              </p:cNvSpPr>
              <p:nvPr/>
            </p:nvSpPr>
            <p:spPr bwMode="auto">
              <a:xfrm>
                <a:off x="2626" y="1957"/>
                <a:ext cx="50" cy="12"/>
              </a:xfrm>
              <a:custGeom>
                <a:avLst/>
                <a:gdLst>
                  <a:gd name="T0" fmla="*/ 50 w 50"/>
                  <a:gd name="T1" fmla="*/ 0 h 12"/>
                  <a:gd name="T2" fmla="*/ 50 w 50"/>
                  <a:gd name="T3" fmla="*/ 0 h 12"/>
                  <a:gd name="T4" fmla="*/ 0 w 50"/>
                  <a:gd name="T5" fmla="*/ 0 h 12"/>
                  <a:gd name="T6" fmla="*/ 0 w 50"/>
                  <a:gd name="T7" fmla="*/ 12 h 12"/>
                  <a:gd name="T8" fmla="*/ 50 w 50"/>
                  <a:gd name="T9" fmla="*/ 12 h 12"/>
                  <a:gd name="T10" fmla="*/ 50 w 5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2">
                    <a:moveTo>
                      <a:pt x="50" y="0"/>
                    </a:moveTo>
                    <a:lnTo>
                      <a:pt x="5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50" y="12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7E7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0" name="Freeform 275"/>
              <p:cNvSpPr>
                <a:spLocks/>
              </p:cNvSpPr>
              <p:nvPr/>
            </p:nvSpPr>
            <p:spPr bwMode="auto">
              <a:xfrm>
                <a:off x="2626" y="1957"/>
                <a:ext cx="50" cy="12"/>
              </a:xfrm>
              <a:custGeom>
                <a:avLst/>
                <a:gdLst>
                  <a:gd name="T0" fmla="*/ 50 w 50"/>
                  <a:gd name="T1" fmla="*/ 0 h 12"/>
                  <a:gd name="T2" fmla="*/ 50 w 50"/>
                  <a:gd name="T3" fmla="*/ 0 h 12"/>
                  <a:gd name="T4" fmla="*/ 0 w 50"/>
                  <a:gd name="T5" fmla="*/ 0 h 12"/>
                  <a:gd name="T6" fmla="*/ 0 w 50"/>
                  <a:gd name="T7" fmla="*/ 12 h 12"/>
                  <a:gd name="T8" fmla="*/ 50 w 50"/>
                  <a:gd name="T9" fmla="*/ 12 h 12"/>
                  <a:gd name="T10" fmla="*/ 50 w 5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2">
                    <a:moveTo>
                      <a:pt x="50" y="0"/>
                    </a:moveTo>
                    <a:lnTo>
                      <a:pt x="5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50" y="12"/>
                    </a:lnTo>
                    <a:lnTo>
                      <a:pt x="5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1" name="Freeform 276"/>
              <p:cNvSpPr>
                <a:spLocks/>
              </p:cNvSpPr>
              <p:nvPr/>
            </p:nvSpPr>
            <p:spPr bwMode="auto">
              <a:xfrm>
                <a:off x="2671" y="1257"/>
                <a:ext cx="551" cy="414"/>
              </a:xfrm>
              <a:custGeom>
                <a:avLst/>
                <a:gdLst>
                  <a:gd name="T0" fmla="*/ 437 w 551"/>
                  <a:gd name="T1" fmla="*/ 214 h 414"/>
                  <a:gd name="T2" fmla="*/ 475 w 551"/>
                  <a:gd name="T3" fmla="*/ 138 h 414"/>
                  <a:gd name="T4" fmla="*/ 551 w 551"/>
                  <a:gd name="T5" fmla="*/ 0 h 414"/>
                  <a:gd name="T6" fmla="*/ 0 w 551"/>
                  <a:gd name="T7" fmla="*/ 0 h 414"/>
                  <a:gd name="T8" fmla="*/ 0 w 551"/>
                  <a:gd name="T9" fmla="*/ 145 h 414"/>
                  <a:gd name="T10" fmla="*/ 0 w 551"/>
                  <a:gd name="T11" fmla="*/ 283 h 414"/>
                  <a:gd name="T12" fmla="*/ 0 w 551"/>
                  <a:gd name="T13" fmla="*/ 414 h 414"/>
                  <a:gd name="T14" fmla="*/ 551 w 551"/>
                  <a:gd name="T15" fmla="*/ 414 h 414"/>
                  <a:gd name="T16" fmla="*/ 475 w 551"/>
                  <a:gd name="T17" fmla="*/ 283 h 414"/>
                  <a:gd name="T18" fmla="*/ 437 w 551"/>
                  <a:gd name="T19" fmla="*/ 214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1" h="414">
                    <a:moveTo>
                      <a:pt x="437" y="214"/>
                    </a:moveTo>
                    <a:lnTo>
                      <a:pt x="475" y="138"/>
                    </a:lnTo>
                    <a:lnTo>
                      <a:pt x="551" y="0"/>
                    </a:lnTo>
                    <a:lnTo>
                      <a:pt x="0" y="0"/>
                    </a:lnTo>
                    <a:lnTo>
                      <a:pt x="0" y="145"/>
                    </a:lnTo>
                    <a:lnTo>
                      <a:pt x="0" y="283"/>
                    </a:lnTo>
                    <a:lnTo>
                      <a:pt x="0" y="414"/>
                    </a:lnTo>
                    <a:lnTo>
                      <a:pt x="551" y="414"/>
                    </a:lnTo>
                    <a:lnTo>
                      <a:pt x="475" y="283"/>
                    </a:lnTo>
                    <a:lnTo>
                      <a:pt x="437" y="214"/>
                    </a:lnTo>
                    <a:close/>
                  </a:path>
                </a:pathLst>
              </a:custGeom>
              <a:solidFill>
                <a:srgbClr val="CE41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90" name="Freeform 236"/>
            <p:cNvSpPr>
              <a:spLocks/>
            </p:cNvSpPr>
            <p:nvPr/>
          </p:nvSpPr>
          <p:spPr bwMode="auto">
            <a:xfrm>
              <a:off x="1031869" y="5089170"/>
              <a:ext cx="72198" cy="114040"/>
            </a:xfrm>
            <a:custGeom>
              <a:avLst/>
              <a:gdLst>
                <a:gd name="T0" fmla="*/ 0 w 88"/>
                <a:gd name="T1" fmla="*/ 139 h 139"/>
                <a:gd name="T2" fmla="*/ 45 w 88"/>
                <a:gd name="T3" fmla="*/ 0 h 139"/>
                <a:gd name="T4" fmla="*/ 88 w 88"/>
                <a:gd name="T5" fmla="*/ 139 h 139"/>
                <a:gd name="T6" fmla="*/ 0 w 88"/>
                <a:gd name="T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39">
                  <a:moveTo>
                    <a:pt x="0" y="139"/>
                  </a:moveTo>
                  <a:lnTo>
                    <a:pt x="45" y="0"/>
                  </a:lnTo>
                  <a:lnTo>
                    <a:pt x="88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2" name="组合 1251"/>
          <p:cNvGrpSpPr/>
          <p:nvPr/>
        </p:nvGrpSpPr>
        <p:grpSpPr>
          <a:xfrm>
            <a:off x="3621471" y="1611949"/>
            <a:ext cx="3864869" cy="770205"/>
            <a:chOff x="3370459" y="1540912"/>
            <a:chExt cx="3864869" cy="770205"/>
          </a:xfrm>
        </p:grpSpPr>
        <p:sp>
          <p:nvSpPr>
            <p:cNvPr id="393" name="TextBox 164"/>
            <p:cNvSpPr txBox="1">
              <a:spLocks noChangeArrowheads="1"/>
            </p:cNvSpPr>
            <p:nvPr/>
          </p:nvSpPr>
          <p:spPr bwMode="auto">
            <a:xfrm>
              <a:off x="3415125" y="1541676"/>
              <a:ext cx="3820203" cy="769441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4800" b="0">
                  <a:solidFill>
                    <a:srgbClr val="FD3131"/>
                  </a:solidFill>
                  <a:effectLst/>
                  <a:latin typeface="Nexa Bold" panose="02000000000000000000" pitchFamily="50" charset="0"/>
                  <a:ea typeface="汉仪大宋简" panose="02010609000101010101" pitchFamily="49" charset="-122"/>
                </a:defRPr>
              </a:lvl1pPr>
            </a:lstStyle>
            <a:p>
              <a:pPr algn="l"/>
              <a:r>
                <a:rPr lang="zh-CN" altLang="en-US" sz="4400" i="1" dirty="0" smtClean="0">
                  <a:solidFill>
                    <a:srgbClr val="0076B3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寻找</a:t>
              </a:r>
              <a:r>
                <a:rPr lang="zh-CN" altLang="en-US" sz="4400" i="1" dirty="0">
                  <a:solidFill>
                    <a:srgbClr val="0076B3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新</a:t>
              </a:r>
              <a:r>
                <a:rPr lang="zh-CN" altLang="en-US" sz="4400" i="1" dirty="0" smtClean="0">
                  <a:solidFill>
                    <a:srgbClr val="0076B3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突破</a:t>
              </a:r>
              <a:endParaRPr lang="zh-CN" altLang="en-US" i="1" dirty="0">
                <a:solidFill>
                  <a:srgbClr val="0076B3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  <p:sp>
          <p:nvSpPr>
            <p:cNvPr id="384" name="TextBox 164"/>
            <p:cNvSpPr txBox="1">
              <a:spLocks noChangeArrowheads="1"/>
            </p:cNvSpPr>
            <p:nvPr/>
          </p:nvSpPr>
          <p:spPr bwMode="auto">
            <a:xfrm>
              <a:off x="3370459" y="1540912"/>
              <a:ext cx="3820203" cy="769441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4800" b="0">
                  <a:solidFill>
                    <a:srgbClr val="FD3131"/>
                  </a:solidFill>
                  <a:effectLst/>
                  <a:latin typeface="Nexa Bold" panose="02000000000000000000" pitchFamily="50" charset="0"/>
                  <a:ea typeface="汉仪大宋简" panose="02010609000101010101" pitchFamily="49" charset="-122"/>
                </a:defRPr>
              </a:lvl1pPr>
            </a:lstStyle>
            <a:p>
              <a:pPr algn="l"/>
              <a:r>
                <a:rPr lang="zh-CN" altLang="en-US" sz="4400" i="1" dirty="0" smtClean="0">
                  <a:solidFill>
                    <a:srgbClr val="FEC422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寻找新突破</a:t>
              </a:r>
              <a:endParaRPr lang="zh-CN" altLang="en-US" i="1" dirty="0">
                <a:solidFill>
                  <a:srgbClr val="FEC422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</p:grpSp>
      <p:sp>
        <p:nvSpPr>
          <p:cNvPr id="391" name="TextBox 164"/>
          <p:cNvSpPr txBox="1">
            <a:spLocks noChangeArrowheads="1"/>
          </p:cNvSpPr>
          <p:nvPr/>
        </p:nvSpPr>
        <p:spPr bwMode="auto">
          <a:xfrm>
            <a:off x="1256835" y="454688"/>
            <a:ext cx="2278715" cy="1323439"/>
          </a:xfrm>
          <a:prstGeom prst="rect">
            <a:avLst/>
          </a:prstGeom>
          <a:noFill/>
          <a:extLst/>
        </p:spPr>
        <p:txBody>
          <a:bodyPr vert="horz" wrap="squar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4800" b="0">
                <a:solidFill>
                  <a:srgbClr val="FD3131"/>
                </a:solidFill>
                <a:effectLst/>
                <a:latin typeface="Nexa Bold" panose="02000000000000000000" pitchFamily="50" charset="0"/>
                <a:ea typeface="汉仪大宋简" panose="02010609000101010101" pitchFamily="49" charset="-122"/>
              </a:defRPr>
            </a:lvl1pPr>
          </a:lstStyle>
          <a:p>
            <a:pPr algn="l"/>
            <a:r>
              <a:rPr lang="zh-CN" altLang="en-US" sz="8000" i="1" dirty="0">
                <a:solidFill>
                  <a:srgbClr val="0076B3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谢谢</a:t>
            </a:r>
            <a:endParaRPr lang="zh-CN" altLang="en-US" sz="7200" i="1" dirty="0">
              <a:solidFill>
                <a:srgbClr val="0076B3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19836" y="953082"/>
            <a:ext cx="1927742" cy="675761"/>
            <a:chOff x="3119836" y="953082"/>
            <a:chExt cx="1927742" cy="675761"/>
          </a:xfrm>
        </p:grpSpPr>
        <p:sp>
          <p:nvSpPr>
            <p:cNvPr id="424" name="任意多边形 423"/>
            <p:cNvSpPr/>
            <p:nvPr/>
          </p:nvSpPr>
          <p:spPr>
            <a:xfrm>
              <a:off x="4550139" y="953082"/>
              <a:ext cx="497439" cy="637363"/>
            </a:xfrm>
            <a:custGeom>
              <a:avLst/>
              <a:gdLst>
                <a:gd name="connsiteX0" fmla="*/ 161867 w 381524"/>
                <a:gd name="connsiteY0" fmla="*/ 0 h 488842"/>
                <a:gd name="connsiteX1" fmla="*/ 381524 w 381524"/>
                <a:gd name="connsiteY1" fmla="*/ 0 h 488842"/>
                <a:gd name="connsiteX2" fmla="*/ 296453 w 381524"/>
                <a:gd name="connsiteY2" fmla="*/ 43752 h 488842"/>
                <a:gd name="connsiteX3" fmla="*/ 363415 w 381524"/>
                <a:gd name="connsiteY3" fmla="*/ 78192 h 488842"/>
                <a:gd name="connsiteX4" fmla="*/ 271555 w 381524"/>
                <a:gd name="connsiteY4" fmla="*/ 125435 h 488842"/>
                <a:gd name="connsiteX5" fmla="*/ 338518 w 381524"/>
                <a:gd name="connsiteY5" fmla="*/ 159874 h 488842"/>
                <a:gd name="connsiteX6" fmla="*/ 246658 w 381524"/>
                <a:gd name="connsiteY6" fmla="*/ 207118 h 488842"/>
                <a:gd name="connsiteX7" fmla="*/ 313621 w 381524"/>
                <a:gd name="connsiteY7" fmla="*/ 241557 h 488842"/>
                <a:gd name="connsiteX8" fmla="*/ 221761 w 381524"/>
                <a:gd name="connsiteY8" fmla="*/ 288801 h 488842"/>
                <a:gd name="connsiteX9" fmla="*/ 288723 w 381524"/>
                <a:gd name="connsiteY9" fmla="*/ 323240 h 488842"/>
                <a:gd name="connsiteX10" fmla="*/ 196864 w 381524"/>
                <a:gd name="connsiteY10" fmla="*/ 370484 h 488842"/>
                <a:gd name="connsiteX11" fmla="*/ 263827 w 381524"/>
                <a:gd name="connsiteY11" fmla="*/ 404923 h 488842"/>
                <a:gd name="connsiteX12" fmla="*/ 171967 w 381524"/>
                <a:gd name="connsiteY12" fmla="*/ 452168 h 488842"/>
                <a:gd name="connsiteX13" fmla="*/ 238934 w 381524"/>
                <a:gd name="connsiteY13" fmla="*/ 488666 h 488842"/>
                <a:gd name="connsiteX14" fmla="*/ 0 w 381524"/>
                <a:gd name="connsiteY14" fmla="*/ 488842 h 488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524" h="488842">
                  <a:moveTo>
                    <a:pt x="161867" y="0"/>
                  </a:moveTo>
                  <a:lnTo>
                    <a:pt x="381524" y="0"/>
                  </a:lnTo>
                  <a:lnTo>
                    <a:pt x="296453" y="43752"/>
                  </a:lnTo>
                  <a:lnTo>
                    <a:pt x="363415" y="78192"/>
                  </a:lnTo>
                  <a:lnTo>
                    <a:pt x="271555" y="125435"/>
                  </a:lnTo>
                  <a:lnTo>
                    <a:pt x="338518" y="159874"/>
                  </a:lnTo>
                  <a:lnTo>
                    <a:pt x="246658" y="207118"/>
                  </a:lnTo>
                  <a:lnTo>
                    <a:pt x="313621" y="241557"/>
                  </a:lnTo>
                  <a:lnTo>
                    <a:pt x="221761" y="288801"/>
                  </a:lnTo>
                  <a:lnTo>
                    <a:pt x="288723" y="323240"/>
                  </a:lnTo>
                  <a:lnTo>
                    <a:pt x="196864" y="370484"/>
                  </a:lnTo>
                  <a:lnTo>
                    <a:pt x="263827" y="404923"/>
                  </a:lnTo>
                  <a:lnTo>
                    <a:pt x="171967" y="452168"/>
                  </a:lnTo>
                  <a:lnTo>
                    <a:pt x="238934" y="488666"/>
                  </a:lnTo>
                  <a:lnTo>
                    <a:pt x="0" y="488842"/>
                  </a:lnTo>
                  <a:close/>
                </a:path>
              </a:pathLst>
            </a:custGeom>
            <a:solidFill>
              <a:srgbClr val="0076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8" name="任意多边形 337"/>
            <p:cNvSpPr/>
            <p:nvPr/>
          </p:nvSpPr>
          <p:spPr>
            <a:xfrm>
              <a:off x="3119836" y="991174"/>
              <a:ext cx="1721403" cy="637669"/>
            </a:xfrm>
            <a:custGeom>
              <a:avLst/>
              <a:gdLst>
                <a:gd name="connsiteX0" fmla="*/ 211147 w 1721403"/>
                <a:gd name="connsiteY0" fmla="*/ 0 h 637669"/>
                <a:gd name="connsiteX1" fmla="*/ 1721403 w 1721403"/>
                <a:gd name="connsiteY1" fmla="*/ 0 h 637669"/>
                <a:gd name="connsiteX2" fmla="*/ 1510624 w 1721403"/>
                <a:gd name="connsiteY2" fmla="*/ 636557 h 637669"/>
                <a:gd name="connsiteX3" fmla="*/ 0 w 1721403"/>
                <a:gd name="connsiteY3" fmla="*/ 637669 h 637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1403" h="637669">
                  <a:moveTo>
                    <a:pt x="211147" y="0"/>
                  </a:moveTo>
                  <a:lnTo>
                    <a:pt x="1721403" y="0"/>
                  </a:lnTo>
                  <a:lnTo>
                    <a:pt x="1510624" y="636557"/>
                  </a:lnTo>
                  <a:lnTo>
                    <a:pt x="0" y="637669"/>
                  </a:lnTo>
                  <a:close/>
                </a:path>
              </a:pathLst>
            </a:custGeom>
            <a:solidFill>
              <a:srgbClr val="0076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3" name="TextBox 164"/>
          <p:cNvSpPr txBox="1">
            <a:spLocks noChangeArrowheads="1"/>
          </p:cNvSpPr>
          <p:nvPr/>
        </p:nvSpPr>
        <p:spPr bwMode="auto">
          <a:xfrm>
            <a:off x="1196822" y="449952"/>
            <a:ext cx="2278715" cy="1323439"/>
          </a:xfrm>
          <a:prstGeom prst="rect">
            <a:avLst/>
          </a:prstGeom>
          <a:noFill/>
          <a:extLst/>
        </p:spPr>
        <p:txBody>
          <a:bodyPr vert="horz" wrap="squar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4800" b="0">
                <a:solidFill>
                  <a:srgbClr val="FD3131"/>
                </a:solidFill>
                <a:effectLst/>
                <a:latin typeface="Nexa Bold" panose="02000000000000000000" pitchFamily="50" charset="0"/>
                <a:ea typeface="汉仪大宋简" panose="02010609000101010101" pitchFamily="49" charset="-122"/>
              </a:defRPr>
            </a:lvl1pPr>
          </a:lstStyle>
          <a:p>
            <a:pPr algn="l"/>
            <a:r>
              <a:rPr lang="zh-CN" altLang="en-US" sz="8000" i="1" dirty="0">
                <a:solidFill>
                  <a:srgbClr val="FFC000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谢谢</a:t>
            </a:r>
            <a:endParaRPr lang="zh-CN" altLang="en-US" sz="7200" i="1" dirty="0">
              <a:solidFill>
                <a:schemeClr val="bg1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558491" y="893237"/>
            <a:ext cx="2427252" cy="769441"/>
            <a:chOff x="3165286" y="893237"/>
            <a:chExt cx="2427252" cy="769441"/>
          </a:xfrm>
        </p:grpSpPr>
        <p:sp>
          <p:nvSpPr>
            <p:cNvPr id="419" name="任意多边形 418"/>
            <p:cNvSpPr/>
            <p:nvPr/>
          </p:nvSpPr>
          <p:spPr>
            <a:xfrm>
              <a:off x="5095099" y="952089"/>
              <a:ext cx="497439" cy="637363"/>
            </a:xfrm>
            <a:custGeom>
              <a:avLst/>
              <a:gdLst>
                <a:gd name="connsiteX0" fmla="*/ 161867 w 381524"/>
                <a:gd name="connsiteY0" fmla="*/ 0 h 488842"/>
                <a:gd name="connsiteX1" fmla="*/ 381524 w 381524"/>
                <a:gd name="connsiteY1" fmla="*/ 0 h 488842"/>
                <a:gd name="connsiteX2" fmla="*/ 296453 w 381524"/>
                <a:gd name="connsiteY2" fmla="*/ 43752 h 488842"/>
                <a:gd name="connsiteX3" fmla="*/ 363415 w 381524"/>
                <a:gd name="connsiteY3" fmla="*/ 78192 h 488842"/>
                <a:gd name="connsiteX4" fmla="*/ 271555 w 381524"/>
                <a:gd name="connsiteY4" fmla="*/ 125435 h 488842"/>
                <a:gd name="connsiteX5" fmla="*/ 338518 w 381524"/>
                <a:gd name="connsiteY5" fmla="*/ 159874 h 488842"/>
                <a:gd name="connsiteX6" fmla="*/ 246658 w 381524"/>
                <a:gd name="connsiteY6" fmla="*/ 207118 h 488842"/>
                <a:gd name="connsiteX7" fmla="*/ 313621 w 381524"/>
                <a:gd name="connsiteY7" fmla="*/ 241557 h 488842"/>
                <a:gd name="connsiteX8" fmla="*/ 221761 w 381524"/>
                <a:gd name="connsiteY8" fmla="*/ 288801 h 488842"/>
                <a:gd name="connsiteX9" fmla="*/ 288723 w 381524"/>
                <a:gd name="connsiteY9" fmla="*/ 323240 h 488842"/>
                <a:gd name="connsiteX10" fmla="*/ 196864 w 381524"/>
                <a:gd name="connsiteY10" fmla="*/ 370484 h 488842"/>
                <a:gd name="connsiteX11" fmla="*/ 263827 w 381524"/>
                <a:gd name="connsiteY11" fmla="*/ 404923 h 488842"/>
                <a:gd name="connsiteX12" fmla="*/ 171967 w 381524"/>
                <a:gd name="connsiteY12" fmla="*/ 452168 h 488842"/>
                <a:gd name="connsiteX13" fmla="*/ 238934 w 381524"/>
                <a:gd name="connsiteY13" fmla="*/ 488666 h 488842"/>
                <a:gd name="connsiteX14" fmla="*/ 0 w 381524"/>
                <a:gd name="connsiteY14" fmla="*/ 488842 h 488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524" h="488842">
                  <a:moveTo>
                    <a:pt x="161867" y="0"/>
                  </a:moveTo>
                  <a:lnTo>
                    <a:pt x="381524" y="0"/>
                  </a:lnTo>
                  <a:lnTo>
                    <a:pt x="296453" y="43752"/>
                  </a:lnTo>
                  <a:lnTo>
                    <a:pt x="363415" y="78192"/>
                  </a:lnTo>
                  <a:lnTo>
                    <a:pt x="271555" y="125435"/>
                  </a:lnTo>
                  <a:lnTo>
                    <a:pt x="338518" y="159874"/>
                  </a:lnTo>
                  <a:lnTo>
                    <a:pt x="246658" y="207118"/>
                  </a:lnTo>
                  <a:lnTo>
                    <a:pt x="313621" y="241557"/>
                  </a:lnTo>
                  <a:lnTo>
                    <a:pt x="221761" y="288801"/>
                  </a:lnTo>
                  <a:lnTo>
                    <a:pt x="288723" y="323240"/>
                  </a:lnTo>
                  <a:lnTo>
                    <a:pt x="196864" y="370484"/>
                  </a:lnTo>
                  <a:lnTo>
                    <a:pt x="263827" y="404923"/>
                  </a:lnTo>
                  <a:lnTo>
                    <a:pt x="171967" y="452168"/>
                  </a:lnTo>
                  <a:lnTo>
                    <a:pt x="238934" y="488666"/>
                  </a:lnTo>
                  <a:lnTo>
                    <a:pt x="0" y="488842"/>
                  </a:lnTo>
                  <a:close/>
                </a:path>
              </a:pathLst>
            </a:custGeom>
            <a:solidFill>
              <a:srgbClr val="E2A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7" name="任意多边形 1256"/>
            <p:cNvSpPr/>
            <p:nvPr/>
          </p:nvSpPr>
          <p:spPr>
            <a:xfrm>
              <a:off x="5258094" y="953677"/>
              <a:ext cx="166688" cy="111918"/>
            </a:xfrm>
            <a:custGeom>
              <a:avLst/>
              <a:gdLst>
                <a:gd name="connsiteX0" fmla="*/ 166688 w 166688"/>
                <a:gd name="connsiteY0" fmla="*/ 35718 h 111918"/>
                <a:gd name="connsiteX1" fmla="*/ 0 w 166688"/>
                <a:gd name="connsiteY1" fmla="*/ 111918 h 111918"/>
                <a:gd name="connsiteX2" fmla="*/ 42863 w 166688"/>
                <a:gd name="connsiteY2" fmla="*/ 0 h 111918"/>
                <a:gd name="connsiteX3" fmla="*/ 166688 w 166688"/>
                <a:gd name="connsiteY3" fmla="*/ 35718 h 11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688" h="111918">
                  <a:moveTo>
                    <a:pt x="166688" y="35718"/>
                  </a:moveTo>
                  <a:lnTo>
                    <a:pt x="0" y="111918"/>
                  </a:lnTo>
                  <a:lnTo>
                    <a:pt x="42863" y="0"/>
                  </a:lnTo>
                  <a:lnTo>
                    <a:pt x="166688" y="35718"/>
                  </a:lnTo>
                  <a:close/>
                </a:path>
              </a:pathLst>
            </a:custGeom>
            <a:solidFill>
              <a:srgbClr val="D2A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2" name="任意多边形 281"/>
            <p:cNvSpPr/>
            <p:nvPr/>
          </p:nvSpPr>
          <p:spPr>
            <a:xfrm>
              <a:off x="3165286" y="991876"/>
              <a:ext cx="2254400" cy="638061"/>
            </a:xfrm>
            <a:custGeom>
              <a:avLst/>
              <a:gdLst>
                <a:gd name="connsiteX0" fmla="*/ 715024 w 2254400"/>
                <a:gd name="connsiteY0" fmla="*/ 0 h 638061"/>
                <a:gd name="connsiteX1" fmla="*/ 2254400 w 2254400"/>
                <a:gd name="connsiteY1" fmla="*/ 0 h 638061"/>
                <a:gd name="connsiteX2" fmla="*/ 2043621 w 2254400"/>
                <a:gd name="connsiteY2" fmla="*/ 636557 h 638061"/>
                <a:gd name="connsiteX3" fmla="*/ 0 w 2254400"/>
                <a:gd name="connsiteY3" fmla="*/ 638061 h 638061"/>
                <a:gd name="connsiteX4" fmla="*/ 535 w 2254400"/>
                <a:gd name="connsiteY4" fmla="*/ 636446 h 638061"/>
                <a:gd name="connsiteX5" fmla="*/ 504405 w 2254400"/>
                <a:gd name="connsiteY5" fmla="*/ 636075 h 638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54400" h="638061">
                  <a:moveTo>
                    <a:pt x="715024" y="0"/>
                  </a:moveTo>
                  <a:lnTo>
                    <a:pt x="2254400" y="0"/>
                  </a:lnTo>
                  <a:lnTo>
                    <a:pt x="2043621" y="636557"/>
                  </a:lnTo>
                  <a:lnTo>
                    <a:pt x="0" y="638061"/>
                  </a:lnTo>
                  <a:lnTo>
                    <a:pt x="535" y="636446"/>
                  </a:lnTo>
                  <a:lnTo>
                    <a:pt x="504405" y="636075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8" name="TextBox 164"/>
            <p:cNvSpPr txBox="1">
              <a:spLocks noChangeArrowheads="1"/>
            </p:cNvSpPr>
            <p:nvPr/>
          </p:nvSpPr>
          <p:spPr bwMode="auto">
            <a:xfrm>
              <a:off x="3837483" y="893237"/>
              <a:ext cx="1447053" cy="769441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4800" b="0">
                  <a:solidFill>
                    <a:srgbClr val="FD3131"/>
                  </a:solidFill>
                  <a:effectLst/>
                  <a:latin typeface="Nexa Bold" panose="02000000000000000000" pitchFamily="50" charset="0"/>
                  <a:ea typeface="汉仪大宋简" panose="02010609000101010101" pitchFamily="49" charset="-122"/>
                </a:defRPr>
              </a:lvl1pPr>
            </a:lstStyle>
            <a:p>
              <a:pPr algn="l"/>
              <a:r>
                <a:rPr lang="zh-CN" altLang="en-US" sz="4400" i="1" dirty="0">
                  <a:solidFill>
                    <a:schemeClr val="bg1"/>
                  </a:solidFill>
                  <a:latin typeface="汉仪菱心体简" panose="02010609000101010101" pitchFamily="49" charset="-122"/>
                  <a:ea typeface="汉仪菱心体简" panose="02010609000101010101" pitchFamily="49" charset="-122"/>
                </a:rPr>
                <a:t>观看</a:t>
              </a:r>
              <a:endParaRPr lang="zh-CN" altLang="en-US" i="1" dirty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</p:grpSp>
      <p:sp>
        <p:nvSpPr>
          <p:cNvPr id="448" name="矩形 447"/>
          <p:cNvSpPr/>
          <p:nvPr/>
        </p:nvSpPr>
        <p:spPr>
          <a:xfrm>
            <a:off x="4144518" y="2373833"/>
            <a:ext cx="3173137" cy="230832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r>
              <a:rPr lang="zh-CN" altLang="en-US" sz="900" dirty="0" smtClean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不断挑战，不断学习，永不停歇自己的脚步！</a:t>
            </a:r>
            <a:endParaRPr lang="zh-CN" altLang="en-US" sz="900" dirty="0">
              <a:solidFill>
                <a:schemeClr val="bg1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801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5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0094D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81" name="TextBox 164"/>
          <p:cNvSpPr txBox="1">
            <a:spLocks noChangeArrowheads="1"/>
          </p:cNvSpPr>
          <p:nvPr/>
        </p:nvSpPr>
        <p:spPr bwMode="auto">
          <a:xfrm>
            <a:off x="251750" y="102725"/>
            <a:ext cx="2278715" cy="923330"/>
          </a:xfrm>
          <a:prstGeom prst="rect">
            <a:avLst/>
          </a:prstGeom>
          <a:noFill/>
          <a:extLst/>
        </p:spPr>
        <p:txBody>
          <a:bodyPr vert="horz" wrap="squar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4800" b="0">
                <a:solidFill>
                  <a:srgbClr val="FD3131"/>
                </a:solidFill>
                <a:effectLst/>
                <a:latin typeface="Nexa Bold" panose="02000000000000000000" pitchFamily="50" charset="0"/>
                <a:ea typeface="汉仪大宋简" panose="02010609000101010101" pitchFamily="49" charset="-122"/>
              </a:defRPr>
            </a:lvl1pPr>
          </a:lstStyle>
          <a:p>
            <a:pPr algn="l"/>
            <a:r>
              <a:rPr lang="zh-CN" altLang="en-US" sz="5400" i="1" dirty="0" smtClean="0">
                <a:solidFill>
                  <a:srgbClr val="0076B3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目录</a:t>
            </a:r>
            <a:endParaRPr lang="zh-CN" altLang="en-US" sz="5400" i="1" dirty="0">
              <a:solidFill>
                <a:srgbClr val="0076B3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1199" name="Freeform 197"/>
          <p:cNvSpPr>
            <a:spLocks/>
          </p:cNvSpPr>
          <p:nvPr/>
        </p:nvSpPr>
        <p:spPr bwMode="auto">
          <a:xfrm>
            <a:off x="8583308" y="2105947"/>
            <a:ext cx="483716" cy="292615"/>
          </a:xfrm>
          <a:custGeom>
            <a:avLst/>
            <a:gdLst>
              <a:gd name="T0" fmla="*/ 551 w 673"/>
              <a:gd name="T1" fmla="*/ 147 h 392"/>
              <a:gd name="T2" fmla="*/ 517 w 673"/>
              <a:gd name="T3" fmla="*/ 152 h 392"/>
              <a:gd name="T4" fmla="*/ 341 w 673"/>
              <a:gd name="T5" fmla="*/ 0 h 392"/>
              <a:gd name="T6" fmla="*/ 169 w 673"/>
              <a:gd name="T7" fmla="*/ 133 h 392"/>
              <a:gd name="T8" fmla="*/ 132 w 673"/>
              <a:gd name="T9" fmla="*/ 128 h 392"/>
              <a:gd name="T10" fmla="*/ 0 w 673"/>
              <a:gd name="T11" fmla="*/ 260 h 392"/>
              <a:gd name="T12" fmla="*/ 132 w 673"/>
              <a:gd name="T13" fmla="*/ 392 h 392"/>
              <a:gd name="T14" fmla="*/ 192 w 673"/>
              <a:gd name="T15" fmla="*/ 392 h 392"/>
              <a:gd name="T16" fmla="*/ 519 w 673"/>
              <a:gd name="T17" fmla="*/ 392 h 392"/>
              <a:gd name="T18" fmla="*/ 551 w 673"/>
              <a:gd name="T19" fmla="*/ 392 h 392"/>
              <a:gd name="T20" fmla="*/ 673 w 673"/>
              <a:gd name="T21" fmla="*/ 270 h 392"/>
              <a:gd name="T22" fmla="*/ 551 w 673"/>
              <a:gd name="T23" fmla="*/ 147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73" h="392">
                <a:moveTo>
                  <a:pt x="551" y="147"/>
                </a:moveTo>
                <a:cubicBezTo>
                  <a:pt x="539" y="147"/>
                  <a:pt x="528" y="149"/>
                  <a:pt x="517" y="152"/>
                </a:cubicBezTo>
                <a:cubicBezTo>
                  <a:pt x="505" y="66"/>
                  <a:pt x="431" y="0"/>
                  <a:pt x="341" y="0"/>
                </a:cubicBezTo>
                <a:cubicBezTo>
                  <a:pt x="258" y="0"/>
                  <a:pt x="189" y="57"/>
                  <a:pt x="169" y="133"/>
                </a:cubicBezTo>
                <a:cubicBezTo>
                  <a:pt x="158" y="130"/>
                  <a:pt x="145" y="128"/>
                  <a:pt x="132" y="128"/>
                </a:cubicBezTo>
                <a:cubicBezTo>
                  <a:pt x="59" y="128"/>
                  <a:pt x="0" y="187"/>
                  <a:pt x="0" y="260"/>
                </a:cubicBezTo>
                <a:cubicBezTo>
                  <a:pt x="0" y="333"/>
                  <a:pt x="59" y="392"/>
                  <a:pt x="132" y="392"/>
                </a:cubicBezTo>
                <a:cubicBezTo>
                  <a:pt x="192" y="392"/>
                  <a:pt x="192" y="392"/>
                  <a:pt x="192" y="392"/>
                </a:cubicBezTo>
                <a:cubicBezTo>
                  <a:pt x="519" y="392"/>
                  <a:pt x="519" y="392"/>
                  <a:pt x="519" y="392"/>
                </a:cubicBezTo>
                <a:cubicBezTo>
                  <a:pt x="551" y="392"/>
                  <a:pt x="551" y="392"/>
                  <a:pt x="551" y="392"/>
                </a:cubicBezTo>
                <a:cubicBezTo>
                  <a:pt x="618" y="392"/>
                  <a:pt x="673" y="338"/>
                  <a:pt x="673" y="270"/>
                </a:cubicBezTo>
                <a:cubicBezTo>
                  <a:pt x="673" y="202"/>
                  <a:pt x="618" y="147"/>
                  <a:pt x="551" y="1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259" name="组合 1258"/>
          <p:cNvGrpSpPr/>
          <p:nvPr/>
        </p:nvGrpSpPr>
        <p:grpSpPr>
          <a:xfrm>
            <a:off x="1562465" y="437173"/>
            <a:ext cx="2075292" cy="465517"/>
            <a:chOff x="2607113" y="1028258"/>
            <a:chExt cx="3022292" cy="677943"/>
          </a:xfrm>
        </p:grpSpPr>
        <p:grpSp>
          <p:nvGrpSpPr>
            <p:cNvPr id="423" name="组合 422"/>
            <p:cNvGrpSpPr/>
            <p:nvPr/>
          </p:nvGrpSpPr>
          <p:grpSpPr>
            <a:xfrm>
              <a:off x="3168665" y="1032429"/>
              <a:ext cx="2460740" cy="673772"/>
              <a:chOff x="7966678" y="-1312356"/>
              <a:chExt cx="2460740" cy="673772"/>
            </a:xfrm>
            <a:solidFill>
              <a:srgbClr val="0076B3"/>
            </a:solidFill>
          </p:grpSpPr>
          <p:sp>
            <p:nvSpPr>
              <p:cNvPr id="424" name="任意多边形 423"/>
              <p:cNvSpPr/>
              <p:nvPr/>
            </p:nvSpPr>
            <p:spPr>
              <a:xfrm>
                <a:off x="9929979" y="-1312356"/>
                <a:ext cx="497439" cy="637363"/>
              </a:xfrm>
              <a:custGeom>
                <a:avLst/>
                <a:gdLst>
                  <a:gd name="connsiteX0" fmla="*/ 161867 w 381524"/>
                  <a:gd name="connsiteY0" fmla="*/ 0 h 488842"/>
                  <a:gd name="connsiteX1" fmla="*/ 381524 w 381524"/>
                  <a:gd name="connsiteY1" fmla="*/ 0 h 488842"/>
                  <a:gd name="connsiteX2" fmla="*/ 296453 w 381524"/>
                  <a:gd name="connsiteY2" fmla="*/ 43752 h 488842"/>
                  <a:gd name="connsiteX3" fmla="*/ 363415 w 381524"/>
                  <a:gd name="connsiteY3" fmla="*/ 78192 h 488842"/>
                  <a:gd name="connsiteX4" fmla="*/ 271555 w 381524"/>
                  <a:gd name="connsiteY4" fmla="*/ 125435 h 488842"/>
                  <a:gd name="connsiteX5" fmla="*/ 338518 w 381524"/>
                  <a:gd name="connsiteY5" fmla="*/ 159874 h 488842"/>
                  <a:gd name="connsiteX6" fmla="*/ 246658 w 381524"/>
                  <a:gd name="connsiteY6" fmla="*/ 207118 h 488842"/>
                  <a:gd name="connsiteX7" fmla="*/ 313621 w 381524"/>
                  <a:gd name="connsiteY7" fmla="*/ 241557 h 488842"/>
                  <a:gd name="connsiteX8" fmla="*/ 221761 w 381524"/>
                  <a:gd name="connsiteY8" fmla="*/ 288801 h 488842"/>
                  <a:gd name="connsiteX9" fmla="*/ 288723 w 381524"/>
                  <a:gd name="connsiteY9" fmla="*/ 323240 h 488842"/>
                  <a:gd name="connsiteX10" fmla="*/ 196864 w 381524"/>
                  <a:gd name="connsiteY10" fmla="*/ 370484 h 488842"/>
                  <a:gd name="connsiteX11" fmla="*/ 263827 w 381524"/>
                  <a:gd name="connsiteY11" fmla="*/ 404923 h 488842"/>
                  <a:gd name="connsiteX12" fmla="*/ 171967 w 381524"/>
                  <a:gd name="connsiteY12" fmla="*/ 452168 h 488842"/>
                  <a:gd name="connsiteX13" fmla="*/ 238934 w 381524"/>
                  <a:gd name="connsiteY13" fmla="*/ 488666 h 488842"/>
                  <a:gd name="connsiteX14" fmla="*/ 0 w 381524"/>
                  <a:gd name="connsiteY14" fmla="*/ 488842 h 488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1524" h="488842">
                    <a:moveTo>
                      <a:pt x="161867" y="0"/>
                    </a:moveTo>
                    <a:lnTo>
                      <a:pt x="381524" y="0"/>
                    </a:lnTo>
                    <a:lnTo>
                      <a:pt x="296453" y="43752"/>
                    </a:lnTo>
                    <a:lnTo>
                      <a:pt x="363415" y="78192"/>
                    </a:lnTo>
                    <a:lnTo>
                      <a:pt x="271555" y="125435"/>
                    </a:lnTo>
                    <a:lnTo>
                      <a:pt x="338518" y="159874"/>
                    </a:lnTo>
                    <a:lnTo>
                      <a:pt x="246658" y="207118"/>
                    </a:lnTo>
                    <a:lnTo>
                      <a:pt x="313621" y="241557"/>
                    </a:lnTo>
                    <a:lnTo>
                      <a:pt x="221761" y="288801"/>
                    </a:lnTo>
                    <a:lnTo>
                      <a:pt x="288723" y="323240"/>
                    </a:lnTo>
                    <a:lnTo>
                      <a:pt x="196864" y="370484"/>
                    </a:lnTo>
                    <a:lnTo>
                      <a:pt x="263827" y="404923"/>
                    </a:lnTo>
                    <a:lnTo>
                      <a:pt x="171967" y="452168"/>
                    </a:lnTo>
                    <a:lnTo>
                      <a:pt x="238934" y="488666"/>
                    </a:lnTo>
                    <a:lnTo>
                      <a:pt x="0" y="48884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6" name="任意多边形 425"/>
              <p:cNvSpPr/>
              <p:nvPr/>
            </p:nvSpPr>
            <p:spPr>
              <a:xfrm>
                <a:off x="7966678" y="-1276645"/>
                <a:ext cx="2254400" cy="638061"/>
              </a:xfrm>
              <a:custGeom>
                <a:avLst/>
                <a:gdLst>
                  <a:gd name="connsiteX0" fmla="*/ 162218 w 1730916"/>
                  <a:gd name="connsiteY0" fmla="*/ 0 h 489900"/>
                  <a:gd name="connsiteX1" fmla="*/ 1730916 w 1730916"/>
                  <a:gd name="connsiteY1" fmla="*/ 0 h 489900"/>
                  <a:gd name="connsiteX2" fmla="*/ 1569081 w 1730916"/>
                  <a:gd name="connsiteY2" fmla="*/ 488745 h 489900"/>
                  <a:gd name="connsiteX3" fmla="*/ 0 w 1730916"/>
                  <a:gd name="connsiteY3" fmla="*/ 489900 h 48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30916" h="489900">
                    <a:moveTo>
                      <a:pt x="162218" y="0"/>
                    </a:moveTo>
                    <a:lnTo>
                      <a:pt x="1730916" y="0"/>
                    </a:lnTo>
                    <a:lnTo>
                      <a:pt x="1569081" y="488745"/>
                    </a:lnTo>
                    <a:lnTo>
                      <a:pt x="0" y="4899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58" name="组合 1257"/>
            <p:cNvGrpSpPr/>
            <p:nvPr/>
          </p:nvGrpSpPr>
          <p:grpSpPr>
            <a:xfrm>
              <a:off x="2607113" y="1028258"/>
              <a:ext cx="2947913" cy="677848"/>
              <a:chOff x="7453003" y="-1270268"/>
              <a:chExt cx="2947913" cy="677848"/>
            </a:xfrm>
          </p:grpSpPr>
          <p:sp>
            <p:nvSpPr>
              <p:cNvPr id="419" name="任意多边形 418"/>
              <p:cNvSpPr/>
              <p:nvPr/>
            </p:nvSpPr>
            <p:spPr>
              <a:xfrm>
                <a:off x="9903477" y="-1270268"/>
                <a:ext cx="497439" cy="637363"/>
              </a:xfrm>
              <a:custGeom>
                <a:avLst/>
                <a:gdLst>
                  <a:gd name="connsiteX0" fmla="*/ 161867 w 381524"/>
                  <a:gd name="connsiteY0" fmla="*/ 0 h 488842"/>
                  <a:gd name="connsiteX1" fmla="*/ 381524 w 381524"/>
                  <a:gd name="connsiteY1" fmla="*/ 0 h 488842"/>
                  <a:gd name="connsiteX2" fmla="*/ 296453 w 381524"/>
                  <a:gd name="connsiteY2" fmla="*/ 43752 h 488842"/>
                  <a:gd name="connsiteX3" fmla="*/ 363415 w 381524"/>
                  <a:gd name="connsiteY3" fmla="*/ 78192 h 488842"/>
                  <a:gd name="connsiteX4" fmla="*/ 271555 w 381524"/>
                  <a:gd name="connsiteY4" fmla="*/ 125435 h 488842"/>
                  <a:gd name="connsiteX5" fmla="*/ 338518 w 381524"/>
                  <a:gd name="connsiteY5" fmla="*/ 159874 h 488842"/>
                  <a:gd name="connsiteX6" fmla="*/ 246658 w 381524"/>
                  <a:gd name="connsiteY6" fmla="*/ 207118 h 488842"/>
                  <a:gd name="connsiteX7" fmla="*/ 313621 w 381524"/>
                  <a:gd name="connsiteY7" fmla="*/ 241557 h 488842"/>
                  <a:gd name="connsiteX8" fmla="*/ 221761 w 381524"/>
                  <a:gd name="connsiteY8" fmla="*/ 288801 h 488842"/>
                  <a:gd name="connsiteX9" fmla="*/ 288723 w 381524"/>
                  <a:gd name="connsiteY9" fmla="*/ 323240 h 488842"/>
                  <a:gd name="connsiteX10" fmla="*/ 196864 w 381524"/>
                  <a:gd name="connsiteY10" fmla="*/ 370484 h 488842"/>
                  <a:gd name="connsiteX11" fmla="*/ 263827 w 381524"/>
                  <a:gd name="connsiteY11" fmla="*/ 404923 h 488842"/>
                  <a:gd name="connsiteX12" fmla="*/ 171967 w 381524"/>
                  <a:gd name="connsiteY12" fmla="*/ 452168 h 488842"/>
                  <a:gd name="connsiteX13" fmla="*/ 238934 w 381524"/>
                  <a:gd name="connsiteY13" fmla="*/ 488666 h 488842"/>
                  <a:gd name="connsiteX14" fmla="*/ 0 w 381524"/>
                  <a:gd name="connsiteY14" fmla="*/ 488842 h 488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1524" h="488842">
                    <a:moveTo>
                      <a:pt x="161867" y="0"/>
                    </a:moveTo>
                    <a:lnTo>
                      <a:pt x="381524" y="0"/>
                    </a:lnTo>
                    <a:lnTo>
                      <a:pt x="296453" y="43752"/>
                    </a:lnTo>
                    <a:lnTo>
                      <a:pt x="363415" y="78192"/>
                    </a:lnTo>
                    <a:lnTo>
                      <a:pt x="271555" y="125435"/>
                    </a:lnTo>
                    <a:lnTo>
                      <a:pt x="338518" y="159874"/>
                    </a:lnTo>
                    <a:lnTo>
                      <a:pt x="246658" y="207118"/>
                    </a:lnTo>
                    <a:lnTo>
                      <a:pt x="313621" y="241557"/>
                    </a:lnTo>
                    <a:lnTo>
                      <a:pt x="221761" y="288801"/>
                    </a:lnTo>
                    <a:lnTo>
                      <a:pt x="288723" y="323240"/>
                    </a:lnTo>
                    <a:lnTo>
                      <a:pt x="196864" y="370484"/>
                    </a:lnTo>
                    <a:lnTo>
                      <a:pt x="263827" y="404923"/>
                    </a:lnTo>
                    <a:lnTo>
                      <a:pt x="171967" y="452168"/>
                    </a:lnTo>
                    <a:lnTo>
                      <a:pt x="238934" y="488666"/>
                    </a:lnTo>
                    <a:lnTo>
                      <a:pt x="0" y="488842"/>
                    </a:lnTo>
                    <a:close/>
                  </a:path>
                </a:pathLst>
              </a:custGeom>
              <a:solidFill>
                <a:srgbClr val="E2A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7" name="任意多边形 1256"/>
              <p:cNvSpPr/>
              <p:nvPr/>
            </p:nvSpPr>
            <p:spPr>
              <a:xfrm>
                <a:off x="10066472" y="-1268680"/>
                <a:ext cx="166688" cy="111918"/>
              </a:xfrm>
              <a:custGeom>
                <a:avLst/>
                <a:gdLst>
                  <a:gd name="connsiteX0" fmla="*/ 166688 w 166688"/>
                  <a:gd name="connsiteY0" fmla="*/ 35718 h 111918"/>
                  <a:gd name="connsiteX1" fmla="*/ 0 w 166688"/>
                  <a:gd name="connsiteY1" fmla="*/ 111918 h 111918"/>
                  <a:gd name="connsiteX2" fmla="*/ 42863 w 166688"/>
                  <a:gd name="connsiteY2" fmla="*/ 0 h 111918"/>
                  <a:gd name="connsiteX3" fmla="*/ 166688 w 166688"/>
                  <a:gd name="connsiteY3" fmla="*/ 35718 h 11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6688" h="111918">
                    <a:moveTo>
                      <a:pt x="166688" y="35718"/>
                    </a:moveTo>
                    <a:lnTo>
                      <a:pt x="0" y="111918"/>
                    </a:lnTo>
                    <a:lnTo>
                      <a:pt x="42863" y="0"/>
                    </a:lnTo>
                    <a:lnTo>
                      <a:pt x="166688" y="35718"/>
                    </a:lnTo>
                    <a:close/>
                  </a:path>
                </a:pathLst>
              </a:custGeom>
              <a:solidFill>
                <a:srgbClr val="D2A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8" name="任意多边形 417"/>
              <p:cNvSpPr/>
              <p:nvPr/>
            </p:nvSpPr>
            <p:spPr>
              <a:xfrm>
                <a:off x="7453003" y="-1230481"/>
                <a:ext cx="2254400" cy="638061"/>
              </a:xfrm>
              <a:custGeom>
                <a:avLst/>
                <a:gdLst>
                  <a:gd name="connsiteX0" fmla="*/ 162218 w 1730916"/>
                  <a:gd name="connsiteY0" fmla="*/ 0 h 489900"/>
                  <a:gd name="connsiteX1" fmla="*/ 1730916 w 1730916"/>
                  <a:gd name="connsiteY1" fmla="*/ 0 h 489900"/>
                  <a:gd name="connsiteX2" fmla="*/ 1569081 w 1730916"/>
                  <a:gd name="connsiteY2" fmla="*/ 488745 h 489900"/>
                  <a:gd name="connsiteX3" fmla="*/ 0 w 1730916"/>
                  <a:gd name="connsiteY3" fmla="*/ 489900 h 48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30916" h="489900">
                    <a:moveTo>
                      <a:pt x="162218" y="0"/>
                    </a:moveTo>
                    <a:lnTo>
                      <a:pt x="1730916" y="0"/>
                    </a:lnTo>
                    <a:lnTo>
                      <a:pt x="1569081" y="488745"/>
                    </a:lnTo>
                    <a:lnTo>
                      <a:pt x="0" y="48990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7" name="任意多边形 336"/>
              <p:cNvSpPr/>
              <p:nvPr/>
            </p:nvSpPr>
            <p:spPr>
              <a:xfrm>
                <a:off x="7967294" y="-1230481"/>
                <a:ext cx="2254400" cy="638061"/>
              </a:xfrm>
              <a:custGeom>
                <a:avLst/>
                <a:gdLst>
                  <a:gd name="connsiteX0" fmla="*/ 162218 w 1730916"/>
                  <a:gd name="connsiteY0" fmla="*/ 0 h 489900"/>
                  <a:gd name="connsiteX1" fmla="*/ 1730916 w 1730916"/>
                  <a:gd name="connsiteY1" fmla="*/ 0 h 489900"/>
                  <a:gd name="connsiteX2" fmla="*/ 1569081 w 1730916"/>
                  <a:gd name="connsiteY2" fmla="*/ 488745 h 489900"/>
                  <a:gd name="connsiteX3" fmla="*/ 0 w 1730916"/>
                  <a:gd name="connsiteY3" fmla="*/ 489900 h 48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30916" h="489900">
                    <a:moveTo>
                      <a:pt x="162218" y="0"/>
                    </a:moveTo>
                    <a:lnTo>
                      <a:pt x="1730916" y="0"/>
                    </a:lnTo>
                    <a:lnTo>
                      <a:pt x="1569081" y="488745"/>
                    </a:lnTo>
                    <a:lnTo>
                      <a:pt x="0" y="48990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83" name="TextBox 164"/>
          <p:cNvSpPr txBox="1">
            <a:spLocks noChangeArrowheads="1"/>
          </p:cNvSpPr>
          <p:nvPr/>
        </p:nvSpPr>
        <p:spPr bwMode="auto">
          <a:xfrm>
            <a:off x="201689" y="107991"/>
            <a:ext cx="2278715" cy="923330"/>
          </a:xfrm>
          <a:prstGeom prst="rect">
            <a:avLst/>
          </a:prstGeom>
          <a:noFill/>
          <a:extLst/>
        </p:spPr>
        <p:txBody>
          <a:bodyPr vert="horz" wrap="squar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4800" b="0">
                <a:solidFill>
                  <a:srgbClr val="FD3131"/>
                </a:solidFill>
                <a:effectLst/>
                <a:latin typeface="Nexa Bold" panose="02000000000000000000" pitchFamily="50" charset="0"/>
                <a:ea typeface="汉仪大宋简" panose="02010609000101010101" pitchFamily="49" charset="-122"/>
              </a:defRPr>
            </a:lvl1pPr>
          </a:lstStyle>
          <a:p>
            <a:pPr algn="l"/>
            <a:r>
              <a:rPr lang="zh-CN" altLang="en-US" sz="5400" i="1" dirty="0" smtClean="0">
                <a:solidFill>
                  <a:srgbClr val="FFC000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目录</a:t>
            </a:r>
            <a:endParaRPr lang="zh-CN" altLang="en-US" sz="5400" i="1" dirty="0">
              <a:solidFill>
                <a:srgbClr val="FFC000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1200" name="Freeform 198"/>
          <p:cNvSpPr>
            <a:spLocks/>
          </p:cNvSpPr>
          <p:nvPr/>
        </p:nvSpPr>
        <p:spPr bwMode="auto">
          <a:xfrm>
            <a:off x="6433729" y="2779459"/>
            <a:ext cx="175385" cy="96968"/>
          </a:xfrm>
          <a:custGeom>
            <a:avLst/>
            <a:gdLst>
              <a:gd name="T0" fmla="*/ 485 w 594"/>
              <a:gd name="T1" fmla="*/ 130 h 346"/>
              <a:gd name="T2" fmla="*/ 455 w 594"/>
              <a:gd name="T3" fmla="*/ 134 h 346"/>
              <a:gd name="T4" fmla="*/ 301 w 594"/>
              <a:gd name="T5" fmla="*/ 0 h 346"/>
              <a:gd name="T6" fmla="*/ 149 w 594"/>
              <a:gd name="T7" fmla="*/ 118 h 346"/>
              <a:gd name="T8" fmla="*/ 117 w 594"/>
              <a:gd name="T9" fmla="*/ 113 h 346"/>
              <a:gd name="T10" fmla="*/ 0 w 594"/>
              <a:gd name="T11" fmla="*/ 230 h 346"/>
              <a:gd name="T12" fmla="*/ 117 w 594"/>
              <a:gd name="T13" fmla="*/ 346 h 346"/>
              <a:gd name="T14" fmla="*/ 169 w 594"/>
              <a:gd name="T15" fmla="*/ 346 h 346"/>
              <a:gd name="T16" fmla="*/ 458 w 594"/>
              <a:gd name="T17" fmla="*/ 346 h 346"/>
              <a:gd name="T18" fmla="*/ 485 w 594"/>
              <a:gd name="T19" fmla="*/ 346 h 346"/>
              <a:gd name="T20" fmla="*/ 594 w 594"/>
              <a:gd name="T21" fmla="*/ 238 h 346"/>
              <a:gd name="T22" fmla="*/ 485 w 594"/>
              <a:gd name="T23" fmla="*/ 130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4" h="346">
                <a:moveTo>
                  <a:pt x="485" y="130"/>
                </a:moveTo>
                <a:cubicBezTo>
                  <a:pt x="475" y="130"/>
                  <a:pt x="465" y="132"/>
                  <a:pt x="455" y="134"/>
                </a:cubicBezTo>
                <a:cubicBezTo>
                  <a:pt x="445" y="59"/>
                  <a:pt x="379" y="0"/>
                  <a:pt x="301" y="0"/>
                </a:cubicBezTo>
                <a:cubicBezTo>
                  <a:pt x="228" y="0"/>
                  <a:pt x="166" y="50"/>
                  <a:pt x="149" y="118"/>
                </a:cubicBezTo>
                <a:cubicBezTo>
                  <a:pt x="139" y="115"/>
                  <a:pt x="128" y="113"/>
                  <a:pt x="117" y="113"/>
                </a:cubicBezTo>
                <a:cubicBezTo>
                  <a:pt x="52" y="113"/>
                  <a:pt x="0" y="165"/>
                  <a:pt x="0" y="230"/>
                </a:cubicBezTo>
                <a:cubicBezTo>
                  <a:pt x="0" y="294"/>
                  <a:pt x="52" y="346"/>
                  <a:pt x="117" y="346"/>
                </a:cubicBezTo>
                <a:cubicBezTo>
                  <a:pt x="169" y="346"/>
                  <a:pt x="169" y="346"/>
                  <a:pt x="169" y="346"/>
                </a:cubicBezTo>
                <a:cubicBezTo>
                  <a:pt x="458" y="346"/>
                  <a:pt x="458" y="346"/>
                  <a:pt x="458" y="346"/>
                </a:cubicBezTo>
                <a:cubicBezTo>
                  <a:pt x="485" y="346"/>
                  <a:pt x="485" y="346"/>
                  <a:pt x="485" y="346"/>
                </a:cubicBezTo>
                <a:cubicBezTo>
                  <a:pt x="545" y="346"/>
                  <a:pt x="594" y="298"/>
                  <a:pt x="594" y="238"/>
                </a:cubicBezTo>
                <a:cubicBezTo>
                  <a:pt x="594" y="179"/>
                  <a:pt x="545" y="130"/>
                  <a:pt x="485" y="1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206"/>
          <p:cNvSpPr>
            <a:spLocks/>
          </p:cNvSpPr>
          <p:nvPr/>
        </p:nvSpPr>
        <p:spPr bwMode="auto">
          <a:xfrm>
            <a:off x="7590988" y="4357019"/>
            <a:ext cx="253511" cy="124290"/>
          </a:xfrm>
          <a:custGeom>
            <a:avLst/>
            <a:gdLst>
              <a:gd name="T0" fmla="*/ 520 w 609"/>
              <a:gd name="T1" fmla="*/ 121 h 299"/>
              <a:gd name="T2" fmla="*/ 510 w 609"/>
              <a:gd name="T3" fmla="*/ 122 h 299"/>
              <a:gd name="T4" fmla="*/ 364 w 609"/>
              <a:gd name="T5" fmla="*/ 0 h 299"/>
              <a:gd name="T6" fmla="*/ 221 w 609"/>
              <a:gd name="T7" fmla="*/ 104 h 299"/>
              <a:gd name="T8" fmla="*/ 182 w 609"/>
              <a:gd name="T9" fmla="*/ 95 h 299"/>
              <a:gd name="T10" fmla="*/ 92 w 609"/>
              <a:gd name="T11" fmla="*/ 164 h 299"/>
              <a:gd name="T12" fmla="*/ 70 w 609"/>
              <a:gd name="T13" fmla="*/ 160 h 299"/>
              <a:gd name="T14" fmla="*/ 0 w 609"/>
              <a:gd name="T15" fmla="*/ 230 h 299"/>
              <a:gd name="T16" fmla="*/ 70 w 609"/>
              <a:gd name="T17" fmla="*/ 299 h 299"/>
              <a:gd name="T18" fmla="*/ 260 w 609"/>
              <a:gd name="T19" fmla="*/ 299 h 299"/>
              <a:gd name="T20" fmla="*/ 273 w 609"/>
              <a:gd name="T21" fmla="*/ 299 h 299"/>
              <a:gd name="T22" fmla="*/ 520 w 609"/>
              <a:gd name="T23" fmla="*/ 299 h 299"/>
              <a:gd name="T24" fmla="*/ 609 w 609"/>
              <a:gd name="T25" fmla="*/ 210 h 299"/>
              <a:gd name="T26" fmla="*/ 520 w 609"/>
              <a:gd name="T27" fmla="*/ 121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09" h="299">
                <a:moveTo>
                  <a:pt x="520" y="121"/>
                </a:moveTo>
                <a:cubicBezTo>
                  <a:pt x="517" y="121"/>
                  <a:pt x="514" y="122"/>
                  <a:pt x="510" y="122"/>
                </a:cubicBezTo>
                <a:cubicBezTo>
                  <a:pt x="497" y="53"/>
                  <a:pt x="437" y="0"/>
                  <a:pt x="364" y="0"/>
                </a:cubicBezTo>
                <a:cubicBezTo>
                  <a:pt x="297" y="0"/>
                  <a:pt x="241" y="44"/>
                  <a:pt x="221" y="104"/>
                </a:cubicBezTo>
                <a:cubicBezTo>
                  <a:pt x="209" y="98"/>
                  <a:pt x="196" y="95"/>
                  <a:pt x="182" y="95"/>
                </a:cubicBezTo>
                <a:cubicBezTo>
                  <a:pt x="139" y="95"/>
                  <a:pt x="103" y="124"/>
                  <a:pt x="92" y="164"/>
                </a:cubicBezTo>
                <a:cubicBezTo>
                  <a:pt x="85" y="161"/>
                  <a:pt x="78" y="160"/>
                  <a:pt x="70" y="160"/>
                </a:cubicBezTo>
                <a:cubicBezTo>
                  <a:pt x="31" y="160"/>
                  <a:pt x="0" y="191"/>
                  <a:pt x="0" y="230"/>
                </a:cubicBezTo>
                <a:cubicBezTo>
                  <a:pt x="0" y="268"/>
                  <a:pt x="31" y="299"/>
                  <a:pt x="70" y="299"/>
                </a:cubicBezTo>
                <a:cubicBezTo>
                  <a:pt x="260" y="299"/>
                  <a:pt x="260" y="299"/>
                  <a:pt x="260" y="299"/>
                </a:cubicBezTo>
                <a:cubicBezTo>
                  <a:pt x="273" y="299"/>
                  <a:pt x="273" y="299"/>
                  <a:pt x="273" y="299"/>
                </a:cubicBezTo>
                <a:cubicBezTo>
                  <a:pt x="520" y="299"/>
                  <a:pt x="520" y="299"/>
                  <a:pt x="520" y="299"/>
                </a:cubicBezTo>
                <a:cubicBezTo>
                  <a:pt x="569" y="299"/>
                  <a:pt x="609" y="259"/>
                  <a:pt x="609" y="210"/>
                </a:cubicBezTo>
                <a:cubicBezTo>
                  <a:pt x="609" y="161"/>
                  <a:pt x="569" y="121"/>
                  <a:pt x="520" y="121"/>
                </a:cubicBezTo>
                <a:close/>
              </a:path>
            </a:pathLst>
          </a:custGeom>
          <a:solidFill>
            <a:srgbClr val="FF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22"/>
          <p:cNvSpPr>
            <a:spLocks/>
          </p:cNvSpPr>
          <p:nvPr/>
        </p:nvSpPr>
        <p:spPr bwMode="auto">
          <a:xfrm>
            <a:off x="-153740" y="3892208"/>
            <a:ext cx="625468" cy="306351"/>
          </a:xfrm>
          <a:custGeom>
            <a:avLst/>
            <a:gdLst>
              <a:gd name="T0" fmla="*/ 58 w 394"/>
              <a:gd name="T1" fmla="*/ 78 h 193"/>
              <a:gd name="T2" fmla="*/ 64 w 394"/>
              <a:gd name="T3" fmla="*/ 79 h 193"/>
              <a:gd name="T4" fmla="*/ 159 w 394"/>
              <a:gd name="T5" fmla="*/ 0 h 193"/>
              <a:gd name="T6" fmla="*/ 251 w 394"/>
              <a:gd name="T7" fmla="*/ 67 h 193"/>
              <a:gd name="T8" fmla="*/ 277 w 394"/>
              <a:gd name="T9" fmla="*/ 61 h 193"/>
              <a:gd name="T10" fmla="*/ 335 w 394"/>
              <a:gd name="T11" fmla="*/ 106 h 193"/>
              <a:gd name="T12" fmla="*/ 349 w 394"/>
              <a:gd name="T13" fmla="*/ 103 h 193"/>
              <a:gd name="T14" fmla="*/ 394 w 394"/>
              <a:gd name="T15" fmla="*/ 148 h 193"/>
              <a:gd name="T16" fmla="*/ 349 w 394"/>
              <a:gd name="T17" fmla="*/ 193 h 193"/>
              <a:gd name="T18" fmla="*/ 226 w 394"/>
              <a:gd name="T19" fmla="*/ 193 h 193"/>
              <a:gd name="T20" fmla="*/ 217 w 394"/>
              <a:gd name="T21" fmla="*/ 193 h 193"/>
              <a:gd name="T22" fmla="*/ 58 w 394"/>
              <a:gd name="T23" fmla="*/ 193 h 193"/>
              <a:gd name="T24" fmla="*/ 0 w 394"/>
              <a:gd name="T25" fmla="*/ 136 h 193"/>
              <a:gd name="T26" fmla="*/ 58 w 394"/>
              <a:gd name="T27" fmla="*/ 78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94" h="193">
                <a:moveTo>
                  <a:pt x="58" y="78"/>
                </a:moveTo>
                <a:cubicBezTo>
                  <a:pt x="60" y="78"/>
                  <a:pt x="62" y="79"/>
                  <a:pt x="64" y="79"/>
                </a:cubicBezTo>
                <a:cubicBezTo>
                  <a:pt x="73" y="34"/>
                  <a:pt x="112" y="0"/>
                  <a:pt x="159" y="0"/>
                </a:cubicBezTo>
                <a:cubicBezTo>
                  <a:pt x="202" y="0"/>
                  <a:pt x="238" y="28"/>
                  <a:pt x="251" y="67"/>
                </a:cubicBezTo>
                <a:cubicBezTo>
                  <a:pt x="259" y="64"/>
                  <a:pt x="267" y="61"/>
                  <a:pt x="277" y="61"/>
                </a:cubicBezTo>
                <a:cubicBezTo>
                  <a:pt x="304" y="61"/>
                  <a:pt x="328" y="80"/>
                  <a:pt x="335" y="106"/>
                </a:cubicBezTo>
                <a:cubicBezTo>
                  <a:pt x="339" y="104"/>
                  <a:pt x="344" y="103"/>
                  <a:pt x="349" y="103"/>
                </a:cubicBezTo>
                <a:cubicBezTo>
                  <a:pt x="374" y="103"/>
                  <a:pt x="394" y="123"/>
                  <a:pt x="394" y="148"/>
                </a:cubicBezTo>
                <a:cubicBezTo>
                  <a:pt x="394" y="173"/>
                  <a:pt x="374" y="193"/>
                  <a:pt x="349" y="193"/>
                </a:cubicBezTo>
                <a:cubicBezTo>
                  <a:pt x="226" y="193"/>
                  <a:pt x="226" y="193"/>
                  <a:pt x="226" y="193"/>
                </a:cubicBezTo>
                <a:cubicBezTo>
                  <a:pt x="217" y="193"/>
                  <a:pt x="217" y="193"/>
                  <a:pt x="217" y="193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6" y="193"/>
                  <a:pt x="0" y="168"/>
                  <a:pt x="0" y="136"/>
                </a:cubicBezTo>
                <a:cubicBezTo>
                  <a:pt x="0" y="104"/>
                  <a:pt x="26" y="78"/>
                  <a:pt x="58" y="7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矩形 281"/>
          <p:cNvSpPr/>
          <p:nvPr/>
        </p:nvSpPr>
        <p:spPr bwMode="auto">
          <a:xfrm>
            <a:off x="1651407" y="495257"/>
            <a:ext cx="1770449" cy="369332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r>
              <a:rPr lang="en-US" altLang="zh-CN" sz="1800" i="1" dirty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CONTENTS</a:t>
            </a:r>
            <a:endParaRPr lang="zh-CN" altLang="en-US" sz="1800" i="1" dirty="0">
              <a:solidFill>
                <a:schemeClr val="bg1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1201" name="Freeform 199"/>
          <p:cNvSpPr>
            <a:spLocks/>
          </p:cNvSpPr>
          <p:nvPr/>
        </p:nvSpPr>
        <p:spPr bwMode="auto">
          <a:xfrm flipH="1">
            <a:off x="1085763" y="3703451"/>
            <a:ext cx="198364" cy="115612"/>
          </a:xfrm>
          <a:custGeom>
            <a:avLst/>
            <a:gdLst>
              <a:gd name="T0" fmla="*/ 77 w 419"/>
              <a:gd name="T1" fmla="*/ 92 h 244"/>
              <a:gd name="T2" fmla="*/ 98 w 419"/>
              <a:gd name="T3" fmla="*/ 95 h 244"/>
              <a:gd name="T4" fmla="*/ 207 w 419"/>
              <a:gd name="T5" fmla="*/ 0 h 244"/>
              <a:gd name="T6" fmla="*/ 314 w 419"/>
              <a:gd name="T7" fmla="*/ 83 h 244"/>
              <a:gd name="T8" fmla="*/ 337 w 419"/>
              <a:gd name="T9" fmla="*/ 80 h 244"/>
              <a:gd name="T10" fmla="*/ 419 w 419"/>
              <a:gd name="T11" fmla="*/ 162 h 244"/>
              <a:gd name="T12" fmla="*/ 337 w 419"/>
              <a:gd name="T13" fmla="*/ 244 h 244"/>
              <a:gd name="T14" fmla="*/ 300 w 419"/>
              <a:gd name="T15" fmla="*/ 244 h 244"/>
              <a:gd name="T16" fmla="*/ 96 w 419"/>
              <a:gd name="T17" fmla="*/ 244 h 244"/>
              <a:gd name="T18" fmla="*/ 77 w 419"/>
              <a:gd name="T19" fmla="*/ 244 h 244"/>
              <a:gd name="T20" fmla="*/ 0 w 419"/>
              <a:gd name="T21" fmla="*/ 168 h 244"/>
              <a:gd name="T22" fmla="*/ 77 w 419"/>
              <a:gd name="T23" fmla="*/ 9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9" h="244">
                <a:moveTo>
                  <a:pt x="77" y="92"/>
                </a:moveTo>
                <a:cubicBezTo>
                  <a:pt x="84" y="92"/>
                  <a:pt x="91" y="93"/>
                  <a:pt x="98" y="95"/>
                </a:cubicBezTo>
                <a:cubicBezTo>
                  <a:pt x="105" y="41"/>
                  <a:pt x="151" y="0"/>
                  <a:pt x="207" y="0"/>
                </a:cubicBezTo>
                <a:cubicBezTo>
                  <a:pt x="259" y="0"/>
                  <a:pt x="302" y="35"/>
                  <a:pt x="314" y="83"/>
                </a:cubicBezTo>
                <a:cubicBezTo>
                  <a:pt x="321" y="81"/>
                  <a:pt x="329" y="80"/>
                  <a:pt x="337" y="80"/>
                </a:cubicBezTo>
                <a:cubicBezTo>
                  <a:pt x="382" y="80"/>
                  <a:pt x="419" y="117"/>
                  <a:pt x="419" y="162"/>
                </a:cubicBezTo>
                <a:cubicBezTo>
                  <a:pt x="419" y="208"/>
                  <a:pt x="382" y="244"/>
                  <a:pt x="337" y="244"/>
                </a:cubicBezTo>
                <a:cubicBezTo>
                  <a:pt x="300" y="244"/>
                  <a:pt x="300" y="244"/>
                  <a:pt x="300" y="244"/>
                </a:cubicBezTo>
                <a:cubicBezTo>
                  <a:pt x="96" y="244"/>
                  <a:pt x="96" y="244"/>
                  <a:pt x="96" y="244"/>
                </a:cubicBezTo>
                <a:cubicBezTo>
                  <a:pt x="77" y="244"/>
                  <a:pt x="77" y="244"/>
                  <a:pt x="77" y="244"/>
                </a:cubicBezTo>
                <a:cubicBezTo>
                  <a:pt x="34" y="244"/>
                  <a:pt x="0" y="210"/>
                  <a:pt x="0" y="168"/>
                </a:cubicBezTo>
                <a:cubicBezTo>
                  <a:pt x="0" y="126"/>
                  <a:pt x="34" y="92"/>
                  <a:pt x="77" y="9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 flipH="1">
            <a:off x="8252696" y="4698153"/>
            <a:ext cx="983259" cy="456472"/>
            <a:chOff x="5326379" y="4620128"/>
            <a:chExt cx="1298071" cy="602622"/>
          </a:xfrm>
        </p:grpSpPr>
        <p:sp>
          <p:nvSpPr>
            <p:cNvPr id="1188" name="Freeform 186"/>
            <p:cNvSpPr>
              <a:spLocks/>
            </p:cNvSpPr>
            <p:nvPr/>
          </p:nvSpPr>
          <p:spPr bwMode="auto">
            <a:xfrm>
              <a:off x="5326379" y="4620128"/>
              <a:ext cx="1298071" cy="602622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9" name="Freeform 187"/>
            <p:cNvSpPr>
              <a:spLocks/>
            </p:cNvSpPr>
            <p:nvPr/>
          </p:nvSpPr>
          <p:spPr bwMode="auto">
            <a:xfrm>
              <a:off x="5566371" y="4620128"/>
              <a:ext cx="781484" cy="418100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0" name="Freeform 188"/>
            <p:cNvSpPr>
              <a:spLocks/>
            </p:cNvSpPr>
            <p:nvPr/>
          </p:nvSpPr>
          <p:spPr bwMode="auto">
            <a:xfrm>
              <a:off x="5326379" y="4620128"/>
              <a:ext cx="650545" cy="602622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1" name="Freeform 189"/>
            <p:cNvSpPr>
              <a:spLocks/>
            </p:cNvSpPr>
            <p:nvPr/>
          </p:nvSpPr>
          <p:spPr bwMode="auto">
            <a:xfrm>
              <a:off x="5566371" y="4620128"/>
              <a:ext cx="410553" cy="40451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 flipH="1">
            <a:off x="6703919" y="4982374"/>
            <a:ext cx="214039" cy="172575"/>
            <a:chOff x="7106699" y="4752954"/>
            <a:chExt cx="564888" cy="455457"/>
          </a:xfrm>
        </p:grpSpPr>
        <p:sp>
          <p:nvSpPr>
            <p:cNvPr id="12" name="Freeform 212"/>
            <p:cNvSpPr>
              <a:spLocks/>
            </p:cNvSpPr>
            <p:nvPr/>
          </p:nvSpPr>
          <p:spPr bwMode="auto">
            <a:xfrm>
              <a:off x="7106699" y="4752954"/>
              <a:ext cx="564888" cy="455457"/>
            </a:xfrm>
            <a:custGeom>
              <a:avLst/>
              <a:gdLst>
                <a:gd name="T0" fmla="*/ 0 w 1497"/>
                <a:gd name="T1" fmla="*/ 1207 h 1207"/>
                <a:gd name="T2" fmla="*/ 752 w 1497"/>
                <a:gd name="T3" fmla="*/ 0 h 1207"/>
                <a:gd name="T4" fmla="*/ 1497 w 1497"/>
                <a:gd name="T5" fmla="*/ 1207 h 1207"/>
                <a:gd name="T6" fmla="*/ 0 w 1497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7" h="1207">
                  <a:moveTo>
                    <a:pt x="0" y="1207"/>
                  </a:moveTo>
                  <a:lnTo>
                    <a:pt x="752" y="0"/>
                  </a:lnTo>
                  <a:lnTo>
                    <a:pt x="1497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13"/>
            <p:cNvSpPr>
              <a:spLocks/>
            </p:cNvSpPr>
            <p:nvPr/>
          </p:nvSpPr>
          <p:spPr bwMode="auto">
            <a:xfrm>
              <a:off x="7106699" y="4752954"/>
              <a:ext cx="283764" cy="455457"/>
            </a:xfrm>
            <a:custGeom>
              <a:avLst/>
              <a:gdLst>
                <a:gd name="T0" fmla="*/ 0 w 752"/>
                <a:gd name="T1" fmla="*/ 1207 h 1207"/>
                <a:gd name="T2" fmla="*/ 752 w 752"/>
                <a:gd name="T3" fmla="*/ 0 h 1207"/>
                <a:gd name="T4" fmla="*/ 752 w 752"/>
                <a:gd name="T5" fmla="*/ 1207 h 1207"/>
                <a:gd name="T6" fmla="*/ 0 w 752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2" h="1207">
                  <a:moveTo>
                    <a:pt x="0" y="1207"/>
                  </a:moveTo>
                  <a:lnTo>
                    <a:pt x="752" y="0"/>
                  </a:lnTo>
                  <a:lnTo>
                    <a:pt x="752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45" name="组合 1244"/>
          <p:cNvGrpSpPr/>
          <p:nvPr/>
        </p:nvGrpSpPr>
        <p:grpSpPr>
          <a:xfrm flipH="1">
            <a:off x="6800226" y="4783292"/>
            <a:ext cx="753561" cy="360366"/>
            <a:chOff x="2919899" y="4674312"/>
            <a:chExt cx="1638404" cy="783513"/>
          </a:xfrm>
        </p:grpSpPr>
        <p:sp>
          <p:nvSpPr>
            <p:cNvPr id="25" name="Freeform 225"/>
            <p:cNvSpPr>
              <a:spLocks/>
            </p:cNvSpPr>
            <p:nvPr/>
          </p:nvSpPr>
          <p:spPr bwMode="auto">
            <a:xfrm>
              <a:off x="2919899" y="4674312"/>
              <a:ext cx="1638404" cy="783513"/>
            </a:xfrm>
            <a:custGeom>
              <a:avLst/>
              <a:gdLst>
                <a:gd name="T0" fmla="*/ 0 w 1997"/>
                <a:gd name="T1" fmla="*/ 955 h 955"/>
                <a:gd name="T2" fmla="*/ 1002 w 1997"/>
                <a:gd name="T3" fmla="*/ 0 h 955"/>
                <a:gd name="T4" fmla="*/ 1997 w 1997"/>
                <a:gd name="T5" fmla="*/ 955 h 955"/>
                <a:gd name="T6" fmla="*/ 0 w 1997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7" h="955">
                  <a:moveTo>
                    <a:pt x="0" y="955"/>
                  </a:moveTo>
                  <a:lnTo>
                    <a:pt x="1002" y="0"/>
                  </a:lnTo>
                  <a:lnTo>
                    <a:pt x="1997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26"/>
            <p:cNvSpPr>
              <a:spLocks/>
            </p:cNvSpPr>
            <p:nvPr/>
          </p:nvSpPr>
          <p:spPr bwMode="auto">
            <a:xfrm>
              <a:off x="2919899" y="4674312"/>
              <a:ext cx="822073" cy="783513"/>
            </a:xfrm>
            <a:custGeom>
              <a:avLst/>
              <a:gdLst>
                <a:gd name="T0" fmla="*/ 0 w 1002"/>
                <a:gd name="T1" fmla="*/ 955 h 955"/>
                <a:gd name="T2" fmla="*/ 1002 w 1002"/>
                <a:gd name="T3" fmla="*/ 0 h 955"/>
                <a:gd name="T4" fmla="*/ 1002 w 1002"/>
                <a:gd name="T5" fmla="*/ 955 h 955"/>
                <a:gd name="T6" fmla="*/ 0 w 1002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2" h="955">
                  <a:moveTo>
                    <a:pt x="0" y="955"/>
                  </a:moveTo>
                  <a:lnTo>
                    <a:pt x="1002" y="0"/>
                  </a:lnTo>
                  <a:lnTo>
                    <a:pt x="1002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 flipH="1">
            <a:off x="7239612" y="4176098"/>
            <a:ext cx="1298449" cy="990343"/>
            <a:chOff x="6035790" y="4230520"/>
            <a:chExt cx="1298449" cy="990343"/>
          </a:xfrm>
        </p:grpSpPr>
        <p:grpSp>
          <p:nvGrpSpPr>
            <p:cNvPr id="49" name="组合 48"/>
            <p:cNvGrpSpPr/>
            <p:nvPr/>
          </p:nvGrpSpPr>
          <p:grpSpPr>
            <a:xfrm>
              <a:off x="6035790" y="4314100"/>
              <a:ext cx="1298449" cy="906763"/>
              <a:chOff x="6035790" y="4314100"/>
              <a:chExt cx="1298449" cy="906763"/>
            </a:xfrm>
          </p:grpSpPr>
          <p:sp>
            <p:nvSpPr>
              <p:cNvPr id="7" name="Freeform 207"/>
              <p:cNvSpPr>
                <a:spLocks/>
              </p:cNvSpPr>
              <p:nvPr/>
            </p:nvSpPr>
            <p:spPr bwMode="auto">
              <a:xfrm>
                <a:off x="6035790" y="4314100"/>
                <a:ext cx="1298449" cy="906763"/>
              </a:xfrm>
              <a:custGeom>
                <a:avLst/>
                <a:gdLst>
                  <a:gd name="T0" fmla="*/ 0 w 3441"/>
                  <a:gd name="T1" fmla="*/ 2403 h 2403"/>
                  <a:gd name="T2" fmla="*/ 1725 w 3441"/>
                  <a:gd name="T3" fmla="*/ 0 h 2403"/>
                  <a:gd name="T4" fmla="*/ 3441 w 3441"/>
                  <a:gd name="T5" fmla="*/ 2403 h 2403"/>
                  <a:gd name="T6" fmla="*/ 0 w 3441"/>
                  <a:gd name="T7" fmla="*/ 2403 h 2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41" h="2403">
                    <a:moveTo>
                      <a:pt x="0" y="2403"/>
                    </a:moveTo>
                    <a:lnTo>
                      <a:pt x="1725" y="0"/>
                    </a:lnTo>
                    <a:lnTo>
                      <a:pt x="3441" y="2403"/>
                    </a:lnTo>
                    <a:lnTo>
                      <a:pt x="0" y="2403"/>
                    </a:lnTo>
                    <a:close/>
                  </a:path>
                </a:pathLst>
              </a:custGeom>
              <a:solidFill>
                <a:srgbClr val="DACD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208"/>
              <p:cNvSpPr>
                <a:spLocks/>
              </p:cNvSpPr>
              <p:nvPr/>
            </p:nvSpPr>
            <p:spPr bwMode="auto">
              <a:xfrm>
                <a:off x="6276537" y="4314100"/>
                <a:ext cx="781107" cy="628659"/>
              </a:xfrm>
              <a:custGeom>
                <a:avLst/>
                <a:gdLst>
                  <a:gd name="T0" fmla="*/ 332 w 876"/>
                  <a:gd name="T1" fmla="*/ 539 h 705"/>
                  <a:gd name="T2" fmla="*/ 405 w 876"/>
                  <a:gd name="T3" fmla="*/ 682 h 705"/>
                  <a:gd name="T4" fmla="*/ 494 w 876"/>
                  <a:gd name="T5" fmla="*/ 518 h 705"/>
                  <a:gd name="T6" fmla="*/ 595 w 876"/>
                  <a:gd name="T7" fmla="*/ 631 h 705"/>
                  <a:gd name="T8" fmla="*/ 702 w 876"/>
                  <a:gd name="T9" fmla="*/ 557 h 705"/>
                  <a:gd name="T10" fmla="*/ 796 w 876"/>
                  <a:gd name="T11" fmla="*/ 633 h 705"/>
                  <a:gd name="T12" fmla="*/ 876 w 876"/>
                  <a:gd name="T13" fmla="*/ 583 h 705"/>
                  <a:gd name="T14" fmla="*/ 876 w 876"/>
                  <a:gd name="T15" fmla="*/ 583 h 705"/>
                  <a:gd name="T16" fmla="*/ 460 w 876"/>
                  <a:gd name="T17" fmla="*/ 0 h 705"/>
                  <a:gd name="T18" fmla="*/ 0 w 876"/>
                  <a:gd name="T19" fmla="*/ 642 h 705"/>
                  <a:gd name="T20" fmla="*/ 7 w 876"/>
                  <a:gd name="T21" fmla="*/ 647 h 705"/>
                  <a:gd name="T22" fmla="*/ 112 w 876"/>
                  <a:gd name="T23" fmla="*/ 584 h 705"/>
                  <a:gd name="T24" fmla="*/ 179 w 876"/>
                  <a:gd name="T25" fmla="*/ 705 h 705"/>
                  <a:gd name="T26" fmla="*/ 332 w 876"/>
                  <a:gd name="T27" fmla="*/ 539 h 7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76" h="705">
                    <a:moveTo>
                      <a:pt x="332" y="539"/>
                    </a:moveTo>
                    <a:cubicBezTo>
                      <a:pt x="405" y="682"/>
                      <a:pt x="405" y="682"/>
                      <a:pt x="405" y="682"/>
                    </a:cubicBezTo>
                    <a:cubicBezTo>
                      <a:pt x="494" y="518"/>
                      <a:pt x="494" y="518"/>
                      <a:pt x="494" y="518"/>
                    </a:cubicBezTo>
                    <a:cubicBezTo>
                      <a:pt x="595" y="631"/>
                      <a:pt x="595" y="631"/>
                      <a:pt x="595" y="631"/>
                    </a:cubicBezTo>
                    <a:cubicBezTo>
                      <a:pt x="702" y="557"/>
                      <a:pt x="702" y="557"/>
                      <a:pt x="702" y="557"/>
                    </a:cubicBezTo>
                    <a:cubicBezTo>
                      <a:pt x="702" y="557"/>
                      <a:pt x="787" y="636"/>
                      <a:pt x="796" y="633"/>
                    </a:cubicBezTo>
                    <a:cubicBezTo>
                      <a:pt x="806" y="631"/>
                      <a:pt x="876" y="583"/>
                      <a:pt x="876" y="583"/>
                    </a:cubicBezTo>
                    <a:cubicBezTo>
                      <a:pt x="876" y="583"/>
                      <a:pt x="876" y="583"/>
                      <a:pt x="876" y="583"/>
                    </a:cubicBezTo>
                    <a:cubicBezTo>
                      <a:pt x="460" y="0"/>
                      <a:pt x="460" y="0"/>
                      <a:pt x="460" y="0"/>
                    </a:cubicBezTo>
                    <a:cubicBezTo>
                      <a:pt x="0" y="642"/>
                      <a:pt x="0" y="642"/>
                      <a:pt x="0" y="642"/>
                    </a:cubicBezTo>
                    <a:cubicBezTo>
                      <a:pt x="7" y="647"/>
                      <a:pt x="7" y="647"/>
                      <a:pt x="7" y="647"/>
                    </a:cubicBezTo>
                    <a:cubicBezTo>
                      <a:pt x="112" y="584"/>
                      <a:pt x="112" y="584"/>
                      <a:pt x="112" y="584"/>
                    </a:cubicBezTo>
                    <a:cubicBezTo>
                      <a:pt x="179" y="705"/>
                      <a:pt x="179" y="705"/>
                      <a:pt x="179" y="705"/>
                    </a:cubicBezTo>
                    <a:lnTo>
                      <a:pt x="332" y="5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209"/>
              <p:cNvSpPr>
                <a:spLocks/>
              </p:cNvSpPr>
              <p:nvPr/>
            </p:nvSpPr>
            <p:spPr bwMode="auto">
              <a:xfrm>
                <a:off x="6035790" y="4314100"/>
                <a:ext cx="650922" cy="906763"/>
              </a:xfrm>
              <a:custGeom>
                <a:avLst/>
                <a:gdLst>
                  <a:gd name="T0" fmla="*/ 0 w 1725"/>
                  <a:gd name="T1" fmla="*/ 2403 h 2403"/>
                  <a:gd name="T2" fmla="*/ 1725 w 1725"/>
                  <a:gd name="T3" fmla="*/ 0 h 2403"/>
                  <a:gd name="T4" fmla="*/ 1725 w 1725"/>
                  <a:gd name="T5" fmla="*/ 2403 h 2403"/>
                  <a:gd name="T6" fmla="*/ 0 w 1725"/>
                  <a:gd name="T7" fmla="*/ 2403 h 2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25" h="2403">
                    <a:moveTo>
                      <a:pt x="0" y="2403"/>
                    </a:moveTo>
                    <a:lnTo>
                      <a:pt x="1725" y="0"/>
                    </a:lnTo>
                    <a:lnTo>
                      <a:pt x="1725" y="2403"/>
                    </a:lnTo>
                    <a:lnTo>
                      <a:pt x="0" y="2403"/>
                    </a:lnTo>
                    <a:close/>
                  </a:path>
                </a:pathLst>
              </a:custGeom>
              <a:solidFill>
                <a:srgbClr val="B998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210"/>
              <p:cNvSpPr>
                <a:spLocks/>
              </p:cNvSpPr>
              <p:nvPr/>
            </p:nvSpPr>
            <p:spPr bwMode="auto">
              <a:xfrm>
                <a:off x="6276537" y="4314100"/>
                <a:ext cx="410175" cy="628659"/>
              </a:xfrm>
              <a:custGeom>
                <a:avLst/>
                <a:gdLst>
                  <a:gd name="T0" fmla="*/ 16 w 1087"/>
                  <a:gd name="T1" fmla="*/ 1529 h 1666"/>
                  <a:gd name="T2" fmla="*/ 222 w 1087"/>
                  <a:gd name="T3" fmla="*/ 1467 h 1666"/>
                  <a:gd name="T4" fmla="*/ 423 w 1087"/>
                  <a:gd name="T5" fmla="*/ 1666 h 1666"/>
                  <a:gd name="T6" fmla="*/ 785 w 1087"/>
                  <a:gd name="T7" fmla="*/ 1274 h 1666"/>
                  <a:gd name="T8" fmla="*/ 957 w 1087"/>
                  <a:gd name="T9" fmla="*/ 1612 h 1666"/>
                  <a:gd name="T10" fmla="*/ 1087 w 1087"/>
                  <a:gd name="T11" fmla="*/ 1371 h 1666"/>
                  <a:gd name="T12" fmla="*/ 1087 w 1087"/>
                  <a:gd name="T13" fmla="*/ 0 h 1666"/>
                  <a:gd name="T14" fmla="*/ 0 w 1087"/>
                  <a:gd name="T15" fmla="*/ 1517 h 1666"/>
                  <a:gd name="T16" fmla="*/ 16 w 1087"/>
                  <a:gd name="T17" fmla="*/ 1529 h 1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7" h="1666">
                    <a:moveTo>
                      <a:pt x="16" y="1529"/>
                    </a:moveTo>
                    <a:lnTo>
                      <a:pt x="222" y="1467"/>
                    </a:lnTo>
                    <a:lnTo>
                      <a:pt x="423" y="1666"/>
                    </a:lnTo>
                    <a:lnTo>
                      <a:pt x="785" y="1274"/>
                    </a:lnTo>
                    <a:lnTo>
                      <a:pt x="957" y="1612"/>
                    </a:lnTo>
                    <a:lnTo>
                      <a:pt x="1087" y="1371"/>
                    </a:lnTo>
                    <a:lnTo>
                      <a:pt x="1087" y="0"/>
                    </a:lnTo>
                    <a:lnTo>
                      <a:pt x="0" y="1517"/>
                    </a:lnTo>
                    <a:lnTo>
                      <a:pt x="16" y="1529"/>
                    </a:lnTo>
                    <a:close/>
                  </a:path>
                </a:pathLst>
              </a:custGeom>
              <a:solidFill>
                <a:srgbClr val="CDB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231" name="Group 267"/>
            <p:cNvGrpSpPr>
              <a:grpSpLocks noChangeAspect="1"/>
            </p:cNvGrpSpPr>
            <p:nvPr/>
          </p:nvGrpSpPr>
          <p:grpSpPr bwMode="auto">
            <a:xfrm>
              <a:off x="6674984" y="4230520"/>
              <a:ext cx="79681" cy="97674"/>
              <a:chOff x="2540" y="1202"/>
              <a:chExt cx="682" cy="836"/>
            </a:xfrm>
          </p:grpSpPr>
          <p:sp>
            <p:nvSpPr>
              <p:cNvPr id="1233" name="Freeform 268"/>
              <p:cNvSpPr>
                <a:spLocks/>
              </p:cNvSpPr>
              <p:nvPr/>
            </p:nvSpPr>
            <p:spPr bwMode="auto">
              <a:xfrm>
                <a:off x="2540" y="1969"/>
                <a:ext cx="174" cy="69"/>
              </a:xfrm>
              <a:custGeom>
                <a:avLst/>
                <a:gdLst>
                  <a:gd name="T0" fmla="*/ 73 w 73"/>
                  <a:gd name="T1" fmla="*/ 22 h 29"/>
                  <a:gd name="T2" fmla="*/ 66 w 73"/>
                  <a:gd name="T3" fmla="*/ 29 h 29"/>
                  <a:gd name="T4" fmla="*/ 7 w 73"/>
                  <a:gd name="T5" fmla="*/ 29 h 29"/>
                  <a:gd name="T6" fmla="*/ 0 w 73"/>
                  <a:gd name="T7" fmla="*/ 22 h 29"/>
                  <a:gd name="T8" fmla="*/ 0 w 73"/>
                  <a:gd name="T9" fmla="*/ 7 h 29"/>
                  <a:gd name="T10" fmla="*/ 7 w 73"/>
                  <a:gd name="T11" fmla="*/ 0 h 29"/>
                  <a:gd name="T12" fmla="*/ 66 w 73"/>
                  <a:gd name="T13" fmla="*/ 0 h 29"/>
                  <a:gd name="T14" fmla="*/ 73 w 73"/>
                  <a:gd name="T15" fmla="*/ 7 h 29"/>
                  <a:gd name="T16" fmla="*/ 73 w 73"/>
                  <a:gd name="T17" fmla="*/ 2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" h="29">
                    <a:moveTo>
                      <a:pt x="73" y="22"/>
                    </a:moveTo>
                    <a:cubicBezTo>
                      <a:pt x="73" y="26"/>
                      <a:pt x="70" y="29"/>
                      <a:pt x="66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3" y="29"/>
                      <a:pt x="0" y="26"/>
                      <a:pt x="0" y="2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3"/>
                      <a:pt x="73" y="7"/>
                    </a:cubicBezTo>
                    <a:cubicBezTo>
                      <a:pt x="73" y="22"/>
                      <a:pt x="73" y="22"/>
                      <a:pt x="73" y="22"/>
                    </a:cubicBezTo>
                  </a:path>
                </a:pathLst>
              </a:custGeom>
              <a:solidFill>
                <a:srgbClr val="F2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4" name="Freeform 269"/>
              <p:cNvSpPr>
                <a:spLocks/>
              </p:cNvSpPr>
              <p:nvPr/>
            </p:nvSpPr>
            <p:spPr bwMode="auto">
              <a:xfrm>
                <a:off x="2576" y="1202"/>
                <a:ext cx="100" cy="831"/>
              </a:xfrm>
              <a:custGeom>
                <a:avLst/>
                <a:gdLst>
                  <a:gd name="T0" fmla="*/ 42 w 42"/>
                  <a:gd name="T1" fmla="*/ 322 h 349"/>
                  <a:gd name="T2" fmla="*/ 21 w 42"/>
                  <a:gd name="T3" fmla="*/ 349 h 349"/>
                  <a:gd name="T4" fmla="*/ 0 w 42"/>
                  <a:gd name="T5" fmla="*/ 322 h 349"/>
                  <a:gd name="T6" fmla="*/ 0 w 42"/>
                  <a:gd name="T7" fmla="*/ 27 h 349"/>
                  <a:gd name="T8" fmla="*/ 21 w 42"/>
                  <a:gd name="T9" fmla="*/ 0 h 349"/>
                  <a:gd name="T10" fmla="*/ 42 w 42"/>
                  <a:gd name="T11" fmla="*/ 27 h 349"/>
                  <a:gd name="T12" fmla="*/ 42 w 42"/>
                  <a:gd name="T13" fmla="*/ 322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49">
                    <a:moveTo>
                      <a:pt x="42" y="322"/>
                    </a:moveTo>
                    <a:cubicBezTo>
                      <a:pt x="42" y="337"/>
                      <a:pt x="34" y="349"/>
                      <a:pt x="21" y="349"/>
                    </a:cubicBezTo>
                    <a:cubicBezTo>
                      <a:pt x="8" y="349"/>
                      <a:pt x="0" y="337"/>
                      <a:pt x="0" y="322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2"/>
                      <a:pt x="8" y="0"/>
                      <a:pt x="21" y="0"/>
                    </a:cubicBezTo>
                    <a:cubicBezTo>
                      <a:pt x="34" y="0"/>
                      <a:pt x="42" y="12"/>
                      <a:pt x="42" y="27"/>
                    </a:cubicBezTo>
                    <a:cubicBezTo>
                      <a:pt x="42" y="322"/>
                      <a:pt x="42" y="322"/>
                      <a:pt x="42" y="322"/>
                    </a:cubicBezTo>
                  </a:path>
                </a:pathLst>
              </a:custGeom>
              <a:solidFill>
                <a:srgbClr val="F2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5" name="Rectangle 270"/>
              <p:cNvSpPr>
                <a:spLocks noChangeArrowheads="1"/>
              </p:cNvSpPr>
              <p:nvPr/>
            </p:nvSpPr>
            <p:spPr bwMode="auto">
              <a:xfrm>
                <a:off x="2576" y="1957"/>
                <a:ext cx="100" cy="12"/>
              </a:xfrm>
              <a:prstGeom prst="rect">
                <a:avLst/>
              </a:pr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6" name="Rectangle 271"/>
              <p:cNvSpPr>
                <a:spLocks noChangeArrowheads="1"/>
              </p:cNvSpPr>
              <p:nvPr/>
            </p:nvSpPr>
            <p:spPr bwMode="auto">
              <a:xfrm>
                <a:off x="2576" y="1957"/>
                <a:ext cx="100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7" name="Freeform 272"/>
              <p:cNvSpPr>
                <a:spLocks/>
              </p:cNvSpPr>
              <p:nvPr/>
            </p:nvSpPr>
            <p:spPr bwMode="auto">
              <a:xfrm>
                <a:off x="2626" y="1969"/>
                <a:ext cx="88" cy="69"/>
              </a:xfrm>
              <a:custGeom>
                <a:avLst/>
                <a:gdLst>
                  <a:gd name="T0" fmla="*/ 30 w 37"/>
                  <a:gd name="T1" fmla="*/ 0 h 29"/>
                  <a:gd name="T2" fmla="*/ 21 w 37"/>
                  <a:gd name="T3" fmla="*/ 0 h 29"/>
                  <a:gd name="T4" fmla="*/ 0 w 37"/>
                  <a:gd name="T5" fmla="*/ 27 h 29"/>
                  <a:gd name="T6" fmla="*/ 0 w 37"/>
                  <a:gd name="T7" fmla="*/ 29 h 29"/>
                  <a:gd name="T8" fmla="*/ 30 w 37"/>
                  <a:gd name="T9" fmla="*/ 29 h 29"/>
                  <a:gd name="T10" fmla="*/ 37 w 37"/>
                  <a:gd name="T11" fmla="*/ 22 h 29"/>
                  <a:gd name="T12" fmla="*/ 37 w 37"/>
                  <a:gd name="T13" fmla="*/ 7 h 29"/>
                  <a:gd name="T14" fmla="*/ 30 w 37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29">
                    <a:moveTo>
                      <a:pt x="30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15"/>
                      <a:pt x="13" y="27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4" y="29"/>
                      <a:pt x="37" y="26"/>
                      <a:pt x="37" y="22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3"/>
                      <a:pt x="34" y="0"/>
                      <a:pt x="30" y="0"/>
                    </a:cubicBezTo>
                  </a:path>
                </a:pathLst>
              </a:custGeom>
              <a:solidFill>
                <a:srgbClr val="C7CA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8" name="Freeform 273"/>
              <p:cNvSpPr>
                <a:spLocks noEditPoints="1"/>
              </p:cNvSpPr>
              <p:nvPr/>
            </p:nvSpPr>
            <p:spPr bwMode="auto">
              <a:xfrm>
                <a:off x="2626" y="1202"/>
                <a:ext cx="50" cy="831"/>
              </a:xfrm>
              <a:custGeom>
                <a:avLst/>
                <a:gdLst>
                  <a:gd name="T0" fmla="*/ 21 w 21"/>
                  <a:gd name="T1" fmla="*/ 322 h 349"/>
                  <a:gd name="T2" fmla="*/ 0 w 21"/>
                  <a:gd name="T3" fmla="*/ 322 h 349"/>
                  <a:gd name="T4" fmla="*/ 0 w 21"/>
                  <a:gd name="T5" fmla="*/ 349 h 349"/>
                  <a:gd name="T6" fmla="*/ 21 w 21"/>
                  <a:gd name="T7" fmla="*/ 322 h 349"/>
                  <a:gd name="T8" fmla="*/ 21 w 21"/>
                  <a:gd name="T9" fmla="*/ 322 h 349"/>
                  <a:gd name="T10" fmla="*/ 0 w 21"/>
                  <a:gd name="T11" fmla="*/ 0 h 349"/>
                  <a:gd name="T12" fmla="*/ 0 w 21"/>
                  <a:gd name="T13" fmla="*/ 317 h 349"/>
                  <a:gd name="T14" fmla="*/ 21 w 21"/>
                  <a:gd name="T15" fmla="*/ 317 h 349"/>
                  <a:gd name="T16" fmla="*/ 21 w 21"/>
                  <a:gd name="T17" fmla="*/ 27 h 349"/>
                  <a:gd name="T18" fmla="*/ 0 w 21"/>
                  <a:gd name="T19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349">
                    <a:moveTo>
                      <a:pt x="21" y="322"/>
                    </a:moveTo>
                    <a:cubicBezTo>
                      <a:pt x="0" y="322"/>
                      <a:pt x="0" y="322"/>
                      <a:pt x="0" y="322"/>
                    </a:cubicBezTo>
                    <a:cubicBezTo>
                      <a:pt x="0" y="349"/>
                      <a:pt x="0" y="349"/>
                      <a:pt x="0" y="349"/>
                    </a:cubicBezTo>
                    <a:cubicBezTo>
                      <a:pt x="13" y="349"/>
                      <a:pt x="21" y="337"/>
                      <a:pt x="21" y="322"/>
                    </a:cubicBezTo>
                    <a:cubicBezTo>
                      <a:pt x="21" y="322"/>
                      <a:pt x="21" y="322"/>
                      <a:pt x="21" y="322"/>
                    </a:cubicBezTo>
                    <a:moveTo>
                      <a:pt x="0" y="0"/>
                    </a:moveTo>
                    <a:cubicBezTo>
                      <a:pt x="0" y="317"/>
                      <a:pt x="0" y="317"/>
                      <a:pt x="0" y="317"/>
                    </a:cubicBezTo>
                    <a:cubicBezTo>
                      <a:pt x="21" y="317"/>
                      <a:pt x="21" y="317"/>
                      <a:pt x="21" y="31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12"/>
                      <a:pt x="13" y="0"/>
                      <a:pt x="0" y="0"/>
                    </a:cubicBezTo>
                  </a:path>
                </a:pathLst>
              </a:custGeom>
              <a:solidFill>
                <a:srgbClr val="C7CA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9" name="Freeform 274"/>
              <p:cNvSpPr>
                <a:spLocks/>
              </p:cNvSpPr>
              <p:nvPr/>
            </p:nvSpPr>
            <p:spPr bwMode="auto">
              <a:xfrm>
                <a:off x="2626" y="1957"/>
                <a:ext cx="50" cy="12"/>
              </a:xfrm>
              <a:custGeom>
                <a:avLst/>
                <a:gdLst>
                  <a:gd name="T0" fmla="*/ 50 w 50"/>
                  <a:gd name="T1" fmla="*/ 0 h 12"/>
                  <a:gd name="T2" fmla="*/ 50 w 50"/>
                  <a:gd name="T3" fmla="*/ 0 h 12"/>
                  <a:gd name="T4" fmla="*/ 0 w 50"/>
                  <a:gd name="T5" fmla="*/ 0 h 12"/>
                  <a:gd name="T6" fmla="*/ 0 w 50"/>
                  <a:gd name="T7" fmla="*/ 12 h 12"/>
                  <a:gd name="T8" fmla="*/ 50 w 50"/>
                  <a:gd name="T9" fmla="*/ 12 h 12"/>
                  <a:gd name="T10" fmla="*/ 50 w 5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2">
                    <a:moveTo>
                      <a:pt x="50" y="0"/>
                    </a:moveTo>
                    <a:lnTo>
                      <a:pt x="5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50" y="12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7E7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0" name="Freeform 275"/>
              <p:cNvSpPr>
                <a:spLocks/>
              </p:cNvSpPr>
              <p:nvPr/>
            </p:nvSpPr>
            <p:spPr bwMode="auto">
              <a:xfrm>
                <a:off x="2626" y="1957"/>
                <a:ext cx="50" cy="12"/>
              </a:xfrm>
              <a:custGeom>
                <a:avLst/>
                <a:gdLst>
                  <a:gd name="T0" fmla="*/ 50 w 50"/>
                  <a:gd name="T1" fmla="*/ 0 h 12"/>
                  <a:gd name="T2" fmla="*/ 50 w 50"/>
                  <a:gd name="T3" fmla="*/ 0 h 12"/>
                  <a:gd name="T4" fmla="*/ 0 w 50"/>
                  <a:gd name="T5" fmla="*/ 0 h 12"/>
                  <a:gd name="T6" fmla="*/ 0 w 50"/>
                  <a:gd name="T7" fmla="*/ 12 h 12"/>
                  <a:gd name="T8" fmla="*/ 50 w 50"/>
                  <a:gd name="T9" fmla="*/ 12 h 12"/>
                  <a:gd name="T10" fmla="*/ 50 w 5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2">
                    <a:moveTo>
                      <a:pt x="50" y="0"/>
                    </a:moveTo>
                    <a:lnTo>
                      <a:pt x="5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50" y="12"/>
                    </a:lnTo>
                    <a:lnTo>
                      <a:pt x="5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1" name="Freeform 276"/>
              <p:cNvSpPr>
                <a:spLocks/>
              </p:cNvSpPr>
              <p:nvPr/>
            </p:nvSpPr>
            <p:spPr bwMode="auto">
              <a:xfrm>
                <a:off x="2671" y="1257"/>
                <a:ext cx="551" cy="414"/>
              </a:xfrm>
              <a:custGeom>
                <a:avLst/>
                <a:gdLst>
                  <a:gd name="T0" fmla="*/ 437 w 551"/>
                  <a:gd name="T1" fmla="*/ 214 h 414"/>
                  <a:gd name="T2" fmla="*/ 475 w 551"/>
                  <a:gd name="T3" fmla="*/ 138 h 414"/>
                  <a:gd name="T4" fmla="*/ 551 w 551"/>
                  <a:gd name="T5" fmla="*/ 0 h 414"/>
                  <a:gd name="T6" fmla="*/ 0 w 551"/>
                  <a:gd name="T7" fmla="*/ 0 h 414"/>
                  <a:gd name="T8" fmla="*/ 0 w 551"/>
                  <a:gd name="T9" fmla="*/ 145 h 414"/>
                  <a:gd name="T10" fmla="*/ 0 w 551"/>
                  <a:gd name="T11" fmla="*/ 283 h 414"/>
                  <a:gd name="T12" fmla="*/ 0 w 551"/>
                  <a:gd name="T13" fmla="*/ 414 h 414"/>
                  <a:gd name="T14" fmla="*/ 551 w 551"/>
                  <a:gd name="T15" fmla="*/ 414 h 414"/>
                  <a:gd name="T16" fmla="*/ 475 w 551"/>
                  <a:gd name="T17" fmla="*/ 283 h 414"/>
                  <a:gd name="T18" fmla="*/ 437 w 551"/>
                  <a:gd name="T19" fmla="*/ 214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1" h="414">
                    <a:moveTo>
                      <a:pt x="437" y="214"/>
                    </a:moveTo>
                    <a:lnTo>
                      <a:pt x="475" y="138"/>
                    </a:lnTo>
                    <a:lnTo>
                      <a:pt x="551" y="0"/>
                    </a:lnTo>
                    <a:lnTo>
                      <a:pt x="0" y="0"/>
                    </a:lnTo>
                    <a:lnTo>
                      <a:pt x="0" y="145"/>
                    </a:lnTo>
                    <a:lnTo>
                      <a:pt x="0" y="283"/>
                    </a:lnTo>
                    <a:lnTo>
                      <a:pt x="0" y="414"/>
                    </a:lnTo>
                    <a:lnTo>
                      <a:pt x="551" y="414"/>
                    </a:lnTo>
                    <a:lnTo>
                      <a:pt x="475" y="283"/>
                    </a:lnTo>
                    <a:lnTo>
                      <a:pt x="437" y="214"/>
                    </a:lnTo>
                    <a:close/>
                  </a:path>
                </a:pathLst>
              </a:custGeom>
              <a:solidFill>
                <a:srgbClr val="CE41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 flipH="1">
            <a:off x="7864720" y="4618793"/>
            <a:ext cx="822238" cy="545642"/>
            <a:chOff x="6120316" y="4686918"/>
            <a:chExt cx="822238" cy="545642"/>
          </a:xfrm>
        </p:grpSpPr>
        <p:sp>
          <p:nvSpPr>
            <p:cNvPr id="11" name="Freeform 211"/>
            <p:cNvSpPr>
              <a:spLocks/>
            </p:cNvSpPr>
            <p:nvPr/>
          </p:nvSpPr>
          <p:spPr bwMode="auto">
            <a:xfrm>
              <a:off x="6120316" y="4686918"/>
              <a:ext cx="822238" cy="545642"/>
            </a:xfrm>
            <a:custGeom>
              <a:avLst/>
              <a:gdLst>
                <a:gd name="T0" fmla="*/ 0 w 2179"/>
                <a:gd name="T1" fmla="*/ 1446 h 1446"/>
                <a:gd name="T2" fmla="*/ 1092 w 2179"/>
                <a:gd name="T3" fmla="*/ 0 h 1446"/>
                <a:gd name="T4" fmla="*/ 2179 w 2179"/>
                <a:gd name="T5" fmla="*/ 1446 h 1446"/>
                <a:gd name="T6" fmla="*/ 0 w 2179"/>
                <a:gd name="T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9" h="1446">
                  <a:moveTo>
                    <a:pt x="0" y="1446"/>
                  </a:moveTo>
                  <a:lnTo>
                    <a:pt x="1092" y="0"/>
                  </a:lnTo>
                  <a:lnTo>
                    <a:pt x="2179" y="1446"/>
                  </a:lnTo>
                  <a:lnTo>
                    <a:pt x="0" y="1446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14"/>
            <p:cNvSpPr>
              <a:spLocks/>
            </p:cNvSpPr>
            <p:nvPr/>
          </p:nvSpPr>
          <p:spPr bwMode="auto">
            <a:xfrm>
              <a:off x="6120316" y="4686918"/>
              <a:ext cx="412062" cy="545642"/>
            </a:xfrm>
            <a:custGeom>
              <a:avLst/>
              <a:gdLst>
                <a:gd name="T0" fmla="*/ 0 w 1092"/>
                <a:gd name="T1" fmla="*/ 1446 h 1446"/>
                <a:gd name="T2" fmla="*/ 1092 w 1092"/>
                <a:gd name="T3" fmla="*/ 0 h 1446"/>
                <a:gd name="T4" fmla="*/ 1092 w 1092"/>
                <a:gd name="T5" fmla="*/ 1446 h 1446"/>
                <a:gd name="T6" fmla="*/ 0 w 1092"/>
                <a:gd name="T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2" h="1446">
                  <a:moveTo>
                    <a:pt x="0" y="1446"/>
                  </a:moveTo>
                  <a:lnTo>
                    <a:pt x="1092" y="0"/>
                  </a:lnTo>
                  <a:lnTo>
                    <a:pt x="1092" y="1446"/>
                  </a:lnTo>
                  <a:lnTo>
                    <a:pt x="0" y="1446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15"/>
            <p:cNvSpPr>
              <a:spLocks/>
            </p:cNvSpPr>
            <p:nvPr/>
          </p:nvSpPr>
          <p:spPr bwMode="auto">
            <a:xfrm>
              <a:off x="6302196" y="4686918"/>
              <a:ext cx="458476" cy="358479"/>
            </a:xfrm>
            <a:custGeom>
              <a:avLst/>
              <a:gdLst>
                <a:gd name="T0" fmla="*/ 89 w 514"/>
                <a:gd name="T1" fmla="*/ 344 h 402"/>
                <a:gd name="T2" fmla="*/ 134 w 514"/>
                <a:gd name="T3" fmla="*/ 378 h 402"/>
                <a:gd name="T4" fmla="*/ 187 w 514"/>
                <a:gd name="T5" fmla="*/ 340 h 402"/>
                <a:gd name="T6" fmla="*/ 219 w 514"/>
                <a:gd name="T7" fmla="*/ 387 h 402"/>
                <a:gd name="T8" fmla="*/ 259 w 514"/>
                <a:gd name="T9" fmla="*/ 350 h 402"/>
                <a:gd name="T10" fmla="*/ 292 w 514"/>
                <a:gd name="T11" fmla="*/ 375 h 402"/>
                <a:gd name="T12" fmla="*/ 325 w 514"/>
                <a:gd name="T13" fmla="*/ 350 h 402"/>
                <a:gd name="T14" fmla="*/ 385 w 514"/>
                <a:gd name="T15" fmla="*/ 401 h 402"/>
                <a:gd name="T16" fmla="*/ 429 w 514"/>
                <a:gd name="T17" fmla="*/ 351 h 402"/>
                <a:gd name="T18" fmla="*/ 469 w 514"/>
                <a:gd name="T19" fmla="*/ 373 h 402"/>
                <a:gd name="T20" fmla="*/ 514 w 514"/>
                <a:gd name="T21" fmla="*/ 340 h 402"/>
                <a:gd name="T22" fmla="*/ 258 w 514"/>
                <a:gd name="T23" fmla="*/ 0 h 402"/>
                <a:gd name="T24" fmla="*/ 0 w 514"/>
                <a:gd name="T25" fmla="*/ 342 h 402"/>
                <a:gd name="T26" fmla="*/ 42 w 514"/>
                <a:gd name="T27" fmla="*/ 371 h 402"/>
                <a:gd name="T28" fmla="*/ 89 w 514"/>
                <a:gd name="T29" fmla="*/ 344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4" h="402">
                  <a:moveTo>
                    <a:pt x="89" y="344"/>
                  </a:moveTo>
                  <a:cubicBezTo>
                    <a:pt x="134" y="378"/>
                    <a:pt x="134" y="378"/>
                    <a:pt x="134" y="378"/>
                  </a:cubicBezTo>
                  <a:cubicBezTo>
                    <a:pt x="187" y="340"/>
                    <a:pt x="187" y="340"/>
                    <a:pt x="187" y="340"/>
                  </a:cubicBezTo>
                  <a:cubicBezTo>
                    <a:pt x="219" y="387"/>
                    <a:pt x="219" y="387"/>
                    <a:pt x="219" y="387"/>
                  </a:cubicBezTo>
                  <a:cubicBezTo>
                    <a:pt x="259" y="350"/>
                    <a:pt x="259" y="350"/>
                    <a:pt x="259" y="350"/>
                  </a:cubicBezTo>
                  <a:cubicBezTo>
                    <a:pt x="292" y="375"/>
                    <a:pt x="292" y="375"/>
                    <a:pt x="292" y="375"/>
                  </a:cubicBezTo>
                  <a:cubicBezTo>
                    <a:pt x="325" y="350"/>
                    <a:pt x="325" y="350"/>
                    <a:pt x="325" y="350"/>
                  </a:cubicBezTo>
                  <a:cubicBezTo>
                    <a:pt x="325" y="350"/>
                    <a:pt x="381" y="402"/>
                    <a:pt x="385" y="401"/>
                  </a:cubicBezTo>
                  <a:cubicBezTo>
                    <a:pt x="390" y="400"/>
                    <a:pt x="429" y="351"/>
                    <a:pt x="429" y="351"/>
                  </a:cubicBezTo>
                  <a:cubicBezTo>
                    <a:pt x="469" y="373"/>
                    <a:pt x="469" y="373"/>
                    <a:pt x="469" y="373"/>
                  </a:cubicBezTo>
                  <a:cubicBezTo>
                    <a:pt x="514" y="340"/>
                    <a:pt x="514" y="340"/>
                    <a:pt x="514" y="340"/>
                  </a:cubicBezTo>
                  <a:cubicBezTo>
                    <a:pt x="258" y="0"/>
                    <a:pt x="258" y="0"/>
                    <a:pt x="258" y="0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42" y="371"/>
                    <a:pt x="42" y="371"/>
                    <a:pt x="42" y="371"/>
                  </a:cubicBezTo>
                  <a:lnTo>
                    <a:pt x="89" y="3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16"/>
            <p:cNvSpPr>
              <a:spLocks/>
            </p:cNvSpPr>
            <p:nvPr/>
          </p:nvSpPr>
          <p:spPr bwMode="auto">
            <a:xfrm>
              <a:off x="6302196" y="4686918"/>
              <a:ext cx="230181" cy="344894"/>
            </a:xfrm>
            <a:custGeom>
              <a:avLst/>
              <a:gdLst>
                <a:gd name="T0" fmla="*/ 100 w 610"/>
                <a:gd name="T1" fmla="*/ 876 h 914"/>
                <a:gd name="T2" fmla="*/ 211 w 610"/>
                <a:gd name="T3" fmla="*/ 813 h 914"/>
                <a:gd name="T4" fmla="*/ 317 w 610"/>
                <a:gd name="T5" fmla="*/ 893 h 914"/>
                <a:gd name="T6" fmla="*/ 442 w 610"/>
                <a:gd name="T7" fmla="*/ 803 h 914"/>
                <a:gd name="T8" fmla="*/ 518 w 610"/>
                <a:gd name="T9" fmla="*/ 914 h 914"/>
                <a:gd name="T10" fmla="*/ 610 w 610"/>
                <a:gd name="T11" fmla="*/ 832 h 914"/>
                <a:gd name="T12" fmla="*/ 610 w 610"/>
                <a:gd name="T13" fmla="*/ 0 h 914"/>
                <a:gd name="T14" fmla="*/ 0 w 610"/>
                <a:gd name="T15" fmla="*/ 808 h 914"/>
                <a:gd name="T16" fmla="*/ 100 w 610"/>
                <a:gd name="T17" fmla="*/ 876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0" h="914">
                  <a:moveTo>
                    <a:pt x="100" y="876"/>
                  </a:moveTo>
                  <a:lnTo>
                    <a:pt x="211" y="813"/>
                  </a:lnTo>
                  <a:lnTo>
                    <a:pt x="317" y="893"/>
                  </a:lnTo>
                  <a:lnTo>
                    <a:pt x="442" y="803"/>
                  </a:lnTo>
                  <a:lnTo>
                    <a:pt x="518" y="914"/>
                  </a:lnTo>
                  <a:lnTo>
                    <a:pt x="610" y="832"/>
                  </a:lnTo>
                  <a:lnTo>
                    <a:pt x="610" y="0"/>
                  </a:lnTo>
                  <a:lnTo>
                    <a:pt x="0" y="808"/>
                  </a:lnTo>
                  <a:lnTo>
                    <a:pt x="100" y="876"/>
                  </a:lnTo>
                  <a:close/>
                </a:path>
              </a:pathLst>
            </a:custGeom>
            <a:solidFill>
              <a:srgbClr val="D5CC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 flipH="1">
            <a:off x="7362094" y="5006238"/>
            <a:ext cx="634320" cy="135468"/>
            <a:chOff x="932225" y="4904574"/>
            <a:chExt cx="634320" cy="135468"/>
          </a:xfrm>
        </p:grpSpPr>
        <p:sp>
          <p:nvSpPr>
            <p:cNvPr id="27" name="Freeform 227"/>
            <p:cNvSpPr>
              <a:spLocks/>
            </p:cNvSpPr>
            <p:nvPr/>
          </p:nvSpPr>
          <p:spPr bwMode="auto">
            <a:xfrm>
              <a:off x="1434473" y="4953629"/>
              <a:ext cx="54338" cy="86412"/>
            </a:xfrm>
            <a:custGeom>
              <a:avLst/>
              <a:gdLst>
                <a:gd name="T0" fmla="*/ 0 w 144"/>
                <a:gd name="T1" fmla="*/ 229 h 229"/>
                <a:gd name="T2" fmla="*/ 73 w 144"/>
                <a:gd name="T3" fmla="*/ 0 h 229"/>
                <a:gd name="T4" fmla="*/ 144 w 144"/>
                <a:gd name="T5" fmla="*/ 229 h 229"/>
                <a:gd name="T6" fmla="*/ 0 w 144"/>
                <a:gd name="T7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229">
                  <a:moveTo>
                    <a:pt x="0" y="229"/>
                  </a:moveTo>
                  <a:lnTo>
                    <a:pt x="73" y="0"/>
                  </a:lnTo>
                  <a:lnTo>
                    <a:pt x="144" y="229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28"/>
            <p:cNvSpPr>
              <a:spLocks/>
            </p:cNvSpPr>
            <p:nvPr/>
          </p:nvSpPr>
          <p:spPr bwMode="auto">
            <a:xfrm>
              <a:off x="1480887" y="4904574"/>
              <a:ext cx="85658" cy="135468"/>
            </a:xfrm>
            <a:custGeom>
              <a:avLst/>
              <a:gdLst>
                <a:gd name="T0" fmla="*/ 0 w 227"/>
                <a:gd name="T1" fmla="*/ 359 h 359"/>
                <a:gd name="T2" fmla="*/ 113 w 227"/>
                <a:gd name="T3" fmla="*/ 0 h 359"/>
                <a:gd name="T4" fmla="*/ 227 w 227"/>
                <a:gd name="T5" fmla="*/ 359 h 359"/>
                <a:gd name="T6" fmla="*/ 0 w 227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359">
                  <a:moveTo>
                    <a:pt x="0" y="359"/>
                  </a:moveTo>
                  <a:lnTo>
                    <a:pt x="113" y="0"/>
                  </a:lnTo>
                  <a:lnTo>
                    <a:pt x="227" y="359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34"/>
            <p:cNvSpPr>
              <a:spLocks/>
            </p:cNvSpPr>
            <p:nvPr/>
          </p:nvSpPr>
          <p:spPr bwMode="auto">
            <a:xfrm>
              <a:off x="932225" y="4920799"/>
              <a:ext cx="73960" cy="117355"/>
            </a:xfrm>
            <a:custGeom>
              <a:avLst/>
              <a:gdLst>
                <a:gd name="T0" fmla="*/ 0 w 196"/>
                <a:gd name="T1" fmla="*/ 311 h 311"/>
                <a:gd name="T2" fmla="*/ 99 w 196"/>
                <a:gd name="T3" fmla="*/ 0 h 311"/>
                <a:gd name="T4" fmla="*/ 196 w 196"/>
                <a:gd name="T5" fmla="*/ 311 h 311"/>
                <a:gd name="T6" fmla="*/ 0 w 196"/>
                <a:gd name="T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311">
                  <a:moveTo>
                    <a:pt x="0" y="311"/>
                  </a:moveTo>
                  <a:lnTo>
                    <a:pt x="99" y="0"/>
                  </a:lnTo>
                  <a:lnTo>
                    <a:pt x="196" y="311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35"/>
            <p:cNvSpPr>
              <a:spLocks/>
            </p:cNvSpPr>
            <p:nvPr/>
          </p:nvSpPr>
          <p:spPr bwMode="auto">
            <a:xfrm>
              <a:off x="1238253" y="4960798"/>
              <a:ext cx="49055" cy="77356"/>
            </a:xfrm>
            <a:custGeom>
              <a:avLst/>
              <a:gdLst>
                <a:gd name="T0" fmla="*/ 0 w 130"/>
                <a:gd name="T1" fmla="*/ 205 h 205"/>
                <a:gd name="T2" fmla="*/ 64 w 130"/>
                <a:gd name="T3" fmla="*/ 0 h 205"/>
                <a:gd name="T4" fmla="*/ 130 w 130"/>
                <a:gd name="T5" fmla="*/ 205 h 205"/>
                <a:gd name="T6" fmla="*/ 0 w 130"/>
                <a:gd name="T7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205">
                  <a:moveTo>
                    <a:pt x="0" y="205"/>
                  </a:moveTo>
                  <a:lnTo>
                    <a:pt x="64" y="0"/>
                  </a:lnTo>
                  <a:lnTo>
                    <a:pt x="130" y="205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36"/>
            <p:cNvSpPr>
              <a:spLocks/>
            </p:cNvSpPr>
            <p:nvPr/>
          </p:nvSpPr>
          <p:spPr bwMode="auto">
            <a:xfrm>
              <a:off x="1175614" y="4985703"/>
              <a:ext cx="33206" cy="52451"/>
            </a:xfrm>
            <a:custGeom>
              <a:avLst/>
              <a:gdLst>
                <a:gd name="T0" fmla="*/ 0 w 88"/>
                <a:gd name="T1" fmla="*/ 139 h 139"/>
                <a:gd name="T2" fmla="*/ 45 w 88"/>
                <a:gd name="T3" fmla="*/ 0 h 139"/>
                <a:gd name="T4" fmla="*/ 88 w 88"/>
                <a:gd name="T5" fmla="*/ 139 h 139"/>
                <a:gd name="T6" fmla="*/ 0 w 88"/>
                <a:gd name="T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39">
                  <a:moveTo>
                    <a:pt x="0" y="139"/>
                  </a:moveTo>
                  <a:lnTo>
                    <a:pt x="45" y="0"/>
                  </a:lnTo>
                  <a:lnTo>
                    <a:pt x="88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1" name="组合 340"/>
          <p:cNvGrpSpPr/>
          <p:nvPr/>
        </p:nvGrpSpPr>
        <p:grpSpPr>
          <a:xfrm flipH="1">
            <a:off x="6217603" y="4887111"/>
            <a:ext cx="567553" cy="263483"/>
            <a:chOff x="5326379" y="4620128"/>
            <a:chExt cx="1298071" cy="602622"/>
          </a:xfrm>
        </p:grpSpPr>
        <p:sp>
          <p:nvSpPr>
            <p:cNvPr id="342" name="Freeform 186"/>
            <p:cNvSpPr>
              <a:spLocks/>
            </p:cNvSpPr>
            <p:nvPr/>
          </p:nvSpPr>
          <p:spPr bwMode="auto">
            <a:xfrm>
              <a:off x="5326379" y="4620128"/>
              <a:ext cx="1298071" cy="602622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187"/>
            <p:cNvSpPr>
              <a:spLocks/>
            </p:cNvSpPr>
            <p:nvPr/>
          </p:nvSpPr>
          <p:spPr bwMode="auto">
            <a:xfrm>
              <a:off x="5566371" y="4620128"/>
              <a:ext cx="781484" cy="418100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188"/>
            <p:cNvSpPr>
              <a:spLocks/>
            </p:cNvSpPr>
            <p:nvPr/>
          </p:nvSpPr>
          <p:spPr bwMode="auto">
            <a:xfrm>
              <a:off x="5326379" y="4620128"/>
              <a:ext cx="650545" cy="602622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189"/>
            <p:cNvSpPr>
              <a:spLocks/>
            </p:cNvSpPr>
            <p:nvPr/>
          </p:nvSpPr>
          <p:spPr bwMode="auto">
            <a:xfrm>
              <a:off x="5566371" y="4620128"/>
              <a:ext cx="410553" cy="40451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87" name="Freeform 185"/>
          <p:cNvSpPr>
            <a:spLocks/>
          </p:cNvSpPr>
          <p:nvPr/>
        </p:nvSpPr>
        <p:spPr bwMode="auto">
          <a:xfrm flipH="1">
            <a:off x="1328704" y="4783185"/>
            <a:ext cx="296440" cy="135078"/>
          </a:xfrm>
          <a:custGeom>
            <a:avLst/>
            <a:gdLst>
              <a:gd name="T0" fmla="*/ 385 w 406"/>
              <a:gd name="T1" fmla="*/ 0 h 185"/>
              <a:gd name="T2" fmla="*/ 2 w 406"/>
              <a:gd name="T3" fmla="*/ 95 h 185"/>
              <a:gd name="T4" fmla="*/ 35 w 406"/>
              <a:gd name="T5" fmla="*/ 130 h 185"/>
              <a:gd name="T6" fmla="*/ 0 w 406"/>
              <a:gd name="T7" fmla="*/ 185 h 185"/>
              <a:gd name="T8" fmla="*/ 406 w 406"/>
              <a:gd name="T9" fmla="*/ 83 h 185"/>
              <a:gd name="T10" fmla="*/ 385 w 406"/>
              <a:gd name="T11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6" h="185">
                <a:moveTo>
                  <a:pt x="385" y="0"/>
                </a:moveTo>
                <a:lnTo>
                  <a:pt x="2" y="95"/>
                </a:lnTo>
                <a:lnTo>
                  <a:pt x="35" y="130"/>
                </a:lnTo>
                <a:lnTo>
                  <a:pt x="0" y="185"/>
                </a:lnTo>
                <a:lnTo>
                  <a:pt x="406" y="83"/>
                </a:lnTo>
                <a:lnTo>
                  <a:pt x="38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 flipH="1">
            <a:off x="24779" y="4911576"/>
            <a:ext cx="500306" cy="239016"/>
            <a:chOff x="7728565" y="4987286"/>
            <a:chExt cx="754315" cy="360366"/>
          </a:xfrm>
        </p:grpSpPr>
        <p:sp>
          <p:nvSpPr>
            <p:cNvPr id="1192" name="Freeform 190"/>
            <p:cNvSpPr>
              <a:spLocks/>
            </p:cNvSpPr>
            <p:nvPr/>
          </p:nvSpPr>
          <p:spPr bwMode="auto">
            <a:xfrm>
              <a:off x="7728565" y="4987286"/>
              <a:ext cx="754315" cy="360366"/>
            </a:xfrm>
            <a:custGeom>
              <a:avLst/>
              <a:gdLst>
                <a:gd name="T0" fmla="*/ 0 w 1999"/>
                <a:gd name="T1" fmla="*/ 955 h 955"/>
                <a:gd name="T2" fmla="*/ 1002 w 1999"/>
                <a:gd name="T3" fmla="*/ 0 h 955"/>
                <a:gd name="T4" fmla="*/ 1999 w 1999"/>
                <a:gd name="T5" fmla="*/ 955 h 955"/>
                <a:gd name="T6" fmla="*/ 0 w 1999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9" h="955">
                  <a:moveTo>
                    <a:pt x="0" y="955"/>
                  </a:moveTo>
                  <a:lnTo>
                    <a:pt x="1002" y="0"/>
                  </a:lnTo>
                  <a:lnTo>
                    <a:pt x="1999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3" name="Freeform 191"/>
            <p:cNvSpPr>
              <a:spLocks/>
            </p:cNvSpPr>
            <p:nvPr/>
          </p:nvSpPr>
          <p:spPr bwMode="auto">
            <a:xfrm>
              <a:off x="7728565" y="4987286"/>
              <a:ext cx="378101" cy="360366"/>
            </a:xfrm>
            <a:custGeom>
              <a:avLst/>
              <a:gdLst>
                <a:gd name="T0" fmla="*/ 0 w 1002"/>
                <a:gd name="T1" fmla="*/ 955 h 955"/>
                <a:gd name="T2" fmla="*/ 1002 w 1002"/>
                <a:gd name="T3" fmla="*/ 0 h 955"/>
                <a:gd name="T4" fmla="*/ 1002 w 1002"/>
                <a:gd name="T5" fmla="*/ 955 h 955"/>
                <a:gd name="T6" fmla="*/ 0 w 1002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2" h="955">
                  <a:moveTo>
                    <a:pt x="0" y="955"/>
                  </a:moveTo>
                  <a:lnTo>
                    <a:pt x="1002" y="0"/>
                  </a:lnTo>
                  <a:lnTo>
                    <a:pt x="1002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02" name="Freeform 200"/>
          <p:cNvSpPr>
            <a:spLocks/>
          </p:cNvSpPr>
          <p:nvPr/>
        </p:nvSpPr>
        <p:spPr bwMode="auto">
          <a:xfrm flipH="1">
            <a:off x="487224" y="4950724"/>
            <a:ext cx="252033" cy="203550"/>
          </a:xfrm>
          <a:custGeom>
            <a:avLst/>
            <a:gdLst>
              <a:gd name="T0" fmla="*/ 0 w 1258"/>
              <a:gd name="T1" fmla="*/ 1016 h 1016"/>
              <a:gd name="T2" fmla="*/ 631 w 1258"/>
              <a:gd name="T3" fmla="*/ 0 h 1016"/>
              <a:gd name="T4" fmla="*/ 1258 w 1258"/>
              <a:gd name="T5" fmla="*/ 1016 h 1016"/>
              <a:gd name="T6" fmla="*/ 0 w 1258"/>
              <a:gd name="T7" fmla="*/ 1016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8" h="1016">
                <a:moveTo>
                  <a:pt x="0" y="1016"/>
                </a:moveTo>
                <a:lnTo>
                  <a:pt x="631" y="0"/>
                </a:lnTo>
                <a:lnTo>
                  <a:pt x="1258" y="1016"/>
                </a:lnTo>
                <a:lnTo>
                  <a:pt x="0" y="1016"/>
                </a:lnTo>
                <a:close/>
              </a:path>
            </a:pathLst>
          </a:custGeom>
          <a:solidFill>
            <a:srgbClr val="C4A9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 flipH="1">
            <a:off x="881175" y="4773266"/>
            <a:ext cx="474324" cy="383384"/>
            <a:chOff x="7357634" y="4834084"/>
            <a:chExt cx="474324" cy="383384"/>
          </a:xfrm>
        </p:grpSpPr>
        <p:sp>
          <p:nvSpPr>
            <p:cNvPr id="1203" name="Freeform 201"/>
            <p:cNvSpPr>
              <a:spLocks/>
            </p:cNvSpPr>
            <p:nvPr/>
          </p:nvSpPr>
          <p:spPr bwMode="auto">
            <a:xfrm>
              <a:off x="7357634" y="4834084"/>
              <a:ext cx="474324" cy="383384"/>
            </a:xfrm>
            <a:custGeom>
              <a:avLst/>
              <a:gdLst>
                <a:gd name="T0" fmla="*/ 0 w 1257"/>
                <a:gd name="T1" fmla="*/ 1016 h 1016"/>
                <a:gd name="T2" fmla="*/ 631 w 1257"/>
                <a:gd name="T3" fmla="*/ 0 h 1016"/>
                <a:gd name="T4" fmla="*/ 1257 w 1257"/>
                <a:gd name="T5" fmla="*/ 1016 h 1016"/>
                <a:gd name="T6" fmla="*/ 0 w 1257"/>
                <a:gd name="T7" fmla="*/ 1016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7" h="1016">
                  <a:moveTo>
                    <a:pt x="0" y="1016"/>
                  </a:moveTo>
                  <a:lnTo>
                    <a:pt x="631" y="0"/>
                  </a:lnTo>
                  <a:lnTo>
                    <a:pt x="1257" y="1016"/>
                  </a:lnTo>
                  <a:lnTo>
                    <a:pt x="0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Freeform 202"/>
            <p:cNvSpPr>
              <a:spLocks/>
            </p:cNvSpPr>
            <p:nvPr/>
          </p:nvSpPr>
          <p:spPr bwMode="auto">
            <a:xfrm>
              <a:off x="7357634" y="4834084"/>
              <a:ext cx="238106" cy="383384"/>
            </a:xfrm>
            <a:custGeom>
              <a:avLst/>
              <a:gdLst>
                <a:gd name="T0" fmla="*/ 0 w 631"/>
                <a:gd name="T1" fmla="*/ 1016 h 1016"/>
                <a:gd name="T2" fmla="*/ 631 w 631"/>
                <a:gd name="T3" fmla="*/ 0 h 1016"/>
                <a:gd name="T4" fmla="*/ 631 w 631"/>
                <a:gd name="T5" fmla="*/ 1016 h 1016"/>
                <a:gd name="T6" fmla="*/ 0 w 631"/>
                <a:gd name="T7" fmla="*/ 1016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1" h="1016">
                  <a:moveTo>
                    <a:pt x="0" y="1016"/>
                  </a:moveTo>
                  <a:lnTo>
                    <a:pt x="631" y="0"/>
                  </a:lnTo>
                  <a:lnTo>
                    <a:pt x="631" y="1016"/>
                  </a:lnTo>
                  <a:lnTo>
                    <a:pt x="0" y="1016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 flipH="1">
            <a:off x="3562705" y="4988463"/>
            <a:ext cx="197916" cy="166455"/>
            <a:chOff x="8319113" y="4843894"/>
            <a:chExt cx="465268" cy="391308"/>
          </a:xfrm>
        </p:grpSpPr>
        <p:sp>
          <p:nvSpPr>
            <p:cNvPr id="23" name="Freeform 223"/>
            <p:cNvSpPr>
              <a:spLocks/>
            </p:cNvSpPr>
            <p:nvPr/>
          </p:nvSpPr>
          <p:spPr bwMode="auto">
            <a:xfrm>
              <a:off x="8319113" y="4843894"/>
              <a:ext cx="465268" cy="391308"/>
            </a:xfrm>
            <a:custGeom>
              <a:avLst/>
              <a:gdLst>
                <a:gd name="T0" fmla="*/ 0 w 1233"/>
                <a:gd name="T1" fmla="*/ 1037 h 1037"/>
                <a:gd name="T2" fmla="*/ 619 w 1233"/>
                <a:gd name="T3" fmla="*/ 0 h 1037"/>
                <a:gd name="T4" fmla="*/ 1233 w 1233"/>
                <a:gd name="T5" fmla="*/ 1037 h 1037"/>
                <a:gd name="T6" fmla="*/ 0 w 1233"/>
                <a:gd name="T7" fmla="*/ 1037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3" h="1037">
                  <a:moveTo>
                    <a:pt x="0" y="1037"/>
                  </a:moveTo>
                  <a:lnTo>
                    <a:pt x="619" y="0"/>
                  </a:lnTo>
                  <a:lnTo>
                    <a:pt x="1233" y="1037"/>
                  </a:lnTo>
                  <a:lnTo>
                    <a:pt x="0" y="10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4"/>
            <p:cNvSpPr>
              <a:spLocks/>
            </p:cNvSpPr>
            <p:nvPr/>
          </p:nvSpPr>
          <p:spPr bwMode="auto">
            <a:xfrm>
              <a:off x="8319113" y="4843894"/>
              <a:ext cx="233577" cy="391308"/>
            </a:xfrm>
            <a:custGeom>
              <a:avLst/>
              <a:gdLst>
                <a:gd name="T0" fmla="*/ 0 w 619"/>
                <a:gd name="T1" fmla="*/ 1037 h 1037"/>
                <a:gd name="T2" fmla="*/ 619 w 619"/>
                <a:gd name="T3" fmla="*/ 0 h 1037"/>
                <a:gd name="T4" fmla="*/ 619 w 619"/>
                <a:gd name="T5" fmla="*/ 1037 h 1037"/>
                <a:gd name="T6" fmla="*/ 0 w 619"/>
                <a:gd name="T7" fmla="*/ 1037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9" h="1037">
                  <a:moveTo>
                    <a:pt x="0" y="1037"/>
                  </a:moveTo>
                  <a:lnTo>
                    <a:pt x="619" y="0"/>
                  </a:lnTo>
                  <a:lnTo>
                    <a:pt x="619" y="1037"/>
                  </a:lnTo>
                  <a:lnTo>
                    <a:pt x="0" y="1037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897649" y="4902094"/>
            <a:ext cx="567553" cy="263483"/>
            <a:chOff x="915053" y="4906443"/>
            <a:chExt cx="567553" cy="263483"/>
          </a:xfrm>
        </p:grpSpPr>
        <p:sp>
          <p:nvSpPr>
            <p:cNvPr id="347" name="Freeform 186"/>
            <p:cNvSpPr>
              <a:spLocks/>
            </p:cNvSpPr>
            <p:nvPr/>
          </p:nvSpPr>
          <p:spPr bwMode="auto">
            <a:xfrm flipH="1">
              <a:off x="915053" y="4906443"/>
              <a:ext cx="567553" cy="263483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187"/>
            <p:cNvSpPr>
              <a:spLocks/>
            </p:cNvSpPr>
            <p:nvPr/>
          </p:nvSpPr>
          <p:spPr bwMode="auto">
            <a:xfrm flipH="1">
              <a:off x="1035988" y="4906443"/>
              <a:ext cx="341687" cy="182805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188"/>
            <p:cNvSpPr>
              <a:spLocks/>
            </p:cNvSpPr>
            <p:nvPr/>
          </p:nvSpPr>
          <p:spPr bwMode="auto">
            <a:xfrm flipH="1">
              <a:off x="1198170" y="4906443"/>
              <a:ext cx="284436" cy="263483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189"/>
            <p:cNvSpPr>
              <a:spLocks/>
            </p:cNvSpPr>
            <p:nvPr/>
          </p:nvSpPr>
          <p:spPr bwMode="auto">
            <a:xfrm flipH="1">
              <a:off x="1198170" y="4906443"/>
              <a:ext cx="179505" cy="17686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9" name="Freeform 229"/>
          <p:cNvSpPr>
            <a:spLocks/>
          </p:cNvSpPr>
          <p:nvPr/>
        </p:nvSpPr>
        <p:spPr bwMode="auto">
          <a:xfrm flipH="1">
            <a:off x="161918" y="5053254"/>
            <a:ext cx="55470" cy="86412"/>
          </a:xfrm>
          <a:custGeom>
            <a:avLst/>
            <a:gdLst>
              <a:gd name="T0" fmla="*/ 0 w 147"/>
              <a:gd name="T1" fmla="*/ 229 h 229"/>
              <a:gd name="T2" fmla="*/ 73 w 147"/>
              <a:gd name="T3" fmla="*/ 0 h 229"/>
              <a:gd name="T4" fmla="*/ 147 w 147"/>
              <a:gd name="T5" fmla="*/ 229 h 229"/>
              <a:gd name="T6" fmla="*/ 0 w 147"/>
              <a:gd name="T7" fmla="*/ 229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7" h="229">
                <a:moveTo>
                  <a:pt x="0" y="229"/>
                </a:moveTo>
                <a:lnTo>
                  <a:pt x="73" y="0"/>
                </a:lnTo>
                <a:lnTo>
                  <a:pt x="147" y="229"/>
                </a:lnTo>
                <a:lnTo>
                  <a:pt x="0" y="229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230"/>
          <p:cNvSpPr>
            <a:spLocks/>
          </p:cNvSpPr>
          <p:nvPr/>
        </p:nvSpPr>
        <p:spPr bwMode="auto">
          <a:xfrm flipH="1">
            <a:off x="84562" y="5004199"/>
            <a:ext cx="86412" cy="135468"/>
          </a:xfrm>
          <a:custGeom>
            <a:avLst/>
            <a:gdLst>
              <a:gd name="T0" fmla="*/ 0 w 229"/>
              <a:gd name="T1" fmla="*/ 359 h 359"/>
              <a:gd name="T2" fmla="*/ 113 w 229"/>
              <a:gd name="T3" fmla="*/ 0 h 359"/>
              <a:gd name="T4" fmla="*/ 229 w 229"/>
              <a:gd name="T5" fmla="*/ 359 h 359"/>
              <a:gd name="T6" fmla="*/ 0 w 229"/>
              <a:gd name="T7" fmla="*/ 359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359">
                <a:moveTo>
                  <a:pt x="0" y="359"/>
                </a:moveTo>
                <a:lnTo>
                  <a:pt x="113" y="0"/>
                </a:lnTo>
                <a:lnTo>
                  <a:pt x="229" y="359"/>
                </a:lnTo>
                <a:lnTo>
                  <a:pt x="0" y="359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233"/>
          <p:cNvSpPr>
            <a:spLocks/>
          </p:cNvSpPr>
          <p:nvPr/>
        </p:nvSpPr>
        <p:spPr bwMode="auto">
          <a:xfrm flipH="1">
            <a:off x="3351391" y="5040044"/>
            <a:ext cx="73960" cy="117355"/>
          </a:xfrm>
          <a:custGeom>
            <a:avLst/>
            <a:gdLst>
              <a:gd name="T0" fmla="*/ 0 w 196"/>
              <a:gd name="T1" fmla="*/ 311 h 311"/>
              <a:gd name="T2" fmla="*/ 99 w 196"/>
              <a:gd name="T3" fmla="*/ 0 h 311"/>
              <a:gd name="T4" fmla="*/ 196 w 196"/>
              <a:gd name="T5" fmla="*/ 311 h 311"/>
              <a:gd name="T6" fmla="*/ 0 w 196"/>
              <a:gd name="T7" fmla="*/ 31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6" h="311">
                <a:moveTo>
                  <a:pt x="0" y="311"/>
                </a:moveTo>
                <a:lnTo>
                  <a:pt x="99" y="0"/>
                </a:lnTo>
                <a:lnTo>
                  <a:pt x="196" y="311"/>
                </a:lnTo>
                <a:lnTo>
                  <a:pt x="0" y="311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237"/>
          <p:cNvSpPr>
            <a:spLocks/>
          </p:cNvSpPr>
          <p:nvPr/>
        </p:nvSpPr>
        <p:spPr bwMode="auto">
          <a:xfrm flipH="1">
            <a:off x="3910376" y="5015571"/>
            <a:ext cx="75092" cy="118487"/>
          </a:xfrm>
          <a:custGeom>
            <a:avLst/>
            <a:gdLst>
              <a:gd name="T0" fmla="*/ 0 w 199"/>
              <a:gd name="T1" fmla="*/ 314 h 314"/>
              <a:gd name="T2" fmla="*/ 99 w 199"/>
              <a:gd name="T3" fmla="*/ 0 h 314"/>
              <a:gd name="T4" fmla="*/ 199 w 199"/>
              <a:gd name="T5" fmla="*/ 314 h 314"/>
              <a:gd name="T6" fmla="*/ 0 w 199"/>
              <a:gd name="T7" fmla="*/ 314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9" h="314">
                <a:moveTo>
                  <a:pt x="0" y="314"/>
                </a:moveTo>
                <a:lnTo>
                  <a:pt x="99" y="0"/>
                </a:lnTo>
                <a:lnTo>
                  <a:pt x="199" y="314"/>
                </a:lnTo>
                <a:lnTo>
                  <a:pt x="0" y="314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239"/>
          <p:cNvSpPr>
            <a:spLocks/>
          </p:cNvSpPr>
          <p:nvPr/>
        </p:nvSpPr>
        <p:spPr bwMode="auto">
          <a:xfrm flipH="1">
            <a:off x="968715" y="5087970"/>
            <a:ext cx="54338" cy="84903"/>
          </a:xfrm>
          <a:custGeom>
            <a:avLst/>
            <a:gdLst>
              <a:gd name="T0" fmla="*/ 0 w 144"/>
              <a:gd name="T1" fmla="*/ 225 h 225"/>
              <a:gd name="T2" fmla="*/ 71 w 144"/>
              <a:gd name="T3" fmla="*/ 0 h 225"/>
              <a:gd name="T4" fmla="*/ 144 w 144"/>
              <a:gd name="T5" fmla="*/ 225 h 225"/>
              <a:gd name="T6" fmla="*/ 0 w 144"/>
              <a:gd name="T7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" h="225">
                <a:moveTo>
                  <a:pt x="0" y="225"/>
                </a:moveTo>
                <a:lnTo>
                  <a:pt x="71" y="0"/>
                </a:lnTo>
                <a:lnTo>
                  <a:pt x="144" y="225"/>
                </a:lnTo>
                <a:lnTo>
                  <a:pt x="0" y="225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240"/>
          <p:cNvSpPr>
            <a:spLocks/>
          </p:cNvSpPr>
          <p:nvPr/>
        </p:nvSpPr>
        <p:spPr bwMode="auto">
          <a:xfrm flipH="1">
            <a:off x="1063428" y="5087970"/>
            <a:ext cx="54338" cy="84903"/>
          </a:xfrm>
          <a:custGeom>
            <a:avLst/>
            <a:gdLst>
              <a:gd name="T0" fmla="*/ 0 w 144"/>
              <a:gd name="T1" fmla="*/ 225 h 225"/>
              <a:gd name="T2" fmla="*/ 71 w 144"/>
              <a:gd name="T3" fmla="*/ 0 h 225"/>
              <a:gd name="T4" fmla="*/ 144 w 144"/>
              <a:gd name="T5" fmla="*/ 225 h 225"/>
              <a:gd name="T6" fmla="*/ 0 w 144"/>
              <a:gd name="T7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" h="225">
                <a:moveTo>
                  <a:pt x="0" y="225"/>
                </a:moveTo>
                <a:lnTo>
                  <a:pt x="71" y="0"/>
                </a:lnTo>
                <a:lnTo>
                  <a:pt x="144" y="225"/>
                </a:lnTo>
                <a:lnTo>
                  <a:pt x="0" y="225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241"/>
          <p:cNvSpPr>
            <a:spLocks/>
          </p:cNvSpPr>
          <p:nvPr/>
        </p:nvSpPr>
        <p:spPr bwMode="auto">
          <a:xfrm flipH="1">
            <a:off x="1333454" y="5072843"/>
            <a:ext cx="54715" cy="84903"/>
          </a:xfrm>
          <a:custGeom>
            <a:avLst/>
            <a:gdLst>
              <a:gd name="T0" fmla="*/ 0 w 145"/>
              <a:gd name="T1" fmla="*/ 225 h 225"/>
              <a:gd name="T2" fmla="*/ 71 w 145"/>
              <a:gd name="T3" fmla="*/ 0 h 225"/>
              <a:gd name="T4" fmla="*/ 145 w 145"/>
              <a:gd name="T5" fmla="*/ 225 h 225"/>
              <a:gd name="T6" fmla="*/ 0 w 145"/>
              <a:gd name="T7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225">
                <a:moveTo>
                  <a:pt x="0" y="225"/>
                </a:moveTo>
                <a:lnTo>
                  <a:pt x="71" y="0"/>
                </a:lnTo>
                <a:lnTo>
                  <a:pt x="145" y="225"/>
                </a:lnTo>
                <a:lnTo>
                  <a:pt x="0" y="225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242"/>
          <p:cNvSpPr>
            <a:spLocks/>
          </p:cNvSpPr>
          <p:nvPr/>
        </p:nvSpPr>
        <p:spPr bwMode="auto">
          <a:xfrm flipH="1">
            <a:off x="1235263" y="5063717"/>
            <a:ext cx="54715" cy="85658"/>
          </a:xfrm>
          <a:custGeom>
            <a:avLst/>
            <a:gdLst>
              <a:gd name="T0" fmla="*/ 0 w 145"/>
              <a:gd name="T1" fmla="*/ 227 h 227"/>
              <a:gd name="T2" fmla="*/ 71 w 145"/>
              <a:gd name="T3" fmla="*/ 0 h 227"/>
              <a:gd name="T4" fmla="*/ 145 w 145"/>
              <a:gd name="T5" fmla="*/ 227 h 227"/>
              <a:gd name="T6" fmla="*/ 0 w 145"/>
              <a:gd name="T7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227">
                <a:moveTo>
                  <a:pt x="0" y="227"/>
                </a:moveTo>
                <a:lnTo>
                  <a:pt x="71" y="0"/>
                </a:lnTo>
                <a:lnTo>
                  <a:pt x="145" y="227"/>
                </a:lnTo>
                <a:lnTo>
                  <a:pt x="0" y="227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51" name="组合 350"/>
          <p:cNvGrpSpPr/>
          <p:nvPr/>
        </p:nvGrpSpPr>
        <p:grpSpPr>
          <a:xfrm flipH="1">
            <a:off x="5100147" y="4902094"/>
            <a:ext cx="537403" cy="249487"/>
            <a:chOff x="5326379" y="4620128"/>
            <a:chExt cx="1298071" cy="602622"/>
          </a:xfrm>
        </p:grpSpPr>
        <p:sp>
          <p:nvSpPr>
            <p:cNvPr id="352" name="Freeform 186"/>
            <p:cNvSpPr>
              <a:spLocks/>
            </p:cNvSpPr>
            <p:nvPr/>
          </p:nvSpPr>
          <p:spPr bwMode="auto">
            <a:xfrm>
              <a:off x="5326379" y="4620128"/>
              <a:ext cx="1298071" cy="602622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187"/>
            <p:cNvSpPr>
              <a:spLocks/>
            </p:cNvSpPr>
            <p:nvPr/>
          </p:nvSpPr>
          <p:spPr bwMode="auto">
            <a:xfrm>
              <a:off x="5566371" y="4620128"/>
              <a:ext cx="781484" cy="418100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188"/>
            <p:cNvSpPr>
              <a:spLocks/>
            </p:cNvSpPr>
            <p:nvPr/>
          </p:nvSpPr>
          <p:spPr bwMode="auto">
            <a:xfrm>
              <a:off x="5326379" y="4620128"/>
              <a:ext cx="650545" cy="602622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189"/>
            <p:cNvSpPr>
              <a:spLocks/>
            </p:cNvSpPr>
            <p:nvPr/>
          </p:nvSpPr>
          <p:spPr bwMode="auto">
            <a:xfrm>
              <a:off x="5566371" y="4620128"/>
              <a:ext cx="410553" cy="40451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6" name="组合 355"/>
          <p:cNvGrpSpPr/>
          <p:nvPr/>
        </p:nvGrpSpPr>
        <p:grpSpPr>
          <a:xfrm flipH="1">
            <a:off x="4918798" y="5017572"/>
            <a:ext cx="160575" cy="129468"/>
            <a:chOff x="7106699" y="4752954"/>
            <a:chExt cx="564888" cy="455457"/>
          </a:xfrm>
        </p:grpSpPr>
        <p:sp>
          <p:nvSpPr>
            <p:cNvPr id="357" name="Freeform 212"/>
            <p:cNvSpPr>
              <a:spLocks/>
            </p:cNvSpPr>
            <p:nvPr/>
          </p:nvSpPr>
          <p:spPr bwMode="auto">
            <a:xfrm>
              <a:off x="7106699" y="4752954"/>
              <a:ext cx="564888" cy="455457"/>
            </a:xfrm>
            <a:custGeom>
              <a:avLst/>
              <a:gdLst>
                <a:gd name="T0" fmla="*/ 0 w 1497"/>
                <a:gd name="T1" fmla="*/ 1207 h 1207"/>
                <a:gd name="T2" fmla="*/ 752 w 1497"/>
                <a:gd name="T3" fmla="*/ 0 h 1207"/>
                <a:gd name="T4" fmla="*/ 1497 w 1497"/>
                <a:gd name="T5" fmla="*/ 1207 h 1207"/>
                <a:gd name="T6" fmla="*/ 0 w 1497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7" h="1207">
                  <a:moveTo>
                    <a:pt x="0" y="1207"/>
                  </a:moveTo>
                  <a:lnTo>
                    <a:pt x="752" y="0"/>
                  </a:lnTo>
                  <a:lnTo>
                    <a:pt x="1497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213"/>
            <p:cNvSpPr>
              <a:spLocks/>
            </p:cNvSpPr>
            <p:nvPr/>
          </p:nvSpPr>
          <p:spPr bwMode="auto">
            <a:xfrm>
              <a:off x="7106699" y="4752954"/>
              <a:ext cx="283764" cy="455457"/>
            </a:xfrm>
            <a:custGeom>
              <a:avLst/>
              <a:gdLst>
                <a:gd name="T0" fmla="*/ 0 w 752"/>
                <a:gd name="T1" fmla="*/ 1207 h 1207"/>
                <a:gd name="T2" fmla="*/ 752 w 752"/>
                <a:gd name="T3" fmla="*/ 0 h 1207"/>
                <a:gd name="T4" fmla="*/ 752 w 752"/>
                <a:gd name="T5" fmla="*/ 1207 h 1207"/>
                <a:gd name="T6" fmla="*/ 0 w 752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2" h="1207">
                  <a:moveTo>
                    <a:pt x="0" y="1207"/>
                  </a:moveTo>
                  <a:lnTo>
                    <a:pt x="752" y="0"/>
                  </a:lnTo>
                  <a:lnTo>
                    <a:pt x="752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 flipH="1">
            <a:off x="5332079" y="4447822"/>
            <a:ext cx="1054305" cy="699978"/>
            <a:chOff x="8194211" y="4535980"/>
            <a:chExt cx="1054305" cy="699978"/>
          </a:xfrm>
        </p:grpSpPr>
        <p:sp>
          <p:nvSpPr>
            <p:cNvPr id="17" name="Freeform 217"/>
            <p:cNvSpPr>
              <a:spLocks/>
            </p:cNvSpPr>
            <p:nvPr/>
          </p:nvSpPr>
          <p:spPr bwMode="auto">
            <a:xfrm>
              <a:off x="8194211" y="4535980"/>
              <a:ext cx="1054305" cy="699978"/>
            </a:xfrm>
            <a:custGeom>
              <a:avLst/>
              <a:gdLst>
                <a:gd name="T0" fmla="*/ 0 w 2794"/>
                <a:gd name="T1" fmla="*/ 1855 h 1855"/>
                <a:gd name="T2" fmla="*/ 1399 w 2794"/>
                <a:gd name="T3" fmla="*/ 0 h 1855"/>
                <a:gd name="T4" fmla="*/ 2794 w 2794"/>
                <a:gd name="T5" fmla="*/ 1855 h 1855"/>
                <a:gd name="T6" fmla="*/ 0 w 2794"/>
                <a:gd name="T7" fmla="*/ 1855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94" h="1855">
                  <a:moveTo>
                    <a:pt x="0" y="1855"/>
                  </a:moveTo>
                  <a:lnTo>
                    <a:pt x="1399" y="0"/>
                  </a:lnTo>
                  <a:lnTo>
                    <a:pt x="2794" y="1855"/>
                  </a:lnTo>
                  <a:lnTo>
                    <a:pt x="0" y="1855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18"/>
            <p:cNvSpPr>
              <a:spLocks/>
            </p:cNvSpPr>
            <p:nvPr/>
          </p:nvSpPr>
          <p:spPr bwMode="auto">
            <a:xfrm>
              <a:off x="8194211" y="4535980"/>
              <a:ext cx="527907" cy="699978"/>
            </a:xfrm>
            <a:custGeom>
              <a:avLst/>
              <a:gdLst>
                <a:gd name="T0" fmla="*/ 0 w 1399"/>
                <a:gd name="T1" fmla="*/ 1855 h 1855"/>
                <a:gd name="T2" fmla="*/ 1399 w 1399"/>
                <a:gd name="T3" fmla="*/ 0 h 1855"/>
                <a:gd name="T4" fmla="*/ 1399 w 1399"/>
                <a:gd name="T5" fmla="*/ 1855 h 1855"/>
                <a:gd name="T6" fmla="*/ 0 w 1399"/>
                <a:gd name="T7" fmla="*/ 1855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9" h="1855">
                  <a:moveTo>
                    <a:pt x="0" y="1855"/>
                  </a:moveTo>
                  <a:lnTo>
                    <a:pt x="1399" y="0"/>
                  </a:lnTo>
                  <a:lnTo>
                    <a:pt x="1399" y="1855"/>
                  </a:lnTo>
                  <a:lnTo>
                    <a:pt x="0" y="1855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9"/>
            <p:cNvSpPr>
              <a:spLocks/>
            </p:cNvSpPr>
            <p:nvPr/>
          </p:nvSpPr>
          <p:spPr bwMode="auto">
            <a:xfrm>
              <a:off x="8427788" y="4535980"/>
              <a:ext cx="586774" cy="459231"/>
            </a:xfrm>
            <a:custGeom>
              <a:avLst/>
              <a:gdLst>
                <a:gd name="T0" fmla="*/ 113 w 658"/>
                <a:gd name="T1" fmla="*/ 441 h 515"/>
                <a:gd name="T2" fmla="*/ 172 w 658"/>
                <a:gd name="T3" fmla="*/ 508 h 515"/>
                <a:gd name="T4" fmla="*/ 239 w 658"/>
                <a:gd name="T5" fmla="*/ 418 h 515"/>
                <a:gd name="T6" fmla="*/ 280 w 658"/>
                <a:gd name="T7" fmla="*/ 496 h 515"/>
                <a:gd name="T8" fmla="*/ 332 w 658"/>
                <a:gd name="T9" fmla="*/ 407 h 515"/>
                <a:gd name="T10" fmla="*/ 373 w 658"/>
                <a:gd name="T11" fmla="*/ 481 h 515"/>
                <a:gd name="T12" fmla="*/ 416 w 658"/>
                <a:gd name="T13" fmla="*/ 419 h 515"/>
                <a:gd name="T14" fmla="*/ 493 w 658"/>
                <a:gd name="T15" fmla="*/ 514 h 515"/>
                <a:gd name="T16" fmla="*/ 550 w 658"/>
                <a:gd name="T17" fmla="*/ 444 h 515"/>
                <a:gd name="T18" fmla="*/ 600 w 658"/>
                <a:gd name="T19" fmla="*/ 478 h 515"/>
                <a:gd name="T20" fmla="*/ 658 w 658"/>
                <a:gd name="T21" fmla="*/ 436 h 515"/>
                <a:gd name="T22" fmla="*/ 330 w 658"/>
                <a:gd name="T23" fmla="*/ 0 h 515"/>
                <a:gd name="T24" fmla="*/ 0 w 658"/>
                <a:gd name="T25" fmla="*/ 438 h 515"/>
                <a:gd name="T26" fmla="*/ 53 w 658"/>
                <a:gd name="T27" fmla="*/ 475 h 515"/>
                <a:gd name="T28" fmla="*/ 113 w 658"/>
                <a:gd name="T29" fmla="*/ 441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8" h="515">
                  <a:moveTo>
                    <a:pt x="113" y="441"/>
                  </a:moveTo>
                  <a:cubicBezTo>
                    <a:pt x="172" y="508"/>
                    <a:pt x="172" y="508"/>
                    <a:pt x="172" y="508"/>
                  </a:cubicBezTo>
                  <a:cubicBezTo>
                    <a:pt x="239" y="418"/>
                    <a:pt x="239" y="418"/>
                    <a:pt x="239" y="418"/>
                  </a:cubicBezTo>
                  <a:cubicBezTo>
                    <a:pt x="280" y="496"/>
                    <a:pt x="280" y="496"/>
                    <a:pt x="280" y="496"/>
                  </a:cubicBezTo>
                  <a:cubicBezTo>
                    <a:pt x="332" y="407"/>
                    <a:pt x="332" y="407"/>
                    <a:pt x="332" y="407"/>
                  </a:cubicBezTo>
                  <a:cubicBezTo>
                    <a:pt x="373" y="481"/>
                    <a:pt x="373" y="481"/>
                    <a:pt x="373" y="481"/>
                  </a:cubicBezTo>
                  <a:cubicBezTo>
                    <a:pt x="416" y="419"/>
                    <a:pt x="416" y="419"/>
                    <a:pt x="416" y="419"/>
                  </a:cubicBezTo>
                  <a:cubicBezTo>
                    <a:pt x="416" y="419"/>
                    <a:pt x="488" y="515"/>
                    <a:pt x="493" y="514"/>
                  </a:cubicBezTo>
                  <a:cubicBezTo>
                    <a:pt x="499" y="512"/>
                    <a:pt x="550" y="444"/>
                    <a:pt x="550" y="444"/>
                  </a:cubicBezTo>
                  <a:cubicBezTo>
                    <a:pt x="600" y="478"/>
                    <a:pt x="600" y="478"/>
                    <a:pt x="600" y="478"/>
                  </a:cubicBezTo>
                  <a:cubicBezTo>
                    <a:pt x="658" y="436"/>
                    <a:pt x="658" y="436"/>
                    <a:pt x="658" y="436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53" y="475"/>
                    <a:pt x="53" y="475"/>
                    <a:pt x="53" y="475"/>
                  </a:cubicBezTo>
                  <a:lnTo>
                    <a:pt x="113" y="4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0"/>
            <p:cNvSpPr>
              <a:spLocks/>
            </p:cNvSpPr>
            <p:nvPr/>
          </p:nvSpPr>
          <p:spPr bwMode="auto">
            <a:xfrm>
              <a:off x="8427788" y="4535980"/>
              <a:ext cx="294330" cy="453193"/>
            </a:xfrm>
            <a:custGeom>
              <a:avLst/>
              <a:gdLst>
                <a:gd name="T0" fmla="*/ 125 w 780"/>
                <a:gd name="T1" fmla="*/ 1123 h 1201"/>
                <a:gd name="T2" fmla="*/ 267 w 780"/>
                <a:gd name="T3" fmla="*/ 1043 h 1201"/>
                <a:gd name="T4" fmla="*/ 407 w 780"/>
                <a:gd name="T5" fmla="*/ 1201 h 1201"/>
                <a:gd name="T6" fmla="*/ 565 w 780"/>
                <a:gd name="T7" fmla="*/ 988 h 1201"/>
                <a:gd name="T8" fmla="*/ 662 w 780"/>
                <a:gd name="T9" fmla="*/ 1173 h 1201"/>
                <a:gd name="T10" fmla="*/ 780 w 780"/>
                <a:gd name="T11" fmla="*/ 967 h 1201"/>
                <a:gd name="T12" fmla="*/ 780 w 780"/>
                <a:gd name="T13" fmla="*/ 0 h 1201"/>
                <a:gd name="T14" fmla="*/ 0 w 780"/>
                <a:gd name="T15" fmla="*/ 1035 h 1201"/>
                <a:gd name="T16" fmla="*/ 125 w 780"/>
                <a:gd name="T17" fmla="*/ 1123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0" h="1201">
                  <a:moveTo>
                    <a:pt x="125" y="1123"/>
                  </a:moveTo>
                  <a:lnTo>
                    <a:pt x="267" y="1043"/>
                  </a:lnTo>
                  <a:lnTo>
                    <a:pt x="407" y="1201"/>
                  </a:lnTo>
                  <a:lnTo>
                    <a:pt x="565" y="988"/>
                  </a:lnTo>
                  <a:lnTo>
                    <a:pt x="662" y="1173"/>
                  </a:lnTo>
                  <a:lnTo>
                    <a:pt x="780" y="967"/>
                  </a:lnTo>
                  <a:lnTo>
                    <a:pt x="780" y="0"/>
                  </a:lnTo>
                  <a:lnTo>
                    <a:pt x="0" y="1035"/>
                  </a:lnTo>
                  <a:lnTo>
                    <a:pt x="125" y="1123"/>
                  </a:lnTo>
                  <a:close/>
                </a:path>
              </a:pathLst>
            </a:custGeom>
            <a:solidFill>
              <a:srgbClr val="D5CC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 flipH="1">
            <a:off x="5175403" y="4981461"/>
            <a:ext cx="1826170" cy="181126"/>
            <a:chOff x="8225153" y="5095207"/>
            <a:chExt cx="1826170" cy="181126"/>
          </a:xfrm>
        </p:grpSpPr>
        <p:sp>
          <p:nvSpPr>
            <p:cNvPr id="31" name="Freeform 231"/>
            <p:cNvSpPr>
              <a:spLocks/>
            </p:cNvSpPr>
            <p:nvPr/>
          </p:nvSpPr>
          <p:spPr bwMode="auto">
            <a:xfrm>
              <a:off x="8412694" y="5128364"/>
              <a:ext cx="86412" cy="135468"/>
            </a:xfrm>
            <a:custGeom>
              <a:avLst/>
              <a:gdLst>
                <a:gd name="T0" fmla="*/ 0 w 229"/>
                <a:gd name="T1" fmla="*/ 359 h 359"/>
                <a:gd name="T2" fmla="*/ 113 w 229"/>
                <a:gd name="T3" fmla="*/ 0 h 359"/>
                <a:gd name="T4" fmla="*/ 229 w 229"/>
                <a:gd name="T5" fmla="*/ 359 h 359"/>
                <a:gd name="T6" fmla="*/ 0 w 229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9" h="359">
                  <a:moveTo>
                    <a:pt x="0" y="359"/>
                  </a:moveTo>
                  <a:lnTo>
                    <a:pt x="113" y="0"/>
                  </a:lnTo>
                  <a:lnTo>
                    <a:pt x="229" y="359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32"/>
            <p:cNvSpPr>
              <a:spLocks/>
            </p:cNvSpPr>
            <p:nvPr/>
          </p:nvSpPr>
          <p:spPr bwMode="auto">
            <a:xfrm>
              <a:off x="8934564" y="5095207"/>
              <a:ext cx="96978" cy="154335"/>
            </a:xfrm>
            <a:custGeom>
              <a:avLst/>
              <a:gdLst>
                <a:gd name="T0" fmla="*/ 0 w 257"/>
                <a:gd name="T1" fmla="*/ 409 h 409"/>
                <a:gd name="T2" fmla="*/ 127 w 257"/>
                <a:gd name="T3" fmla="*/ 0 h 409"/>
                <a:gd name="T4" fmla="*/ 257 w 257"/>
                <a:gd name="T5" fmla="*/ 409 h 409"/>
                <a:gd name="T6" fmla="*/ 0 w 257"/>
                <a:gd name="T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409">
                  <a:moveTo>
                    <a:pt x="0" y="409"/>
                  </a:moveTo>
                  <a:lnTo>
                    <a:pt x="127" y="0"/>
                  </a:lnTo>
                  <a:lnTo>
                    <a:pt x="257" y="409"/>
                  </a:lnTo>
                  <a:lnTo>
                    <a:pt x="0" y="40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43"/>
            <p:cNvSpPr>
              <a:spLocks/>
            </p:cNvSpPr>
            <p:nvPr/>
          </p:nvSpPr>
          <p:spPr bwMode="auto">
            <a:xfrm>
              <a:off x="8225153" y="5156715"/>
              <a:ext cx="54715" cy="84903"/>
            </a:xfrm>
            <a:custGeom>
              <a:avLst/>
              <a:gdLst>
                <a:gd name="T0" fmla="*/ 0 w 145"/>
                <a:gd name="T1" fmla="*/ 225 h 225"/>
                <a:gd name="T2" fmla="*/ 71 w 145"/>
                <a:gd name="T3" fmla="*/ 0 h 225"/>
                <a:gd name="T4" fmla="*/ 145 w 145"/>
                <a:gd name="T5" fmla="*/ 225 h 225"/>
                <a:gd name="T6" fmla="*/ 0 w 145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225">
                  <a:moveTo>
                    <a:pt x="0" y="225"/>
                  </a:moveTo>
                  <a:lnTo>
                    <a:pt x="71" y="0"/>
                  </a:lnTo>
                  <a:lnTo>
                    <a:pt x="145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44"/>
            <p:cNvSpPr>
              <a:spLocks/>
            </p:cNvSpPr>
            <p:nvPr/>
          </p:nvSpPr>
          <p:spPr bwMode="auto">
            <a:xfrm>
              <a:off x="8244775" y="5171808"/>
              <a:ext cx="53583" cy="85658"/>
            </a:xfrm>
            <a:custGeom>
              <a:avLst/>
              <a:gdLst>
                <a:gd name="T0" fmla="*/ 0 w 142"/>
                <a:gd name="T1" fmla="*/ 227 h 227"/>
                <a:gd name="T2" fmla="*/ 71 w 142"/>
                <a:gd name="T3" fmla="*/ 0 h 227"/>
                <a:gd name="T4" fmla="*/ 142 w 142"/>
                <a:gd name="T5" fmla="*/ 227 h 227"/>
                <a:gd name="T6" fmla="*/ 0 w 142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27">
                  <a:moveTo>
                    <a:pt x="0" y="227"/>
                  </a:moveTo>
                  <a:lnTo>
                    <a:pt x="71" y="0"/>
                  </a:lnTo>
                  <a:lnTo>
                    <a:pt x="142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45"/>
            <p:cNvSpPr>
              <a:spLocks/>
            </p:cNvSpPr>
            <p:nvPr/>
          </p:nvSpPr>
          <p:spPr bwMode="auto">
            <a:xfrm>
              <a:off x="8756834" y="5156715"/>
              <a:ext cx="54338" cy="84903"/>
            </a:xfrm>
            <a:custGeom>
              <a:avLst/>
              <a:gdLst>
                <a:gd name="T0" fmla="*/ 0 w 144"/>
                <a:gd name="T1" fmla="*/ 225 h 225"/>
                <a:gd name="T2" fmla="*/ 71 w 144"/>
                <a:gd name="T3" fmla="*/ 0 h 225"/>
                <a:gd name="T4" fmla="*/ 144 w 144"/>
                <a:gd name="T5" fmla="*/ 225 h 225"/>
                <a:gd name="T6" fmla="*/ 0 w 144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225">
                  <a:moveTo>
                    <a:pt x="0" y="225"/>
                  </a:moveTo>
                  <a:lnTo>
                    <a:pt x="71" y="0"/>
                  </a:lnTo>
                  <a:lnTo>
                    <a:pt x="144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46"/>
            <p:cNvSpPr>
              <a:spLocks/>
            </p:cNvSpPr>
            <p:nvPr/>
          </p:nvSpPr>
          <p:spPr bwMode="auto">
            <a:xfrm>
              <a:off x="8776456" y="5171808"/>
              <a:ext cx="53583" cy="85658"/>
            </a:xfrm>
            <a:custGeom>
              <a:avLst/>
              <a:gdLst>
                <a:gd name="T0" fmla="*/ 0 w 142"/>
                <a:gd name="T1" fmla="*/ 227 h 227"/>
                <a:gd name="T2" fmla="*/ 71 w 142"/>
                <a:gd name="T3" fmla="*/ 0 h 227"/>
                <a:gd name="T4" fmla="*/ 142 w 142"/>
                <a:gd name="T5" fmla="*/ 227 h 227"/>
                <a:gd name="T6" fmla="*/ 0 w 142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27">
                  <a:moveTo>
                    <a:pt x="0" y="227"/>
                  </a:moveTo>
                  <a:lnTo>
                    <a:pt x="71" y="0"/>
                  </a:lnTo>
                  <a:lnTo>
                    <a:pt x="142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232"/>
            <p:cNvSpPr>
              <a:spLocks/>
            </p:cNvSpPr>
            <p:nvPr/>
          </p:nvSpPr>
          <p:spPr bwMode="auto">
            <a:xfrm>
              <a:off x="9954345" y="5121998"/>
              <a:ext cx="96978" cy="154335"/>
            </a:xfrm>
            <a:custGeom>
              <a:avLst/>
              <a:gdLst>
                <a:gd name="T0" fmla="*/ 0 w 257"/>
                <a:gd name="T1" fmla="*/ 409 h 409"/>
                <a:gd name="T2" fmla="*/ 127 w 257"/>
                <a:gd name="T3" fmla="*/ 0 h 409"/>
                <a:gd name="T4" fmla="*/ 257 w 257"/>
                <a:gd name="T5" fmla="*/ 409 h 409"/>
                <a:gd name="T6" fmla="*/ 0 w 257"/>
                <a:gd name="T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409">
                  <a:moveTo>
                    <a:pt x="0" y="409"/>
                  </a:moveTo>
                  <a:lnTo>
                    <a:pt x="127" y="0"/>
                  </a:lnTo>
                  <a:lnTo>
                    <a:pt x="257" y="409"/>
                  </a:lnTo>
                  <a:lnTo>
                    <a:pt x="0" y="40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318594" y="1571491"/>
            <a:ext cx="4506813" cy="461665"/>
            <a:chOff x="2411145" y="1640790"/>
            <a:chExt cx="4506813" cy="461665"/>
          </a:xfrm>
        </p:grpSpPr>
        <p:sp>
          <p:nvSpPr>
            <p:cNvPr id="360" name="Text Box 5"/>
            <p:cNvSpPr txBox="1">
              <a:spLocks noChangeArrowheads="1"/>
            </p:cNvSpPr>
            <p:nvPr/>
          </p:nvSpPr>
          <p:spPr bwMode="auto">
            <a:xfrm>
              <a:off x="2657998" y="1640790"/>
              <a:ext cx="2818158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zh-CN" altLang="en-US" sz="2400" i="1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点击添加标题</a:t>
              </a:r>
              <a:endParaRPr lang="zh-CN" altLang="en-US" sz="2400" i="1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361" name="Text Box 5"/>
            <p:cNvSpPr txBox="1">
              <a:spLocks noChangeArrowheads="1"/>
            </p:cNvSpPr>
            <p:nvPr/>
          </p:nvSpPr>
          <p:spPr bwMode="auto">
            <a:xfrm>
              <a:off x="2411145" y="1640790"/>
              <a:ext cx="809087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80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i="1" dirty="0"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01</a:t>
              </a:r>
              <a:endParaRPr lang="zh-CN" altLang="en-US" sz="2400" i="1" dirty="0"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362" name="矩形 361"/>
            <p:cNvSpPr/>
            <p:nvPr/>
          </p:nvSpPr>
          <p:spPr>
            <a:xfrm>
              <a:off x="4999456" y="1774448"/>
              <a:ext cx="1918502" cy="253916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CLICK TO ADD TITLE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6" name="组合 365"/>
          <p:cNvGrpSpPr/>
          <p:nvPr/>
        </p:nvGrpSpPr>
        <p:grpSpPr>
          <a:xfrm>
            <a:off x="2318594" y="2226688"/>
            <a:ext cx="4506813" cy="461665"/>
            <a:chOff x="2411145" y="1640790"/>
            <a:chExt cx="4506813" cy="461665"/>
          </a:xfrm>
        </p:grpSpPr>
        <p:sp>
          <p:nvSpPr>
            <p:cNvPr id="367" name="Text Box 5"/>
            <p:cNvSpPr txBox="1">
              <a:spLocks noChangeArrowheads="1"/>
            </p:cNvSpPr>
            <p:nvPr/>
          </p:nvSpPr>
          <p:spPr bwMode="auto">
            <a:xfrm>
              <a:off x="2657998" y="1640790"/>
              <a:ext cx="2818158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zh-CN" altLang="en-US" sz="2400" i="1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点击添加标题</a:t>
              </a:r>
              <a:endParaRPr lang="zh-CN" altLang="en-US" sz="2400" i="1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368" name="Text Box 5"/>
            <p:cNvSpPr txBox="1">
              <a:spLocks noChangeArrowheads="1"/>
            </p:cNvSpPr>
            <p:nvPr/>
          </p:nvSpPr>
          <p:spPr bwMode="auto">
            <a:xfrm>
              <a:off x="2411145" y="1640790"/>
              <a:ext cx="809087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80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i="1" dirty="0" smtClean="0"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02</a:t>
              </a:r>
              <a:endParaRPr lang="zh-CN" altLang="en-US" sz="2400" i="1" dirty="0"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369" name="矩形 368"/>
            <p:cNvSpPr/>
            <p:nvPr/>
          </p:nvSpPr>
          <p:spPr>
            <a:xfrm>
              <a:off x="4999456" y="1774448"/>
              <a:ext cx="1918502" cy="253916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CLICK TO ADD TITLE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0" name="组合 369"/>
          <p:cNvGrpSpPr/>
          <p:nvPr/>
        </p:nvGrpSpPr>
        <p:grpSpPr>
          <a:xfrm>
            <a:off x="2318594" y="2881885"/>
            <a:ext cx="4506813" cy="461665"/>
            <a:chOff x="2411145" y="1640790"/>
            <a:chExt cx="4506813" cy="461665"/>
          </a:xfrm>
        </p:grpSpPr>
        <p:sp>
          <p:nvSpPr>
            <p:cNvPr id="371" name="Text Box 5"/>
            <p:cNvSpPr txBox="1">
              <a:spLocks noChangeArrowheads="1"/>
            </p:cNvSpPr>
            <p:nvPr/>
          </p:nvSpPr>
          <p:spPr bwMode="auto">
            <a:xfrm>
              <a:off x="2657998" y="1640790"/>
              <a:ext cx="2818158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zh-CN" altLang="en-US" sz="2400" i="1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点击添加标题</a:t>
              </a:r>
              <a:endParaRPr lang="zh-CN" altLang="en-US" sz="2400" i="1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372" name="Text Box 5"/>
            <p:cNvSpPr txBox="1">
              <a:spLocks noChangeArrowheads="1"/>
            </p:cNvSpPr>
            <p:nvPr/>
          </p:nvSpPr>
          <p:spPr bwMode="auto">
            <a:xfrm>
              <a:off x="2411145" y="1640790"/>
              <a:ext cx="809087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80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i="1" dirty="0" smtClean="0"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03</a:t>
              </a:r>
              <a:endParaRPr lang="zh-CN" altLang="en-US" sz="2400" i="1" dirty="0"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373" name="矩形 372"/>
            <p:cNvSpPr/>
            <p:nvPr/>
          </p:nvSpPr>
          <p:spPr>
            <a:xfrm>
              <a:off x="4999456" y="1774448"/>
              <a:ext cx="1918502" cy="253916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CLICK TO ADD TITLE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4" name="组合 373"/>
          <p:cNvGrpSpPr/>
          <p:nvPr/>
        </p:nvGrpSpPr>
        <p:grpSpPr>
          <a:xfrm>
            <a:off x="2318594" y="3537083"/>
            <a:ext cx="4506813" cy="461665"/>
            <a:chOff x="2411145" y="1640790"/>
            <a:chExt cx="4506813" cy="461665"/>
          </a:xfrm>
        </p:grpSpPr>
        <p:sp>
          <p:nvSpPr>
            <p:cNvPr id="375" name="Text Box 5"/>
            <p:cNvSpPr txBox="1">
              <a:spLocks noChangeArrowheads="1"/>
            </p:cNvSpPr>
            <p:nvPr/>
          </p:nvSpPr>
          <p:spPr bwMode="auto">
            <a:xfrm>
              <a:off x="2657998" y="1640790"/>
              <a:ext cx="2818158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zh-CN" altLang="en-US" sz="2400" i="1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点击添加标题</a:t>
              </a:r>
              <a:endParaRPr lang="zh-CN" altLang="en-US" sz="2400" i="1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376" name="Text Box 5"/>
            <p:cNvSpPr txBox="1">
              <a:spLocks noChangeArrowheads="1"/>
            </p:cNvSpPr>
            <p:nvPr/>
          </p:nvSpPr>
          <p:spPr bwMode="auto">
            <a:xfrm>
              <a:off x="2411145" y="1640790"/>
              <a:ext cx="809087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80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i="1" dirty="0" smtClean="0"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04</a:t>
              </a:r>
              <a:endParaRPr lang="zh-CN" altLang="en-US" sz="2400" i="1" dirty="0"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377" name="矩形 376"/>
            <p:cNvSpPr/>
            <p:nvPr/>
          </p:nvSpPr>
          <p:spPr>
            <a:xfrm>
              <a:off x="4999456" y="1774448"/>
              <a:ext cx="1918502" cy="253916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CLICK TO ADD TITLE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228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5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0094D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81" name="TextBox 164"/>
          <p:cNvSpPr txBox="1">
            <a:spLocks noChangeArrowheads="1"/>
          </p:cNvSpPr>
          <p:nvPr/>
        </p:nvSpPr>
        <p:spPr bwMode="auto">
          <a:xfrm>
            <a:off x="251750" y="102725"/>
            <a:ext cx="2278715" cy="923330"/>
          </a:xfrm>
          <a:prstGeom prst="rect">
            <a:avLst/>
          </a:prstGeom>
          <a:noFill/>
          <a:extLst/>
        </p:spPr>
        <p:txBody>
          <a:bodyPr vert="horz" wrap="squar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4800" b="0">
                <a:solidFill>
                  <a:srgbClr val="FD3131"/>
                </a:solidFill>
                <a:effectLst/>
                <a:latin typeface="Nexa Bold" panose="02000000000000000000" pitchFamily="50" charset="0"/>
                <a:ea typeface="汉仪大宋简" panose="02010609000101010101" pitchFamily="49" charset="-122"/>
              </a:defRPr>
            </a:lvl1pPr>
          </a:lstStyle>
          <a:p>
            <a:pPr algn="l"/>
            <a:r>
              <a:rPr lang="zh-CN" altLang="en-US" sz="5400" i="1" dirty="0" smtClean="0">
                <a:solidFill>
                  <a:srgbClr val="0076B3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目录</a:t>
            </a:r>
            <a:endParaRPr lang="zh-CN" altLang="en-US" sz="5400" i="1" dirty="0">
              <a:solidFill>
                <a:srgbClr val="0076B3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1199" name="Freeform 197"/>
          <p:cNvSpPr>
            <a:spLocks/>
          </p:cNvSpPr>
          <p:nvPr/>
        </p:nvSpPr>
        <p:spPr bwMode="auto">
          <a:xfrm>
            <a:off x="8583308" y="2105947"/>
            <a:ext cx="483716" cy="292615"/>
          </a:xfrm>
          <a:custGeom>
            <a:avLst/>
            <a:gdLst>
              <a:gd name="T0" fmla="*/ 551 w 673"/>
              <a:gd name="T1" fmla="*/ 147 h 392"/>
              <a:gd name="T2" fmla="*/ 517 w 673"/>
              <a:gd name="T3" fmla="*/ 152 h 392"/>
              <a:gd name="T4" fmla="*/ 341 w 673"/>
              <a:gd name="T5" fmla="*/ 0 h 392"/>
              <a:gd name="T6" fmla="*/ 169 w 673"/>
              <a:gd name="T7" fmla="*/ 133 h 392"/>
              <a:gd name="T8" fmla="*/ 132 w 673"/>
              <a:gd name="T9" fmla="*/ 128 h 392"/>
              <a:gd name="T10" fmla="*/ 0 w 673"/>
              <a:gd name="T11" fmla="*/ 260 h 392"/>
              <a:gd name="T12" fmla="*/ 132 w 673"/>
              <a:gd name="T13" fmla="*/ 392 h 392"/>
              <a:gd name="T14" fmla="*/ 192 w 673"/>
              <a:gd name="T15" fmla="*/ 392 h 392"/>
              <a:gd name="T16" fmla="*/ 519 w 673"/>
              <a:gd name="T17" fmla="*/ 392 h 392"/>
              <a:gd name="T18" fmla="*/ 551 w 673"/>
              <a:gd name="T19" fmla="*/ 392 h 392"/>
              <a:gd name="T20" fmla="*/ 673 w 673"/>
              <a:gd name="T21" fmla="*/ 270 h 392"/>
              <a:gd name="T22" fmla="*/ 551 w 673"/>
              <a:gd name="T23" fmla="*/ 147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73" h="392">
                <a:moveTo>
                  <a:pt x="551" y="147"/>
                </a:moveTo>
                <a:cubicBezTo>
                  <a:pt x="539" y="147"/>
                  <a:pt x="528" y="149"/>
                  <a:pt x="517" y="152"/>
                </a:cubicBezTo>
                <a:cubicBezTo>
                  <a:pt x="505" y="66"/>
                  <a:pt x="431" y="0"/>
                  <a:pt x="341" y="0"/>
                </a:cubicBezTo>
                <a:cubicBezTo>
                  <a:pt x="258" y="0"/>
                  <a:pt x="189" y="57"/>
                  <a:pt x="169" y="133"/>
                </a:cubicBezTo>
                <a:cubicBezTo>
                  <a:pt x="158" y="130"/>
                  <a:pt x="145" y="128"/>
                  <a:pt x="132" y="128"/>
                </a:cubicBezTo>
                <a:cubicBezTo>
                  <a:pt x="59" y="128"/>
                  <a:pt x="0" y="187"/>
                  <a:pt x="0" y="260"/>
                </a:cubicBezTo>
                <a:cubicBezTo>
                  <a:pt x="0" y="333"/>
                  <a:pt x="59" y="392"/>
                  <a:pt x="132" y="392"/>
                </a:cubicBezTo>
                <a:cubicBezTo>
                  <a:pt x="192" y="392"/>
                  <a:pt x="192" y="392"/>
                  <a:pt x="192" y="392"/>
                </a:cubicBezTo>
                <a:cubicBezTo>
                  <a:pt x="519" y="392"/>
                  <a:pt x="519" y="392"/>
                  <a:pt x="519" y="392"/>
                </a:cubicBezTo>
                <a:cubicBezTo>
                  <a:pt x="551" y="392"/>
                  <a:pt x="551" y="392"/>
                  <a:pt x="551" y="392"/>
                </a:cubicBezTo>
                <a:cubicBezTo>
                  <a:pt x="618" y="392"/>
                  <a:pt x="673" y="338"/>
                  <a:pt x="673" y="270"/>
                </a:cubicBezTo>
                <a:cubicBezTo>
                  <a:pt x="673" y="202"/>
                  <a:pt x="618" y="147"/>
                  <a:pt x="551" y="1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259" name="组合 1258"/>
          <p:cNvGrpSpPr/>
          <p:nvPr/>
        </p:nvGrpSpPr>
        <p:grpSpPr>
          <a:xfrm>
            <a:off x="1562465" y="437173"/>
            <a:ext cx="2075292" cy="465517"/>
            <a:chOff x="2607113" y="1028258"/>
            <a:chExt cx="3022292" cy="677943"/>
          </a:xfrm>
        </p:grpSpPr>
        <p:grpSp>
          <p:nvGrpSpPr>
            <p:cNvPr id="423" name="组合 422"/>
            <p:cNvGrpSpPr/>
            <p:nvPr/>
          </p:nvGrpSpPr>
          <p:grpSpPr>
            <a:xfrm>
              <a:off x="3168665" y="1032429"/>
              <a:ext cx="2460740" cy="673772"/>
              <a:chOff x="7966678" y="-1312356"/>
              <a:chExt cx="2460740" cy="673772"/>
            </a:xfrm>
            <a:solidFill>
              <a:srgbClr val="0076B3"/>
            </a:solidFill>
          </p:grpSpPr>
          <p:sp>
            <p:nvSpPr>
              <p:cNvPr id="424" name="任意多边形 423"/>
              <p:cNvSpPr/>
              <p:nvPr/>
            </p:nvSpPr>
            <p:spPr>
              <a:xfrm>
                <a:off x="9929979" y="-1312356"/>
                <a:ext cx="497439" cy="637363"/>
              </a:xfrm>
              <a:custGeom>
                <a:avLst/>
                <a:gdLst>
                  <a:gd name="connsiteX0" fmla="*/ 161867 w 381524"/>
                  <a:gd name="connsiteY0" fmla="*/ 0 h 488842"/>
                  <a:gd name="connsiteX1" fmla="*/ 381524 w 381524"/>
                  <a:gd name="connsiteY1" fmla="*/ 0 h 488842"/>
                  <a:gd name="connsiteX2" fmla="*/ 296453 w 381524"/>
                  <a:gd name="connsiteY2" fmla="*/ 43752 h 488842"/>
                  <a:gd name="connsiteX3" fmla="*/ 363415 w 381524"/>
                  <a:gd name="connsiteY3" fmla="*/ 78192 h 488842"/>
                  <a:gd name="connsiteX4" fmla="*/ 271555 w 381524"/>
                  <a:gd name="connsiteY4" fmla="*/ 125435 h 488842"/>
                  <a:gd name="connsiteX5" fmla="*/ 338518 w 381524"/>
                  <a:gd name="connsiteY5" fmla="*/ 159874 h 488842"/>
                  <a:gd name="connsiteX6" fmla="*/ 246658 w 381524"/>
                  <a:gd name="connsiteY6" fmla="*/ 207118 h 488842"/>
                  <a:gd name="connsiteX7" fmla="*/ 313621 w 381524"/>
                  <a:gd name="connsiteY7" fmla="*/ 241557 h 488842"/>
                  <a:gd name="connsiteX8" fmla="*/ 221761 w 381524"/>
                  <a:gd name="connsiteY8" fmla="*/ 288801 h 488842"/>
                  <a:gd name="connsiteX9" fmla="*/ 288723 w 381524"/>
                  <a:gd name="connsiteY9" fmla="*/ 323240 h 488842"/>
                  <a:gd name="connsiteX10" fmla="*/ 196864 w 381524"/>
                  <a:gd name="connsiteY10" fmla="*/ 370484 h 488842"/>
                  <a:gd name="connsiteX11" fmla="*/ 263827 w 381524"/>
                  <a:gd name="connsiteY11" fmla="*/ 404923 h 488842"/>
                  <a:gd name="connsiteX12" fmla="*/ 171967 w 381524"/>
                  <a:gd name="connsiteY12" fmla="*/ 452168 h 488842"/>
                  <a:gd name="connsiteX13" fmla="*/ 238934 w 381524"/>
                  <a:gd name="connsiteY13" fmla="*/ 488666 h 488842"/>
                  <a:gd name="connsiteX14" fmla="*/ 0 w 381524"/>
                  <a:gd name="connsiteY14" fmla="*/ 488842 h 488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1524" h="488842">
                    <a:moveTo>
                      <a:pt x="161867" y="0"/>
                    </a:moveTo>
                    <a:lnTo>
                      <a:pt x="381524" y="0"/>
                    </a:lnTo>
                    <a:lnTo>
                      <a:pt x="296453" y="43752"/>
                    </a:lnTo>
                    <a:lnTo>
                      <a:pt x="363415" y="78192"/>
                    </a:lnTo>
                    <a:lnTo>
                      <a:pt x="271555" y="125435"/>
                    </a:lnTo>
                    <a:lnTo>
                      <a:pt x="338518" y="159874"/>
                    </a:lnTo>
                    <a:lnTo>
                      <a:pt x="246658" y="207118"/>
                    </a:lnTo>
                    <a:lnTo>
                      <a:pt x="313621" y="241557"/>
                    </a:lnTo>
                    <a:lnTo>
                      <a:pt x="221761" y="288801"/>
                    </a:lnTo>
                    <a:lnTo>
                      <a:pt x="288723" y="323240"/>
                    </a:lnTo>
                    <a:lnTo>
                      <a:pt x="196864" y="370484"/>
                    </a:lnTo>
                    <a:lnTo>
                      <a:pt x="263827" y="404923"/>
                    </a:lnTo>
                    <a:lnTo>
                      <a:pt x="171967" y="452168"/>
                    </a:lnTo>
                    <a:lnTo>
                      <a:pt x="238934" y="488666"/>
                    </a:lnTo>
                    <a:lnTo>
                      <a:pt x="0" y="48884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6" name="任意多边形 425"/>
              <p:cNvSpPr/>
              <p:nvPr/>
            </p:nvSpPr>
            <p:spPr>
              <a:xfrm>
                <a:off x="7966678" y="-1276645"/>
                <a:ext cx="2254400" cy="638061"/>
              </a:xfrm>
              <a:custGeom>
                <a:avLst/>
                <a:gdLst>
                  <a:gd name="connsiteX0" fmla="*/ 162218 w 1730916"/>
                  <a:gd name="connsiteY0" fmla="*/ 0 h 489900"/>
                  <a:gd name="connsiteX1" fmla="*/ 1730916 w 1730916"/>
                  <a:gd name="connsiteY1" fmla="*/ 0 h 489900"/>
                  <a:gd name="connsiteX2" fmla="*/ 1569081 w 1730916"/>
                  <a:gd name="connsiteY2" fmla="*/ 488745 h 489900"/>
                  <a:gd name="connsiteX3" fmla="*/ 0 w 1730916"/>
                  <a:gd name="connsiteY3" fmla="*/ 489900 h 48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30916" h="489900">
                    <a:moveTo>
                      <a:pt x="162218" y="0"/>
                    </a:moveTo>
                    <a:lnTo>
                      <a:pt x="1730916" y="0"/>
                    </a:lnTo>
                    <a:lnTo>
                      <a:pt x="1569081" y="488745"/>
                    </a:lnTo>
                    <a:lnTo>
                      <a:pt x="0" y="4899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58" name="组合 1257"/>
            <p:cNvGrpSpPr/>
            <p:nvPr/>
          </p:nvGrpSpPr>
          <p:grpSpPr>
            <a:xfrm>
              <a:off x="2607113" y="1028258"/>
              <a:ext cx="2947913" cy="677848"/>
              <a:chOff x="7453003" y="-1270268"/>
              <a:chExt cx="2947913" cy="677848"/>
            </a:xfrm>
          </p:grpSpPr>
          <p:sp>
            <p:nvSpPr>
              <p:cNvPr id="419" name="任意多边形 418"/>
              <p:cNvSpPr/>
              <p:nvPr/>
            </p:nvSpPr>
            <p:spPr>
              <a:xfrm>
                <a:off x="9903477" y="-1270268"/>
                <a:ext cx="497439" cy="637363"/>
              </a:xfrm>
              <a:custGeom>
                <a:avLst/>
                <a:gdLst>
                  <a:gd name="connsiteX0" fmla="*/ 161867 w 381524"/>
                  <a:gd name="connsiteY0" fmla="*/ 0 h 488842"/>
                  <a:gd name="connsiteX1" fmla="*/ 381524 w 381524"/>
                  <a:gd name="connsiteY1" fmla="*/ 0 h 488842"/>
                  <a:gd name="connsiteX2" fmla="*/ 296453 w 381524"/>
                  <a:gd name="connsiteY2" fmla="*/ 43752 h 488842"/>
                  <a:gd name="connsiteX3" fmla="*/ 363415 w 381524"/>
                  <a:gd name="connsiteY3" fmla="*/ 78192 h 488842"/>
                  <a:gd name="connsiteX4" fmla="*/ 271555 w 381524"/>
                  <a:gd name="connsiteY4" fmla="*/ 125435 h 488842"/>
                  <a:gd name="connsiteX5" fmla="*/ 338518 w 381524"/>
                  <a:gd name="connsiteY5" fmla="*/ 159874 h 488842"/>
                  <a:gd name="connsiteX6" fmla="*/ 246658 w 381524"/>
                  <a:gd name="connsiteY6" fmla="*/ 207118 h 488842"/>
                  <a:gd name="connsiteX7" fmla="*/ 313621 w 381524"/>
                  <a:gd name="connsiteY7" fmla="*/ 241557 h 488842"/>
                  <a:gd name="connsiteX8" fmla="*/ 221761 w 381524"/>
                  <a:gd name="connsiteY8" fmla="*/ 288801 h 488842"/>
                  <a:gd name="connsiteX9" fmla="*/ 288723 w 381524"/>
                  <a:gd name="connsiteY9" fmla="*/ 323240 h 488842"/>
                  <a:gd name="connsiteX10" fmla="*/ 196864 w 381524"/>
                  <a:gd name="connsiteY10" fmla="*/ 370484 h 488842"/>
                  <a:gd name="connsiteX11" fmla="*/ 263827 w 381524"/>
                  <a:gd name="connsiteY11" fmla="*/ 404923 h 488842"/>
                  <a:gd name="connsiteX12" fmla="*/ 171967 w 381524"/>
                  <a:gd name="connsiteY12" fmla="*/ 452168 h 488842"/>
                  <a:gd name="connsiteX13" fmla="*/ 238934 w 381524"/>
                  <a:gd name="connsiteY13" fmla="*/ 488666 h 488842"/>
                  <a:gd name="connsiteX14" fmla="*/ 0 w 381524"/>
                  <a:gd name="connsiteY14" fmla="*/ 488842 h 488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1524" h="488842">
                    <a:moveTo>
                      <a:pt x="161867" y="0"/>
                    </a:moveTo>
                    <a:lnTo>
                      <a:pt x="381524" y="0"/>
                    </a:lnTo>
                    <a:lnTo>
                      <a:pt x="296453" y="43752"/>
                    </a:lnTo>
                    <a:lnTo>
                      <a:pt x="363415" y="78192"/>
                    </a:lnTo>
                    <a:lnTo>
                      <a:pt x="271555" y="125435"/>
                    </a:lnTo>
                    <a:lnTo>
                      <a:pt x="338518" y="159874"/>
                    </a:lnTo>
                    <a:lnTo>
                      <a:pt x="246658" y="207118"/>
                    </a:lnTo>
                    <a:lnTo>
                      <a:pt x="313621" y="241557"/>
                    </a:lnTo>
                    <a:lnTo>
                      <a:pt x="221761" y="288801"/>
                    </a:lnTo>
                    <a:lnTo>
                      <a:pt x="288723" y="323240"/>
                    </a:lnTo>
                    <a:lnTo>
                      <a:pt x="196864" y="370484"/>
                    </a:lnTo>
                    <a:lnTo>
                      <a:pt x="263827" y="404923"/>
                    </a:lnTo>
                    <a:lnTo>
                      <a:pt x="171967" y="452168"/>
                    </a:lnTo>
                    <a:lnTo>
                      <a:pt x="238934" y="488666"/>
                    </a:lnTo>
                    <a:lnTo>
                      <a:pt x="0" y="488842"/>
                    </a:lnTo>
                    <a:close/>
                  </a:path>
                </a:pathLst>
              </a:custGeom>
              <a:solidFill>
                <a:srgbClr val="E2A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7" name="任意多边形 1256"/>
              <p:cNvSpPr/>
              <p:nvPr/>
            </p:nvSpPr>
            <p:spPr>
              <a:xfrm>
                <a:off x="10066472" y="-1268680"/>
                <a:ext cx="166688" cy="111918"/>
              </a:xfrm>
              <a:custGeom>
                <a:avLst/>
                <a:gdLst>
                  <a:gd name="connsiteX0" fmla="*/ 166688 w 166688"/>
                  <a:gd name="connsiteY0" fmla="*/ 35718 h 111918"/>
                  <a:gd name="connsiteX1" fmla="*/ 0 w 166688"/>
                  <a:gd name="connsiteY1" fmla="*/ 111918 h 111918"/>
                  <a:gd name="connsiteX2" fmla="*/ 42863 w 166688"/>
                  <a:gd name="connsiteY2" fmla="*/ 0 h 111918"/>
                  <a:gd name="connsiteX3" fmla="*/ 166688 w 166688"/>
                  <a:gd name="connsiteY3" fmla="*/ 35718 h 11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6688" h="111918">
                    <a:moveTo>
                      <a:pt x="166688" y="35718"/>
                    </a:moveTo>
                    <a:lnTo>
                      <a:pt x="0" y="111918"/>
                    </a:lnTo>
                    <a:lnTo>
                      <a:pt x="42863" y="0"/>
                    </a:lnTo>
                    <a:lnTo>
                      <a:pt x="166688" y="35718"/>
                    </a:lnTo>
                    <a:close/>
                  </a:path>
                </a:pathLst>
              </a:custGeom>
              <a:solidFill>
                <a:srgbClr val="D2A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8" name="任意多边形 417"/>
              <p:cNvSpPr/>
              <p:nvPr/>
            </p:nvSpPr>
            <p:spPr>
              <a:xfrm>
                <a:off x="7453003" y="-1230481"/>
                <a:ext cx="2254400" cy="638061"/>
              </a:xfrm>
              <a:custGeom>
                <a:avLst/>
                <a:gdLst>
                  <a:gd name="connsiteX0" fmla="*/ 162218 w 1730916"/>
                  <a:gd name="connsiteY0" fmla="*/ 0 h 489900"/>
                  <a:gd name="connsiteX1" fmla="*/ 1730916 w 1730916"/>
                  <a:gd name="connsiteY1" fmla="*/ 0 h 489900"/>
                  <a:gd name="connsiteX2" fmla="*/ 1569081 w 1730916"/>
                  <a:gd name="connsiteY2" fmla="*/ 488745 h 489900"/>
                  <a:gd name="connsiteX3" fmla="*/ 0 w 1730916"/>
                  <a:gd name="connsiteY3" fmla="*/ 489900 h 48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30916" h="489900">
                    <a:moveTo>
                      <a:pt x="162218" y="0"/>
                    </a:moveTo>
                    <a:lnTo>
                      <a:pt x="1730916" y="0"/>
                    </a:lnTo>
                    <a:lnTo>
                      <a:pt x="1569081" y="488745"/>
                    </a:lnTo>
                    <a:lnTo>
                      <a:pt x="0" y="48990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7" name="任意多边形 336"/>
              <p:cNvSpPr/>
              <p:nvPr/>
            </p:nvSpPr>
            <p:spPr>
              <a:xfrm>
                <a:off x="7967294" y="-1230481"/>
                <a:ext cx="2254400" cy="638061"/>
              </a:xfrm>
              <a:custGeom>
                <a:avLst/>
                <a:gdLst>
                  <a:gd name="connsiteX0" fmla="*/ 162218 w 1730916"/>
                  <a:gd name="connsiteY0" fmla="*/ 0 h 489900"/>
                  <a:gd name="connsiteX1" fmla="*/ 1730916 w 1730916"/>
                  <a:gd name="connsiteY1" fmla="*/ 0 h 489900"/>
                  <a:gd name="connsiteX2" fmla="*/ 1569081 w 1730916"/>
                  <a:gd name="connsiteY2" fmla="*/ 488745 h 489900"/>
                  <a:gd name="connsiteX3" fmla="*/ 0 w 1730916"/>
                  <a:gd name="connsiteY3" fmla="*/ 489900 h 48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30916" h="489900">
                    <a:moveTo>
                      <a:pt x="162218" y="0"/>
                    </a:moveTo>
                    <a:lnTo>
                      <a:pt x="1730916" y="0"/>
                    </a:lnTo>
                    <a:lnTo>
                      <a:pt x="1569081" y="488745"/>
                    </a:lnTo>
                    <a:lnTo>
                      <a:pt x="0" y="48990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83" name="TextBox 164"/>
          <p:cNvSpPr txBox="1">
            <a:spLocks noChangeArrowheads="1"/>
          </p:cNvSpPr>
          <p:nvPr/>
        </p:nvSpPr>
        <p:spPr bwMode="auto">
          <a:xfrm>
            <a:off x="201689" y="107991"/>
            <a:ext cx="2278715" cy="923330"/>
          </a:xfrm>
          <a:prstGeom prst="rect">
            <a:avLst/>
          </a:prstGeom>
          <a:noFill/>
          <a:extLst/>
        </p:spPr>
        <p:txBody>
          <a:bodyPr vert="horz" wrap="squar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4800" b="0">
                <a:solidFill>
                  <a:srgbClr val="FD3131"/>
                </a:solidFill>
                <a:effectLst/>
                <a:latin typeface="Nexa Bold" panose="02000000000000000000" pitchFamily="50" charset="0"/>
                <a:ea typeface="汉仪大宋简" panose="02010609000101010101" pitchFamily="49" charset="-122"/>
              </a:defRPr>
            </a:lvl1pPr>
          </a:lstStyle>
          <a:p>
            <a:pPr algn="l"/>
            <a:r>
              <a:rPr lang="zh-CN" altLang="en-US" sz="5400" i="1" dirty="0" smtClean="0">
                <a:solidFill>
                  <a:srgbClr val="FFC000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目录</a:t>
            </a:r>
            <a:endParaRPr lang="zh-CN" altLang="en-US" sz="5400" i="1" dirty="0">
              <a:solidFill>
                <a:srgbClr val="FFC000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1200" name="Freeform 198"/>
          <p:cNvSpPr>
            <a:spLocks/>
          </p:cNvSpPr>
          <p:nvPr/>
        </p:nvSpPr>
        <p:spPr bwMode="auto">
          <a:xfrm>
            <a:off x="6433729" y="2779459"/>
            <a:ext cx="175385" cy="96968"/>
          </a:xfrm>
          <a:custGeom>
            <a:avLst/>
            <a:gdLst>
              <a:gd name="T0" fmla="*/ 485 w 594"/>
              <a:gd name="T1" fmla="*/ 130 h 346"/>
              <a:gd name="T2" fmla="*/ 455 w 594"/>
              <a:gd name="T3" fmla="*/ 134 h 346"/>
              <a:gd name="T4" fmla="*/ 301 w 594"/>
              <a:gd name="T5" fmla="*/ 0 h 346"/>
              <a:gd name="T6" fmla="*/ 149 w 594"/>
              <a:gd name="T7" fmla="*/ 118 h 346"/>
              <a:gd name="T8" fmla="*/ 117 w 594"/>
              <a:gd name="T9" fmla="*/ 113 h 346"/>
              <a:gd name="T10" fmla="*/ 0 w 594"/>
              <a:gd name="T11" fmla="*/ 230 h 346"/>
              <a:gd name="T12" fmla="*/ 117 w 594"/>
              <a:gd name="T13" fmla="*/ 346 h 346"/>
              <a:gd name="T14" fmla="*/ 169 w 594"/>
              <a:gd name="T15" fmla="*/ 346 h 346"/>
              <a:gd name="T16" fmla="*/ 458 w 594"/>
              <a:gd name="T17" fmla="*/ 346 h 346"/>
              <a:gd name="T18" fmla="*/ 485 w 594"/>
              <a:gd name="T19" fmla="*/ 346 h 346"/>
              <a:gd name="T20" fmla="*/ 594 w 594"/>
              <a:gd name="T21" fmla="*/ 238 h 346"/>
              <a:gd name="T22" fmla="*/ 485 w 594"/>
              <a:gd name="T23" fmla="*/ 130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4" h="346">
                <a:moveTo>
                  <a:pt x="485" y="130"/>
                </a:moveTo>
                <a:cubicBezTo>
                  <a:pt x="475" y="130"/>
                  <a:pt x="465" y="132"/>
                  <a:pt x="455" y="134"/>
                </a:cubicBezTo>
                <a:cubicBezTo>
                  <a:pt x="445" y="59"/>
                  <a:pt x="379" y="0"/>
                  <a:pt x="301" y="0"/>
                </a:cubicBezTo>
                <a:cubicBezTo>
                  <a:pt x="228" y="0"/>
                  <a:pt x="166" y="50"/>
                  <a:pt x="149" y="118"/>
                </a:cubicBezTo>
                <a:cubicBezTo>
                  <a:pt x="139" y="115"/>
                  <a:pt x="128" y="113"/>
                  <a:pt x="117" y="113"/>
                </a:cubicBezTo>
                <a:cubicBezTo>
                  <a:pt x="52" y="113"/>
                  <a:pt x="0" y="165"/>
                  <a:pt x="0" y="230"/>
                </a:cubicBezTo>
                <a:cubicBezTo>
                  <a:pt x="0" y="294"/>
                  <a:pt x="52" y="346"/>
                  <a:pt x="117" y="346"/>
                </a:cubicBezTo>
                <a:cubicBezTo>
                  <a:pt x="169" y="346"/>
                  <a:pt x="169" y="346"/>
                  <a:pt x="169" y="346"/>
                </a:cubicBezTo>
                <a:cubicBezTo>
                  <a:pt x="458" y="346"/>
                  <a:pt x="458" y="346"/>
                  <a:pt x="458" y="346"/>
                </a:cubicBezTo>
                <a:cubicBezTo>
                  <a:pt x="485" y="346"/>
                  <a:pt x="485" y="346"/>
                  <a:pt x="485" y="346"/>
                </a:cubicBezTo>
                <a:cubicBezTo>
                  <a:pt x="545" y="346"/>
                  <a:pt x="594" y="298"/>
                  <a:pt x="594" y="238"/>
                </a:cubicBezTo>
                <a:cubicBezTo>
                  <a:pt x="594" y="179"/>
                  <a:pt x="545" y="130"/>
                  <a:pt x="485" y="1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206"/>
          <p:cNvSpPr>
            <a:spLocks/>
          </p:cNvSpPr>
          <p:nvPr/>
        </p:nvSpPr>
        <p:spPr bwMode="auto">
          <a:xfrm>
            <a:off x="7590988" y="4357019"/>
            <a:ext cx="253511" cy="124290"/>
          </a:xfrm>
          <a:custGeom>
            <a:avLst/>
            <a:gdLst>
              <a:gd name="T0" fmla="*/ 520 w 609"/>
              <a:gd name="T1" fmla="*/ 121 h 299"/>
              <a:gd name="T2" fmla="*/ 510 w 609"/>
              <a:gd name="T3" fmla="*/ 122 h 299"/>
              <a:gd name="T4" fmla="*/ 364 w 609"/>
              <a:gd name="T5" fmla="*/ 0 h 299"/>
              <a:gd name="T6" fmla="*/ 221 w 609"/>
              <a:gd name="T7" fmla="*/ 104 h 299"/>
              <a:gd name="T8" fmla="*/ 182 w 609"/>
              <a:gd name="T9" fmla="*/ 95 h 299"/>
              <a:gd name="T10" fmla="*/ 92 w 609"/>
              <a:gd name="T11" fmla="*/ 164 h 299"/>
              <a:gd name="T12" fmla="*/ 70 w 609"/>
              <a:gd name="T13" fmla="*/ 160 h 299"/>
              <a:gd name="T14" fmla="*/ 0 w 609"/>
              <a:gd name="T15" fmla="*/ 230 h 299"/>
              <a:gd name="T16" fmla="*/ 70 w 609"/>
              <a:gd name="T17" fmla="*/ 299 h 299"/>
              <a:gd name="T18" fmla="*/ 260 w 609"/>
              <a:gd name="T19" fmla="*/ 299 h 299"/>
              <a:gd name="T20" fmla="*/ 273 w 609"/>
              <a:gd name="T21" fmla="*/ 299 h 299"/>
              <a:gd name="T22" fmla="*/ 520 w 609"/>
              <a:gd name="T23" fmla="*/ 299 h 299"/>
              <a:gd name="T24" fmla="*/ 609 w 609"/>
              <a:gd name="T25" fmla="*/ 210 h 299"/>
              <a:gd name="T26" fmla="*/ 520 w 609"/>
              <a:gd name="T27" fmla="*/ 121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09" h="299">
                <a:moveTo>
                  <a:pt x="520" y="121"/>
                </a:moveTo>
                <a:cubicBezTo>
                  <a:pt x="517" y="121"/>
                  <a:pt x="514" y="122"/>
                  <a:pt x="510" y="122"/>
                </a:cubicBezTo>
                <a:cubicBezTo>
                  <a:pt x="497" y="53"/>
                  <a:pt x="437" y="0"/>
                  <a:pt x="364" y="0"/>
                </a:cubicBezTo>
                <a:cubicBezTo>
                  <a:pt x="297" y="0"/>
                  <a:pt x="241" y="44"/>
                  <a:pt x="221" y="104"/>
                </a:cubicBezTo>
                <a:cubicBezTo>
                  <a:pt x="209" y="98"/>
                  <a:pt x="196" y="95"/>
                  <a:pt x="182" y="95"/>
                </a:cubicBezTo>
                <a:cubicBezTo>
                  <a:pt x="139" y="95"/>
                  <a:pt x="103" y="124"/>
                  <a:pt x="92" y="164"/>
                </a:cubicBezTo>
                <a:cubicBezTo>
                  <a:pt x="85" y="161"/>
                  <a:pt x="78" y="160"/>
                  <a:pt x="70" y="160"/>
                </a:cubicBezTo>
                <a:cubicBezTo>
                  <a:pt x="31" y="160"/>
                  <a:pt x="0" y="191"/>
                  <a:pt x="0" y="230"/>
                </a:cubicBezTo>
                <a:cubicBezTo>
                  <a:pt x="0" y="268"/>
                  <a:pt x="31" y="299"/>
                  <a:pt x="70" y="299"/>
                </a:cubicBezTo>
                <a:cubicBezTo>
                  <a:pt x="260" y="299"/>
                  <a:pt x="260" y="299"/>
                  <a:pt x="260" y="299"/>
                </a:cubicBezTo>
                <a:cubicBezTo>
                  <a:pt x="273" y="299"/>
                  <a:pt x="273" y="299"/>
                  <a:pt x="273" y="299"/>
                </a:cubicBezTo>
                <a:cubicBezTo>
                  <a:pt x="520" y="299"/>
                  <a:pt x="520" y="299"/>
                  <a:pt x="520" y="299"/>
                </a:cubicBezTo>
                <a:cubicBezTo>
                  <a:pt x="569" y="299"/>
                  <a:pt x="609" y="259"/>
                  <a:pt x="609" y="210"/>
                </a:cubicBezTo>
                <a:cubicBezTo>
                  <a:pt x="609" y="161"/>
                  <a:pt x="569" y="121"/>
                  <a:pt x="520" y="121"/>
                </a:cubicBezTo>
                <a:close/>
              </a:path>
            </a:pathLst>
          </a:custGeom>
          <a:solidFill>
            <a:srgbClr val="FF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22"/>
          <p:cNvSpPr>
            <a:spLocks/>
          </p:cNvSpPr>
          <p:nvPr/>
        </p:nvSpPr>
        <p:spPr bwMode="auto">
          <a:xfrm>
            <a:off x="-153740" y="3892208"/>
            <a:ext cx="625468" cy="306351"/>
          </a:xfrm>
          <a:custGeom>
            <a:avLst/>
            <a:gdLst>
              <a:gd name="T0" fmla="*/ 58 w 394"/>
              <a:gd name="T1" fmla="*/ 78 h 193"/>
              <a:gd name="T2" fmla="*/ 64 w 394"/>
              <a:gd name="T3" fmla="*/ 79 h 193"/>
              <a:gd name="T4" fmla="*/ 159 w 394"/>
              <a:gd name="T5" fmla="*/ 0 h 193"/>
              <a:gd name="T6" fmla="*/ 251 w 394"/>
              <a:gd name="T7" fmla="*/ 67 h 193"/>
              <a:gd name="T8" fmla="*/ 277 w 394"/>
              <a:gd name="T9" fmla="*/ 61 h 193"/>
              <a:gd name="T10" fmla="*/ 335 w 394"/>
              <a:gd name="T11" fmla="*/ 106 h 193"/>
              <a:gd name="T12" fmla="*/ 349 w 394"/>
              <a:gd name="T13" fmla="*/ 103 h 193"/>
              <a:gd name="T14" fmla="*/ 394 w 394"/>
              <a:gd name="T15" fmla="*/ 148 h 193"/>
              <a:gd name="T16" fmla="*/ 349 w 394"/>
              <a:gd name="T17" fmla="*/ 193 h 193"/>
              <a:gd name="T18" fmla="*/ 226 w 394"/>
              <a:gd name="T19" fmla="*/ 193 h 193"/>
              <a:gd name="T20" fmla="*/ 217 w 394"/>
              <a:gd name="T21" fmla="*/ 193 h 193"/>
              <a:gd name="T22" fmla="*/ 58 w 394"/>
              <a:gd name="T23" fmla="*/ 193 h 193"/>
              <a:gd name="T24" fmla="*/ 0 w 394"/>
              <a:gd name="T25" fmla="*/ 136 h 193"/>
              <a:gd name="T26" fmla="*/ 58 w 394"/>
              <a:gd name="T27" fmla="*/ 78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94" h="193">
                <a:moveTo>
                  <a:pt x="58" y="78"/>
                </a:moveTo>
                <a:cubicBezTo>
                  <a:pt x="60" y="78"/>
                  <a:pt x="62" y="79"/>
                  <a:pt x="64" y="79"/>
                </a:cubicBezTo>
                <a:cubicBezTo>
                  <a:pt x="73" y="34"/>
                  <a:pt x="112" y="0"/>
                  <a:pt x="159" y="0"/>
                </a:cubicBezTo>
                <a:cubicBezTo>
                  <a:pt x="202" y="0"/>
                  <a:pt x="238" y="28"/>
                  <a:pt x="251" y="67"/>
                </a:cubicBezTo>
                <a:cubicBezTo>
                  <a:pt x="259" y="64"/>
                  <a:pt x="267" y="61"/>
                  <a:pt x="277" y="61"/>
                </a:cubicBezTo>
                <a:cubicBezTo>
                  <a:pt x="304" y="61"/>
                  <a:pt x="328" y="80"/>
                  <a:pt x="335" y="106"/>
                </a:cubicBezTo>
                <a:cubicBezTo>
                  <a:pt x="339" y="104"/>
                  <a:pt x="344" y="103"/>
                  <a:pt x="349" y="103"/>
                </a:cubicBezTo>
                <a:cubicBezTo>
                  <a:pt x="374" y="103"/>
                  <a:pt x="394" y="123"/>
                  <a:pt x="394" y="148"/>
                </a:cubicBezTo>
                <a:cubicBezTo>
                  <a:pt x="394" y="173"/>
                  <a:pt x="374" y="193"/>
                  <a:pt x="349" y="193"/>
                </a:cubicBezTo>
                <a:cubicBezTo>
                  <a:pt x="226" y="193"/>
                  <a:pt x="226" y="193"/>
                  <a:pt x="226" y="193"/>
                </a:cubicBezTo>
                <a:cubicBezTo>
                  <a:pt x="217" y="193"/>
                  <a:pt x="217" y="193"/>
                  <a:pt x="217" y="193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6" y="193"/>
                  <a:pt x="0" y="168"/>
                  <a:pt x="0" y="136"/>
                </a:cubicBezTo>
                <a:cubicBezTo>
                  <a:pt x="0" y="104"/>
                  <a:pt x="26" y="78"/>
                  <a:pt x="58" y="7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矩形 281"/>
          <p:cNvSpPr/>
          <p:nvPr/>
        </p:nvSpPr>
        <p:spPr bwMode="auto">
          <a:xfrm>
            <a:off x="1651407" y="495257"/>
            <a:ext cx="1770449" cy="369332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r>
              <a:rPr lang="en-US" altLang="zh-CN" sz="1800" i="1" dirty="0">
                <a:solidFill>
                  <a:schemeClr val="bg1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CONTENTS</a:t>
            </a:r>
            <a:endParaRPr lang="zh-CN" altLang="en-US" sz="1800" i="1" dirty="0">
              <a:solidFill>
                <a:schemeClr val="bg1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1201" name="Freeform 199"/>
          <p:cNvSpPr>
            <a:spLocks/>
          </p:cNvSpPr>
          <p:nvPr/>
        </p:nvSpPr>
        <p:spPr bwMode="auto">
          <a:xfrm flipH="1">
            <a:off x="1085763" y="3703451"/>
            <a:ext cx="198364" cy="115612"/>
          </a:xfrm>
          <a:custGeom>
            <a:avLst/>
            <a:gdLst>
              <a:gd name="T0" fmla="*/ 77 w 419"/>
              <a:gd name="T1" fmla="*/ 92 h 244"/>
              <a:gd name="T2" fmla="*/ 98 w 419"/>
              <a:gd name="T3" fmla="*/ 95 h 244"/>
              <a:gd name="T4" fmla="*/ 207 w 419"/>
              <a:gd name="T5" fmla="*/ 0 h 244"/>
              <a:gd name="T6" fmla="*/ 314 w 419"/>
              <a:gd name="T7" fmla="*/ 83 h 244"/>
              <a:gd name="T8" fmla="*/ 337 w 419"/>
              <a:gd name="T9" fmla="*/ 80 h 244"/>
              <a:gd name="T10" fmla="*/ 419 w 419"/>
              <a:gd name="T11" fmla="*/ 162 h 244"/>
              <a:gd name="T12" fmla="*/ 337 w 419"/>
              <a:gd name="T13" fmla="*/ 244 h 244"/>
              <a:gd name="T14" fmla="*/ 300 w 419"/>
              <a:gd name="T15" fmla="*/ 244 h 244"/>
              <a:gd name="T16" fmla="*/ 96 w 419"/>
              <a:gd name="T17" fmla="*/ 244 h 244"/>
              <a:gd name="T18" fmla="*/ 77 w 419"/>
              <a:gd name="T19" fmla="*/ 244 h 244"/>
              <a:gd name="T20" fmla="*/ 0 w 419"/>
              <a:gd name="T21" fmla="*/ 168 h 244"/>
              <a:gd name="T22" fmla="*/ 77 w 419"/>
              <a:gd name="T23" fmla="*/ 9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9" h="244">
                <a:moveTo>
                  <a:pt x="77" y="92"/>
                </a:moveTo>
                <a:cubicBezTo>
                  <a:pt x="84" y="92"/>
                  <a:pt x="91" y="93"/>
                  <a:pt x="98" y="95"/>
                </a:cubicBezTo>
                <a:cubicBezTo>
                  <a:pt x="105" y="41"/>
                  <a:pt x="151" y="0"/>
                  <a:pt x="207" y="0"/>
                </a:cubicBezTo>
                <a:cubicBezTo>
                  <a:pt x="259" y="0"/>
                  <a:pt x="302" y="35"/>
                  <a:pt x="314" y="83"/>
                </a:cubicBezTo>
                <a:cubicBezTo>
                  <a:pt x="321" y="81"/>
                  <a:pt x="329" y="80"/>
                  <a:pt x="337" y="80"/>
                </a:cubicBezTo>
                <a:cubicBezTo>
                  <a:pt x="382" y="80"/>
                  <a:pt x="419" y="117"/>
                  <a:pt x="419" y="162"/>
                </a:cubicBezTo>
                <a:cubicBezTo>
                  <a:pt x="419" y="208"/>
                  <a:pt x="382" y="244"/>
                  <a:pt x="337" y="244"/>
                </a:cubicBezTo>
                <a:cubicBezTo>
                  <a:pt x="300" y="244"/>
                  <a:pt x="300" y="244"/>
                  <a:pt x="300" y="244"/>
                </a:cubicBezTo>
                <a:cubicBezTo>
                  <a:pt x="96" y="244"/>
                  <a:pt x="96" y="244"/>
                  <a:pt x="96" y="244"/>
                </a:cubicBezTo>
                <a:cubicBezTo>
                  <a:pt x="77" y="244"/>
                  <a:pt x="77" y="244"/>
                  <a:pt x="77" y="244"/>
                </a:cubicBezTo>
                <a:cubicBezTo>
                  <a:pt x="34" y="244"/>
                  <a:pt x="0" y="210"/>
                  <a:pt x="0" y="168"/>
                </a:cubicBezTo>
                <a:cubicBezTo>
                  <a:pt x="0" y="126"/>
                  <a:pt x="34" y="92"/>
                  <a:pt x="77" y="9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 flipH="1">
            <a:off x="8252696" y="4698153"/>
            <a:ext cx="983259" cy="456472"/>
            <a:chOff x="5326379" y="4620128"/>
            <a:chExt cx="1298071" cy="602622"/>
          </a:xfrm>
        </p:grpSpPr>
        <p:sp>
          <p:nvSpPr>
            <p:cNvPr id="1188" name="Freeform 186"/>
            <p:cNvSpPr>
              <a:spLocks/>
            </p:cNvSpPr>
            <p:nvPr/>
          </p:nvSpPr>
          <p:spPr bwMode="auto">
            <a:xfrm>
              <a:off x="5326379" y="4620128"/>
              <a:ext cx="1298071" cy="602622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9" name="Freeform 187"/>
            <p:cNvSpPr>
              <a:spLocks/>
            </p:cNvSpPr>
            <p:nvPr/>
          </p:nvSpPr>
          <p:spPr bwMode="auto">
            <a:xfrm>
              <a:off x="5566371" y="4620128"/>
              <a:ext cx="781484" cy="418100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0" name="Freeform 188"/>
            <p:cNvSpPr>
              <a:spLocks/>
            </p:cNvSpPr>
            <p:nvPr/>
          </p:nvSpPr>
          <p:spPr bwMode="auto">
            <a:xfrm>
              <a:off x="5326379" y="4620128"/>
              <a:ext cx="650545" cy="602622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1" name="Freeform 189"/>
            <p:cNvSpPr>
              <a:spLocks/>
            </p:cNvSpPr>
            <p:nvPr/>
          </p:nvSpPr>
          <p:spPr bwMode="auto">
            <a:xfrm>
              <a:off x="5566371" y="4620128"/>
              <a:ext cx="410553" cy="40451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 flipH="1">
            <a:off x="6703919" y="4982374"/>
            <a:ext cx="214039" cy="172575"/>
            <a:chOff x="7106699" y="4752954"/>
            <a:chExt cx="564888" cy="455457"/>
          </a:xfrm>
        </p:grpSpPr>
        <p:sp>
          <p:nvSpPr>
            <p:cNvPr id="12" name="Freeform 212"/>
            <p:cNvSpPr>
              <a:spLocks/>
            </p:cNvSpPr>
            <p:nvPr/>
          </p:nvSpPr>
          <p:spPr bwMode="auto">
            <a:xfrm>
              <a:off x="7106699" y="4752954"/>
              <a:ext cx="564888" cy="455457"/>
            </a:xfrm>
            <a:custGeom>
              <a:avLst/>
              <a:gdLst>
                <a:gd name="T0" fmla="*/ 0 w 1497"/>
                <a:gd name="T1" fmla="*/ 1207 h 1207"/>
                <a:gd name="T2" fmla="*/ 752 w 1497"/>
                <a:gd name="T3" fmla="*/ 0 h 1207"/>
                <a:gd name="T4" fmla="*/ 1497 w 1497"/>
                <a:gd name="T5" fmla="*/ 1207 h 1207"/>
                <a:gd name="T6" fmla="*/ 0 w 1497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7" h="1207">
                  <a:moveTo>
                    <a:pt x="0" y="1207"/>
                  </a:moveTo>
                  <a:lnTo>
                    <a:pt x="752" y="0"/>
                  </a:lnTo>
                  <a:lnTo>
                    <a:pt x="1497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13"/>
            <p:cNvSpPr>
              <a:spLocks/>
            </p:cNvSpPr>
            <p:nvPr/>
          </p:nvSpPr>
          <p:spPr bwMode="auto">
            <a:xfrm>
              <a:off x="7106699" y="4752954"/>
              <a:ext cx="283764" cy="455457"/>
            </a:xfrm>
            <a:custGeom>
              <a:avLst/>
              <a:gdLst>
                <a:gd name="T0" fmla="*/ 0 w 752"/>
                <a:gd name="T1" fmla="*/ 1207 h 1207"/>
                <a:gd name="T2" fmla="*/ 752 w 752"/>
                <a:gd name="T3" fmla="*/ 0 h 1207"/>
                <a:gd name="T4" fmla="*/ 752 w 752"/>
                <a:gd name="T5" fmla="*/ 1207 h 1207"/>
                <a:gd name="T6" fmla="*/ 0 w 752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2" h="1207">
                  <a:moveTo>
                    <a:pt x="0" y="1207"/>
                  </a:moveTo>
                  <a:lnTo>
                    <a:pt x="752" y="0"/>
                  </a:lnTo>
                  <a:lnTo>
                    <a:pt x="752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45" name="组合 1244"/>
          <p:cNvGrpSpPr/>
          <p:nvPr/>
        </p:nvGrpSpPr>
        <p:grpSpPr>
          <a:xfrm flipH="1">
            <a:off x="6800226" y="4783292"/>
            <a:ext cx="753561" cy="360366"/>
            <a:chOff x="2919899" y="4674312"/>
            <a:chExt cx="1638404" cy="783513"/>
          </a:xfrm>
        </p:grpSpPr>
        <p:sp>
          <p:nvSpPr>
            <p:cNvPr id="25" name="Freeform 225"/>
            <p:cNvSpPr>
              <a:spLocks/>
            </p:cNvSpPr>
            <p:nvPr/>
          </p:nvSpPr>
          <p:spPr bwMode="auto">
            <a:xfrm>
              <a:off x="2919899" y="4674312"/>
              <a:ext cx="1638404" cy="783513"/>
            </a:xfrm>
            <a:custGeom>
              <a:avLst/>
              <a:gdLst>
                <a:gd name="T0" fmla="*/ 0 w 1997"/>
                <a:gd name="T1" fmla="*/ 955 h 955"/>
                <a:gd name="T2" fmla="*/ 1002 w 1997"/>
                <a:gd name="T3" fmla="*/ 0 h 955"/>
                <a:gd name="T4" fmla="*/ 1997 w 1997"/>
                <a:gd name="T5" fmla="*/ 955 h 955"/>
                <a:gd name="T6" fmla="*/ 0 w 1997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7" h="955">
                  <a:moveTo>
                    <a:pt x="0" y="955"/>
                  </a:moveTo>
                  <a:lnTo>
                    <a:pt x="1002" y="0"/>
                  </a:lnTo>
                  <a:lnTo>
                    <a:pt x="1997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26"/>
            <p:cNvSpPr>
              <a:spLocks/>
            </p:cNvSpPr>
            <p:nvPr/>
          </p:nvSpPr>
          <p:spPr bwMode="auto">
            <a:xfrm>
              <a:off x="2919899" y="4674312"/>
              <a:ext cx="822073" cy="783513"/>
            </a:xfrm>
            <a:custGeom>
              <a:avLst/>
              <a:gdLst>
                <a:gd name="T0" fmla="*/ 0 w 1002"/>
                <a:gd name="T1" fmla="*/ 955 h 955"/>
                <a:gd name="T2" fmla="*/ 1002 w 1002"/>
                <a:gd name="T3" fmla="*/ 0 h 955"/>
                <a:gd name="T4" fmla="*/ 1002 w 1002"/>
                <a:gd name="T5" fmla="*/ 955 h 955"/>
                <a:gd name="T6" fmla="*/ 0 w 1002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2" h="955">
                  <a:moveTo>
                    <a:pt x="0" y="955"/>
                  </a:moveTo>
                  <a:lnTo>
                    <a:pt x="1002" y="0"/>
                  </a:lnTo>
                  <a:lnTo>
                    <a:pt x="1002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 flipH="1">
            <a:off x="7239612" y="4176098"/>
            <a:ext cx="1298449" cy="990343"/>
            <a:chOff x="6035790" y="4230520"/>
            <a:chExt cx="1298449" cy="990343"/>
          </a:xfrm>
        </p:grpSpPr>
        <p:grpSp>
          <p:nvGrpSpPr>
            <p:cNvPr id="49" name="组合 48"/>
            <p:cNvGrpSpPr/>
            <p:nvPr/>
          </p:nvGrpSpPr>
          <p:grpSpPr>
            <a:xfrm>
              <a:off x="6035790" y="4314100"/>
              <a:ext cx="1298449" cy="906763"/>
              <a:chOff x="6035790" y="4314100"/>
              <a:chExt cx="1298449" cy="906763"/>
            </a:xfrm>
          </p:grpSpPr>
          <p:sp>
            <p:nvSpPr>
              <p:cNvPr id="7" name="Freeform 207"/>
              <p:cNvSpPr>
                <a:spLocks/>
              </p:cNvSpPr>
              <p:nvPr/>
            </p:nvSpPr>
            <p:spPr bwMode="auto">
              <a:xfrm>
                <a:off x="6035790" y="4314100"/>
                <a:ext cx="1298449" cy="906763"/>
              </a:xfrm>
              <a:custGeom>
                <a:avLst/>
                <a:gdLst>
                  <a:gd name="T0" fmla="*/ 0 w 3441"/>
                  <a:gd name="T1" fmla="*/ 2403 h 2403"/>
                  <a:gd name="T2" fmla="*/ 1725 w 3441"/>
                  <a:gd name="T3" fmla="*/ 0 h 2403"/>
                  <a:gd name="T4" fmla="*/ 3441 w 3441"/>
                  <a:gd name="T5" fmla="*/ 2403 h 2403"/>
                  <a:gd name="T6" fmla="*/ 0 w 3441"/>
                  <a:gd name="T7" fmla="*/ 2403 h 2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41" h="2403">
                    <a:moveTo>
                      <a:pt x="0" y="2403"/>
                    </a:moveTo>
                    <a:lnTo>
                      <a:pt x="1725" y="0"/>
                    </a:lnTo>
                    <a:lnTo>
                      <a:pt x="3441" y="2403"/>
                    </a:lnTo>
                    <a:lnTo>
                      <a:pt x="0" y="2403"/>
                    </a:lnTo>
                    <a:close/>
                  </a:path>
                </a:pathLst>
              </a:custGeom>
              <a:solidFill>
                <a:srgbClr val="DACD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208"/>
              <p:cNvSpPr>
                <a:spLocks/>
              </p:cNvSpPr>
              <p:nvPr/>
            </p:nvSpPr>
            <p:spPr bwMode="auto">
              <a:xfrm>
                <a:off x="6276537" y="4314100"/>
                <a:ext cx="781107" cy="628659"/>
              </a:xfrm>
              <a:custGeom>
                <a:avLst/>
                <a:gdLst>
                  <a:gd name="T0" fmla="*/ 332 w 876"/>
                  <a:gd name="T1" fmla="*/ 539 h 705"/>
                  <a:gd name="T2" fmla="*/ 405 w 876"/>
                  <a:gd name="T3" fmla="*/ 682 h 705"/>
                  <a:gd name="T4" fmla="*/ 494 w 876"/>
                  <a:gd name="T5" fmla="*/ 518 h 705"/>
                  <a:gd name="T6" fmla="*/ 595 w 876"/>
                  <a:gd name="T7" fmla="*/ 631 h 705"/>
                  <a:gd name="T8" fmla="*/ 702 w 876"/>
                  <a:gd name="T9" fmla="*/ 557 h 705"/>
                  <a:gd name="T10" fmla="*/ 796 w 876"/>
                  <a:gd name="T11" fmla="*/ 633 h 705"/>
                  <a:gd name="T12" fmla="*/ 876 w 876"/>
                  <a:gd name="T13" fmla="*/ 583 h 705"/>
                  <a:gd name="T14" fmla="*/ 876 w 876"/>
                  <a:gd name="T15" fmla="*/ 583 h 705"/>
                  <a:gd name="T16" fmla="*/ 460 w 876"/>
                  <a:gd name="T17" fmla="*/ 0 h 705"/>
                  <a:gd name="T18" fmla="*/ 0 w 876"/>
                  <a:gd name="T19" fmla="*/ 642 h 705"/>
                  <a:gd name="T20" fmla="*/ 7 w 876"/>
                  <a:gd name="T21" fmla="*/ 647 h 705"/>
                  <a:gd name="T22" fmla="*/ 112 w 876"/>
                  <a:gd name="T23" fmla="*/ 584 h 705"/>
                  <a:gd name="T24" fmla="*/ 179 w 876"/>
                  <a:gd name="T25" fmla="*/ 705 h 705"/>
                  <a:gd name="T26" fmla="*/ 332 w 876"/>
                  <a:gd name="T27" fmla="*/ 539 h 7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76" h="705">
                    <a:moveTo>
                      <a:pt x="332" y="539"/>
                    </a:moveTo>
                    <a:cubicBezTo>
                      <a:pt x="405" y="682"/>
                      <a:pt x="405" y="682"/>
                      <a:pt x="405" y="682"/>
                    </a:cubicBezTo>
                    <a:cubicBezTo>
                      <a:pt x="494" y="518"/>
                      <a:pt x="494" y="518"/>
                      <a:pt x="494" y="518"/>
                    </a:cubicBezTo>
                    <a:cubicBezTo>
                      <a:pt x="595" y="631"/>
                      <a:pt x="595" y="631"/>
                      <a:pt x="595" y="631"/>
                    </a:cubicBezTo>
                    <a:cubicBezTo>
                      <a:pt x="702" y="557"/>
                      <a:pt x="702" y="557"/>
                      <a:pt x="702" y="557"/>
                    </a:cubicBezTo>
                    <a:cubicBezTo>
                      <a:pt x="702" y="557"/>
                      <a:pt x="787" y="636"/>
                      <a:pt x="796" y="633"/>
                    </a:cubicBezTo>
                    <a:cubicBezTo>
                      <a:pt x="806" y="631"/>
                      <a:pt x="876" y="583"/>
                      <a:pt x="876" y="583"/>
                    </a:cubicBezTo>
                    <a:cubicBezTo>
                      <a:pt x="876" y="583"/>
                      <a:pt x="876" y="583"/>
                      <a:pt x="876" y="583"/>
                    </a:cubicBezTo>
                    <a:cubicBezTo>
                      <a:pt x="460" y="0"/>
                      <a:pt x="460" y="0"/>
                      <a:pt x="460" y="0"/>
                    </a:cubicBezTo>
                    <a:cubicBezTo>
                      <a:pt x="0" y="642"/>
                      <a:pt x="0" y="642"/>
                      <a:pt x="0" y="642"/>
                    </a:cubicBezTo>
                    <a:cubicBezTo>
                      <a:pt x="7" y="647"/>
                      <a:pt x="7" y="647"/>
                      <a:pt x="7" y="647"/>
                    </a:cubicBezTo>
                    <a:cubicBezTo>
                      <a:pt x="112" y="584"/>
                      <a:pt x="112" y="584"/>
                      <a:pt x="112" y="584"/>
                    </a:cubicBezTo>
                    <a:cubicBezTo>
                      <a:pt x="179" y="705"/>
                      <a:pt x="179" y="705"/>
                      <a:pt x="179" y="705"/>
                    </a:cubicBezTo>
                    <a:lnTo>
                      <a:pt x="332" y="5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209"/>
              <p:cNvSpPr>
                <a:spLocks/>
              </p:cNvSpPr>
              <p:nvPr/>
            </p:nvSpPr>
            <p:spPr bwMode="auto">
              <a:xfrm>
                <a:off x="6035790" y="4314100"/>
                <a:ext cx="650922" cy="906763"/>
              </a:xfrm>
              <a:custGeom>
                <a:avLst/>
                <a:gdLst>
                  <a:gd name="T0" fmla="*/ 0 w 1725"/>
                  <a:gd name="T1" fmla="*/ 2403 h 2403"/>
                  <a:gd name="T2" fmla="*/ 1725 w 1725"/>
                  <a:gd name="T3" fmla="*/ 0 h 2403"/>
                  <a:gd name="T4" fmla="*/ 1725 w 1725"/>
                  <a:gd name="T5" fmla="*/ 2403 h 2403"/>
                  <a:gd name="T6" fmla="*/ 0 w 1725"/>
                  <a:gd name="T7" fmla="*/ 2403 h 2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25" h="2403">
                    <a:moveTo>
                      <a:pt x="0" y="2403"/>
                    </a:moveTo>
                    <a:lnTo>
                      <a:pt x="1725" y="0"/>
                    </a:lnTo>
                    <a:lnTo>
                      <a:pt x="1725" y="2403"/>
                    </a:lnTo>
                    <a:lnTo>
                      <a:pt x="0" y="2403"/>
                    </a:lnTo>
                    <a:close/>
                  </a:path>
                </a:pathLst>
              </a:custGeom>
              <a:solidFill>
                <a:srgbClr val="B998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210"/>
              <p:cNvSpPr>
                <a:spLocks/>
              </p:cNvSpPr>
              <p:nvPr/>
            </p:nvSpPr>
            <p:spPr bwMode="auto">
              <a:xfrm>
                <a:off x="6276537" y="4314100"/>
                <a:ext cx="410175" cy="628659"/>
              </a:xfrm>
              <a:custGeom>
                <a:avLst/>
                <a:gdLst>
                  <a:gd name="T0" fmla="*/ 16 w 1087"/>
                  <a:gd name="T1" fmla="*/ 1529 h 1666"/>
                  <a:gd name="T2" fmla="*/ 222 w 1087"/>
                  <a:gd name="T3" fmla="*/ 1467 h 1666"/>
                  <a:gd name="T4" fmla="*/ 423 w 1087"/>
                  <a:gd name="T5" fmla="*/ 1666 h 1666"/>
                  <a:gd name="T6" fmla="*/ 785 w 1087"/>
                  <a:gd name="T7" fmla="*/ 1274 h 1666"/>
                  <a:gd name="T8" fmla="*/ 957 w 1087"/>
                  <a:gd name="T9" fmla="*/ 1612 h 1666"/>
                  <a:gd name="T10" fmla="*/ 1087 w 1087"/>
                  <a:gd name="T11" fmla="*/ 1371 h 1666"/>
                  <a:gd name="T12" fmla="*/ 1087 w 1087"/>
                  <a:gd name="T13" fmla="*/ 0 h 1666"/>
                  <a:gd name="T14" fmla="*/ 0 w 1087"/>
                  <a:gd name="T15" fmla="*/ 1517 h 1666"/>
                  <a:gd name="T16" fmla="*/ 16 w 1087"/>
                  <a:gd name="T17" fmla="*/ 1529 h 1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7" h="1666">
                    <a:moveTo>
                      <a:pt x="16" y="1529"/>
                    </a:moveTo>
                    <a:lnTo>
                      <a:pt x="222" y="1467"/>
                    </a:lnTo>
                    <a:lnTo>
                      <a:pt x="423" y="1666"/>
                    </a:lnTo>
                    <a:lnTo>
                      <a:pt x="785" y="1274"/>
                    </a:lnTo>
                    <a:lnTo>
                      <a:pt x="957" y="1612"/>
                    </a:lnTo>
                    <a:lnTo>
                      <a:pt x="1087" y="1371"/>
                    </a:lnTo>
                    <a:lnTo>
                      <a:pt x="1087" y="0"/>
                    </a:lnTo>
                    <a:lnTo>
                      <a:pt x="0" y="1517"/>
                    </a:lnTo>
                    <a:lnTo>
                      <a:pt x="16" y="1529"/>
                    </a:lnTo>
                    <a:close/>
                  </a:path>
                </a:pathLst>
              </a:custGeom>
              <a:solidFill>
                <a:srgbClr val="CDB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231" name="Group 267"/>
            <p:cNvGrpSpPr>
              <a:grpSpLocks noChangeAspect="1"/>
            </p:cNvGrpSpPr>
            <p:nvPr/>
          </p:nvGrpSpPr>
          <p:grpSpPr bwMode="auto">
            <a:xfrm>
              <a:off x="6674984" y="4230520"/>
              <a:ext cx="79681" cy="97674"/>
              <a:chOff x="2540" y="1202"/>
              <a:chExt cx="682" cy="836"/>
            </a:xfrm>
          </p:grpSpPr>
          <p:sp>
            <p:nvSpPr>
              <p:cNvPr id="1233" name="Freeform 268"/>
              <p:cNvSpPr>
                <a:spLocks/>
              </p:cNvSpPr>
              <p:nvPr/>
            </p:nvSpPr>
            <p:spPr bwMode="auto">
              <a:xfrm>
                <a:off x="2540" y="1969"/>
                <a:ext cx="174" cy="69"/>
              </a:xfrm>
              <a:custGeom>
                <a:avLst/>
                <a:gdLst>
                  <a:gd name="T0" fmla="*/ 73 w 73"/>
                  <a:gd name="T1" fmla="*/ 22 h 29"/>
                  <a:gd name="T2" fmla="*/ 66 w 73"/>
                  <a:gd name="T3" fmla="*/ 29 h 29"/>
                  <a:gd name="T4" fmla="*/ 7 w 73"/>
                  <a:gd name="T5" fmla="*/ 29 h 29"/>
                  <a:gd name="T6" fmla="*/ 0 w 73"/>
                  <a:gd name="T7" fmla="*/ 22 h 29"/>
                  <a:gd name="T8" fmla="*/ 0 w 73"/>
                  <a:gd name="T9" fmla="*/ 7 h 29"/>
                  <a:gd name="T10" fmla="*/ 7 w 73"/>
                  <a:gd name="T11" fmla="*/ 0 h 29"/>
                  <a:gd name="T12" fmla="*/ 66 w 73"/>
                  <a:gd name="T13" fmla="*/ 0 h 29"/>
                  <a:gd name="T14" fmla="*/ 73 w 73"/>
                  <a:gd name="T15" fmla="*/ 7 h 29"/>
                  <a:gd name="T16" fmla="*/ 73 w 73"/>
                  <a:gd name="T17" fmla="*/ 2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" h="29">
                    <a:moveTo>
                      <a:pt x="73" y="22"/>
                    </a:moveTo>
                    <a:cubicBezTo>
                      <a:pt x="73" y="26"/>
                      <a:pt x="70" y="29"/>
                      <a:pt x="66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3" y="29"/>
                      <a:pt x="0" y="26"/>
                      <a:pt x="0" y="2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3"/>
                      <a:pt x="73" y="7"/>
                    </a:cubicBezTo>
                    <a:cubicBezTo>
                      <a:pt x="73" y="22"/>
                      <a:pt x="73" y="22"/>
                      <a:pt x="73" y="22"/>
                    </a:cubicBezTo>
                  </a:path>
                </a:pathLst>
              </a:custGeom>
              <a:solidFill>
                <a:srgbClr val="F2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4" name="Freeform 269"/>
              <p:cNvSpPr>
                <a:spLocks/>
              </p:cNvSpPr>
              <p:nvPr/>
            </p:nvSpPr>
            <p:spPr bwMode="auto">
              <a:xfrm>
                <a:off x="2576" y="1202"/>
                <a:ext cx="100" cy="831"/>
              </a:xfrm>
              <a:custGeom>
                <a:avLst/>
                <a:gdLst>
                  <a:gd name="T0" fmla="*/ 42 w 42"/>
                  <a:gd name="T1" fmla="*/ 322 h 349"/>
                  <a:gd name="T2" fmla="*/ 21 w 42"/>
                  <a:gd name="T3" fmla="*/ 349 h 349"/>
                  <a:gd name="T4" fmla="*/ 0 w 42"/>
                  <a:gd name="T5" fmla="*/ 322 h 349"/>
                  <a:gd name="T6" fmla="*/ 0 w 42"/>
                  <a:gd name="T7" fmla="*/ 27 h 349"/>
                  <a:gd name="T8" fmla="*/ 21 w 42"/>
                  <a:gd name="T9" fmla="*/ 0 h 349"/>
                  <a:gd name="T10" fmla="*/ 42 w 42"/>
                  <a:gd name="T11" fmla="*/ 27 h 349"/>
                  <a:gd name="T12" fmla="*/ 42 w 42"/>
                  <a:gd name="T13" fmla="*/ 322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49">
                    <a:moveTo>
                      <a:pt x="42" y="322"/>
                    </a:moveTo>
                    <a:cubicBezTo>
                      <a:pt x="42" y="337"/>
                      <a:pt x="34" y="349"/>
                      <a:pt x="21" y="349"/>
                    </a:cubicBezTo>
                    <a:cubicBezTo>
                      <a:pt x="8" y="349"/>
                      <a:pt x="0" y="337"/>
                      <a:pt x="0" y="322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2"/>
                      <a:pt x="8" y="0"/>
                      <a:pt x="21" y="0"/>
                    </a:cubicBezTo>
                    <a:cubicBezTo>
                      <a:pt x="34" y="0"/>
                      <a:pt x="42" y="12"/>
                      <a:pt x="42" y="27"/>
                    </a:cubicBezTo>
                    <a:cubicBezTo>
                      <a:pt x="42" y="322"/>
                      <a:pt x="42" y="322"/>
                      <a:pt x="42" y="322"/>
                    </a:cubicBezTo>
                  </a:path>
                </a:pathLst>
              </a:custGeom>
              <a:solidFill>
                <a:srgbClr val="F2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5" name="Rectangle 270"/>
              <p:cNvSpPr>
                <a:spLocks noChangeArrowheads="1"/>
              </p:cNvSpPr>
              <p:nvPr/>
            </p:nvSpPr>
            <p:spPr bwMode="auto">
              <a:xfrm>
                <a:off x="2576" y="1957"/>
                <a:ext cx="100" cy="12"/>
              </a:xfrm>
              <a:prstGeom prst="rect">
                <a:avLst/>
              </a:pr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6" name="Rectangle 271"/>
              <p:cNvSpPr>
                <a:spLocks noChangeArrowheads="1"/>
              </p:cNvSpPr>
              <p:nvPr/>
            </p:nvSpPr>
            <p:spPr bwMode="auto">
              <a:xfrm>
                <a:off x="2576" y="1957"/>
                <a:ext cx="100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7" name="Freeform 272"/>
              <p:cNvSpPr>
                <a:spLocks/>
              </p:cNvSpPr>
              <p:nvPr/>
            </p:nvSpPr>
            <p:spPr bwMode="auto">
              <a:xfrm>
                <a:off x="2626" y="1969"/>
                <a:ext cx="88" cy="69"/>
              </a:xfrm>
              <a:custGeom>
                <a:avLst/>
                <a:gdLst>
                  <a:gd name="T0" fmla="*/ 30 w 37"/>
                  <a:gd name="T1" fmla="*/ 0 h 29"/>
                  <a:gd name="T2" fmla="*/ 21 w 37"/>
                  <a:gd name="T3" fmla="*/ 0 h 29"/>
                  <a:gd name="T4" fmla="*/ 0 w 37"/>
                  <a:gd name="T5" fmla="*/ 27 h 29"/>
                  <a:gd name="T6" fmla="*/ 0 w 37"/>
                  <a:gd name="T7" fmla="*/ 29 h 29"/>
                  <a:gd name="T8" fmla="*/ 30 w 37"/>
                  <a:gd name="T9" fmla="*/ 29 h 29"/>
                  <a:gd name="T10" fmla="*/ 37 w 37"/>
                  <a:gd name="T11" fmla="*/ 22 h 29"/>
                  <a:gd name="T12" fmla="*/ 37 w 37"/>
                  <a:gd name="T13" fmla="*/ 7 h 29"/>
                  <a:gd name="T14" fmla="*/ 30 w 37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29">
                    <a:moveTo>
                      <a:pt x="30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15"/>
                      <a:pt x="13" y="27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4" y="29"/>
                      <a:pt x="37" y="26"/>
                      <a:pt x="37" y="22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3"/>
                      <a:pt x="34" y="0"/>
                      <a:pt x="30" y="0"/>
                    </a:cubicBezTo>
                  </a:path>
                </a:pathLst>
              </a:custGeom>
              <a:solidFill>
                <a:srgbClr val="C7CA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8" name="Freeform 273"/>
              <p:cNvSpPr>
                <a:spLocks noEditPoints="1"/>
              </p:cNvSpPr>
              <p:nvPr/>
            </p:nvSpPr>
            <p:spPr bwMode="auto">
              <a:xfrm>
                <a:off x="2626" y="1202"/>
                <a:ext cx="50" cy="831"/>
              </a:xfrm>
              <a:custGeom>
                <a:avLst/>
                <a:gdLst>
                  <a:gd name="T0" fmla="*/ 21 w 21"/>
                  <a:gd name="T1" fmla="*/ 322 h 349"/>
                  <a:gd name="T2" fmla="*/ 0 w 21"/>
                  <a:gd name="T3" fmla="*/ 322 h 349"/>
                  <a:gd name="T4" fmla="*/ 0 w 21"/>
                  <a:gd name="T5" fmla="*/ 349 h 349"/>
                  <a:gd name="T6" fmla="*/ 21 w 21"/>
                  <a:gd name="T7" fmla="*/ 322 h 349"/>
                  <a:gd name="T8" fmla="*/ 21 w 21"/>
                  <a:gd name="T9" fmla="*/ 322 h 349"/>
                  <a:gd name="T10" fmla="*/ 0 w 21"/>
                  <a:gd name="T11" fmla="*/ 0 h 349"/>
                  <a:gd name="T12" fmla="*/ 0 w 21"/>
                  <a:gd name="T13" fmla="*/ 317 h 349"/>
                  <a:gd name="T14" fmla="*/ 21 w 21"/>
                  <a:gd name="T15" fmla="*/ 317 h 349"/>
                  <a:gd name="T16" fmla="*/ 21 w 21"/>
                  <a:gd name="T17" fmla="*/ 27 h 349"/>
                  <a:gd name="T18" fmla="*/ 0 w 21"/>
                  <a:gd name="T19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349">
                    <a:moveTo>
                      <a:pt x="21" y="322"/>
                    </a:moveTo>
                    <a:cubicBezTo>
                      <a:pt x="0" y="322"/>
                      <a:pt x="0" y="322"/>
                      <a:pt x="0" y="322"/>
                    </a:cubicBezTo>
                    <a:cubicBezTo>
                      <a:pt x="0" y="349"/>
                      <a:pt x="0" y="349"/>
                      <a:pt x="0" y="349"/>
                    </a:cubicBezTo>
                    <a:cubicBezTo>
                      <a:pt x="13" y="349"/>
                      <a:pt x="21" y="337"/>
                      <a:pt x="21" y="322"/>
                    </a:cubicBezTo>
                    <a:cubicBezTo>
                      <a:pt x="21" y="322"/>
                      <a:pt x="21" y="322"/>
                      <a:pt x="21" y="322"/>
                    </a:cubicBezTo>
                    <a:moveTo>
                      <a:pt x="0" y="0"/>
                    </a:moveTo>
                    <a:cubicBezTo>
                      <a:pt x="0" y="317"/>
                      <a:pt x="0" y="317"/>
                      <a:pt x="0" y="317"/>
                    </a:cubicBezTo>
                    <a:cubicBezTo>
                      <a:pt x="21" y="317"/>
                      <a:pt x="21" y="317"/>
                      <a:pt x="21" y="31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12"/>
                      <a:pt x="13" y="0"/>
                      <a:pt x="0" y="0"/>
                    </a:cubicBezTo>
                  </a:path>
                </a:pathLst>
              </a:custGeom>
              <a:solidFill>
                <a:srgbClr val="C7CA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9" name="Freeform 274"/>
              <p:cNvSpPr>
                <a:spLocks/>
              </p:cNvSpPr>
              <p:nvPr/>
            </p:nvSpPr>
            <p:spPr bwMode="auto">
              <a:xfrm>
                <a:off x="2626" y="1957"/>
                <a:ext cx="50" cy="12"/>
              </a:xfrm>
              <a:custGeom>
                <a:avLst/>
                <a:gdLst>
                  <a:gd name="T0" fmla="*/ 50 w 50"/>
                  <a:gd name="T1" fmla="*/ 0 h 12"/>
                  <a:gd name="T2" fmla="*/ 50 w 50"/>
                  <a:gd name="T3" fmla="*/ 0 h 12"/>
                  <a:gd name="T4" fmla="*/ 0 w 50"/>
                  <a:gd name="T5" fmla="*/ 0 h 12"/>
                  <a:gd name="T6" fmla="*/ 0 w 50"/>
                  <a:gd name="T7" fmla="*/ 12 h 12"/>
                  <a:gd name="T8" fmla="*/ 50 w 50"/>
                  <a:gd name="T9" fmla="*/ 12 h 12"/>
                  <a:gd name="T10" fmla="*/ 50 w 5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2">
                    <a:moveTo>
                      <a:pt x="50" y="0"/>
                    </a:moveTo>
                    <a:lnTo>
                      <a:pt x="5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50" y="12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7E7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0" name="Freeform 275"/>
              <p:cNvSpPr>
                <a:spLocks/>
              </p:cNvSpPr>
              <p:nvPr/>
            </p:nvSpPr>
            <p:spPr bwMode="auto">
              <a:xfrm>
                <a:off x="2626" y="1957"/>
                <a:ext cx="50" cy="12"/>
              </a:xfrm>
              <a:custGeom>
                <a:avLst/>
                <a:gdLst>
                  <a:gd name="T0" fmla="*/ 50 w 50"/>
                  <a:gd name="T1" fmla="*/ 0 h 12"/>
                  <a:gd name="T2" fmla="*/ 50 w 50"/>
                  <a:gd name="T3" fmla="*/ 0 h 12"/>
                  <a:gd name="T4" fmla="*/ 0 w 50"/>
                  <a:gd name="T5" fmla="*/ 0 h 12"/>
                  <a:gd name="T6" fmla="*/ 0 w 50"/>
                  <a:gd name="T7" fmla="*/ 12 h 12"/>
                  <a:gd name="T8" fmla="*/ 50 w 50"/>
                  <a:gd name="T9" fmla="*/ 12 h 12"/>
                  <a:gd name="T10" fmla="*/ 50 w 5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2">
                    <a:moveTo>
                      <a:pt x="50" y="0"/>
                    </a:moveTo>
                    <a:lnTo>
                      <a:pt x="5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50" y="12"/>
                    </a:lnTo>
                    <a:lnTo>
                      <a:pt x="5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1" name="Freeform 276"/>
              <p:cNvSpPr>
                <a:spLocks/>
              </p:cNvSpPr>
              <p:nvPr/>
            </p:nvSpPr>
            <p:spPr bwMode="auto">
              <a:xfrm>
                <a:off x="2671" y="1257"/>
                <a:ext cx="551" cy="414"/>
              </a:xfrm>
              <a:custGeom>
                <a:avLst/>
                <a:gdLst>
                  <a:gd name="T0" fmla="*/ 437 w 551"/>
                  <a:gd name="T1" fmla="*/ 214 h 414"/>
                  <a:gd name="T2" fmla="*/ 475 w 551"/>
                  <a:gd name="T3" fmla="*/ 138 h 414"/>
                  <a:gd name="T4" fmla="*/ 551 w 551"/>
                  <a:gd name="T5" fmla="*/ 0 h 414"/>
                  <a:gd name="T6" fmla="*/ 0 w 551"/>
                  <a:gd name="T7" fmla="*/ 0 h 414"/>
                  <a:gd name="T8" fmla="*/ 0 w 551"/>
                  <a:gd name="T9" fmla="*/ 145 h 414"/>
                  <a:gd name="T10" fmla="*/ 0 w 551"/>
                  <a:gd name="T11" fmla="*/ 283 h 414"/>
                  <a:gd name="T12" fmla="*/ 0 w 551"/>
                  <a:gd name="T13" fmla="*/ 414 h 414"/>
                  <a:gd name="T14" fmla="*/ 551 w 551"/>
                  <a:gd name="T15" fmla="*/ 414 h 414"/>
                  <a:gd name="T16" fmla="*/ 475 w 551"/>
                  <a:gd name="T17" fmla="*/ 283 h 414"/>
                  <a:gd name="T18" fmla="*/ 437 w 551"/>
                  <a:gd name="T19" fmla="*/ 214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1" h="414">
                    <a:moveTo>
                      <a:pt x="437" y="214"/>
                    </a:moveTo>
                    <a:lnTo>
                      <a:pt x="475" y="138"/>
                    </a:lnTo>
                    <a:lnTo>
                      <a:pt x="551" y="0"/>
                    </a:lnTo>
                    <a:lnTo>
                      <a:pt x="0" y="0"/>
                    </a:lnTo>
                    <a:lnTo>
                      <a:pt x="0" y="145"/>
                    </a:lnTo>
                    <a:lnTo>
                      <a:pt x="0" y="283"/>
                    </a:lnTo>
                    <a:lnTo>
                      <a:pt x="0" y="414"/>
                    </a:lnTo>
                    <a:lnTo>
                      <a:pt x="551" y="414"/>
                    </a:lnTo>
                    <a:lnTo>
                      <a:pt x="475" y="283"/>
                    </a:lnTo>
                    <a:lnTo>
                      <a:pt x="437" y="214"/>
                    </a:lnTo>
                    <a:close/>
                  </a:path>
                </a:pathLst>
              </a:custGeom>
              <a:solidFill>
                <a:srgbClr val="CE41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 flipH="1">
            <a:off x="7864720" y="4618793"/>
            <a:ext cx="822238" cy="545642"/>
            <a:chOff x="6120316" y="4686918"/>
            <a:chExt cx="822238" cy="545642"/>
          </a:xfrm>
        </p:grpSpPr>
        <p:sp>
          <p:nvSpPr>
            <p:cNvPr id="11" name="Freeform 211"/>
            <p:cNvSpPr>
              <a:spLocks/>
            </p:cNvSpPr>
            <p:nvPr/>
          </p:nvSpPr>
          <p:spPr bwMode="auto">
            <a:xfrm>
              <a:off x="6120316" y="4686918"/>
              <a:ext cx="822238" cy="545642"/>
            </a:xfrm>
            <a:custGeom>
              <a:avLst/>
              <a:gdLst>
                <a:gd name="T0" fmla="*/ 0 w 2179"/>
                <a:gd name="T1" fmla="*/ 1446 h 1446"/>
                <a:gd name="T2" fmla="*/ 1092 w 2179"/>
                <a:gd name="T3" fmla="*/ 0 h 1446"/>
                <a:gd name="T4" fmla="*/ 2179 w 2179"/>
                <a:gd name="T5" fmla="*/ 1446 h 1446"/>
                <a:gd name="T6" fmla="*/ 0 w 2179"/>
                <a:gd name="T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9" h="1446">
                  <a:moveTo>
                    <a:pt x="0" y="1446"/>
                  </a:moveTo>
                  <a:lnTo>
                    <a:pt x="1092" y="0"/>
                  </a:lnTo>
                  <a:lnTo>
                    <a:pt x="2179" y="1446"/>
                  </a:lnTo>
                  <a:lnTo>
                    <a:pt x="0" y="1446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14"/>
            <p:cNvSpPr>
              <a:spLocks/>
            </p:cNvSpPr>
            <p:nvPr/>
          </p:nvSpPr>
          <p:spPr bwMode="auto">
            <a:xfrm>
              <a:off x="6120316" y="4686918"/>
              <a:ext cx="412062" cy="545642"/>
            </a:xfrm>
            <a:custGeom>
              <a:avLst/>
              <a:gdLst>
                <a:gd name="T0" fmla="*/ 0 w 1092"/>
                <a:gd name="T1" fmla="*/ 1446 h 1446"/>
                <a:gd name="T2" fmla="*/ 1092 w 1092"/>
                <a:gd name="T3" fmla="*/ 0 h 1446"/>
                <a:gd name="T4" fmla="*/ 1092 w 1092"/>
                <a:gd name="T5" fmla="*/ 1446 h 1446"/>
                <a:gd name="T6" fmla="*/ 0 w 1092"/>
                <a:gd name="T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2" h="1446">
                  <a:moveTo>
                    <a:pt x="0" y="1446"/>
                  </a:moveTo>
                  <a:lnTo>
                    <a:pt x="1092" y="0"/>
                  </a:lnTo>
                  <a:lnTo>
                    <a:pt x="1092" y="1446"/>
                  </a:lnTo>
                  <a:lnTo>
                    <a:pt x="0" y="1446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15"/>
            <p:cNvSpPr>
              <a:spLocks/>
            </p:cNvSpPr>
            <p:nvPr/>
          </p:nvSpPr>
          <p:spPr bwMode="auto">
            <a:xfrm>
              <a:off x="6302196" y="4686918"/>
              <a:ext cx="458476" cy="358479"/>
            </a:xfrm>
            <a:custGeom>
              <a:avLst/>
              <a:gdLst>
                <a:gd name="T0" fmla="*/ 89 w 514"/>
                <a:gd name="T1" fmla="*/ 344 h 402"/>
                <a:gd name="T2" fmla="*/ 134 w 514"/>
                <a:gd name="T3" fmla="*/ 378 h 402"/>
                <a:gd name="T4" fmla="*/ 187 w 514"/>
                <a:gd name="T5" fmla="*/ 340 h 402"/>
                <a:gd name="T6" fmla="*/ 219 w 514"/>
                <a:gd name="T7" fmla="*/ 387 h 402"/>
                <a:gd name="T8" fmla="*/ 259 w 514"/>
                <a:gd name="T9" fmla="*/ 350 h 402"/>
                <a:gd name="T10" fmla="*/ 292 w 514"/>
                <a:gd name="T11" fmla="*/ 375 h 402"/>
                <a:gd name="T12" fmla="*/ 325 w 514"/>
                <a:gd name="T13" fmla="*/ 350 h 402"/>
                <a:gd name="T14" fmla="*/ 385 w 514"/>
                <a:gd name="T15" fmla="*/ 401 h 402"/>
                <a:gd name="T16" fmla="*/ 429 w 514"/>
                <a:gd name="T17" fmla="*/ 351 h 402"/>
                <a:gd name="T18" fmla="*/ 469 w 514"/>
                <a:gd name="T19" fmla="*/ 373 h 402"/>
                <a:gd name="T20" fmla="*/ 514 w 514"/>
                <a:gd name="T21" fmla="*/ 340 h 402"/>
                <a:gd name="T22" fmla="*/ 258 w 514"/>
                <a:gd name="T23" fmla="*/ 0 h 402"/>
                <a:gd name="T24" fmla="*/ 0 w 514"/>
                <a:gd name="T25" fmla="*/ 342 h 402"/>
                <a:gd name="T26" fmla="*/ 42 w 514"/>
                <a:gd name="T27" fmla="*/ 371 h 402"/>
                <a:gd name="T28" fmla="*/ 89 w 514"/>
                <a:gd name="T29" fmla="*/ 344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4" h="402">
                  <a:moveTo>
                    <a:pt x="89" y="344"/>
                  </a:moveTo>
                  <a:cubicBezTo>
                    <a:pt x="134" y="378"/>
                    <a:pt x="134" y="378"/>
                    <a:pt x="134" y="378"/>
                  </a:cubicBezTo>
                  <a:cubicBezTo>
                    <a:pt x="187" y="340"/>
                    <a:pt x="187" y="340"/>
                    <a:pt x="187" y="340"/>
                  </a:cubicBezTo>
                  <a:cubicBezTo>
                    <a:pt x="219" y="387"/>
                    <a:pt x="219" y="387"/>
                    <a:pt x="219" y="387"/>
                  </a:cubicBezTo>
                  <a:cubicBezTo>
                    <a:pt x="259" y="350"/>
                    <a:pt x="259" y="350"/>
                    <a:pt x="259" y="350"/>
                  </a:cubicBezTo>
                  <a:cubicBezTo>
                    <a:pt x="292" y="375"/>
                    <a:pt x="292" y="375"/>
                    <a:pt x="292" y="375"/>
                  </a:cubicBezTo>
                  <a:cubicBezTo>
                    <a:pt x="325" y="350"/>
                    <a:pt x="325" y="350"/>
                    <a:pt x="325" y="350"/>
                  </a:cubicBezTo>
                  <a:cubicBezTo>
                    <a:pt x="325" y="350"/>
                    <a:pt x="381" y="402"/>
                    <a:pt x="385" y="401"/>
                  </a:cubicBezTo>
                  <a:cubicBezTo>
                    <a:pt x="390" y="400"/>
                    <a:pt x="429" y="351"/>
                    <a:pt x="429" y="351"/>
                  </a:cubicBezTo>
                  <a:cubicBezTo>
                    <a:pt x="469" y="373"/>
                    <a:pt x="469" y="373"/>
                    <a:pt x="469" y="373"/>
                  </a:cubicBezTo>
                  <a:cubicBezTo>
                    <a:pt x="514" y="340"/>
                    <a:pt x="514" y="340"/>
                    <a:pt x="514" y="340"/>
                  </a:cubicBezTo>
                  <a:cubicBezTo>
                    <a:pt x="258" y="0"/>
                    <a:pt x="258" y="0"/>
                    <a:pt x="258" y="0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42" y="371"/>
                    <a:pt x="42" y="371"/>
                    <a:pt x="42" y="371"/>
                  </a:cubicBezTo>
                  <a:lnTo>
                    <a:pt x="89" y="3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16"/>
            <p:cNvSpPr>
              <a:spLocks/>
            </p:cNvSpPr>
            <p:nvPr/>
          </p:nvSpPr>
          <p:spPr bwMode="auto">
            <a:xfrm>
              <a:off x="6302196" y="4686918"/>
              <a:ext cx="230181" cy="344894"/>
            </a:xfrm>
            <a:custGeom>
              <a:avLst/>
              <a:gdLst>
                <a:gd name="T0" fmla="*/ 100 w 610"/>
                <a:gd name="T1" fmla="*/ 876 h 914"/>
                <a:gd name="T2" fmla="*/ 211 w 610"/>
                <a:gd name="T3" fmla="*/ 813 h 914"/>
                <a:gd name="T4" fmla="*/ 317 w 610"/>
                <a:gd name="T5" fmla="*/ 893 h 914"/>
                <a:gd name="T6" fmla="*/ 442 w 610"/>
                <a:gd name="T7" fmla="*/ 803 h 914"/>
                <a:gd name="T8" fmla="*/ 518 w 610"/>
                <a:gd name="T9" fmla="*/ 914 h 914"/>
                <a:gd name="T10" fmla="*/ 610 w 610"/>
                <a:gd name="T11" fmla="*/ 832 h 914"/>
                <a:gd name="T12" fmla="*/ 610 w 610"/>
                <a:gd name="T13" fmla="*/ 0 h 914"/>
                <a:gd name="T14" fmla="*/ 0 w 610"/>
                <a:gd name="T15" fmla="*/ 808 h 914"/>
                <a:gd name="T16" fmla="*/ 100 w 610"/>
                <a:gd name="T17" fmla="*/ 876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0" h="914">
                  <a:moveTo>
                    <a:pt x="100" y="876"/>
                  </a:moveTo>
                  <a:lnTo>
                    <a:pt x="211" y="813"/>
                  </a:lnTo>
                  <a:lnTo>
                    <a:pt x="317" y="893"/>
                  </a:lnTo>
                  <a:lnTo>
                    <a:pt x="442" y="803"/>
                  </a:lnTo>
                  <a:lnTo>
                    <a:pt x="518" y="914"/>
                  </a:lnTo>
                  <a:lnTo>
                    <a:pt x="610" y="832"/>
                  </a:lnTo>
                  <a:lnTo>
                    <a:pt x="610" y="0"/>
                  </a:lnTo>
                  <a:lnTo>
                    <a:pt x="0" y="808"/>
                  </a:lnTo>
                  <a:lnTo>
                    <a:pt x="100" y="876"/>
                  </a:lnTo>
                  <a:close/>
                </a:path>
              </a:pathLst>
            </a:custGeom>
            <a:solidFill>
              <a:srgbClr val="D5CC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 flipH="1">
            <a:off x="7362094" y="5006238"/>
            <a:ext cx="634320" cy="135468"/>
            <a:chOff x="932225" y="4904574"/>
            <a:chExt cx="634320" cy="135468"/>
          </a:xfrm>
        </p:grpSpPr>
        <p:sp>
          <p:nvSpPr>
            <p:cNvPr id="27" name="Freeform 227"/>
            <p:cNvSpPr>
              <a:spLocks/>
            </p:cNvSpPr>
            <p:nvPr/>
          </p:nvSpPr>
          <p:spPr bwMode="auto">
            <a:xfrm>
              <a:off x="1434473" y="4953629"/>
              <a:ext cx="54338" cy="86412"/>
            </a:xfrm>
            <a:custGeom>
              <a:avLst/>
              <a:gdLst>
                <a:gd name="T0" fmla="*/ 0 w 144"/>
                <a:gd name="T1" fmla="*/ 229 h 229"/>
                <a:gd name="T2" fmla="*/ 73 w 144"/>
                <a:gd name="T3" fmla="*/ 0 h 229"/>
                <a:gd name="T4" fmla="*/ 144 w 144"/>
                <a:gd name="T5" fmla="*/ 229 h 229"/>
                <a:gd name="T6" fmla="*/ 0 w 144"/>
                <a:gd name="T7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229">
                  <a:moveTo>
                    <a:pt x="0" y="229"/>
                  </a:moveTo>
                  <a:lnTo>
                    <a:pt x="73" y="0"/>
                  </a:lnTo>
                  <a:lnTo>
                    <a:pt x="144" y="229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28"/>
            <p:cNvSpPr>
              <a:spLocks/>
            </p:cNvSpPr>
            <p:nvPr/>
          </p:nvSpPr>
          <p:spPr bwMode="auto">
            <a:xfrm>
              <a:off x="1480887" y="4904574"/>
              <a:ext cx="85658" cy="135468"/>
            </a:xfrm>
            <a:custGeom>
              <a:avLst/>
              <a:gdLst>
                <a:gd name="T0" fmla="*/ 0 w 227"/>
                <a:gd name="T1" fmla="*/ 359 h 359"/>
                <a:gd name="T2" fmla="*/ 113 w 227"/>
                <a:gd name="T3" fmla="*/ 0 h 359"/>
                <a:gd name="T4" fmla="*/ 227 w 227"/>
                <a:gd name="T5" fmla="*/ 359 h 359"/>
                <a:gd name="T6" fmla="*/ 0 w 227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359">
                  <a:moveTo>
                    <a:pt x="0" y="359"/>
                  </a:moveTo>
                  <a:lnTo>
                    <a:pt x="113" y="0"/>
                  </a:lnTo>
                  <a:lnTo>
                    <a:pt x="227" y="359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34"/>
            <p:cNvSpPr>
              <a:spLocks/>
            </p:cNvSpPr>
            <p:nvPr/>
          </p:nvSpPr>
          <p:spPr bwMode="auto">
            <a:xfrm>
              <a:off x="932225" y="4920799"/>
              <a:ext cx="73960" cy="117355"/>
            </a:xfrm>
            <a:custGeom>
              <a:avLst/>
              <a:gdLst>
                <a:gd name="T0" fmla="*/ 0 w 196"/>
                <a:gd name="T1" fmla="*/ 311 h 311"/>
                <a:gd name="T2" fmla="*/ 99 w 196"/>
                <a:gd name="T3" fmla="*/ 0 h 311"/>
                <a:gd name="T4" fmla="*/ 196 w 196"/>
                <a:gd name="T5" fmla="*/ 311 h 311"/>
                <a:gd name="T6" fmla="*/ 0 w 196"/>
                <a:gd name="T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311">
                  <a:moveTo>
                    <a:pt x="0" y="311"/>
                  </a:moveTo>
                  <a:lnTo>
                    <a:pt x="99" y="0"/>
                  </a:lnTo>
                  <a:lnTo>
                    <a:pt x="196" y="311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35"/>
            <p:cNvSpPr>
              <a:spLocks/>
            </p:cNvSpPr>
            <p:nvPr/>
          </p:nvSpPr>
          <p:spPr bwMode="auto">
            <a:xfrm>
              <a:off x="1238253" y="4960798"/>
              <a:ext cx="49055" cy="77356"/>
            </a:xfrm>
            <a:custGeom>
              <a:avLst/>
              <a:gdLst>
                <a:gd name="T0" fmla="*/ 0 w 130"/>
                <a:gd name="T1" fmla="*/ 205 h 205"/>
                <a:gd name="T2" fmla="*/ 64 w 130"/>
                <a:gd name="T3" fmla="*/ 0 h 205"/>
                <a:gd name="T4" fmla="*/ 130 w 130"/>
                <a:gd name="T5" fmla="*/ 205 h 205"/>
                <a:gd name="T6" fmla="*/ 0 w 130"/>
                <a:gd name="T7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205">
                  <a:moveTo>
                    <a:pt x="0" y="205"/>
                  </a:moveTo>
                  <a:lnTo>
                    <a:pt x="64" y="0"/>
                  </a:lnTo>
                  <a:lnTo>
                    <a:pt x="130" y="205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36"/>
            <p:cNvSpPr>
              <a:spLocks/>
            </p:cNvSpPr>
            <p:nvPr/>
          </p:nvSpPr>
          <p:spPr bwMode="auto">
            <a:xfrm>
              <a:off x="1175614" y="4985703"/>
              <a:ext cx="33206" cy="52451"/>
            </a:xfrm>
            <a:custGeom>
              <a:avLst/>
              <a:gdLst>
                <a:gd name="T0" fmla="*/ 0 w 88"/>
                <a:gd name="T1" fmla="*/ 139 h 139"/>
                <a:gd name="T2" fmla="*/ 45 w 88"/>
                <a:gd name="T3" fmla="*/ 0 h 139"/>
                <a:gd name="T4" fmla="*/ 88 w 88"/>
                <a:gd name="T5" fmla="*/ 139 h 139"/>
                <a:gd name="T6" fmla="*/ 0 w 88"/>
                <a:gd name="T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39">
                  <a:moveTo>
                    <a:pt x="0" y="139"/>
                  </a:moveTo>
                  <a:lnTo>
                    <a:pt x="45" y="0"/>
                  </a:lnTo>
                  <a:lnTo>
                    <a:pt x="88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1" name="组合 340"/>
          <p:cNvGrpSpPr/>
          <p:nvPr/>
        </p:nvGrpSpPr>
        <p:grpSpPr>
          <a:xfrm flipH="1">
            <a:off x="6217603" y="4887111"/>
            <a:ext cx="567553" cy="263483"/>
            <a:chOff x="5326379" y="4620128"/>
            <a:chExt cx="1298071" cy="602622"/>
          </a:xfrm>
        </p:grpSpPr>
        <p:sp>
          <p:nvSpPr>
            <p:cNvPr id="342" name="Freeform 186"/>
            <p:cNvSpPr>
              <a:spLocks/>
            </p:cNvSpPr>
            <p:nvPr/>
          </p:nvSpPr>
          <p:spPr bwMode="auto">
            <a:xfrm>
              <a:off x="5326379" y="4620128"/>
              <a:ext cx="1298071" cy="602622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187"/>
            <p:cNvSpPr>
              <a:spLocks/>
            </p:cNvSpPr>
            <p:nvPr/>
          </p:nvSpPr>
          <p:spPr bwMode="auto">
            <a:xfrm>
              <a:off x="5566371" y="4620128"/>
              <a:ext cx="781484" cy="418100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188"/>
            <p:cNvSpPr>
              <a:spLocks/>
            </p:cNvSpPr>
            <p:nvPr/>
          </p:nvSpPr>
          <p:spPr bwMode="auto">
            <a:xfrm>
              <a:off x="5326379" y="4620128"/>
              <a:ext cx="650545" cy="602622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189"/>
            <p:cNvSpPr>
              <a:spLocks/>
            </p:cNvSpPr>
            <p:nvPr/>
          </p:nvSpPr>
          <p:spPr bwMode="auto">
            <a:xfrm>
              <a:off x="5566371" y="4620128"/>
              <a:ext cx="410553" cy="40451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87" name="Freeform 185"/>
          <p:cNvSpPr>
            <a:spLocks/>
          </p:cNvSpPr>
          <p:nvPr/>
        </p:nvSpPr>
        <p:spPr bwMode="auto">
          <a:xfrm flipH="1">
            <a:off x="1328704" y="4783185"/>
            <a:ext cx="296440" cy="135078"/>
          </a:xfrm>
          <a:custGeom>
            <a:avLst/>
            <a:gdLst>
              <a:gd name="T0" fmla="*/ 385 w 406"/>
              <a:gd name="T1" fmla="*/ 0 h 185"/>
              <a:gd name="T2" fmla="*/ 2 w 406"/>
              <a:gd name="T3" fmla="*/ 95 h 185"/>
              <a:gd name="T4" fmla="*/ 35 w 406"/>
              <a:gd name="T5" fmla="*/ 130 h 185"/>
              <a:gd name="T6" fmla="*/ 0 w 406"/>
              <a:gd name="T7" fmla="*/ 185 h 185"/>
              <a:gd name="T8" fmla="*/ 406 w 406"/>
              <a:gd name="T9" fmla="*/ 83 h 185"/>
              <a:gd name="T10" fmla="*/ 385 w 406"/>
              <a:gd name="T11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6" h="185">
                <a:moveTo>
                  <a:pt x="385" y="0"/>
                </a:moveTo>
                <a:lnTo>
                  <a:pt x="2" y="95"/>
                </a:lnTo>
                <a:lnTo>
                  <a:pt x="35" y="130"/>
                </a:lnTo>
                <a:lnTo>
                  <a:pt x="0" y="185"/>
                </a:lnTo>
                <a:lnTo>
                  <a:pt x="406" y="83"/>
                </a:lnTo>
                <a:lnTo>
                  <a:pt x="38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 flipH="1">
            <a:off x="24779" y="4911576"/>
            <a:ext cx="500306" cy="239016"/>
            <a:chOff x="7728565" y="4987286"/>
            <a:chExt cx="754315" cy="360366"/>
          </a:xfrm>
        </p:grpSpPr>
        <p:sp>
          <p:nvSpPr>
            <p:cNvPr id="1192" name="Freeform 190"/>
            <p:cNvSpPr>
              <a:spLocks/>
            </p:cNvSpPr>
            <p:nvPr/>
          </p:nvSpPr>
          <p:spPr bwMode="auto">
            <a:xfrm>
              <a:off x="7728565" y="4987286"/>
              <a:ext cx="754315" cy="360366"/>
            </a:xfrm>
            <a:custGeom>
              <a:avLst/>
              <a:gdLst>
                <a:gd name="T0" fmla="*/ 0 w 1999"/>
                <a:gd name="T1" fmla="*/ 955 h 955"/>
                <a:gd name="T2" fmla="*/ 1002 w 1999"/>
                <a:gd name="T3" fmla="*/ 0 h 955"/>
                <a:gd name="T4" fmla="*/ 1999 w 1999"/>
                <a:gd name="T5" fmla="*/ 955 h 955"/>
                <a:gd name="T6" fmla="*/ 0 w 1999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9" h="955">
                  <a:moveTo>
                    <a:pt x="0" y="955"/>
                  </a:moveTo>
                  <a:lnTo>
                    <a:pt x="1002" y="0"/>
                  </a:lnTo>
                  <a:lnTo>
                    <a:pt x="1999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3" name="Freeform 191"/>
            <p:cNvSpPr>
              <a:spLocks/>
            </p:cNvSpPr>
            <p:nvPr/>
          </p:nvSpPr>
          <p:spPr bwMode="auto">
            <a:xfrm>
              <a:off x="7728565" y="4987286"/>
              <a:ext cx="378101" cy="360366"/>
            </a:xfrm>
            <a:custGeom>
              <a:avLst/>
              <a:gdLst>
                <a:gd name="T0" fmla="*/ 0 w 1002"/>
                <a:gd name="T1" fmla="*/ 955 h 955"/>
                <a:gd name="T2" fmla="*/ 1002 w 1002"/>
                <a:gd name="T3" fmla="*/ 0 h 955"/>
                <a:gd name="T4" fmla="*/ 1002 w 1002"/>
                <a:gd name="T5" fmla="*/ 955 h 955"/>
                <a:gd name="T6" fmla="*/ 0 w 1002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2" h="955">
                  <a:moveTo>
                    <a:pt x="0" y="955"/>
                  </a:moveTo>
                  <a:lnTo>
                    <a:pt x="1002" y="0"/>
                  </a:lnTo>
                  <a:lnTo>
                    <a:pt x="1002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02" name="Freeform 200"/>
          <p:cNvSpPr>
            <a:spLocks/>
          </p:cNvSpPr>
          <p:nvPr/>
        </p:nvSpPr>
        <p:spPr bwMode="auto">
          <a:xfrm flipH="1">
            <a:off x="487224" y="4950724"/>
            <a:ext cx="252033" cy="203550"/>
          </a:xfrm>
          <a:custGeom>
            <a:avLst/>
            <a:gdLst>
              <a:gd name="T0" fmla="*/ 0 w 1258"/>
              <a:gd name="T1" fmla="*/ 1016 h 1016"/>
              <a:gd name="T2" fmla="*/ 631 w 1258"/>
              <a:gd name="T3" fmla="*/ 0 h 1016"/>
              <a:gd name="T4" fmla="*/ 1258 w 1258"/>
              <a:gd name="T5" fmla="*/ 1016 h 1016"/>
              <a:gd name="T6" fmla="*/ 0 w 1258"/>
              <a:gd name="T7" fmla="*/ 1016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8" h="1016">
                <a:moveTo>
                  <a:pt x="0" y="1016"/>
                </a:moveTo>
                <a:lnTo>
                  <a:pt x="631" y="0"/>
                </a:lnTo>
                <a:lnTo>
                  <a:pt x="1258" y="1016"/>
                </a:lnTo>
                <a:lnTo>
                  <a:pt x="0" y="1016"/>
                </a:lnTo>
                <a:close/>
              </a:path>
            </a:pathLst>
          </a:custGeom>
          <a:solidFill>
            <a:srgbClr val="C4A9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 flipH="1">
            <a:off x="881175" y="4773266"/>
            <a:ext cx="474324" cy="383384"/>
            <a:chOff x="7357634" y="4834084"/>
            <a:chExt cx="474324" cy="383384"/>
          </a:xfrm>
        </p:grpSpPr>
        <p:sp>
          <p:nvSpPr>
            <p:cNvPr id="1203" name="Freeform 201"/>
            <p:cNvSpPr>
              <a:spLocks/>
            </p:cNvSpPr>
            <p:nvPr/>
          </p:nvSpPr>
          <p:spPr bwMode="auto">
            <a:xfrm>
              <a:off x="7357634" y="4834084"/>
              <a:ext cx="474324" cy="383384"/>
            </a:xfrm>
            <a:custGeom>
              <a:avLst/>
              <a:gdLst>
                <a:gd name="T0" fmla="*/ 0 w 1257"/>
                <a:gd name="T1" fmla="*/ 1016 h 1016"/>
                <a:gd name="T2" fmla="*/ 631 w 1257"/>
                <a:gd name="T3" fmla="*/ 0 h 1016"/>
                <a:gd name="T4" fmla="*/ 1257 w 1257"/>
                <a:gd name="T5" fmla="*/ 1016 h 1016"/>
                <a:gd name="T6" fmla="*/ 0 w 1257"/>
                <a:gd name="T7" fmla="*/ 1016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7" h="1016">
                  <a:moveTo>
                    <a:pt x="0" y="1016"/>
                  </a:moveTo>
                  <a:lnTo>
                    <a:pt x="631" y="0"/>
                  </a:lnTo>
                  <a:lnTo>
                    <a:pt x="1257" y="1016"/>
                  </a:lnTo>
                  <a:lnTo>
                    <a:pt x="0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Freeform 202"/>
            <p:cNvSpPr>
              <a:spLocks/>
            </p:cNvSpPr>
            <p:nvPr/>
          </p:nvSpPr>
          <p:spPr bwMode="auto">
            <a:xfrm>
              <a:off x="7357634" y="4834084"/>
              <a:ext cx="238106" cy="383384"/>
            </a:xfrm>
            <a:custGeom>
              <a:avLst/>
              <a:gdLst>
                <a:gd name="T0" fmla="*/ 0 w 631"/>
                <a:gd name="T1" fmla="*/ 1016 h 1016"/>
                <a:gd name="T2" fmla="*/ 631 w 631"/>
                <a:gd name="T3" fmla="*/ 0 h 1016"/>
                <a:gd name="T4" fmla="*/ 631 w 631"/>
                <a:gd name="T5" fmla="*/ 1016 h 1016"/>
                <a:gd name="T6" fmla="*/ 0 w 631"/>
                <a:gd name="T7" fmla="*/ 1016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1" h="1016">
                  <a:moveTo>
                    <a:pt x="0" y="1016"/>
                  </a:moveTo>
                  <a:lnTo>
                    <a:pt x="631" y="0"/>
                  </a:lnTo>
                  <a:lnTo>
                    <a:pt x="631" y="1016"/>
                  </a:lnTo>
                  <a:lnTo>
                    <a:pt x="0" y="1016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 flipH="1">
            <a:off x="3562705" y="4988463"/>
            <a:ext cx="197916" cy="166455"/>
            <a:chOff x="8319113" y="4843894"/>
            <a:chExt cx="465268" cy="391308"/>
          </a:xfrm>
        </p:grpSpPr>
        <p:sp>
          <p:nvSpPr>
            <p:cNvPr id="23" name="Freeform 223"/>
            <p:cNvSpPr>
              <a:spLocks/>
            </p:cNvSpPr>
            <p:nvPr/>
          </p:nvSpPr>
          <p:spPr bwMode="auto">
            <a:xfrm>
              <a:off x="8319113" y="4843894"/>
              <a:ext cx="465268" cy="391308"/>
            </a:xfrm>
            <a:custGeom>
              <a:avLst/>
              <a:gdLst>
                <a:gd name="T0" fmla="*/ 0 w 1233"/>
                <a:gd name="T1" fmla="*/ 1037 h 1037"/>
                <a:gd name="T2" fmla="*/ 619 w 1233"/>
                <a:gd name="T3" fmla="*/ 0 h 1037"/>
                <a:gd name="T4" fmla="*/ 1233 w 1233"/>
                <a:gd name="T5" fmla="*/ 1037 h 1037"/>
                <a:gd name="T6" fmla="*/ 0 w 1233"/>
                <a:gd name="T7" fmla="*/ 1037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3" h="1037">
                  <a:moveTo>
                    <a:pt x="0" y="1037"/>
                  </a:moveTo>
                  <a:lnTo>
                    <a:pt x="619" y="0"/>
                  </a:lnTo>
                  <a:lnTo>
                    <a:pt x="1233" y="1037"/>
                  </a:lnTo>
                  <a:lnTo>
                    <a:pt x="0" y="10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4"/>
            <p:cNvSpPr>
              <a:spLocks/>
            </p:cNvSpPr>
            <p:nvPr/>
          </p:nvSpPr>
          <p:spPr bwMode="auto">
            <a:xfrm>
              <a:off x="8319113" y="4843894"/>
              <a:ext cx="233577" cy="391308"/>
            </a:xfrm>
            <a:custGeom>
              <a:avLst/>
              <a:gdLst>
                <a:gd name="T0" fmla="*/ 0 w 619"/>
                <a:gd name="T1" fmla="*/ 1037 h 1037"/>
                <a:gd name="T2" fmla="*/ 619 w 619"/>
                <a:gd name="T3" fmla="*/ 0 h 1037"/>
                <a:gd name="T4" fmla="*/ 619 w 619"/>
                <a:gd name="T5" fmla="*/ 1037 h 1037"/>
                <a:gd name="T6" fmla="*/ 0 w 619"/>
                <a:gd name="T7" fmla="*/ 1037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9" h="1037">
                  <a:moveTo>
                    <a:pt x="0" y="1037"/>
                  </a:moveTo>
                  <a:lnTo>
                    <a:pt x="619" y="0"/>
                  </a:lnTo>
                  <a:lnTo>
                    <a:pt x="619" y="1037"/>
                  </a:lnTo>
                  <a:lnTo>
                    <a:pt x="0" y="1037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897649" y="4902094"/>
            <a:ext cx="567553" cy="263483"/>
            <a:chOff x="915053" y="4906443"/>
            <a:chExt cx="567553" cy="263483"/>
          </a:xfrm>
        </p:grpSpPr>
        <p:sp>
          <p:nvSpPr>
            <p:cNvPr id="347" name="Freeform 186"/>
            <p:cNvSpPr>
              <a:spLocks/>
            </p:cNvSpPr>
            <p:nvPr/>
          </p:nvSpPr>
          <p:spPr bwMode="auto">
            <a:xfrm flipH="1">
              <a:off x="915053" y="4906443"/>
              <a:ext cx="567553" cy="263483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187"/>
            <p:cNvSpPr>
              <a:spLocks/>
            </p:cNvSpPr>
            <p:nvPr/>
          </p:nvSpPr>
          <p:spPr bwMode="auto">
            <a:xfrm flipH="1">
              <a:off x="1035988" y="4906443"/>
              <a:ext cx="341687" cy="182805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188"/>
            <p:cNvSpPr>
              <a:spLocks/>
            </p:cNvSpPr>
            <p:nvPr/>
          </p:nvSpPr>
          <p:spPr bwMode="auto">
            <a:xfrm flipH="1">
              <a:off x="1198170" y="4906443"/>
              <a:ext cx="284436" cy="263483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189"/>
            <p:cNvSpPr>
              <a:spLocks/>
            </p:cNvSpPr>
            <p:nvPr/>
          </p:nvSpPr>
          <p:spPr bwMode="auto">
            <a:xfrm flipH="1">
              <a:off x="1198170" y="4906443"/>
              <a:ext cx="179505" cy="17686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9" name="Freeform 229"/>
          <p:cNvSpPr>
            <a:spLocks/>
          </p:cNvSpPr>
          <p:nvPr/>
        </p:nvSpPr>
        <p:spPr bwMode="auto">
          <a:xfrm flipH="1">
            <a:off x="161918" y="5053254"/>
            <a:ext cx="55470" cy="86412"/>
          </a:xfrm>
          <a:custGeom>
            <a:avLst/>
            <a:gdLst>
              <a:gd name="T0" fmla="*/ 0 w 147"/>
              <a:gd name="T1" fmla="*/ 229 h 229"/>
              <a:gd name="T2" fmla="*/ 73 w 147"/>
              <a:gd name="T3" fmla="*/ 0 h 229"/>
              <a:gd name="T4" fmla="*/ 147 w 147"/>
              <a:gd name="T5" fmla="*/ 229 h 229"/>
              <a:gd name="T6" fmla="*/ 0 w 147"/>
              <a:gd name="T7" fmla="*/ 229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7" h="229">
                <a:moveTo>
                  <a:pt x="0" y="229"/>
                </a:moveTo>
                <a:lnTo>
                  <a:pt x="73" y="0"/>
                </a:lnTo>
                <a:lnTo>
                  <a:pt x="147" y="229"/>
                </a:lnTo>
                <a:lnTo>
                  <a:pt x="0" y="229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230"/>
          <p:cNvSpPr>
            <a:spLocks/>
          </p:cNvSpPr>
          <p:nvPr/>
        </p:nvSpPr>
        <p:spPr bwMode="auto">
          <a:xfrm flipH="1">
            <a:off x="84562" y="5004199"/>
            <a:ext cx="86412" cy="135468"/>
          </a:xfrm>
          <a:custGeom>
            <a:avLst/>
            <a:gdLst>
              <a:gd name="T0" fmla="*/ 0 w 229"/>
              <a:gd name="T1" fmla="*/ 359 h 359"/>
              <a:gd name="T2" fmla="*/ 113 w 229"/>
              <a:gd name="T3" fmla="*/ 0 h 359"/>
              <a:gd name="T4" fmla="*/ 229 w 229"/>
              <a:gd name="T5" fmla="*/ 359 h 359"/>
              <a:gd name="T6" fmla="*/ 0 w 229"/>
              <a:gd name="T7" fmla="*/ 359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359">
                <a:moveTo>
                  <a:pt x="0" y="359"/>
                </a:moveTo>
                <a:lnTo>
                  <a:pt x="113" y="0"/>
                </a:lnTo>
                <a:lnTo>
                  <a:pt x="229" y="359"/>
                </a:lnTo>
                <a:lnTo>
                  <a:pt x="0" y="359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233"/>
          <p:cNvSpPr>
            <a:spLocks/>
          </p:cNvSpPr>
          <p:nvPr/>
        </p:nvSpPr>
        <p:spPr bwMode="auto">
          <a:xfrm flipH="1">
            <a:off x="3351391" y="5040044"/>
            <a:ext cx="73960" cy="117355"/>
          </a:xfrm>
          <a:custGeom>
            <a:avLst/>
            <a:gdLst>
              <a:gd name="T0" fmla="*/ 0 w 196"/>
              <a:gd name="T1" fmla="*/ 311 h 311"/>
              <a:gd name="T2" fmla="*/ 99 w 196"/>
              <a:gd name="T3" fmla="*/ 0 h 311"/>
              <a:gd name="T4" fmla="*/ 196 w 196"/>
              <a:gd name="T5" fmla="*/ 311 h 311"/>
              <a:gd name="T6" fmla="*/ 0 w 196"/>
              <a:gd name="T7" fmla="*/ 31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6" h="311">
                <a:moveTo>
                  <a:pt x="0" y="311"/>
                </a:moveTo>
                <a:lnTo>
                  <a:pt x="99" y="0"/>
                </a:lnTo>
                <a:lnTo>
                  <a:pt x="196" y="311"/>
                </a:lnTo>
                <a:lnTo>
                  <a:pt x="0" y="311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237"/>
          <p:cNvSpPr>
            <a:spLocks/>
          </p:cNvSpPr>
          <p:nvPr/>
        </p:nvSpPr>
        <p:spPr bwMode="auto">
          <a:xfrm flipH="1">
            <a:off x="3910376" y="5015571"/>
            <a:ext cx="75092" cy="118487"/>
          </a:xfrm>
          <a:custGeom>
            <a:avLst/>
            <a:gdLst>
              <a:gd name="T0" fmla="*/ 0 w 199"/>
              <a:gd name="T1" fmla="*/ 314 h 314"/>
              <a:gd name="T2" fmla="*/ 99 w 199"/>
              <a:gd name="T3" fmla="*/ 0 h 314"/>
              <a:gd name="T4" fmla="*/ 199 w 199"/>
              <a:gd name="T5" fmla="*/ 314 h 314"/>
              <a:gd name="T6" fmla="*/ 0 w 199"/>
              <a:gd name="T7" fmla="*/ 314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9" h="314">
                <a:moveTo>
                  <a:pt x="0" y="314"/>
                </a:moveTo>
                <a:lnTo>
                  <a:pt x="99" y="0"/>
                </a:lnTo>
                <a:lnTo>
                  <a:pt x="199" y="314"/>
                </a:lnTo>
                <a:lnTo>
                  <a:pt x="0" y="314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239"/>
          <p:cNvSpPr>
            <a:spLocks/>
          </p:cNvSpPr>
          <p:nvPr/>
        </p:nvSpPr>
        <p:spPr bwMode="auto">
          <a:xfrm flipH="1">
            <a:off x="968715" y="5087970"/>
            <a:ext cx="54338" cy="84903"/>
          </a:xfrm>
          <a:custGeom>
            <a:avLst/>
            <a:gdLst>
              <a:gd name="T0" fmla="*/ 0 w 144"/>
              <a:gd name="T1" fmla="*/ 225 h 225"/>
              <a:gd name="T2" fmla="*/ 71 w 144"/>
              <a:gd name="T3" fmla="*/ 0 h 225"/>
              <a:gd name="T4" fmla="*/ 144 w 144"/>
              <a:gd name="T5" fmla="*/ 225 h 225"/>
              <a:gd name="T6" fmla="*/ 0 w 144"/>
              <a:gd name="T7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" h="225">
                <a:moveTo>
                  <a:pt x="0" y="225"/>
                </a:moveTo>
                <a:lnTo>
                  <a:pt x="71" y="0"/>
                </a:lnTo>
                <a:lnTo>
                  <a:pt x="144" y="225"/>
                </a:lnTo>
                <a:lnTo>
                  <a:pt x="0" y="225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240"/>
          <p:cNvSpPr>
            <a:spLocks/>
          </p:cNvSpPr>
          <p:nvPr/>
        </p:nvSpPr>
        <p:spPr bwMode="auto">
          <a:xfrm flipH="1">
            <a:off x="1063428" y="5087970"/>
            <a:ext cx="54338" cy="84903"/>
          </a:xfrm>
          <a:custGeom>
            <a:avLst/>
            <a:gdLst>
              <a:gd name="T0" fmla="*/ 0 w 144"/>
              <a:gd name="T1" fmla="*/ 225 h 225"/>
              <a:gd name="T2" fmla="*/ 71 w 144"/>
              <a:gd name="T3" fmla="*/ 0 h 225"/>
              <a:gd name="T4" fmla="*/ 144 w 144"/>
              <a:gd name="T5" fmla="*/ 225 h 225"/>
              <a:gd name="T6" fmla="*/ 0 w 144"/>
              <a:gd name="T7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" h="225">
                <a:moveTo>
                  <a:pt x="0" y="225"/>
                </a:moveTo>
                <a:lnTo>
                  <a:pt x="71" y="0"/>
                </a:lnTo>
                <a:lnTo>
                  <a:pt x="144" y="225"/>
                </a:lnTo>
                <a:lnTo>
                  <a:pt x="0" y="225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241"/>
          <p:cNvSpPr>
            <a:spLocks/>
          </p:cNvSpPr>
          <p:nvPr/>
        </p:nvSpPr>
        <p:spPr bwMode="auto">
          <a:xfrm flipH="1">
            <a:off x="1333454" y="5072843"/>
            <a:ext cx="54715" cy="84903"/>
          </a:xfrm>
          <a:custGeom>
            <a:avLst/>
            <a:gdLst>
              <a:gd name="T0" fmla="*/ 0 w 145"/>
              <a:gd name="T1" fmla="*/ 225 h 225"/>
              <a:gd name="T2" fmla="*/ 71 w 145"/>
              <a:gd name="T3" fmla="*/ 0 h 225"/>
              <a:gd name="T4" fmla="*/ 145 w 145"/>
              <a:gd name="T5" fmla="*/ 225 h 225"/>
              <a:gd name="T6" fmla="*/ 0 w 145"/>
              <a:gd name="T7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225">
                <a:moveTo>
                  <a:pt x="0" y="225"/>
                </a:moveTo>
                <a:lnTo>
                  <a:pt x="71" y="0"/>
                </a:lnTo>
                <a:lnTo>
                  <a:pt x="145" y="225"/>
                </a:lnTo>
                <a:lnTo>
                  <a:pt x="0" y="225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242"/>
          <p:cNvSpPr>
            <a:spLocks/>
          </p:cNvSpPr>
          <p:nvPr/>
        </p:nvSpPr>
        <p:spPr bwMode="auto">
          <a:xfrm flipH="1">
            <a:off x="1235263" y="5063717"/>
            <a:ext cx="54715" cy="85658"/>
          </a:xfrm>
          <a:custGeom>
            <a:avLst/>
            <a:gdLst>
              <a:gd name="T0" fmla="*/ 0 w 145"/>
              <a:gd name="T1" fmla="*/ 227 h 227"/>
              <a:gd name="T2" fmla="*/ 71 w 145"/>
              <a:gd name="T3" fmla="*/ 0 h 227"/>
              <a:gd name="T4" fmla="*/ 145 w 145"/>
              <a:gd name="T5" fmla="*/ 227 h 227"/>
              <a:gd name="T6" fmla="*/ 0 w 145"/>
              <a:gd name="T7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227">
                <a:moveTo>
                  <a:pt x="0" y="227"/>
                </a:moveTo>
                <a:lnTo>
                  <a:pt x="71" y="0"/>
                </a:lnTo>
                <a:lnTo>
                  <a:pt x="145" y="227"/>
                </a:lnTo>
                <a:lnTo>
                  <a:pt x="0" y="227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51" name="组合 350"/>
          <p:cNvGrpSpPr/>
          <p:nvPr/>
        </p:nvGrpSpPr>
        <p:grpSpPr>
          <a:xfrm flipH="1">
            <a:off x="5100147" y="4902094"/>
            <a:ext cx="537403" cy="249487"/>
            <a:chOff x="5326379" y="4620128"/>
            <a:chExt cx="1298071" cy="602622"/>
          </a:xfrm>
        </p:grpSpPr>
        <p:sp>
          <p:nvSpPr>
            <p:cNvPr id="352" name="Freeform 186"/>
            <p:cNvSpPr>
              <a:spLocks/>
            </p:cNvSpPr>
            <p:nvPr/>
          </p:nvSpPr>
          <p:spPr bwMode="auto">
            <a:xfrm>
              <a:off x="5326379" y="4620128"/>
              <a:ext cx="1298071" cy="602622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187"/>
            <p:cNvSpPr>
              <a:spLocks/>
            </p:cNvSpPr>
            <p:nvPr/>
          </p:nvSpPr>
          <p:spPr bwMode="auto">
            <a:xfrm>
              <a:off x="5566371" y="4620128"/>
              <a:ext cx="781484" cy="418100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188"/>
            <p:cNvSpPr>
              <a:spLocks/>
            </p:cNvSpPr>
            <p:nvPr/>
          </p:nvSpPr>
          <p:spPr bwMode="auto">
            <a:xfrm>
              <a:off x="5326379" y="4620128"/>
              <a:ext cx="650545" cy="602622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189"/>
            <p:cNvSpPr>
              <a:spLocks/>
            </p:cNvSpPr>
            <p:nvPr/>
          </p:nvSpPr>
          <p:spPr bwMode="auto">
            <a:xfrm>
              <a:off x="5566371" y="4620128"/>
              <a:ext cx="410553" cy="40451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6" name="组合 355"/>
          <p:cNvGrpSpPr/>
          <p:nvPr/>
        </p:nvGrpSpPr>
        <p:grpSpPr>
          <a:xfrm flipH="1">
            <a:off x="4918798" y="5017572"/>
            <a:ext cx="160575" cy="129468"/>
            <a:chOff x="7106699" y="4752954"/>
            <a:chExt cx="564888" cy="455457"/>
          </a:xfrm>
        </p:grpSpPr>
        <p:sp>
          <p:nvSpPr>
            <p:cNvPr id="357" name="Freeform 212"/>
            <p:cNvSpPr>
              <a:spLocks/>
            </p:cNvSpPr>
            <p:nvPr/>
          </p:nvSpPr>
          <p:spPr bwMode="auto">
            <a:xfrm>
              <a:off x="7106699" y="4752954"/>
              <a:ext cx="564888" cy="455457"/>
            </a:xfrm>
            <a:custGeom>
              <a:avLst/>
              <a:gdLst>
                <a:gd name="T0" fmla="*/ 0 w 1497"/>
                <a:gd name="T1" fmla="*/ 1207 h 1207"/>
                <a:gd name="T2" fmla="*/ 752 w 1497"/>
                <a:gd name="T3" fmla="*/ 0 h 1207"/>
                <a:gd name="T4" fmla="*/ 1497 w 1497"/>
                <a:gd name="T5" fmla="*/ 1207 h 1207"/>
                <a:gd name="T6" fmla="*/ 0 w 1497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7" h="1207">
                  <a:moveTo>
                    <a:pt x="0" y="1207"/>
                  </a:moveTo>
                  <a:lnTo>
                    <a:pt x="752" y="0"/>
                  </a:lnTo>
                  <a:lnTo>
                    <a:pt x="1497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213"/>
            <p:cNvSpPr>
              <a:spLocks/>
            </p:cNvSpPr>
            <p:nvPr/>
          </p:nvSpPr>
          <p:spPr bwMode="auto">
            <a:xfrm>
              <a:off x="7106699" y="4752954"/>
              <a:ext cx="283764" cy="455457"/>
            </a:xfrm>
            <a:custGeom>
              <a:avLst/>
              <a:gdLst>
                <a:gd name="T0" fmla="*/ 0 w 752"/>
                <a:gd name="T1" fmla="*/ 1207 h 1207"/>
                <a:gd name="T2" fmla="*/ 752 w 752"/>
                <a:gd name="T3" fmla="*/ 0 h 1207"/>
                <a:gd name="T4" fmla="*/ 752 w 752"/>
                <a:gd name="T5" fmla="*/ 1207 h 1207"/>
                <a:gd name="T6" fmla="*/ 0 w 752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2" h="1207">
                  <a:moveTo>
                    <a:pt x="0" y="1207"/>
                  </a:moveTo>
                  <a:lnTo>
                    <a:pt x="752" y="0"/>
                  </a:lnTo>
                  <a:lnTo>
                    <a:pt x="752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 flipH="1">
            <a:off x="5332079" y="4447822"/>
            <a:ext cx="1054305" cy="699978"/>
            <a:chOff x="8194211" y="4535980"/>
            <a:chExt cx="1054305" cy="699978"/>
          </a:xfrm>
        </p:grpSpPr>
        <p:sp>
          <p:nvSpPr>
            <p:cNvPr id="17" name="Freeform 217"/>
            <p:cNvSpPr>
              <a:spLocks/>
            </p:cNvSpPr>
            <p:nvPr/>
          </p:nvSpPr>
          <p:spPr bwMode="auto">
            <a:xfrm>
              <a:off x="8194211" y="4535980"/>
              <a:ext cx="1054305" cy="699978"/>
            </a:xfrm>
            <a:custGeom>
              <a:avLst/>
              <a:gdLst>
                <a:gd name="T0" fmla="*/ 0 w 2794"/>
                <a:gd name="T1" fmla="*/ 1855 h 1855"/>
                <a:gd name="T2" fmla="*/ 1399 w 2794"/>
                <a:gd name="T3" fmla="*/ 0 h 1855"/>
                <a:gd name="T4" fmla="*/ 2794 w 2794"/>
                <a:gd name="T5" fmla="*/ 1855 h 1855"/>
                <a:gd name="T6" fmla="*/ 0 w 2794"/>
                <a:gd name="T7" fmla="*/ 1855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94" h="1855">
                  <a:moveTo>
                    <a:pt x="0" y="1855"/>
                  </a:moveTo>
                  <a:lnTo>
                    <a:pt x="1399" y="0"/>
                  </a:lnTo>
                  <a:lnTo>
                    <a:pt x="2794" y="1855"/>
                  </a:lnTo>
                  <a:lnTo>
                    <a:pt x="0" y="1855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18"/>
            <p:cNvSpPr>
              <a:spLocks/>
            </p:cNvSpPr>
            <p:nvPr/>
          </p:nvSpPr>
          <p:spPr bwMode="auto">
            <a:xfrm>
              <a:off x="8194211" y="4535980"/>
              <a:ext cx="527907" cy="699978"/>
            </a:xfrm>
            <a:custGeom>
              <a:avLst/>
              <a:gdLst>
                <a:gd name="T0" fmla="*/ 0 w 1399"/>
                <a:gd name="T1" fmla="*/ 1855 h 1855"/>
                <a:gd name="T2" fmla="*/ 1399 w 1399"/>
                <a:gd name="T3" fmla="*/ 0 h 1855"/>
                <a:gd name="T4" fmla="*/ 1399 w 1399"/>
                <a:gd name="T5" fmla="*/ 1855 h 1855"/>
                <a:gd name="T6" fmla="*/ 0 w 1399"/>
                <a:gd name="T7" fmla="*/ 1855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9" h="1855">
                  <a:moveTo>
                    <a:pt x="0" y="1855"/>
                  </a:moveTo>
                  <a:lnTo>
                    <a:pt x="1399" y="0"/>
                  </a:lnTo>
                  <a:lnTo>
                    <a:pt x="1399" y="1855"/>
                  </a:lnTo>
                  <a:lnTo>
                    <a:pt x="0" y="1855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9"/>
            <p:cNvSpPr>
              <a:spLocks/>
            </p:cNvSpPr>
            <p:nvPr/>
          </p:nvSpPr>
          <p:spPr bwMode="auto">
            <a:xfrm>
              <a:off x="8427788" y="4535980"/>
              <a:ext cx="586774" cy="459231"/>
            </a:xfrm>
            <a:custGeom>
              <a:avLst/>
              <a:gdLst>
                <a:gd name="T0" fmla="*/ 113 w 658"/>
                <a:gd name="T1" fmla="*/ 441 h 515"/>
                <a:gd name="T2" fmla="*/ 172 w 658"/>
                <a:gd name="T3" fmla="*/ 508 h 515"/>
                <a:gd name="T4" fmla="*/ 239 w 658"/>
                <a:gd name="T5" fmla="*/ 418 h 515"/>
                <a:gd name="T6" fmla="*/ 280 w 658"/>
                <a:gd name="T7" fmla="*/ 496 h 515"/>
                <a:gd name="T8" fmla="*/ 332 w 658"/>
                <a:gd name="T9" fmla="*/ 407 h 515"/>
                <a:gd name="T10" fmla="*/ 373 w 658"/>
                <a:gd name="T11" fmla="*/ 481 h 515"/>
                <a:gd name="T12" fmla="*/ 416 w 658"/>
                <a:gd name="T13" fmla="*/ 419 h 515"/>
                <a:gd name="T14" fmla="*/ 493 w 658"/>
                <a:gd name="T15" fmla="*/ 514 h 515"/>
                <a:gd name="T16" fmla="*/ 550 w 658"/>
                <a:gd name="T17" fmla="*/ 444 h 515"/>
                <a:gd name="T18" fmla="*/ 600 w 658"/>
                <a:gd name="T19" fmla="*/ 478 h 515"/>
                <a:gd name="T20" fmla="*/ 658 w 658"/>
                <a:gd name="T21" fmla="*/ 436 h 515"/>
                <a:gd name="T22" fmla="*/ 330 w 658"/>
                <a:gd name="T23" fmla="*/ 0 h 515"/>
                <a:gd name="T24" fmla="*/ 0 w 658"/>
                <a:gd name="T25" fmla="*/ 438 h 515"/>
                <a:gd name="T26" fmla="*/ 53 w 658"/>
                <a:gd name="T27" fmla="*/ 475 h 515"/>
                <a:gd name="T28" fmla="*/ 113 w 658"/>
                <a:gd name="T29" fmla="*/ 441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8" h="515">
                  <a:moveTo>
                    <a:pt x="113" y="441"/>
                  </a:moveTo>
                  <a:cubicBezTo>
                    <a:pt x="172" y="508"/>
                    <a:pt x="172" y="508"/>
                    <a:pt x="172" y="508"/>
                  </a:cubicBezTo>
                  <a:cubicBezTo>
                    <a:pt x="239" y="418"/>
                    <a:pt x="239" y="418"/>
                    <a:pt x="239" y="418"/>
                  </a:cubicBezTo>
                  <a:cubicBezTo>
                    <a:pt x="280" y="496"/>
                    <a:pt x="280" y="496"/>
                    <a:pt x="280" y="496"/>
                  </a:cubicBezTo>
                  <a:cubicBezTo>
                    <a:pt x="332" y="407"/>
                    <a:pt x="332" y="407"/>
                    <a:pt x="332" y="407"/>
                  </a:cubicBezTo>
                  <a:cubicBezTo>
                    <a:pt x="373" y="481"/>
                    <a:pt x="373" y="481"/>
                    <a:pt x="373" y="481"/>
                  </a:cubicBezTo>
                  <a:cubicBezTo>
                    <a:pt x="416" y="419"/>
                    <a:pt x="416" y="419"/>
                    <a:pt x="416" y="419"/>
                  </a:cubicBezTo>
                  <a:cubicBezTo>
                    <a:pt x="416" y="419"/>
                    <a:pt x="488" y="515"/>
                    <a:pt x="493" y="514"/>
                  </a:cubicBezTo>
                  <a:cubicBezTo>
                    <a:pt x="499" y="512"/>
                    <a:pt x="550" y="444"/>
                    <a:pt x="550" y="444"/>
                  </a:cubicBezTo>
                  <a:cubicBezTo>
                    <a:pt x="600" y="478"/>
                    <a:pt x="600" y="478"/>
                    <a:pt x="600" y="478"/>
                  </a:cubicBezTo>
                  <a:cubicBezTo>
                    <a:pt x="658" y="436"/>
                    <a:pt x="658" y="436"/>
                    <a:pt x="658" y="436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53" y="475"/>
                    <a:pt x="53" y="475"/>
                    <a:pt x="53" y="475"/>
                  </a:cubicBezTo>
                  <a:lnTo>
                    <a:pt x="113" y="4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0"/>
            <p:cNvSpPr>
              <a:spLocks/>
            </p:cNvSpPr>
            <p:nvPr/>
          </p:nvSpPr>
          <p:spPr bwMode="auto">
            <a:xfrm>
              <a:off x="8427788" y="4535980"/>
              <a:ext cx="294330" cy="453193"/>
            </a:xfrm>
            <a:custGeom>
              <a:avLst/>
              <a:gdLst>
                <a:gd name="T0" fmla="*/ 125 w 780"/>
                <a:gd name="T1" fmla="*/ 1123 h 1201"/>
                <a:gd name="T2" fmla="*/ 267 w 780"/>
                <a:gd name="T3" fmla="*/ 1043 h 1201"/>
                <a:gd name="T4" fmla="*/ 407 w 780"/>
                <a:gd name="T5" fmla="*/ 1201 h 1201"/>
                <a:gd name="T6" fmla="*/ 565 w 780"/>
                <a:gd name="T7" fmla="*/ 988 h 1201"/>
                <a:gd name="T8" fmla="*/ 662 w 780"/>
                <a:gd name="T9" fmla="*/ 1173 h 1201"/>
                <a:gd name="T10" fmla="*/ 780 w 780"/>
                <a:gd name="T11" fmla="*/ 967 h 1201"/>
                <a:gd name="T12" fmla="*/ 780 w 780"/>
                <a:gd name="T13" fmla="*/ 0 h 1201"/>
                <a:gd name="T14" fmla="*/ 0 w 780"/>
                <a:gd name="T15" fmla="*/ 1035 h 1201"/>
                <a:gd name="T16" fmla="*/ 125 w 780"/>
                <a:gd name="T17" fmla="*/ 1123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0" h="1201">
                  <a:moveTo>
                    <a:pt x="125" y="1123"/>
                  </a:moveTo>
                  <a:lnTo>
                    <a:pt x="267" y="1043"/>
                  </a:lnTo>
                  <a:lnTo>
                    <a:pt x="407" y="1201"/>
                  </a:lnTo>
                  <a:lnTo>
                    <a:pt x="565" y="988"/>
                  </a:lnTo>
                  <a:lnTo>
                    <a:pt x="662" y="1173"/>
                  </a:lnTo>
                  <a:lnTo>
                    <a:pt x="780" y="967"/>
                  </a:lnTo>
                  <a:lnTo>
                    <a:pt x="780" y="0"/>
                  </a:lnTo>
                  <a:lnTo>
                    <a:pt x="0" y="1035"/>
                  </a:lnTo>
                  <a:lnTo>
                    <a:pt x="125" y="1123"/>
                  </a:lnTo>
                  <a:close/>
                </a:path>
              </a:pathLst>
            </a:custGeom>
            <a:solidFill>
              <a:srgbClr val="D5CC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 flipH="1">
            <a:off x="5175403" y="4981461"/>
            <a:ext cx="1826170" cy="181126"/>
            <a:chOff x="8225153" y="5095207"/>
            <a:chExt cx="1826170" cy="181126"/>
          </a:xfrm>
        </p:grpSpPr>
        <p:sp>
          <p:nvSpPr>
            <p:cNvPr id="31" name="Freeform 231"/>
            <p:cNvSpPr>
              <a:spLocks/>
            </p:cNvSpPr>
            <p:nvPr/>
          </p:nvSpPr>
          <p:spPr bwMode="auto">
            <a:xfrm>
              <a:off x="8412694" y="5128364"/>
              <a:ext cx="86412" cy="135468"/>
            </a:xfrm>
            <a:custGeom>
              <a:avLst/>
              <a:gdLst>
                <a:gd name="T0" fmla="*/ 0 w 229"/>
                <a:gd name="T1" fmla="*/ 359 h 359"/>
                <a:gd name="T2" fmla="*/ 113 w 229"/>
                <a:gd name="T3" fmla="*/ 0 h 359"/>
                <a:gd name="T4" fmla="*/ 229 w 229"/>
                <a:gd name="T5" fmla="*/ 359 h 359"/>
                <a:gd name="T6" fmla="*/ 0 w 229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9" h="359">
                  <a:moveTo>
                    <a:pt x="0" y="359"/>
                  </a:moveTo>
                  <a:lnTo>
                    <a:pt x="113" y="0"/>
                  </a:lnTo>
                  <a:lnTo>
                    <a:pt x="229" y="359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32"/>
            <p:cNvSpPr>
              <a:spLocks/>
            </p:cNvSpPr>
            <p:nvPr/>
          </p:nvSpPr>
          <p:spPr bwMode="auto">
            <a:xfrm>
              <a:off x="8934564" y="5095207"/>
              <a:ext cx="96978" cy="154335"/>
            </a:xfrm>
            <a:custGeom>
              <a:avLst/>
              <a:gdLst>
                <a:gd name="T0" fmla="*/ 0 w 257"/>
                <a:gd name="T1" fmla="*/ 409 h 409"/>
                <a:gd name="T2" fmla="*/ 127 w 257"/>
                <a:gd name="T3" fmla="*/ 0 h 409"/>
                <a:gd name="T4" fmla="*/ 257 w 257"/>
                <a:gd name="T5" fmla="*/ 409 h 409"/>
                <a:gd name="T6" fmla="*/ 0 w 257"/>
                <a:gd name="T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409">
                  <a:moveTo>
                    <a:pt x="0" y="409"/>
                  </a:moveTo>
                  <a:lnTo>
                    <a:pt x="127" y="0"/>
                  </a:lnTo>
                  <a:lnTo>
                    <a:pt x="257" y="409"/>
                  </a:lnTo>
                  <a:lnTo>
                    <a:pt x="0" y="40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43"/>
            <p:cNvSpPr>
              <a:spLocks/>
            </p:cNvSpPr>
            <p:nvPr/>
          </p:nvSpPr>
          <p:spPr bwMode="auto">
            <a:xfrm>
              <a:off x="8225153" y="5156715"/>
              <a:ext cx="54715" cy="84903"/>
            </a:xfrm>
            <a:custGeom>
              <a:avLst/>
              <a:gdLst>
                <a:gd name="T0" fmla="*/ 0 w 145"/>
                <a:gd name="T1" fmla="*/ 225 h 225"/>
                <a:gd name="T2" fmla="*/ 71 w 145"/>
                <a:gd name="T3" fmla="*/ 0 h 225"/>
                <a:gd name="T4" fmla="*/ 145 w 145"/>
                <a:gd name="T5" fmla="*/ 225 h 225"/>
                <a:gd name="T6" fmla="*/ 0 w 145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225">
                  <a:moveTo>
                    <a:pt x="0" y="225"/>
                  </a:moveTo>
                  <a:lnTo>
                    <a:pt x="71" y="0"/>
                  </a:lnTo>
                  <a:lnTo>
                    <a:pt x="145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44"/>
            <p:cNvSpPr>
              <a:spLocks/>
            </p:cNvSpPr>
            <p:nvPr/>
          </p:nvSpPr>
          <p:spPr bwMode="auto">
            <a:xfrm>
              <a:off x="8244775" y="5171808"/>
              <a:ext cx="53583" cy="85658"/>
            </a:xfrm>
            <a:custGeom>
              <a:avLst/>
              <a:gdLst>
                <a:gd name="T0" fmla="*/ 0 w 142"/>
                <a:gd name="T1" fmla="*/ 227 h 227"/>
                <a:gd name="T2" fmla="*/ 71 w 142"/>
                <a:gd name="T3" fmla="*/ 0 h 227"/>
                <a:gd name="T4" fmla="*/ 142 w 142"/>
                <a:gd name="T5" fmla="*/ 227 h 227"/>
                <a:gd name="T6" fmla="*/ 0 w 142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27">
                  <a:moveTo>
                    <a:pt x="0" y="227"/>
                  </a:moveTo>
                  <a:lnTo>
                    <a:pt x="71" y="0"/>
                  </a:lnTo>
                  <a:lnTo>
                    <a:pt x="142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45"/>
            <p:cNvSpPr>
              <a:spLocks/>
            </p:cNvSpPr>
            <p:nvPr/>
          </p:nvSpPr>
          <p:spPr bwMode="auto">
            <a:xfrm>
              <a:off x="8756834" y="5156715"/>
              <a:ext cx="54338" cy="84903"/>
            </a:xfrm>
            <a:custGeom>
              <a:avLst/>
              <a:gdLst>
                <a:gd name="T0" fmla="*/ 0 w 144"/>
                <a:gd name="T1" fmla="*/ 225 h 225"/>
                <a:gd name="T2" fmla="*/ 71 w 144"/>
                <a:gd name="T3" fmla="*/ 0 h 225"/>
                <a:gd name="T4" fmla="*/ 144 w 144"/>
                <a:gd name="T5" fmla="*/ 225 h 225"/>
                <a:gd name="T6" fmla="*/ 0 w 144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225">
                  <a:moveTo>
                    <a:pt x="0" y="225"/>
                  </a:moveTo>
                  <a:lnTo>
                    <a:pt x="71" y="0"/>
                  </a:lnTo>
                  <a:lnTo>
                    <a:pt x="144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46"/>
            <p:cNvSpPr>
              <a:spLocks/>
            </p:cNvSpPr>
            <p:nvPr/>
          </p:nvSpPr>
          <p:spPr bwMode="auto">
            <a:xfrm>
              <a:off x="8776456" y="5171808"/>
              <a:ext cx="53583" cy="85658"/>
            </a:xfrm>
            <a:custGeom>
              <a:avLst/>
              <a:gdLst>
                <a:gd name="T0" fmla="*/ 0 w 142"/>
                <a:gd name="T1" fmla="*/ 227 h 227"/>
                <a:gd name="T2" fmla="*/ 71 w 142"/>
                <a:gd name="T3" fmla="*/ 0 h 227"/>
                <a:gd name="T4" fmla="*/ 142 w 142"/>
                <a:gd name="T5" fmla="*/ 227 h 227"/>
                <a:gd name="T6" fmla="*/ 0 w 142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27">
                  <a:moveTo>
                    <a:pt x="0" y="227"/>
                  </a:moveTo>
                  <a:lnTo>
                    <a:pt x="71" y="0"/>
                  </a:lnTo>
                  <a:lnTo>
                    <a:pt x="142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232"/>
            <p:cNvSpPr>
              <a:spLocks/>
            </p:cNvSpPr>
            <p:nvPr/>
          </p:nvSpPr>
          <p:spPr bwMode="auto">
            <a:xfrm>
              <a:off x="9954345" y="5121998"/>
              <a:ext cx="96978" cy="154335"/>
            </a:xfrm>
            <a:custGeom>
              <a:avLst/>
              <a:gdLst>
                <a:gd name="T0" fmla="*/ 0 w 257"/>
                <a:gd name="T1" fmla="*/ 409 h 409"/>
                <a:gd name="T2" fmla="*/ 127 w 257"/>
                <a:gd name="T3" fmla="*/ 0 h 409"/>
                <a:gd name="T4" fmla="*/ 257 w 257"/>
                <a:gd name="T5" fmla="*/ 409 h 409"/>
                <a:gd name="T6" fmla="*/ 0 w 257"/>
                <a:gd name="T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409">
                  <a:moveTo>
                    <a:pt x="0" y="409"/>
                  </a:moveTo>
                  <a:lnTo>
                    <a:pt x="127" y="0"/>
                  </a:lnTo>
                  <a:lnTo>
                    <a:pt x="257" y="409"/>
                  </a:lnTo>
                  <a:lnTo>
                    <a:pt x="0" y="40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318594" y="1571491"/>
            <a:ext cx="4506813" cy="461665"/>
            <a:chOff x="2411145" y="1640790"/>
            <a:chExt cx="4506813" cy="461665"/>
          </a:xfrm>
        </p:grpSpPr>
        <p:sp>
          <p:nvSpPr>
            <p:cNvPr id="360" name="Text Box 5"/>
            <p:cNvSpPr txBox="1">
              <a:spLocks noChangeArrowheads="1"/>
            </p:cNvSpPr>
            <p:nvPr/>
          </p:nvSpPr>
          <p:spPr bwMode="auto">
            <a:xfrm>
              <a:off x="2657998" y="1640790"/>
              <a:ext cx="2818158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zh-CN" altLang="en-US" sz="2400" i="1" dirty="0" smtClean="0">
                  <a:solidFill>
                    <a:srgbClr val="FFC000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点击添加标题</a:t>
              </a:r>
              <a:endParaRPr lang="zh-CN" altLang="en-US" sz="2400" i="1" dirty="0">
                <a:solidFill>
                  <a:srgbClr val="FFC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361" name="Text Box 5"/>
            <p:cNvSpPr txBox="1">
              <a:spLocks noChangeArrowheads="1"/>
            </p:cNvSpPr>
            <p:nvPr/>
          </p:nvSpPr>
          <p:spPr bwMode="auto">
            <a:xfrm>
              <a:off x="2411145" y="1640790"/>
              <a:ext cx="809087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80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i="1" dirty="0">
                  <a:solidFill>
                    <a:srgbClr val="FFC000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01</a:t>
              </a:r>
              <a:endParaRPr lang="zh-CN" altLang="en-US" sz="2400" i="1" dirty="0">
                <a:solidFill>
                  <a:srgbClr val="FFC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362" name="矩形 361"/>
            <p:cNvSpPr/>
            <p:nvPr/>
          </p:nvSpPr>
          <p:spPr>
            <a:xfrm>
              <a:off x="4999456" y="1774448"/>
              <a:ext cx="1918502" cy="253916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r>
                <a:rPr lang="en-US" altLang="zh-CN" sz="1050" dirty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CLICK TO ADD TITLE</a:t>
              </a:r>
              <a:endParaRPr lang="zh-CN" altLang="en-US" sz="105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6" name="组合 365"/>
          <p:cNvGrpSpPr/>
          <p:nvPr/>
        </p:nvGrpSpPr>
        <p:grpSpPr>
          <a:xfrm>
            <a:off x="2318594" y="2226688"/>
            <a:ext cx="4506813" cy="461665"/>
            <a:chOff x="2411145" y="1640790"/>
            <a:chExt cx="4506813" cy="461665"/>
          </a:xfrm>
        </p:grpSpPr>
        <p:sp>
          <p:nvSpPr>
            <p:cNvPr id="367" name="Text Box 5"/>
            <p:cNvSpPr txBox="1">
              <a:spLocks noChangeArrowheads="1"/>
            </p:cNvSpPr>
            <p:nvPr/>
          </p:nvSpPr>
          <p:spPr bwMode="auto">
            <a:xfrm>
              <a:off x="2657998" y="1640790"/>
              <a:ext cx="2818158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zh-CN" altLang="en-US" sz="2400" i="1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点击添加标题</a:t>
              </a:r>
              <a:endParaRPr lang="zh-CN" altLang="en-US" sz="2400" i="1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368" name="Text Box 5"/>
            <p:cNvSpPr txBox="1">
              <a:spLocks noChangeArrowheads="1"/>
            </p:cNvSpPr>
            <p:nvPr/>
          </p:nvSpPr>
          <p:spPr bwMode="auto">
            <a:xfrm>
              <a:off x="2411145" y="1640790"/>
              <a:ext cx="809087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80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i="1" dirty="0" smtClean="0"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02</a:t>
              </a:r>
              <a:endParaRPr lang="zh-CN" altLang="en-US" sz="2400" i="1" dirty="0"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369" name="矩形 368"/>
            <p:cNvSpPr/>
            <p:nvPr/>
          </p:nvSpPr>
          <p:spPr>
            <a:xfrm>
              <a:off x="4999456" y="1774448"/>
              <a:ext cx="1918502" cy="253916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CLICK TO ADD TITLE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0" name="组合 369"/>
          <p:cNvGrpSpPr/>
          <p:nvPr/>
        </p:nvGrpSpPr>
        <p:grpSpPr>
          <a:xfrm>
            <a:off x="2318594" y="2881885"/>
            <a:ext cx="4506813" cy="461665"/>
            <a:chOff x="2411145" y="1640790"/>
            <a:chExt cx="4506813" cy="461665"/>
          </a:xfrm>
        </p:grpSpPr>
        <p:sp>
          <p:nvSpPr>
            <p:cNvPr id="371" name="Text Box 5"/>
            <p:cNvSpPr txBox="1">
              <a:spLocks noChangeArrowheads="1"/>
            </p:cNvSpPr>
            <p:nvPr/>
          </p:nvSpPr>
          <p:spPr bwMode="auto">
            <a:xfrm>
              <a:off x="2657998" y="1640790"/>
              <a:ext cx="2818158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zh-CN" altLang="en-US" sz="2400" i="1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点击添加标题</a:t>
              </a:r>
              <a:endParaRPr lang="zh-CN" altLang="en-US" sz="2400" i="1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372" name="Text Box 5"/>
            <p:cNvSpPr txBox="1">
              <a:spLocks noChangeArrowheads="1"/>
            </p:cNvSpPr>
            <p:nvPr/>
          </p:nvSpPr>
          <p:spPr bwMode="auto">
            <a:xfrm>
              <a:off x="2411145" y="1640790"/>
              <a:ext cx="809087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80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i="1" dirty="0" smtClean="0"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03</a:t>
              </a:r>
              <a:endParaRPr lang="zh-CN" altLang="en-US" sz="2400" i="1" dirty="0"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373" name="矩形 372"/>
            <p:cNvSpPr/>
            <p:nvPr/>
          </p:nvSpPr>
          <p:spPr>
            <a:xfrm>
              <a:off x="4999456" y="1774448"/>
              <a:ext cx="1918502" cy="253916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CLICK TO ADD TITLE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4" name="组合 373"/>
          <p:cNvGrpSpPr/>
          <p:nvPr/>
        </p:nvGrpSpPr>
        <p:grpSpPr>
          <a:xfrm>
            <a:off x="2318594" y="3537083"/>
            <a:ext cx="4506813" cy="461665"/>
            <a:chOff x="2411145" y="1640790"/>
            <a:chExt cx="4506813" cy="461665"/>
          </a:xfrm>
        </p:grpSpPr>
        <p:sp>
          <p:nvSpPr>
            <p:cNvPr id="375" name="Text Box 5"/>
            <p:cNvSpPr txBox="1">
              <a:spLocks noChangeArrowheads="1"/>
            </p:cNvSpPr>
            <p:nvPr/>
          </p:nvSpPr>
          <p:spPr bwMode="auto">
            <a:xfrm>
              <a:off x="2657998" y="1640790"/>
              <a:ext cx="2818158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zh-CN" altLang="en-US" sz="2400" i="1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点击添加标题</a:t>
              </a:r>
              <a:endParaRPr lang="zh-CN" altLang="en-US" sz="2400" i="1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376" name="Text Box 5"/>
            <p:cNvSpPr txBox="1">
              <a:spLocks noChangeArrowheads="1"/>
            </p:cNvSpPr>
            <p:nvPr/>
          </p:nvSpPr>
          <p:spPr bwMode="auto">
            <a:xfrm>
              <a:off x="2411145" y="1640790"/>
              <a:ext cx="809087" cy="461665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80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r>
                <a:rPr lang="en-US" altLang="zh-CN" sz="2400" i="1" dirty="0" smtClean="0"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04</a:t>
              </a:r>
              <a:endParaRPr lang="zh-CN" altLang="en-US" sz="2400" i="1" dirty="0"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377" name="矩形 376"/>
            <p:cNvSpPr/>
            <p:nvPr/>
          </p:nvSpPr>
          <p:spPr>
            <a:xfrm>
              <a:off x="4999456" y="1774448"/>
              <a:ext cx="1918502" cy="253916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CLICK TO ADD TITLE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240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5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0094D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1199" name="Freeform 197"/>
          <p:cNvSpPr>
            <a:spLocks/>
          </p:cNvSpPr>
          <p:nvPr/>
        </p:nvSpPr>
        <p:spPr bwMode="auto">
          <a:xfrm>
            <a:off x="8713544" y="2556358"/>
            <a:ext cx="483716" cy="292615"/>
          </a:xfrm>
          <a:custGeom>
            <a:avLst/>
            <a:gdLst>
              <a:gd name="T0" fmla="*/ 551 w 673"/>
              <a:gd name="T1" fmla="*/ 147 h 392"/>
              <a:gd name="T2" fmla="*/ 517 w 673"/>
              <a:gd name="T3" fmla="*/ 152 h 392"/>
              <a:gd name="T4" fmla="*/ 341 w 673"/>
              <a:gd name="T5" fmla="*/ 0 h 392"/>
              <a:gd name="T6" fmla="*/ 169 w 673"/>
              <a:gd name="T7" fmla="*/ 133 h 392"/>
              <a:gd name="T8" fmla="*/ 132 w 673"/>
              <a:gd name="T9" fmla="*/ 128 h 392"/>
              <a:gd name="T10" fmla="*/ 0 w 673"/>
              <a:gd name="T11" fmla="*/ 260 h 392"/>
              <a:gd name="T12" fmla="*/ 132 w 673"/>
              <a:gd name="T13" fmla="*/ 392 h 392"/>
              <a:gd name="T14" fmla="*/ 192 w 673"/>
              <a:gd name="T15" fmla="*/ 392 h 392"/>
              <a:gd name="T16" fmla="*/ 519 w 673"/>
              <a:gd name="T17" fmla="*/ 392 h 392"/>
              <a:gd name="T18" fmla="*/ 551 w 673"/>
              <a:gd name="T19" fmla="*/ 392 h 392"/>
              <a:gd name="T20" fmla="*/ 673 w 673"/>
              <a:gd name="T21" fmla="*/ 270 h 392"/>
              <a:gd name="T22" fmla="*/ 551 w 673"/>
              <a:gd name="T23" fmla="*/ 147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73" h="392">
                <a:moveTo>
                  <a:pt x="551" y="147"/>
                </a:moveTo>
                <a:cubicBezTo>
                  <a:pt x="539" y="147"/>
                  <a:pt x="528" y="149"/>
                  <a:pt x="517" y="152"/>
                </a:cubicBezTo>
                <a:cubicBezTo>
                  <a:pt x="505" y="66"/>
                  <a:pt x="431" y="0"/>
                  <a:pt x="341" y="0"/>
                </a:cubicBezTo>
                <a:cubicBezTo>
                  <a:pt x="258" y="0"/>
                  <a:pt x="189" y="57"/>
                  <a:pt x="169" y="133"/>
                </a:cubicBezTo>
                <a:cubicBezTo>
                  <a:pt x="158" y="130"/>
                  <a:pt x="145" y="128"/>
                  <a:pt x="132" y="128"/>
                </a:cubicBezTo>
                <a:cubicBezTo>
                  <a:pt x="59" y="128"/>
                  <a:pt x="0" y="187"/>
                  <a:pt x="0" y="260"/>
                </a:cubicBezTo>
                <a:cubicBezTo>
                  <a:pt x="0" y="333"/>
                  <a:pt x="59" y="392"/>
                  <a:pt x="132" y="392"/>
                </a:cubicBezTo>
                <a:cubicBezTo>
                  <a:pt x="192" y="392"/>
                  <a:pt x="192" y="392"/>
                  <a:pt x="192" y="392"/>
                </a:cubicBezTo>
                <a:cubicBezTo>
                  <a:pt x="519" y="392"/>
                  <a:pt x="519" y="392"/>
                  <a:pt x="519" y="392"/>
                </a:cubicBezTo>
                <a:cubicBezTo>
                  <a:pt x="551" y="392"/>
                  <a:pt x="551" y="392"/>
                  <a:pt x="551" y="392"/>
                </a:cubicBezTo>
                <a:cubicBezTo>
                  <a:pt x="618" y="392"/>
                  <a:pt x="673" y="338"/>
                  <a:pt x="673" y="270"/>
                </a:cubicBezTo>
                <a:cubicBezTo>
                  <a:pt x="673" y="202"/>
                  <a:pt x="618" y="147"/>
                  <a:pt x="551" y="1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0" name="Freeform 198"/>
          <p:cNvSpPr>
            <a:spLocks/>
          </p:cNvSpPr>
          <p:nvPr/>
        </p:nvSpPr>
        <p:spPr bwMode="auto">
          <a:xfrm>
            <a:off x="8625851" y="3000886"/>
            <a:ext cx="175385" cy="96968"/>
          </a:xfrm>
          <a:custGeom>
            <a:avLst/>
            <a:gdLst>
              <a:gd name="T0" fmla="*/ 485 w 594"/>
              <a:gd name="T1" fmla="*/ 130 h 346"/>
              <a:gd name="T2" fmla="*/ 455 w 594"/>
              <a:gd name="T3" fmla="*/ 134 h 346"/>
              <a:gd name="T4" fmla="*/ 301 w 594"/>
              <a:gd name="T5" fmla="*/ 0 h 346"/>
              <a:gd name="T6" fmla="*/ 149 w 594"/>
              <a:gd name="T7" fmla="*/ 118 h 346"/>
              <a:gd name="T8" fmla="*/ 117 w 594"/>
              <a:gd name="T9" fmla="*/ 113 h 346"/>
              <a:gd name="T10" fmla="*/ 0 w 594"/>
              <a:gd name="T11" fmla="*/ 230 h 346"/>
              <a:gd name="T12" fmla="*/ 117 w 594"/>
              <a:gd name="T13" fmla="*/ 346 h 346"/>
              <a:gd name="T14" fmla="*/ 169 w 594"/>
              <a:gd name="T15" fmla="*/ 346 h 346"/>
              <a:gd name="T16" fmla="*/ 458 w 594"/>
              <a:gd name="T17" fmla="*/ 346 h 346"/>
              <a:gd name="T18" fmla="*/ 485 w 594"/>
              <a:gd name="T19" fmla="*/ 346 h 346"/>
              <a:gd name="T20" fmla="*/ 594 w 594"/>
              <a:gd name="T21" fmla="*/ 238 h 346"/>
              <a:gd name="T22" fmla="*/ 485 w 594"/>
              <a:gd name="T23" fmla="*/ 130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4" h="346">
                <a:moveTo>
                  <a:pt x="485" y="130"/>
                </a:moveTo>
                <a:cubicBezTo>
                  <a:pt x="475" y="130"/>
                  <a:pt x="465" y="132"/>
                  <a:pt x="455" y="134"/>
                </a:cubicBezTo>
                <a:cubicBezTo>
                  <a:pt x="445" y="59"/>
                  <a:pt x="379" y="0"/>
                  <a:pt x="301" y="0"/>
                </a:cubicBezTo>
                <a:cubicBezTo>
                  <a:pt x="228" y="0"/>
                  <a:pt x="166" y="50"/>
                  <a:pt x="149" y="118"/>
                </a:cubicBezTo>
                <a:cubicBezTo>
                  <a:pt x="139" y="115"/>
                  <a:pt x="128" y="113"/>
                  <a:pt x="117" y="113"/>
                </a:cubicBezTo>
                <a:cubicBezTo>
                  <a:pt x="52" y="113"/>
                  <a:pt x="0" y="165"/>
                  <a:pt x="0" y="230"/>
                </a:cubicBezTo>
                <a:cubicBezTo>
                  <a:pt x="0" y="294"/>
                  <a:pt x="52" y="346"/>
                  <a:pt x="117" y="346"/>
                </a:cubicBezTo>
                <a:cubicBezTo>
                  <a:pt x="169" y="346"/>
                  <a:pt x="169" y="346"/>
                  <a:pt x="169" y="346"/>
                </a:cubicBezTo>
                <a:cubicBezTo>
                  <a:pt x="458" y="346"/>
                  <a:pt x="458" y="346"/>
                  <a:pt x="458" y="346"/>
                </a:cubicBezTo>
                <a:cubicBezTo>
                  <a:pt x="485" y="346"/>
                  <a:pt x="485" y="346"/>
                  <a:pt x="485" y="346"/>
                </a:cubicBezTo>
                <a:cubicBezTo>
                  <a:pt x="545" y="346"/>
                  <a:pt x="594" y="298"/>
                  <a:pt x="594" y="238"/>
                </a:cubicBezTo>
                <a:cubicBezTo>
                  <a:pt x="594" y="179"/>
                  <a:pt x="545" y="130"/>
                  <a:pt x="485" y="1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206"/>
          <p:cNvSpPr>
            <a:spLocks/>
          </p:cNvSpPr>
          <p:nvPr/>
        </p:nvSpPr>
        <p:spPr bwMode="auto">
          <a:xfrm>
            <a:off x="749674" y="4304571"/>
            <a:ext cx="253511" cy="124290"/>
          </a:xfrm>
          <a:custGeom>
            <a:avLst/>
            <a:gdLst>
              <a:gd name="T0" fmla="*/ 520 w 609"/>
              <a:gd name="T1" fmla="*/ 121 h 299"/>
              <a:gd name="T2" fmla="*/ 510 w 609"/>
              <a:gd name="T3" fmla="*/ 122 h 299"/>
              <a:gd name="T4" fmla="*/ 364 w 609"/>
              <a:gd name="T5" fmla="*/ 0 h 299"/>
              <a:gd name="T6" fmla="*/ 221 w 609"/>
              <a:gd name="T7" fmla="*/ 104 h 299"/>
              <a:gd name="T8" fmla="*/ 182 w 609"/>
              <a:gd name="T9" fmla="*/ 95 h 299"/>
              <a:gd name="T10" fmla="*/ 92 w 609"/>
              <a:gd name="T11" fmla="*/ 164 h 299"/>
              <a:gd name="T12" fmla="*/ 70 w 609"/>
              <a:gd name="T13" fmla="*/ 160 h 299"/>
              <a:gd name="T14" fmla="*/ 0 w 609"/>
              <a:gd name="T15" fmla="*/ 230 h 299"/>
              <a:gd name="T16" fmla="*/ 70 w 609"/>
              <a:gd name="T17" fmla="*/ 299 h 299"/>
              <a:gd name="T18" fmla="*/ 260 w 609"/>
              <a:gd name="T19" fmla="*/ 299 h 299"/>
              <a:gd name="T20" fmla="*/ 273 w 609"/>
              <a:gd name="T21" fmla="*/ 299 h 299"/>
              <a:gd name="T22" fmla="*/ 520 w 609"/>
              <a:gd name="T23" fmla="*/ 299 h 299"/>
              <a:gd name="T24" fmla="*/ 609 w 609"/>
              <a:gd name="T25" fmla="*/ 210 h 299"/>
              <a:gd name="T26" fmla="*/ 520 w 609"/>
              <a:gd name="T27" fmla="*/ 121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09" h="299">
                <a:moveTo>
                  <a:pt x="520" y="121"/>
                </a:moveTo>
                <a:cubicBezTo>
                  <a:pt x="517" y="121"/>
                  <a:pt x="514" y="122"/>
                  <a:pt x="510" y="122"/>
                </a:cubicBezTo>
                <a:cubicBezTo>
                  <a:pt x="497" y="53"/>
                  <a:pt x="437" y="0"/>
                  <a:pt x="364" y="0"/>
                </a:cubicBezTo>
                <a:cubicBezTo>
                  <a:pt x="297" y="0"/>
                  <a:pt x="241" y="44"/>
                  <a:pt x="221" y="104"/>
                </a:cubicBezTo>
                <a:cubicBezTo>
                  <a:pt x="209" y="98"/>
                  <a:pt x="196" y="95"/>
                  <a:pt x="182" y="95"/>
                </a:cubicBezTo>
                <a:cubicBezTo>
                  <a:pt x="139" y="95"/>
                  <a:pt x="103" y="124"/>
                  <a:pt x="92" y="164"/>
                </a:cubicBezTo>
                <a:cubicBezTo>
                  <a:pt x="85" y="161"/>
                  <a:pt x="78" y="160"/>
                  <a:pt x="70" y="160"/>
                </a:cubicBezTo>
                <a:cubicBezTo>
                  <a:pt x="31" y="160"/>
                  <a:pt x="0" y="191"/>
                  <a:pt x="0" y="230"/>
                </a:cubicBezTo>
                <a:cubicBezTo>
                  <a:pt x="0" y="268"/>
                  <a:pt x="31" y="299"/>
                  <a:pt x="70" y="299"/>
                </a:cubicBezTo>
                <a:cubicBezTo>
                  <a:pt x="260" y="299"/>
                  <a:pt x="260" y="299"/>
                  <a:pt x="260" y="299"/>
                </a:cubicBezTo>
                <a:cubicBezTo>
                  <a:pt x="273" y="299"/>
                  <a:pt x="273" y="299"/>
                  <a:pt x="273" y="299"/>
                </a:cubicBezTo>
                <a:cubicBezTo>
                  <a:pt x="520" y="299"/>
                  <a:pt x="520" y="299"/>
                  <a:pt x="520" y="299"/>
                </a:cubicBezTo>
                <a:cubicBezTo>
                  <a:pt x="569" y="299"/>
                  <a:pt x="609" y="259"/>
                  <a:pt x="609" y="210"/>
                </a:cubicBezTo>
                <a:cubicBezTo>
                  <a:pt x="609" y="161"/>
                  <a:pt x="569" y="121"/>
                  <a:pt x="520" y="121"/>
                </a:cubicBezTo>
                <a:close/>
              </a:path>
            </a:pathLst>
          </a:custGeom>
          <a:solidFill>
            <a:srgbClr val="FF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22"/>
          <p:cNvSpPr>
            <a:spLocks/>
          </p:cNvSpPr>
          <p:nvPr/>
        </p:nvSpPr>
        <p:spPr bwMode="auto">
          <a:xfrm>
            <a:off x="-151656" y="3396775"/>
            <a:ext cx="625468" cy="306351"/>
          </a:xfrm>
          <a:custGeom>
            <a:avLst/>
            <a:gdLst>
              <a:gd name="T0" fmla="*/ 58 w 394"/>
              <a:gd name="T1" fmla="*/ 78 h 193"/>
              <a:gd name="T2" fmla="*/ 64 w 394"/>
              <a:gd name="T3" fmla="*/ 79 h 193"/>
              <a:gd name="T4" fmla="*/ 159 w 394"/>
              <a:gd name="T5" fmla="*/ 0 h 193"/>
              <a:gd name="T6" fmla="*/ 251 w 394"/>
              <a:gd name="T7" fmla="*/ 67 h 193"/>
              <a:gd name="T8" fmla="*/ 277 w 394"/>
              <a:gd name="T9" fmla="*/ 61 h 193"/>
              <a:gd name="T10" fmla="*/ 335 w 394"/>
              <a:gd name="T11" fmla="*/ 106 h 193"/>
              <a:gd name="T12" fmla="*/ 349 w 394"/>
              <a:gd name="T13" fmla="*/ 103 h 193"/>
              <a:gd name="T14" fmla="*/ 394 w 394"/>
              <a:gd name="T15" fmla="*/ 148 h 193"/>
              <a:gd name="T16" fmla="*/ 349 w 394"/>
              <a:gd name="T17" fmla="*/ 193 h 193"/>
              <a:gd name="T18" fmla="*/ 226 w 394"/>
              <a:gd name="T19" fmla="*/ 193 h 193"/>
              <a:gd name="T20" fmla="*/ 217 w 394"/>
              <a:gd name="T21" fmla="*/ 193 h 193"/>
              <a:gd name="T22" fmla="*/ 58 w 394"/>
              <a:gd name="T23" fmla="*/ 193 h 193"/>
              <a:gd name="T24" fmla="*/ 0 w 394"/>
              <a:gd name="T25" fmla="*/ 136 h 193"/>
              <a:gd name="T26" fmla="*/ 58 w 394"/>
              <a:gd name="T27" fmla="*/ 78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94" h="193">
                <a:moveTo>
                  <a:pt x="58" y="78"/>
                </a:moveTo>
                <a:cubicBezTo>
                  <a:pt x="60" y="78"/>
                  <a:pt x="62" y="79"/>
                  <a:pt x="64" y="79"/>
                </a:cubicBezTo>
                <a:cubicBezTo>
                  <a:pt x="73" y="34"/>
                  <a:pt x="112" y="0"/>
                  <a:pt x="159" y="0"/>
                </a:cubicBezTo>
                <a:cubicBezTo>
                  <a:pt x="202" y="0"/>
                  <a:pt x="238" y="28"/>
                  <a:pt x="251" y="67"/>
                </a:cubicBezTo>
                <a:cubicBezTo>
                  <a:pt x="259" y="64"/>
                  <a:pt x="267" y="61"/>
                  <a:pt x="277" y="61"/>
                </a:cubicBezTo>
                <a:cubicBezTo>
                  <a:pt x="304" y="61"/>
                  <a:pt x="328" y="80"/>
                  <a:pt x="335" y="106"/>
                </a:cubicBezTo>
                <a:cubicBezTo>
                  <a:pt x="339" y="104"/>
                  <a:pt x="344" y="103"/>
                  <a:pt x="349" y="103"/>
                </a:cubicBezTo>
                <a:cubicBezTo>
                  <a:pt x="374" y="103"/>
                  <a:pt x="394" y="123"/>
                  <a:pt x="394" y="148"/>
                </a:cubicBezTo>
                <a:cubicBezTo>
                  <a:pt x="394" y="173"/>
                  <a:pt x="374" y="193"/>
                  <a:pt x="349" y="193"/>
                </a:cubicBezTo>
                <a:cubicBezTo>
                  <a:pt x="226" y="193"/>
                  <a:pt x="226" y="193"/>
                  <a:pt x="226" y="193"/>
                </a:cubicBezTo>
                <a:cubicBezTo>
                  <a:pt x="217" y="193"/>
                  <a:pt x="217" y="193"/>
                  <a:pt x="217" y="193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6" y="193"/>
                  <a:pt x="0" y="168"/>
                  <a:pt x="0" y="136"/>
                </a:cubicBezTo>
                <a:cubicBezTo>
                  <a:pt x="0" y="104"/>
                  <a:pt x="26" y="78"/>
                  <a:pt x="58" y="7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1" name="Freeform 199"/>
          <p:cNvSpPr>
            <a:spLocks/>
          </p:cNvSpPr>
          <p:nvPr/>
        </p:nvSpPr>
        <p:spPr bwMode="auto">
          <a:xfrm flipH="1">
            <a:off x="1798491" y="4754995"/>
            <a:ext cx="198364" cy="115612"/>
          </a:xfrm>
          <a:custGeom>
            <a:avLst/>
            <a:gdLst>
              <a:gd name="T0" fmla="*/ 77 w 419"/>
              <a:gd name="T1" fmla="*/ 92 h 244"/>
              <a:gd name="T2" fmla="*/ 98 w 419"/>
              <a:gd name="T3" fmla="*/ 95 h 244"/>
              <a:gd name="T4" fmla="*/ 207 w 419"/>
              <a:gd name="T5" fmla="*/ 0 h 244"/>
              <a:gd name="T6" fmla="*/ 314 w 419"/>
              <a:gd name="T7" fmla="*/ 83 h 244"/>
              <a:gd name="T8" fmla="*/ 337 w 419"/>
              <a:gd name="T9" fmla="*/ 80 h 244"/>
              <a:gd name="T10" fmla="*/ 419 w 419"/>
              <a:gd name="T11" fmla="*/ 162 h 244"/>
              <a:gd name="T12" fmla="*/ 337 w 419"/>
              <a:gd name="T13" fmla="*/ 244 h 244"/>
              <a:gd name="T14" fmla="*/ 300 w 419"/>
              <a:gd name="T15" fmla="*/ 244 h 244"/>
              <a:gd name="T16" fmla="*/ 96 w 419"/>
              <a:gd name="T17" fmla="*/ 244 h 244"/>
              <a:gd name="T18" fmla="*/ 77 w 419"/>
              <a:gd name="T19" fmla="*/ 244 h 244"/>
              <a:gd name="T20" fmla="*/ 0 w 419"/>
              <a:gd name="T21" fmla="*/ 168 h 244"/>
              <a:gd name="T22" fmla="*/ 77 w 419"/>
              <a:gd name="T23" fmla="*/ 9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9" h="244">
                <a:moveTo>
                  <a:pt x="77" y="92"/>
                </a:moveTo>
                <a:cubicBezTo>
                  <a:pt x="84" y="92"/>
                  <a:pt x="91" y="93"/>
                  <a:pt x="98" y="95"/>
                </a:cubicBezTo>
                <a:cubicBezTo>
                  <a:pt x="105" y="41"/>
                  <a:pt x="151" y="0"/>
                  <a:pt x="207" y="0"/>
                </a:cubicBezTo>
                <a:cubicBezTo>
                  <a:pt x="259" y="0"/>
                  <a:pt x="302" y="35"/>
                  <a:pt x="314" y="83"/>
                </a:cubicBezTo>
                <a:cubicBezTo>
                  <a:pt x="321" y="81"/>
                  <a:pt x="329" y="80"/>
                  <a:pt x="337" y="80"/>
                </a:cubicBezTo>
                <a:cubicBezTo>
                  <a:pt x="382" y="80"/>
                  <a:pt x="419" y="117"/>
                  <a:pt x="419" y="162"/>
                </a:cubicBezTo>
                <a:cubicBezTo>
                  <a:pt x="419" y="208"/>
                  <a:pt x="382" y="244"/>
                  <a:pt x="337" y="244"/>
                </a:cubicBezTo>
                <a:cubicBezTo>
                  <a:pt x="300" y="244"/>
                  <a:pt x="300" y="244"/>
                  <a:pt x="300" y="244"/>
                </a:cubicBezTo>
                <a:cubicBezTo>
                  <a:pt x="96" y="244"/>
                  <a:pt x="96" y="244"/>
                  <a:pt x="96" y="244"/>
                </a:cubicBezTo>
                <a:cubicBezTo>
                  <a:pt x="77" y="244"/>
                  <a:pt x="77" y="244"/>
                  <a:pt x="77" y="244"/>
                </a:cubicBezTo>
                <a:cubicBezTo>
                  <a:pt x="34" y="244"/>
                  <a:pt x="0" y="210"/>
                  <a:pt x="0" y="168"/>
                </a:cubicBezTo>
                <a:cubicBezTo>
                  <a:pt x="0" y="126"/>
                  <a:pt x="34" y="92"/>
                  <a:pt x="77" y="9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 flipH="1">
            <a:off x="8252696" y="4698153"/>
            <a:ext cx="983259" cy="456472"/>
            <a:chOff x="5326379" y="4620128"/>
            <a:chExt cx="1298071" cy="602622"/>
          </a:xfrm>
        </p:grpSpPr>
        <p:sp>
          <p:nvSpPr>
            <p:cNvPr id="1188" name="Freeform 186"/>
            <p:cNvSpPr>
              <a:spLocks/>
            </p:cNvSpPr>
            <p:nvPr/>
          </p:nvSpPr>
          <p:spPr bwMode="auto">
            <a:xfrm>
              <a:off x="5326379" y="4620128"/>
              <a:ext cx="1298071" cy="602622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9" name="Freeform 187"/>
            <p:cNvSpPr>
              <a:spLocks/>
            </p:cNvSpPr>
            <p:nvPr/>
          </p:nvSpPr>
          <p:spPr bwMode="auto">
            <a:xfrm>
              <a:off x="5566371" y="4620128"/>
              <a:ext cx="781484" cy="418100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0" name="Freeform 188"/>
            <p:cNvSpPr>
              <a:spLocks/>
            </p:cNvSpPr>
            <p:nvPr/>
          </p:nvSpPr>
          <p:spPr bwMode="auto">
            <a:xfrm>
              <a:off x="5326379" y="4620128"/>
              <a:ext cx="650545" cy="602622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1" name="Freeform 189"/>
            <p:cNvSpPr>
              <a:spLocks/>
            </p:cNvSpPr>
            <p:nvPr/>
          </p:nvSpPr>
          <p:spPr bwMode="auto">
            <a:xfrm>
              <a:off x="5566371" y="4620128"/>
              <a:ext cx="410553" cy="40451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 flipH="1">
            <a:off x="6703919" y="4982374"/>
            <a:ext cx="214039" cy="172575"/>
            <a:chOff x="7106699" y="4752954"/>
            <a:chExt cx="564888" cy="455457"/>
          </a:xfrm>
        </p:grpSpPr>
        <p:sp>
          <p:nvSpPr>
            <p:cNvPr id="12" name="Freeform 212"/>
            <p:cNvSpPr>
              <a:spLocks/>
            </p:cNvSpPr>
            <p:nvPr/>
          </p:nvSpPr>
          <p:spPr bwMode="auto">
            <a:xfrm>
              <a:off x="7106699" y="4752954"/>
              <a:ext cx="564888" cy="455457"/>
            </a:xfrm>
            <a:custGeom>
              <a:avLst/>
              <a:gdLst>
                <a:gd name="T0" fmla="*/ 0 w 1497"/>
                <a:gd name="T1" fmla="*/ 1207 h 1207"/>
                <a:gd name="T2" fmla="*/ 752 w 1497"/>
                <a:gd name="T3" fmla="*/ 0 h 1207"/>
                <a:gd name="T4" fmla="*/ 1497 w 1497"/>
                <a:gd name="T5" fmla="*/ 1207 h 1207"/>
                <a:gd name="T6" fmla="*/ 0 w 1497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7" h="1207">
                  <a:moveTo>
                    <a:pt x="0" y="1207"/>
                  </a:moveTo>
                  <a:lnTo>
                    <a:pt x="752" y="0"/>
                  </a:lnTo>
                  <a:lnTo>
                    <a:pt x="1497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13"/>
            <p:cNvSpPr>
              <a:spLocks/>
            </p:cNvSpPr>
            <p:nvPr/>
          </p:nvSpPr>
          <p:spPr bwMode="auto">
            <a:xfrm>
              <a:off x="7106699" y="4752954"/>
              <a:ext cx="283764" cy="455457"/>
            </a:xfrm>
            <a:custGeom>
              <a:avLst/>
              <a:gdLst>
                <a:gd name="T0" fmla="*/ 0 w 752"/>
                <a:gd name="T1" fmla="*/ 1207 h 1207"/>
                <a:gd name="T2" fmla="*/ 752 w 752"/>
                <a:gd name="T3" fmla="*/ 0 h 1207"/>
                <a:gd name="T4" fmla="*/ 752 w 752"/>
                <a:gd name="T5" fmla="*/ 1207 h 1207"/>
                <a:gd name="T6" fmla="*/ 0 w 752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2" h="1207">
                  <a:moveTo>
                    <a:pt x="0" y="1207"/>
                  </a:moveTo>
                  <a:lnTo>
                    <a:pt x="752" y="0"/>
                  </a:lnTo>
                  <a:lnTo>
                    <a:pt x="752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45" name="组合 1244"/>
          <p:cNvGrpSpPr/>
          <p:nvPr/>
        </p:nvGrpSpPr>
        <p:grpSpPr>
          <a:xfrm flipH="1">
            <a:off x="6800226" y="4783292"/>
            <a:ext cx="753561" cy="360366"/>
            <a:chOff x="2919899" y="4674312"/>
            <a:chExt cx="1638404" cy="783513"/>
          </a:xfrm>
        </p:grpSpPr>
        <p:sp>
          <p:nvSpPr>
            <p:cNvPr id="25" name="Freeform 225"/>
            <p:cNvSpPr>
              <a:spLocks/>
            </p:cNvSpPr>
            <p:nvPr/>
          </p:nvSpPr>
          <p:spPr bwMode="auto">
            <a:xfrm>
              <a:off x="2919899" y="4674312"/>
              <a:ext cx="1638404" cy="783513"/>
            </a:xfrm>
            <a:custGeom>
              <a:avLst/>
              <a:gdLst>
                <a:gd name="T0" fmla="*/ 0 w 1997"/>
                <a:gd name="T1" fmla="*/ 955 h 955"/>
                <a:gd name="T2" fmla="*/ 1002 w 1997"/>
                <a:gd name="T3" fmla="*/ 0 h 955"/>
                <a:gd name="T4" fmla="*/ 1997 w 1997"/>
                <a:gd name="T5" fmla="*/ 955 h 955"/>
                <a:gd name="T6" fmla="*/ 0 w 1997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7" h="955">
                  <a:moveTo>
                    <a:pt x="0" y="955"/>
                  </a:moveTo>
                  <a:lnTo>
                    <a:pt x="1002" y="0"/>
                  </a:lnTo>
                  <a:lnTo>
                    <a:pt x="1997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26"/>
            <p:cNvSpPr>
              <a:spLocks/>
            </p:cNvSpPr>
            <p:nvPr/>
          </p:nvSpPr>
          <p:spPr bwMode="auto">
            <a:xfrm>
              <a:off x="2919899" y="4674312"/>
              <a:ext cx="822073" cy="783513"/>
            </a:xfrm>
            <a:custGeom>
              <a:avLst/>
              <a:gdLst>
                <a:gd name="T0" fmla="*/ 0 w 1002"/>
                <a:gd name="T1" fmla="*/ 955 h 955"/>
                <a:gd name="T2" fmla="*/ 1002 w 1002"/>
                <a:gd name="T3" fmla="*/ 0 h 955"/>
                <a:gd name="T4" fmla="*/ 1002 w 1002"/>
                <a:gd name="T5" fmla="*/ 955 h 955"/>
                <a:gd name="T6" fmla="*/ 0 w 1002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2" h="955">
                  <a:moveTo>
                    <a:pt x="0" y="955"/>
                  </a:moveTo>
                  <a:lnTo>
                    <a:pt x="1002" y="0"/>
                  </a:lnTo>
                  <a:lnTo>
                    <a:pt x="1002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 flipH="1">
            <a:off x="7239612" y="4176098"/>
            <a:ext cx="1298449" cy="990343"/>
            <a:chOff x="6035790" y="4230520"/>
            <a:chExt cx="1298449" cy="990343"/>
          </a:xfrm>
        </p:grpSpPr>
        <p:grpSp>
          <p:nvGrpSpPr>
            <p:cNvPr id="49" name="组合 48"/>
            <p:cNvGrpSpPr/>
            <p:nvPr/>
          </p:nvGrpSpPr>
          <p:grpSpPr>
            <a:xfrm>
              <a:off x="6035790" y="4314100"/>
              <a:ext cx="1298449" cy="906763"/>
              <a:chOff x="6035790" y="4314100"/>
              <a:chExt cx="1298449" cy="906763"/>
            </a:xfrm>
          </p:grpSpPr>
          <p:sp>
            <p:nvSpPr>
              <p:cNvPr id="7" name="Freeform 207"/>
              <p:cNvSpPr>
                <a:spLocks/>
              </p:cNvSpPr>
              <p:nvPr/>
            </p:nvSpPr>
            <p:spPr bwMode="auto">
              <a:xfrm>
                <a:off x="6035790" y="4314100"/>
                <a:ext cx="1298449" cy="906763"/>
              </a:xfrm>
              <a:custGeom>
                <a:avLst/>
                <a:gdLst>
                  <a:gd name="T0" fmla="*/ 0 w 3441"/>
                  <a:gd name="T1" fmla="*/ 2403 h 2403"/>
                  <a:gd name="T2" fmla="*/ 1725 w 3441"/>
                  <a:gd name="T3" fmla="*/ 0 h 2403"/>
                  <a:gd name="T4" fmla="*/ 3441 w 3441"/>
                  <a:gd name="T5" fmla="*/ 2403 h 2403"/>
                  <a:gd name="T6" fmla="*/ 0 w 3441"/>
                  <a:gd name="T7" fmla="*/ 2403 h 2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41" h="2403">
                    <a:moveTo>
                      <a:pt x="0" y="2403"/>
                    </a:moveTo>
                    <a:lnTo>
                      <a:pt x="1725" y="0"/>
                    </a:lnTo>
                    <a:lnTo>
                      <a:pt x="3441" y="2403"/>
                    </a:lnTo>
                    <a:lnTo>
                      <a:pt x="0" y="2403"/>
                    </a:lnTo>
                    <a:close/>
                  </a:path>
                </a:pathLst>
              </a:custGeom>
              <a:solidFill>
                <a:srgbClr val="DACD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208"/>
              <p:cNvSpPr>
                <a:spLocks/>
              </p:cNvSpPr>
              <p:nvPr/>
            </p:nvSpPr>
            <p:spPr bwMode="auto">
              <a:xfrm>
                <a:off x="6276537" y="4314100"/>
                <a:ext cx="781107" cy="628659"/>
              </a:xfrm>
              <a:custGeom>
                <a:avLst/>
                <a:gdLst>
                  <a:gd name="T0" fmla="*/ 332 w 876"/>
                  <a:gd name="T1" fmla="*/ 539 h 705"/>
                  <a:gd name="T2" fmla="*/ 405 w 876"/>
                  <a:gd name="T3" fmla="*/ 682 h 705"/>
                  <a:gd name="T4" fmla="*/ 494 w 876"/>
                  <a:gd name="T5" fmla="*/ 518 h 705"/>
                  <a:gd name="T6" fmla="*/ 595 w 876"/>
                  <a:gd name="T7" fmla="*/ 631 h 705"/>
                  <a:gd name="T8" fmla="*/ 702 w 876"/>
                  <a:gd name="T9" fmla="*/ 557 h 705"/>
                  <a:gd name="T10" fmla="*/ 796 w 876"/>
                  <a:gd name="T11" fmla="*/ 633 h 705"/>
                  <a:gd name="T12" fmla="*/ 876 w 876"/>
                  <a:gd name="T13" fmla="*/ 583 h 705"/>
                  <a:gd name="T14" fmla="*/ 876 w 876"/>
                  <a:gd name="T15" fmla="*/ 583 h 705"/>
                  <a:gd name="T16" fmla="*/ 460 w 876"/>
                  <a:gd name="T17" fmla="*/ 0 h 705"/>
                  <a:gd name="T18" fmla="*/ 0 w 876"/>
                  <a:gd name="T19" fmla="*/ 642 h 705"/>
                  <a:gd name="T20" fmla="*/ 7 w 876"/>
                  <a:gd name="T21" fmla="*/ 647 h 705"/>
                  <a:gd name="T22" fmla="*/ 112 w 876"/>
                  <a:gd name="T23" fmla="*/ 584 h 705"/>
                  <a:gd name="T24" fmla="*/ 179 w 876"/>
                  <a:gd name="T25" fmla="*/ 705 h 705"/>
                  <a:gd name="T26" fmla="*/ 332 w 876"/>
                  <a:gd name="T27" fmla="*/ 539 h 7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76" h="705">
                    <a:moveTo>
                      <a:pt x="332" y="539"/>
                    </a:moveTo>
                    <a:cubicBezTo>
                      <a:pt x="405" y="682"/>
                      <a:pt x="405" y="682"/>
                      <a:pt x="405" y="682"/>
                    </a:cubicBezTo>
                    <a:cubicBezTo>
                      <a:pt x="494" y="518"/>
                      <a:pt x="494" y="518"/>
                      <a:pt x="494" y="518"/>
                    </a:cubicBezTo>
                    <a:cubicBezTo>
                      <a:pt x="595" y="631"/>
                      <a:pt x="595" y="631"/>
                      <a:pt x="595" y="631"/>
                    </a:cubicBezTo>
                    <a:cubicBezTo>
                      <a:pt x="702" y="557"/>
                      <a:pt x="702" y="557"/>
                      <a:pt x="702" y="557"/>
                    </a:cubicBezTo>
                    <a:cubicBezTo>
                      <a:pt x="702" y="557"/>
                      <a:pt x="787" y="636"/>
                      <a:pt x="796" y="633"/>
                    </a:cubicBezTo>
                    <a:cubicBezTo>
                      <a:pt x="806" y="631"/>
                      <a:pt x="876" y="583"/>
                      <a:pt x="876" y="583"/>
                    </a:cubicBezTo>
                    <a:cubicBezTo>
                      <a:pt x="876" y="583"/>
                      <a:pt x="876" y="583"/>
                      <a:pt x="876" y="583"/>
                    </a:cubicBezTo>
                    <a:cubicBezTo>
                      <a:pt x="460" y="0"/>
                      <a:pt x="460" y="0"/>
                      <a:pt x="460" y="0"/>
                    </a:cubicBezTo>
                    <a:cubicBezTo>
                      <a:pt x="0" y="642"/>
                      <a:pt x="0" y="642"/>
                      <a:pt x="0" y="642"/>
                    </a:cubicBezTo>
                    <a:cubicBezTo>
                      <a:pt x="7" y="647"/>
                      <a:pt x="7" y="647"/>
                      <a:pt x="7" y="647"/>
                    </a:cubicBezTo>
                    <a:cubicBezTo>
                      <a:pt x="112" y="584"/>
                      <a:pt x="112" y="584"/>
                      <a:pt x="112" y="584"/>
                    </a:cubicBezTo>
                    <a:cubicBezTo>
                      <a:pt x="179" y="705"/>
                      <a:pt x="179" y="705"/>
                      <a:pt x="179" y="705"/>
                    </a:cubicBezTo>
                    <a:lnTo>
                      <a:pt x="332" y="5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209"/>
              <p:cNvSpPr>
                <a:spLocks/>
              </p:cNvSpPr>
              <p:nvPr/>
            </p:nvSpPr>
            <p:spPr bwMode="auto">
              <a:xfrm>
                <a:off x="6035790" y="4314100"/>
                <a:ext cx="650922" cy="906763"/>
              </a:xfrm>
              <a:custGeom>
                <a:avLst/>
                <a:gdLst>
                  <a:gd name="T0" fmla="*/ 0 w 1725"/>
                  <a:gd name="T1" fmla="*/ 2403 h 2403"/>
                  <a:gd name="T2" fmla="*/ 1725 w 1725"/>
                  <a:gd name="T3" fmla="*/ 0 h 2403"/>
                  <a:gd name="T4" fmla="*/ 1725 w 1725"/>
                  <a:gd name="T5" fmla="*/ 2403 h 2403"/>
                  <a:gd name="T6" fmla="*/ 0 w 1725"/>
                  <a:gd name="T7" fmla="*/ 2403 h 2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25" h="2403">
                    <a:moveTo>
                      <a:pt x="0" y="2403"/>
                    </a:moveTo>
                    <a:lnTo>
                      <a:pt x="1725" y="0"/>
                    </a:lnTo>
                    <a:lnTo>
                      <a:pt x="1725" y="2403"/>
                    </a:lnTo>
                    <a:lnTo>
                      <a:pt x="0" y="2403"/>
                    </a:lnTo>
                    <a:close/>
                  </a:path>
                </a:pathLst>
              </a:custGeom>
              <a:solidFill>
                <a:srgbClr val="B998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210"/>
              <p:cNvSpPr>
                <a:spLocks/>
              </p:cNvSpPr>
              <p:nvPr/>
            </p:nvSpPr>
            <p:spPr bwMode="auto">
              <a:xfrm>
                <a:off x="6276537" y="4314100"/>
                <a:ext cx="410175" cy="628659"/>
              </a:xfrm>
              <a:custGeom>
                <a:avLst/>
                <a:gdLst>
                  <a:gd name="T0" fmla="*/ 16 w 1087"/>
                  <a:gd name="T1" fmla="*/ 1529 h 1666"/>
                  <a:gd name="T2" fmla="*/ 222 w 1087"/>
                  <a:gd name="T3" fmla="*/ 1467 h 1666"/>
                  <a:gd name="T4" fmla="*/ 423 w 1087"/>
                  <a:gd name="T5" fmla="*/ 1666 h 1666"/>
                  <a:gd name="T6" fmla="*/ 785 w 1087"/>
                  <a:gd name="T7" fmla="*/ 1274 h 1666"/>
                  <a:gd name="T8" fmla="*/ 957 w 1087"/>
                  <a:gd name="T9" fmla="*/ 1612 h 1666"/>
                  <a:gd name="T10" fmla="*/ 1087 w 1087"/>
                  <a:gd name="T11" fmla="*/ 1371 h 1666"/>
                  <a:gd name="T12" fmla="*/ 1087 w 1087"/>
                  <a:gd name="T13" fmla="*/ 0 h 1666"/>
                  <a:gd name="T14" fmla="*/ 0 w 1087"/>
                  <a:gd name="T15" fmla="*/ 1517 h 1666"/>
                  <a:gd name="T16" fmla="*/ 16 w 1087"/>
                  <a:gd name="T17" fmla="*/ 1529 h 1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7" h="1666">
                    <a:moveTo>
                      <a:pt x="16" y="1529"/>
                    </a:moveTo>
                    <a:lnTo>
                      <a:pt x="222" y="1467"/>
                    </a:lnTo>
                    <a:lnTo>
                      <a:pt x="423" y="1666"/>
                    </a:lnTo>
                    <a:lnTo>
                      <a:pt x="785" y="1274"/>
                    </a:lnTo>
                    <a:lnTo>
                      <a:pt x="957" y="1612"/>
                    </a:lnTo>
                    <a:lnTo>
                      <a:pt x="1087" y="1371"/>
                    </a:lnTo>
                    <a:lnTo>
                      <a:pt x="1087" y="0"/>
                    </a:lnTo>
                    <a:lnTo>
                      <a:pt x="0" y="1517"/>
                    </a:lnTo>
                    <a:lnTo>
                      <a:pt x="16" y="1529"/>
                    </a:lnTo>
                    <a:close/>
                  </a:path>
                </a:pathLst>
              </a:custGeom>
              <a:solidFill>
                <a:srgbClr val="CDB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231" name="Group 267"/>
            <p:cNvGrpSpPr>
              <a:grpSpLocks noChangeAspect="1"/>
            </p:cNvGrpSpPr>
            <p:nvPr/>
          </p:nvGrpSpPr>
          <p:grpSpPr bwMode="auto">
            <a:xfrm>
              <a:off x="6674984" y="4230520"/>
              <a:ext cx="79681" cy="97674"/>
              <a:chOff x="2540" y="1202"/>
              <a:chExt cx="682" cy="836"/>
            </a:xfrm>
          </p:grpSpPr>
          <p:sp>
            <p:nvSpPr>
              <p:cNvPr id="1233" name="Freeform 268"/>
              <p:cNvSpPr>
                <a:spLocks/>
              </p:cNvSpPr>
              <p:nvPr/>
            </p:nvSpPr>
            <p:spPr bwMode="auto">
              <a:xfrm>
                <a:off x="2540" y="1969"/>
                <a:ext cx="174" cy="69"/>
              </a:xfrm>
              <a:custGeom>
                <a:avLst/>
                <a:gdLst>
                  <a:gd name="T0" fmla="*/ 73 w 73"/>
                  <a:gd name="T1" fmla="*/ 22 h 29"/>
                  <a:gd name="T2" fmla="*/ 66 w 73"/>
                  <a:gd name="T3" fmla="*/ 29 h 29"/>
                  <a:gd name="T4" fmla="*/ 7 w 73"/>
                  <a:gd name="T5" fmla="*/ 29 h 29"/>
                  <a:gd name="T6" fmla="*/ 0 w 73"/>
                  <a:gd name="T7" fmla="*/ 22 h 29"/>
                  <a:gd name="T8" fmla="*/ 0 w 73"/>
                  <a:gd name="T9" fmla="*/ 7 h 29"/>
                  <a:gd name="T10" fmla="*/ 7 w 73"/>
                  <a:gd name="T11" fmla="*/ 0 h 29"/>
                  <a:gd name="T12" fmla="*/ 66 w 73"/>
                  <a:gd name="T13" fmla="*/ 0 h 29"/>
                  <a:gd name="T14" fmla="*/ 73 w 73"/>
                  <a:gd name="T15" fmla="*/ 7 h 29"/>
                  <a:gd name="T16" fmla="*/ 73 w 73"/>
                  <a:gd name="T17" fmla="*/ 2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" h="29">
                    <a:moveTo>
                      <a:pt x="73" y="22"/>
                    </a:moveTo>
                    <a:cubicBezTo>
                      <a:pt x="73" y="26"/>
                      <a:pt x="70" y="29"/>
                      <a:pt x="66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3" y="29"/>
                      <a:pt x="0" y="26"/>
                      <a:pt x="0" y="2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3"/>
                      <a:pt x="73" y="7"/>
                    </a:cubicBezTo>
                    <a:cubicBezTo>
                      <a:pt x="73" y="22"/>
                      <a:pt x="73" y="22"/>
                      <a:pt x="73" y="22"/>
                    </a:cubicBezTo>
                  </a:path>
                </a:pathLst>
              </a:custGeom>
              <a:solidFill>
                <a:srgbClr val="F2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4" name="Freeform 269"/>
              <p:cNvSpPr>
                <a:spLocks/>
              </p:cNvSpPr>
              <p:nvPr/>
            </p:nvSpPr>
            <p:spPr bwMode="auto">
              <a:xfrm>
                <a:off x="2576" y="1202"/>
                <a:ext cx="100" cy="831"/>
              </a:xfrm>
              <a:custGeom>
                <a:avLst/>
                <a:gdLst>
                  <a:gd name="T0" fmla="*/ 42 w 42"/>
                  <a:gd name="T1" fmla="*/ 322 h 349"/>
                  <a:gd name="T2" fmla="*/ 21 w 42"/>
                  <a:gd name="T3" fmla="*/ 349 h 349"/>
                  <a:gd name="T4" fmla="*/ 0 w 42"/>
                  <a:gd name="T5" fmla="*/ 322 h 349"/>
                  <a:gd name="T6" fmla="*/ 0 w 42"/>
                  <a:gd name="T7" fmla="*/ 27 h 349"/>
                  <a:gd name="T8" fmla="*/ 21 w 42"/>
                  <a:gd name="T9" fmla="*/ 0 h 349"/>
                  <a:gd name="T10" fmla="*/ 42 w 42"/>
                  <a:gd name="T11" fmla="*/ 27 h 349"/>
                  <a:gd name="T12" fmla="*/ 42 w 42"/>
                  <a:gd name="T13" fmla="*/ 322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49">
                    <a:moveTo>
                      <a:pt x="42" y="322"/>
                    </a:moveTo>
                    <a:cubicBezTo>
                      <a:pt x="42" y="337"/>
                      <a:pt x="34" y="349"/>
                      <a:pt x="21" y="349"/>
                    </a:cubicBezTo>
                    <a:cubicBezTo>
                      <a:pt x="8" y="349"/>
                      <a:pt x="0" y="337"/>
                      <a:pt x="0" y="322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2"/>
                      <a:pt x="8" y="0"/>
                      <a:pt x="21" y="0"/>
                    </a:cubicBezTo>
                    <a:cubicBezTo>
                      <a:pt x="34" y="0"/>
                      <a:pt x="42" y="12"/>
                      <a:pt x="42" y="27"/>
                    </a:cubicBezTo>
                    <a:cubicBezTo>
                      <a:pt x="42" y="322"/>
                      <a:pt x="42" y="322"/>
                      <a:pt x="42" y="322"/>
                    </a:cubicBezTo>
                  </a:path>
                </a:pathLst>
              </a:custGeom>
              <a:solidFill>
                <a:srgbClr val="F2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5" name="Rectangle 270"/>
              <p:cNvSpPr>
                <a:spLocks noChangeArrowheads="1"/>
              </p:cNvSpPr>
              <p:nvPr/>
            </p:nvSpPr>
            <p:spPr bwMode="auto">
              <a:xfrm>
                <a:off x="2576" y="1957"/>
                <a:ext cx="100" cy="12"/>
              </a:xfrm>
              <a:prstGeom prst="rect">
                <a:avLst/>
              </a:pr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6" name="Rectangle 271"/>
              <p:cNvSpPr>
                <a:spLocks noChangeArrowheads="1"/>
              </p:cNvSpPr>
              <p:nvPr/>
            </p:nvSpPr>
            <p:spPr bwMode="auto">
              <a:xfrm>
                <a:off x="2576" y="1957"/>
                <a:ext cx="100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7" name="Freeform 272"/>
              <p:cNvSpPr>
                <a:spLocks/>
              </p:cNvSpPr>
              <p:nvPr/>
            </p:nvSpPr>
            <p:spPr bwMode="auto">
              <a:xfrm>
                <a:off x="2626" y="1969"/>
                <a:ext cx="88" cy="69"/>
              </a:xfrm>
              <a:custGeom>
                <a:avLst/>
                <a:gdLst>
                  <a:gd name="T0" fmla="*/ 30 w 37"/>
                  <a:gd name="T1" fmla="*/ 0 h 29"/>
                  <a:gd name="T2" fmla="*/ 21 w 37"/>
                  <a:gd name="T3" fmla="*/ 0 h 29"/>
                  <a:gd name="T4" fmla="*/ 0 w 37"/>
                  <a:gd name="T5" fmla="*/ 27 h 29"/>
                  <a:gd name="T6" fmla="*/ 0 w 37"/>
                  <a:gd name="T7" fmla="*/ 29 h 29"/>
                  <a:gd name="T8" fmla="*/ 30 w 37"/>
                  <a:gd name="T9" fmla="*/ 29 h 29"/>
                  <a:gd name="T10" fmla="*/ 37 w 37"/>
                  <a:gd name="T11" fmla="*/ 22 h 29"/>
                  <a:gd name="T12" fmla="*/ 37 w 37"/>
                  <a:gd name="T13" fmla="*/ 7 h 29"/>
                  <a:gd name="T14" fmla="*/ 30 w 37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29">
                    <a:moveTo>
                      <a:pt x="30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15"/>
                      <a:pt x="13" y="27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4" y="29"/>
                      <a:pt x="37" y="26"/>
                      <a:pt x="37" y="22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3"/>
                      <a:pt x="34" y="0"/>
                      <a:pt x="30" y="0"/>
                    </a:cubicBezTo>
                  </a:path>
                </a:pathLst>
              </a:custGeom>
              <a:solidFill>
                <a:srgbClr val="C7CA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8" name="Freeform 273"/>
              <p:cNvSpPr>
                <a:spLocks noEditPoints="1"/>
              </p:cNvSpPr>
              <p:nvPr/>
            </p:nvSpPr>
            <p:spPr bwMode="auto">
              <a:xfrm>
                <a:off x="2626" y="1202"/>
                <a:ext cx="50" cy="831"/>
              </a:xfrm>
              <a:custGeom>
                <a:avLst/>
                <a:gdLst>
                  <a:gd name="T0" fmla="*/ 21 w 21"/>
                  <a:gd name="T1" fmla="*/ 322 h 349"/>
                  <a:gd name="T2" fmla="*/ 0 w 21"/>
                  <a:gd name="T3" fmla="*/ 322 h 349"/>
                  <a:gd name="T4" fmla="*/ 0 w 21"/>
                  <a:gd name="T5" fmla="*/ 349 h 349"/>
                  <a:gd name="T6" fmla="*/ 21 w 21"/>
                  <a:gd name="T7" fmla="*/ 322 h 349"/>
                  <a:gd name="T8" fmla="*/ 21 w 21"/>
                  <a:gd name="T9" fmla="*/ 322 h 349"/>
                  <a:gd name="T10" fmla="*/ 0 w 21"/>
                  <a:gd name="T11" fmla="*/ 0 h 349"/>
                  <a:gd name="T12" fmla="*/ 0 w 21"/>
                  <a:gd name="T13" fmla="*/ 317 h 349"/>
                  <a:gd name="T14" fmla="*/ 21 w 21"/>
                  <a:gd name="T15" fmla="*/ 317 h 349"/>
                  <a:gd name="T16" fmla="*/ 21 w 21"/>
                  <a:gd name="T17" fmla="*/ 27 h 349"/>
                  <a:gd name="T18" fmla="*/ 0 w 21"/>
                  <a:gd name="T19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349">
                    <a:moveTo>
                      <a:pt x="21" y="322"/>
                    </a:moveTo>
                    <a:cubicBezTo>
                      <a:pt x="0" y="322"/>
                      <a:pt x="0" y="322"/>
                      <a:pt x="0" y="322"/>
                    </a:cubicBezTo>
                    <a:cubicBezTo>
                      <a:pt x="0" y="349"/>
                      <a:pt x="0" y="349"/>
                      <a:pt x="0" y="349"/>
                    </a:cubicBezTo>
                    <a:cubicBezTo>
                      <a:pt x="13" y="349"/>
                      <a:pt x="21" y="337"/>
                      <a:pt x="21" y="322"/>
                    </a:cubicBezTo>
                    <a:cubicBezTo>
                      <a:pt x="21" y="322"/>
                      <a:pt x="21" y="322"/>
                      <a:pt x="21" y="322"/>
                    </a:cubicBezTo>
                    <a:moveTo>
                      <a:pt x="0" y="0"/>
                    </a:moveTo>
                    <a:cubicBezTo>
                      <a:pt x="0" y="317"/>
                      <a:pt x="0" y="317"/>
                      <a:pt x="0" y="317"/>
                    </a:cubicBezTo>
                    <a:cubicBezTo>
                      <a:pt x="21" y="317"/>
                      <a:pt x="21" y="317"/>
                      <a:pt x="21" y="31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12"/>
                      <a:pt x="13" y="0"/>
                      <a:pt x="0" y="0"/>
                    </a:cubicBezTo>
                  </a:path>
                </a:pathLst>
              </a:custGeom>
              <a:solidFill>
                <a:srgbClr val="C7CA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9" name="Freeform 274"/>
              <p:cNvSpPr>
                <a:spLocks/>
              </p:cNvSpPr>
              <p:nvPr/>
            </p:nvSpPr>
            <p:spPr bwMode="auto">
              <a:xfrm>
                <a:off x="2626" y="1957"/>
                <a:ext cx="50" cy="12"/>
              </a:xfrm>
              <a:custGeom>
                <a:avLst/>
                <a:gdLst>
                  <a:gd name="T0" fmla="*/ 50 w 50"/>
                  <a:gd name="T1" fmla="*/ 0 h 12"/>
                  <a:gd name="T2" fmla="*/ 50 w 50"/>
                  <a:gd name="T3" fmla="*/ 0 h 12"/>
                  <a:gd name="T4" fmla="*/ 0 w 50"/>
                  <a:gd name="T5" fmla="*/ 0 h 12"/>
                  <a:gd name="T6" fmla="*/ 0 w 50"/>
                  <a:gd name="T7" fmla="*/ 12 h 12"/>
                  <a:gd name="T8" fmla="*/ 50 w 50"/>
                  <a:gd name="T9" fmla="*/ 12 h 12"/>
                  <a:gd name="T10" fmla="*/ 50 w 5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2">
                    <a:moveTo>
                      <a:pt x="50" y="0"/>
                    </a:moveTo>
                    <a:lnTo>
                      <a:pt x="5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50" y="12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7E7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0" name="Freeform 275"/>
              <p:cNvSpPr>
                <a:spLocks/>
              </p:cNvSpPr>
              <p:nvPr/>
            </p:nvSpPr>
            <p:spPr bwMode="auto">
              <a:xfrm>
                <a:off x="2626" y="1957"/>
                <a:ext cx="50" cy="12"/>
              </a:xfrm>
              <a:custGeom>
                <a:avLst/>
                <a:gdLst>
                  <a:gd name="T0" fmla="*/ 50 w 50"/>
                  <a:gd name="T1" fmla="*/ 0 h 12"/>
                  <a:gd name="T2" fmla="*/ 50 w 50"/>
                  <a:gd name="T3" fmla="*/ 0 h 12"/>
                  <a:gd name="T4" fmla="*/ 0 w 50"/>
                  <a:gd name="T5" fmla="*/ 0 h 12"/>
                  <a:gd name="T6" fmla="*/ 0 w 50"/>
                  <a:gd name="T7" fmla="*/ 12 h 12"/>
                  <a:gd name="T8" fmla="*/ 50 w 50"/>
                  <a:gd name="T9" fmla="*/ 12 h 12"/>
                  <a:gd name="T10" fmla="*/ 50 w 5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2">
                    <a:moveTo>
                      <a:pt x="50" y="0"/>
                    </a:moveTo>
                    <a:lnTo>
                      <a:pt x="5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50" y="12"/>
                    </a:lnTo>
                    <a:lnTo>
                      <a:pt x="5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1" name="Freeform 276"/>
              <p:cNvSpPr>
                <a:spLocks/>
              </p:cNvSpPr>
              <p:nvPr/>
            </p:nvSpPr>
            <p:spPr bwMode="auto">
              <a:xfrm>
                <a:off x="2671" y="1257"/>
                <a:ext cx="551" cy="414"/>
              </a:xfrm>
              <a:custGeom>
                <a:avLst/>
                <a:gdLst>
                  <a:gd name="T0" fmla="*/ 437 w 551"/>
                  <a:gd name="T1" fmla="*/ 214 h 414"/>
                  <a:gd name="T2" fmla="*/ 475 w 551"/>
                  <a:gd name="T3" fmla="*/ 138 h 414"/>
                  <a:gd name="T4" fmla="*/ 551 w 551"/>
                  <a:gd name="T5" fmla="*/ 0 h 414"/>
                  <a:gd name="T6" fmla="*/ 0 w 551"/>
                  <a:gd name="T7" fmla="*/ 0 h 414"/>
                  <a:gd name="T8" fmla="*/ 0 w 551"/>
                  <a:gd name="T9" fmla="*/ 145 h 414"/>
                  <a:gd name="T10" fmla="*/ 0 w 551"/>
                  <a:gd name="T11" fmla="*/ 283 h 414"/>
                  <a:gd name="T12" fmla="*/ 0 w 551"/>
                  <a:gd name="T13" fmla="*/ 414 h 414"/>
                  <a:gd name="T14" fmla="*/ 551 w 551"/>
                  <a:gd name="T15" fmla="*/ 414 h 414"/>
                  <a:gd name="T16" fmla="*/ 475 w 551"/>
                  <a:gd name="T17" fmla="*/ 283 h 414"/>
                  <a:gd name="T18" fmla="*/ 437 w 551"/>
                  <a:gd name="T19" fmla="*/ 214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1" h="414">
                    <a:moveTo>
                      <a:pt x="437" y="214"/>
                    </a:moveTo>
                    <a:lnTo>
                      <a:pt x="475" y="138"/>
                    </a:lnTo>
                    <a:lnTo>
                      <a:pt x="551" y="0"/>
                    </a:lnTo>
                    <a:lnTo>
                      <a:pt x="0" y="0"/>
                    </a:lnTo>
                    <a:lnTo>
                      <a:pt x="0" y="145"/>
                    </a:lnTo>
                    <a:lnTo>
                      <a:pt x="0" y="283"/>
                    </a:lnTo>
                    <a:lnTo>
                      <a:pt x="0" y="414"/>
                    </a:lnTo>
                    <a:lnTo>
                      <a:pt x="551" y="414"/>
                    </a:lnTo>
                    <a:lnTo>
                      <a:pt x="475" y="283"/>
                    </a:lnTo>
                    <a:lnTo>
                      <a:pt x="437" y="214"/>
                    </a:lnTo>
                    <a:close/>
                  </a:path>
                </a:pathLst>
              </a:custGeom>
              <a:solidFill>
                <a:srgbClr val="CE41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 flipH="1">
            <a:off x="7864720" y="4618793"/>
            <a:ext cx="822238" cy="545642"/>
            <a:chOff x="6120316" y="4686918"/>
            <a:chExt cx="822238" cy="545642"/>
          </a:xfrm>
        </p:grpSpPr>
        <p:sp>
          <p:nvSpPr>
            <p:cNvPr id="11" name="Freeform 211"/>
            <p:cNvSpPr>
              <a:spLocks/>
            </p:cNvSpPr>
            <p:nvPr/>
          </p:nvSpPr>
          <p:spPr bwMode="auto">
            <a:xfrm>
              <a:off x="6120316" y="4686918"/>
              <a:ext cx="822238" cy="545642"/>
            </a:xfrm>
            <a:custGeom>
              <a:avLst/>
              <a:gdLst>
                <a:gd name="T0" fmla="*/ 0 w 2179"/>
                <a:gd name="T1" fmla="*/ 1446 h 1446"/>
                <a:gd name="T2" fmla="*/ 1092 w 2179"/>
                <a:gd name="T3" fmla="*/ 0 h 1446"/>
                <a:gd name="T4" fmla="*/ 2179 w 2179"/>
                <a:gd name="T5" fmla="*/ 1446 h 1446"/>
                <a:gd name="T6" fmla="*/ 0 w 2179"/>
                <a:gd name="T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9" h="1446">
                  <a:moveTo>
                    <a:pt x="0" y="1446"/>
                  </a:moveTo>
                  <a:lnTo>
                    <a:pt x="1092" y="0"/>
                  </a:lnTo>
                  <a:lnTo>
                    <a:pt x="2179" y="1446"/>
                  </a:lnTo>
                  <a:lnTo>
                    <a:pt x="0" y="1446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14"/>
            <p:cNvSpPr>
              <a:spLocks/>
            </p:cNvSpPr>
            <p:nvPr/>
          </p:nvSpPr>
          <p:spPr bwMode="auto">
            <a:xfrm>
              <a:off x="6120316" y="4686918"/>
              <a:ext cx="412062" cy="545642"/>
            </a:xfrm>
            <a:custGeom>
              <a:avLst/>
              <a:gdLst>
                <a:gd name="T0" fmla="*/ 0 w 1092"/>
                <a:gd name="T1" fmla="*/ 1446 h 1446"/>
                <a:gd name="T2" fmla="*/ 1092 w 1092"/>
                <a:gd name="T3" fmla="*/ 0 h 1446"/>
                <a:gd name="T4" fmla="*/ 1092 w 1092"/>
                <a:gd name="T5" fmla="*/ 1446 h 1446"/>
                <a:gd name="T6" fmla="*/ 0 w 1092"/>
                <a:gd name="T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2" h="1446">
                  <a:moveTo>
                    <a:pt x="0" y="1446"/>
                  </a:moveTo>
                  <a:lnTo>
                    <a:pt x="1092" y="0"/>
                  </a:lnTo>
                  <a:lnTo>
                    <a:pt x="1092" y="1446"/>
                  </a:lnTo>
                  <a:lnTo>
                    <a:pt x="0" y="1446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15"/>
            <p:cNvSpPr>
              <a:spLocks/>
            </p:cNvSpPr>
            <p:nvPr/>
          </p:nvSpPr>
          <p:spPr bwMode="auto">
            <a:xfrm>
              <a:off x="6302196" y="4686918"/>
              <a:ext cx="458476" cy="358479"/>
            </a:xfrm>
            <a:custGeom>
              <a:avLst/>
              <a:gdLst>
                <a:gd name="T0" fmla="*/ 89 w 514"/>
                <a:gd name="T1" fmla="*/ 344 h 402"/>
                <a:gd name="T2" fmla="*/ 134 w 514"/>
                <a:gd name="T3" fmla="*/ 378 h 402"/>
                <a:gd name="T4" fmla="*/ 187 w 514"/>
                <a:gd name="T5" fmla="*/ 340 h 402"/>
                <a:gd name="T6" fmla="*/ 219 w 514"/>
                <a:gd name="T7" fmla="*/ 387 h 402"/>
                <a:gd name="T8" fmla="*/ 259 w 514"/>
                <a:gd name="T9" fmla="*/ 350 h 402"/>
                <a:gd name="T10" fmla="*/ 292 w 514"/>
                <a:gd name="T11" fmla="*/ 375 h 402"/>
                <a:gd name="T12" fmla="*/ 325 w 514"/>
                <a:gd name="T13" fmla="*/ 350 h 402"/>
                <a:gd name="T14" fmla="*/ 385 w 514"/>
                <a:gd name="T15" fmla="*/ 401 h 402"/>
                <a:gd name="T16" fmla="*/ 429 w 514"/>
                <a:gd name="T17" fmla="*/ 351 h 402"/>
                <a:gd name="T18" fmla="*/ 469 w 514"/>
                <a:gd name="T19" fmla="*/ 373 h 402"/>
                <a:gd name="T20" fmla="*/ 514 w 514"/>
                <a:gd name="T21" fmla="*/ 340 h 402"/>
                <a:gd name="T22" fmla="*/ 258 w 514"/>
                <a:gd name="T23" fmla="*/ 0 h 402"/>
                <a:gd name="T24" fmla="*/ 0 w 514"/>
                <a:gd name="T25" fmla="*/ 342 h 402"/>
                <a:gd name="T26" fmla="*/ 42 w 514"/>
                <a:gd name="T27" fmla="*/ 371 h 402"/>
                <a:gd name="T28" fmla="*/ 89 w 514"/>
                <a:gd name="T29" fmla="*/ 344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4" h="402">
                  <a:moveTo>
                    <a:pt x="89" y="344"/>
                  </a:moveTo>
                  <a:cubicBezTo>
                    <a:pt x="134" y="378"/>
                    <a:pt x="134" y="378"/>
                    <a:pt x="134" y="378"/>
                  </a:cubicBezTo>
                  <a:cubicBezTo>
                    <a:pt x="187" y="340"/>
                    <a:pt x="187" y="340"/>
                    <a:pt x="187" y="340"/>
                  </a:cubicBezTo>
                  <a:cubicBezTo>
                    <a:pt x="219" y="387"/>
                    <a:pt x="219" y="387"/>
                    <a:pt x="219" y="387"/>
                  </a:cubicBezTo>
                  <a:cubicBezTo>
                    <a:pt x="259" y="350"/>
                    <a:pt x="259" y="350"/>
                    <a:pt x="259" y="350"/>
                  </a:cubicBezTo>
                  <a:cubicBezTo>
                    <a:pt x="292" y="375"/>
                    <a:pt x="292" y="375"/>
                    <a:pt x="292" y="375"/>
                  </a:cubicBezTo>
                  <a:cubicBezTo>
                    <a:pt x="325" y="350"/>
                    <a:pt x="325" y="350"/>
                    <a:pt x="325" y="350"/>
                  </a:cubicBezTo>
                  <a:cubicBezTo>
                    <a:pt x="325" y="350"/>
                    <a:pt x="381" y="402"/>
                    <a:pt x="385" y="401"/>
                  </a:cubicBezTo>
                  <a:cubicBezTo>
                    <a:pt x="390" y="400"/>
                    <a:pt x="429" y="351"/>
                    <a:pt x="429" y="351"/>
                  </a:cubicBezTo>
                  <a:cubicBezTo>
                    <a:pt x="469" y="373"/>
                    <a:pt x="469" y="373"/>
                    <a:pt x="469" y="373"/>
                  </a:cubicBezTo>
                  <a:cubicBezTo>
                    <a:pt x="514" y="340"/>
                    <a:pt x="514" y="340"/>
                    <a:pt x="514" y="340"/>
                  </a:cubicBezTo>
                  <a:cubicBezTo>
                    <a:pt x="258" y="0"/>
                    <a:pt x="258" y="0"/>
                    <a:pt x="258" y="0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42" y="371"/>
                    <a:pt x="42" y="371"/>
                    <a:pt x="42" y="371"/>
                  </a:cubicBezTo>
                  <a:lnTo>
                    <a:pt x="89" y="3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16"/>
            <p:cNvSpPr>
              <a:spLocks/>
            </p:cNvSpPr>
            <p:nvPr/>
          </p:nvSpPr>
          <p:spPr bwMode="auto">
            <a:xfrm>
              <a:off x="6302196" y="4686918"/>
              <a:ext cx="230181" cy="344894"/>
            </a:xfrm>
            <a:custGeom>
              <a:avLst/>
              <a:gdLst>
                <a:gd name="T0" fmla="*/ 100 w 610"/>
                <a:gd name="T1" fmla="*/ 876 h 914"/>
                <a:gd name="T2" fmla="*/ 211 w 610"/>
                <a:gd name="T3" fmla="*/ 813 h 914"/>
                <a:gd name="T4" fmla="*/ 317 w 610"/>
                <a:gd name="T5" fmla="*/ 893 h 914"/>
                <a:gd name="T6" fmla="*/ 442 w 610"/>
                <a:gd name="T7" fmla="*/ 803 h 914"/>
                <a:gd name="T8" fmla="*/ 518 w 610"/>
                <a:gd name="T9" fmla="*/ 914 h 914"/>
                <a:gd name="T10" fmla="*/ 610 w 610"/>
                <a:gd name="T11" fmla="*/ 832 h 914"/>
                <a:gd name="T12" fmla="*/ 610 w 610"/>
                <a:gd name="T13" fmla="*/ 0 h 914"/>
                <a:gd name="T14" fmla="*/ 0 w 610"/>
                <a:gd name="T15" fmla="*/ 808 h 914"/>
                <a:gd name="T16" fmla="*/ 100 w 610"/>
                <a:gd name="T17" fmla="*/ 876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0" h="914">
                  <a:moveTo>
                    <a:pt x="100" y="876"/>
                  </a:moveTo>
                  <a:lnTo>
                    <a:pt x="211" y="813"/>
                  </a:lnTo>
                  <a:lnTo>
                    <a:pt x="317" y="893"/>
                  </a:lnTo>
                  <a:lnTo>
                    <a:pt x="442" y="803"/>
                  </a:lnTo>
                  <a:lnTo>
                    <a:pt x="518" y="914"/>
                  </a:lnTo>
                  <a:lnTo>
                    <a:pt x="610" y="832"/>
                  </a:lnTo>
                  <a:lnTo>
                    <a:pt x="610" y="0"/>
                  </a:lnTo>
                  <a:lnTo>
                    <a:pt x="0" y="808"/>
                  </a:lnTo>
                  <a:lnTo>
                    <a:pt x="100" y="876"/>
                  </a:lnTo>
                  <a:close/>
                </a:path>
              </a:pathLst>
            </a:custGeom>
            <a:solidFill>
              <a:srgbClr val="D5CC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 flipH="1">
            <a:off x="7362094" y="5006238"/>
            <a:ext cx="634320" cy="135468"/>
            <a:chOff x="932225" y="4904574"/>
            <a:chExt cx="634320" cy="135468"/>
          </a:xfrm>
        </p:grpSpPr>
        <p:sp>
          <p:nvSpPr>
            <p:cNvPr id="27" name="Freeform 227"/>
            <p:cNvSpPr>
              <a:spLocks/>
            </p:cNvSpPr>
            <p:nvPr/>
          </p:nvSpPr>
          <p:spPr bwMode="auto">
            <a:xfrm>
              <a:off x="1434473" y="4953629"/>
              <a:ext cx="54338" cy="86412"/>
            </a:xfrm>
            <a:custGeom>
              <a:avLst/>
              <a:gdLst>
                <a:gd name="T0" fmla="*/ 0 w 144"/>
                <a:gd name="T1" fmla="*/ 229 h 229"/>
                <a:gd name="T2" fmla="*/ 73 w 144"/>
                <a:gd name="T3" fmla="*/ 0 h 229"/>
                <a:gd name="T4" fmla="*/ 144 w 144"/>
                <a:gd name="T5" fmla="*/ 229 h 229"/>
                <a:gd name="T6" fmla="*/ 0 w 144"/>
                <a:gd name="T7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229">
                  <a:moveTo>
                    <a:pt x="0" y="229"/>
                  </a:moveTo>
                  <a:lnTo>
                    <a:pt x="73" y="0"/>
                  </a:lnTo>
                  <a:lnTo>
                    <a:pt x="144" y="229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28"/>
            <p:cNvSpPr>
              <a:spLocks/>
            </p:cNvSpPr>
            <p:nvPr/>
          </p:nvSpPr>
          <p:spPr bwMode="auto">
            <a:xfrm>
              <a:off x="1480887" y="4904574"/>
              <a:ext cx="85658" cy="135468"/>
            </a:xfrm>
            <a:custGeom>
              <a:avLst/>
              <a:gdLst>
                <a:gd name="T0" fmla="*/ 0 w 227"/>
                <a:gd name="T1" fmla="*/ 359 h 359"/>
                <a:gd name="T2" fmla="*/ 113 w 227"/>
                <a:gd name="T3" fmla="*/ 0 h 359"/>
                <a:gd name="T4" fmla="*/ 227 w 227"/>
                <a:gd name="T5" fmla="*/ 359 h 359"/>
                <a:gd name="T6" fmla="*/ 0 w 227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359">
                  <a:moveTo>
                    <a:pt x="0" y="359"/>
                  </a:moveTo>
                  <a:lnTo>
                    <a:pt x="113" y="0"/>
                  </a:lnTo>
                  <a:lnTo>
                    <a:pt x="227" y="359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34"/>
            <p:cNvSpPr>
              <a:spLocks/>
            </p:cNvSpPr>
            <p:nvPr/>
          </p:nvSpPr>
          <p:spPr bwMode="auto">
            <a:xfrm>
              <a:off x="932225" y="4920799"/>
              <a:ext cx="73960" cy="117355"/>
            </a:xfrm>
            <a:custGeom>
              <a:avLst/>
              <a:gdLst>
                <a:gd name="T0" fmla="*/ 0 w 196"/>
                <a:gd name="T1" fmla="*/ 311 h 311"/>
                <a:gd name="T2" fmla="*/ 99 w 196"/>
                <a:gd name="T3" fmla="*/ 0 h 311"/>
                <a:gd name="T4" fmla="*/ 196 w 196"/>
                <a:gd name="T5" fmla="*/ 311 h 311"/>
                <a:gd name="T6" fmla="*/ 0 w 196"/>
                <a:gd name="T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311">
                  <a:moveTo>
                    <a:pt x="0" y="311"/>
                  </a:moveTo>
                  <a:lnTo>
                    <a:pt x="99" y="0"/>
                  </a:lnTo>
                  <a:lnTo>
                    <a:pt x="196" y="311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35"/>
            <p:cNvSpPr>
              <a:spLocks/>
            </p:cNvSpPr>
            <p:nvPr/>
          </p:nvSpPr>
          <p:spPr bwMode="auto">
            <a:xfrm>
              <a:off x="1238253" y="4960798"/>
              <a:ext cx="49055" cy="77356"/>
            </a:xfrm>
            <a:custGeom>
              <a:avLst/>
              <a:gdLst>
                <a:gd name="T0" fmla="*/ 0 w 130"/>
                <a:gd name="T1" fmla="*/ 205 h 205"/>
                <a:gd name="T2" fmla="*/ 64 w 130"/>
                <a:gd name="T3" fmla="*/ 0 h 205"/>
                <a:gd name="T4" fmla="*/ 130 w 130"/>
                <a:gd name="T5" fmla="*/ 205 h 205"/>
                <a:gd name="T6" fmla="*/ 0 w 130"/>
                <a:gd name="T7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205">
                  <a:moveTo>
                    <a:pt x="0" y="205"/>
                  </a:moveTo>
                  <a:lnTo>
                    <a:pt x="64" y="0"/>
                  </a:lnTo>
                  <a:lnTo>
                    <a:pt x="130" y="205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36"/>
            <p:cNvSpPr>
              <a:spLocks/>
            </p:cNvSpPr>
            <p:nvPr/>
          </p:nvSpPr>
          <p:spPr bwMode="auto">
            <a:xfrm>
              <a:off x="1175614" y="4985703"/>
              <a:ext cx="33206" cy="52451"/>
            </a:xfrm>
            <a:custGeom>
              <a:avLst/>
              <a:gdLst>
                <a:gd name="T0" fmla="*/ 0 w 88"/>
                <a:gd name="T1" fmla="*/ 139 h 139"/>
                <a:gd name="T2" fmla="*/ 45 w 88"/>
                <a:gd name="T3" fmla="*/ 0 h 139"/>
                <a:gd name="T4" fmla="*/ 88 w 88"/>
                <a:gd name="T5" fmla="*/ 139 h 139"/>
                <a:gd name="T6" fmla="*/ 0 w 88"/>
                <a:gd name="T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39">
                  <a:moveTo>
                    <a:pt x="0" y="139"/>
                  </a:moveTo>
                  <a:lnTo>
                    <a:pt x="45" y="0"/>
                  </a:lnTo>
                  <a:lnTo>
                    <a:pt x="88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1" name="组合 340"/>
          <p:cNvGrpSpPr/>
          <p:nvPr/>
        </p:nvGrpSpPr>
        <p:grpSpPr>
          <a:xfrm flipH="1">
            <a:off x="6217603" y="4887111"/>
            <a:ext cx="567553" cy="263483"/>
            <a:chOff x="5326379" y="4620128"/>
            <a:chExt cx="1298071" cy="602622"/>
          </a:xfrm>
        </p:grpSpPr>
        <p:sp>
          <p:nvSpPr>
            <p:cNvPr id="342" name="Freeform 186"/>
            <p:cNvSpPr>
              <a:spLocks/>
            </p:cNvSpPr>
            <p:nvPr/>
          </p:nvSpPr>
          <p:spPr bwMode="auto">
            <a:xfrm>
              <a:off x="5326379" y="4620128"/>
              <a:ext cx="1298071" cy="602622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187"/>
            <p:cNvSpPr>
              <a:spLocks/>
            </p:cNvSpPr>
            <p:nvPr/>
          </p:nvSpPr>
          <p:spPr bwMode="auto">
            <a:xfrm>
              <a:off x="5566371" y="4620128"/>
              <a:ext cx="781484" cy="418100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188"/>
            <p:cNvSpPr>
              <a:spLocks/>
            </p:cNvSpPr>
            <p:nvPr/>
          </p:nvSpPr>
          <p:spPr bwMode="auto">
            <a:xfrm>
              <a:off x="5326379" y="4620128"/>
              <a:ext cx="650545" cy="602622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189"/>
            <p:cNvSpPr>
              <a:spLocks/>
            </p:cNvSpPr>
            <p:nvPr/>
          </p:nvSpPr>
          <p:spPr bwMode="auto">
            <a:xfrm>
              <a:off x="5566371" y="4620128"/>
              <a:ext cx="410553" cy="40451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87" name="Freeform 185"/>
          <p:cNvSpPr>
            <a:spLocks/>
          </p:cNvSpPr>
          <p:nvPr/>
        </p:nvSpPr>
        <p:spPr bwMode="auto">
          <a:xfrm flipH="1">
            <a:off x="1328704" y="4783185"/>
            <a:ext cx="296440" cy="135078"/>
          </a:xfrm>
          <a:custGeom>
            <a:avLst/>
            <a:gdLst>
              <a:gd name="T0" fmla="*/ 385 w 406"/>
              <a:gd name="T1" fmla="*/ 0 h 185"/>
              <a:gd name="T2" fmla="*/ 2 w 406"/>
              <a:gd name="T3" fmla="*/ 95 h 185"/>
              <a:gd name="T4" fmla="*/ 35 w 406"/>
              <a:gd name="T5" fmla="*/ 130 h 185"/>
              <a:gd name="T6" fmla="*/ 0 w 406"/>
              <a:gd name="T7" fmla="*/ 185 h 185"/>
              <a:gd name="T8" fmla="*/ 406 w 406"/>
              <a:gd name="T9" fmla="*/ 83 h 185"/>
              <a:gd name="T10" fmla="*/ 385 w 406"/>
              <a:gd name="T11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6" h="185">
                <a:moveTo>
                  <a:pt x="385" y="0"/>
                </a:moveTo>
                <a:lnTo>
                  <a:pt x="2" y="95"/>
                </a:lnTo>
                <a:lnTo>
                  <a:pt x="35" y="130"/>
                </a:lnTo>
                <a:lnTo>
                  <a:pt x="0" y="185"/>
                </a:lnTo>
                <a:lnTo>
                  <a:pt x="406" y="83"/>
                </a:lnTo>
                <a:lnTo>
                  <a:pt x="38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 flipH="1">
            <a:off x="24779" y="4911576"/>
            <a:ext cx="500306" cy="239016"/>
            <a:chOff x="7728565" y="4987286"/>
            <a:chExt cx="754315" cy="360366"/>
          </a:xfrm>
        </p:grpSpPr>
        <p:sp>
          <p:nvSpPr>
            <p:cNvPr id="1192" name="Freeform 190"/>
            <p:cNvSpPr>
              <a:spLocks/>
            </p:cNvSpPr>
            <p:nvPr/>
          </p:nvSpPr>
          <p:spPr bwMode="auto">
            <a:xfrm>
              <a:off x="7728565" y="4987286"/>
              <a:ext cx="754315" cy="360366"/>
            </a:xfrm>
            <a:custGeom>
              <a:avLst/>
              <a:gdLst>
                <a:gd name="T0" fmla="*/ 0 w 1999"/>
                <a:gd name="T1" fmla="*/ 955 h 955"/>
                <a:gd name="T2" fmla="*/ 1002 w 1999"/>
                <a:gd name="T3" fmla="*/ 0 h 955"/>
                <a:gd name="T4" fmla="*/ 1999 w 1999"/>
                <a:gd name="T5" fmla="*/ 955 h 955"/>
                <a:gd name="T6" fmla="*/ 0 w 1999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9" h="955">
                  <a:moveTo>
                    <a:pt x="0" y="955"/>
                  </a:moveTo>
                  <a:lnTo>
                    <a:pt x="1002" y="0"/>
                  </a:lnTo>
                  <a:lnTo>
                    <a:pt x="1999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3" name="Freeform 191"/>
            <p:cNvSpPr>
              <a:spLocks/>
            </p:cNvSpPr>
            <p:nvPr/>
          </p:nvSpPr>
          <p:spPr bwMode="auto">
            <a:xfrm>
              <a:off x="7728565" y="4987286"/>
              <a:ext cx="378101" cy="360366"/>
            </a:xfrm>
            <a:custGeom>
              <a:avLst/>
              <a:gdLst>
                <a:gd name="T0" fmla="*/ 0 w 1002"/>
                <a:gd name="T1" fmla="*/ 955 h 955"/>
                <a:gd name="T2" fmla="*/ 1002 w 1002"/>
                <a:gd name="T3" fmla="*/ 0 h 955"/>
                <a:gd name="T4" fmla="*/ 1002 w 1002"/>
                <a:gd name="T5" fmla="*/ 955 h 955"/>
                <a:gd name="T6" fmla="*/ 0 w 1002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2" h="955">
                  <a:moveTo>
                    <a:pt x="0" y="955"/>
                  </a:moveTo>
                  <a:lnTo>
                    <a:pt x="1002" y="0"/>
                  </a:lnTo>
                  <a:lnTo>
                    <a:pt x="1002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02" name="Freeform 200"/>
          <p:cNvSpPr>
            <a:spLocks/>
          </p:cNvSpPr>
          <p:nvPr/>
        </p:nvSpPr>
        <p:spPr bwMode="auto">
          <a:xfrm flipH="1">
            <a:off x="487224" y="4950724"/>
            <a:ext cx="252033" cy="203550"/>
          </a:xfrm>
          <a:custGeom>
            <a:avLst/>
            <a:gdLst>
              <a:gd name="T0" fmla="*/ 0 w 1258"/>
              <a:gd name="T1" fmla="*/ 1016 h 1016"/>
              <a:gd name="T2" fmla="*/ 631 w 1258"/>
              <a:gd name="T3" fmla="*/ 0 h 1016"/>
              <a:gd name="T4" fmla="*/ 1258 w 1258"/>
              <a:gd name="T5" fmla="*/ 1016 h 1016"/>
              <a:gd name="T6" fmla="*/ 0 w 1258"/>
              <a:gd name="T7" fmla="*/ 1016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8" h="1016">
                <a:moveTo>
                  <a:pt x="0" y="1016"/>
                </a:moveTo>
                <a:lnTo>
                  <a:pt x="631" y="0"/>
                </a:lnTo>
                <a:lnTo>
                  <a:pt x="1258" y="1016"/>
                </a:lnTo>
                <a:lnTo>
                  <a:pt x="0" y="1016"/>
                </a:lnTo>
                <a:close/>
              </a:path>
            </a:pathLst>
          </a:custGeom>
          <a:solidFill>
            <a:srgbClr val="C4A9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 flipH="1">
            <a:off x="881175" y="4773266"/>
            <a:ext cx="474324" cy="383384"/>
            <a:chOff x="7357634" y="4834084"/>
            <a:chExt cx="474324" cy="383384"/>
          </a:xfrm>
        </p:grpSpPr>
        <p:sp>
          <p:nvSpPr>
            <p:cNvPr id="1203" name="Freeform 201"/>
            <p:cNvSpPr>
              <a:spLocks/>
            </p:cNvSpPr>
            <p:nvPr/>
          </p:nvSpPr>
          <p:spPr bwMode="auto">
            <a:xfrm>
              <a:off x="7357634" y="4834084"/>
              <a:ext cx="474324" cy="383384"/>
            </a:xfrm>
            <a:custGeom>
              <a:avLst/>
              <a:gdLst>
                <a:gd name="T0" fmla="*/ 0 w 1257"/>
                <a:gd name="T1" fmla="*/ 1016 h 1016"/>
                <a:gd name="T2" fmla="*/ 631 w 1257"/>
                <a:gd name="T3" fmla="*/ 0 h 1016"/>
                <a:gd name="T4" fmla="*/ 1257 w 1257"/>
                <a:gd name="T5" fmla="*/ 1016 h 1016"/>
                <a:gd name="T6" fmla="*/ 0 w 1257"/>
                <a:gd name="T7" fmla="*/ 1016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7" h="1016">
                  <a:moveTo>
                    <a:pt x="0" y="1016"/>
                  </a:moveTo>
                  <a:lnTo>
                    <a:pt x="631" y="0"/>
                  </a:lnTo>
                  <a:lnTo>
                    <a:pt x="1257" y="1016"/>
                  </a:lnTo>
                  <a:lnTo>
                    <a:pt x="0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Freeform 202"/>
            <p:cNvSpPr>
              <a:spLocks/>
            </p:cNvSpPr>
            <p:nvPr/>
          </p:nvSpPr>
          <p:spPr bwMode="auto">
            <a:xfrm>
              <a:off x="7357634" y="4834084"/>
              <a:ext cx="238106" cy="383384"/>
            </a:xfrm>
            <a:custGeom>
              <a:avLst/>
              <a:gdLst>
                <a:gd name="T0" fmla="*/ 0 w 631"/>
                <a:gd name="T1" fmla="*/ 1016 h 1016"/>
                <a:gd name="T2" fmla="*/ 631 w 631"/>
                <a:gd name="T3" fmla="*/ 0 h 1016"/>
                <a:gd name="T4" fmla="*/ 631 w 631"/>
                <a:gd name="T5" fmla="*/ 1016 h 1016"/>
                <a:gd name="T6" fmla="*/ 0 w 631"/>
                <a:gd name="T7" fmla="*/ 1016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1" h="1016">
                  <a:moveTo>
                    <a:pt x="0" y="1016"/>
                  </a:moveTo>
                  <a:lnTo>
                    <a:pt x="631" y="0"/>
                  </a:lnTo>
                  <a:lnTo>
                    <a:pt x="631" y="1016"/>
                  </a:lnTo>
                  <a:lnTo>
                    <a:pt x="0" y="1016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 flipH="1">
            <a:off x="3562705" y="4988463"/>
            <a:ext cx="197916" cy="166455"/>
            <a:chOff x="8319113" y="4843894"/>
            <a:chExt cx="465268" cy="391308"/>
          </a:xfrm>
        </p:grpSpPr>
        <p:sp>
          <p:nvSpPr>
            <p:cNvPr id="23" name="Freeform 223"/>
            <p:cNvSpPr>
              <a:spLocks/>
            </p:cNvSpPr>
            <p:nvPr/>
          </p:nvSpPr>
          <p:spPr bwMode="auto">
            <a:xfrm>
              <a:off x="8319113" y="4843894"/>
              <a:ext cx="465268" cy="391308"/>
            </a:xfrm>
            <a:custGeom>
              <a:avLst/>
              <a:gdLst>
                <a:gd name="T0" fmla="*/ 0 w 1233"/>
                <a:gd name="T1" fmla="*/ 1037 h 1037"/>
                <a:gd name="T2" fmla="*/ 619 w 1233"/>
                <a:gd name="T3" fmla="*/ 0 h 1037"/>
                <a:gd name="T4" fmla="*/ 1233 w 1233"/>
                <a:gd name="T5" fmla="*/ 1037 h 1037"/>
                <a:gd name="T6" fmla="*/ 0 w 1233"/>
                <a:gd name="T7" fmla="*/ 1037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3" h="1037">
                  <a:moveTo>
                    <a:pt x="0" y="1037"/>
                  </a:moveTo>
                  <a:lnTo>
                    <a:pt x="619" y="0"/>
                  </a:lnTo>
                  <a:lnTo>
                    <a:pt x="1233" y="1037"/>
                  </a:lnTo>
                  <a:lnTo>
                    <a:pt x="0" y="10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4"/>
            <p:cNvSpPr>
              <a:spLocks/>
            </p:cNvSpPr>
            <p:nvPr/>
          </p:nvSpPr>
          <p:spPr bwMode="auto">
            <a:xfrm>
              <a:off x="8319113" y="4843894"/>
              <a:ext cx="233577" cy="391308"/>
            </a:xfrm>
            <a:custGeom>
              <a:avLst/>
              <a:gdLst>
                <a:gd name="T0" fmla="*/ 0 w 619"/>
                <a:gd name="T1" fmla="*/ 1037 h 1037"/>
                <a:gd name="T2" fmla="*/ 619 w 619"/>
                <a:gd name="T3" fmla="*/ 0 h 1037"/>
                <a:gd name="T4" fmla="*/ 619 w 619"/>
                <a:gd name="T5" fmla="*/ 1037 h 1037"/>
                <a:gd name="T6" fmla="*/ 0 w 619"/>
                <a:gd name="T7" fmla="*/ 1037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9" h="1037">
                  <a:moveTo>
                    <a:pt x="0" y="1037"/>
                  </a:moveTo>
                  <a:lnTo>
                    <a:pt x="619" y="0"/>
                  </a:lnTo>
                  <a:lnTo>
                    <a:pt x="619" y="1037"/>
                  </a:lnTo>
                  <a:lnTo>
                    <a:pt x="0" y="1037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897649" y="4902094"/>
            <a:ext cx="567553" cy="263483"/>
            <a:chOff x="915053" y="4906443"/>
            <a:chExt cx="567553" cy="263483"/>
          </a:xfrm>
        </p:grpSpPr>
        <p:sp>
          <p:nvSpPr>
            <p:cNvPr id="347" name="Freeform 186"/>
            <p:cNvSpPr>
              <a:spLocks/>
            </p:cNvSpPr>
            <p:nvPr/>
          </p:nvSpPr>
          <p:spPr bwMode="auto">
            <a:xfrm flipH="1">
              <a:off x="915053" y="4906443"/>
              <a:ext cx="567553" cy="263483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187"/>
            <p:cNvSpPr>
              <a:spLocks/>
            </p:cNvSpPr>
            <p:nvPr/>
          </p:nvSpPr>
          <p:spPr bwMode="auto">
            <a:xfrm flipH="1">
              <a:off x="1035988" y="4906443"/>
              <a:ext cx="341687" cy="182805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188"/>
            <p:cNvSpPr>
              <a:spLocks/>
            </p:cNvSpPr>
            <p:nvPr/>
          </p:nvSpPr>
          <p:spPr bwMode="auto">
            <a:xfrm flipH="1">
              <a:off x="1198170" y="4906443"/>
              <a:ext cx="284436" cy="263483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189"/>
            <p:cNvSpPr>
              <a:spLocks/>
            </p:cNvSpPr>
            <p:nvPr/>
          </p:nvSpPr>
          <p:spPr bwMode="auto">
            <a:xfrm flipH="1">
              <a:off x="1198170" y="4906443"/>
              <a:ext cx="179505" cy="17686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9" name="Freeform 229"/>
          <p:cNvSpPr>
            <a:spLocks/>
          </p:cNvSpPr>
          <p:nvPr/>
        </p:nvSpPr>
        <p:spPr bwMode="auto">
          <a:xfrm flipH="1">
            <a:off x="161918" y="5053254"/>
            <a:ext cx="55470" cy="86412"/>
          </a:xfrm>
          <a:custGeom>
            <a:avLst/>
            <a:gdLst>
              <a:gd name="T0" fmla="*/ 0 w 147"/>
              <a:gd name="T1" fmla="*/ 229 h 229"/>
              <a:gd name="T2" fmla="*/ 73 w 147"/>
              <a:gd name="T3" fmla="*/ 0 h 229"/>
              <a:gd name="T4" fmla="*/ 147 w 147"/>
              <a:gd name="T5" fmla="*/ 229 h 229"/>
              <a:gd name="T6" fmla="*/ 0 w 147"/>
              <a:gd name="T7" fmla="*/ 229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7" h="229">
                <a:moveTo>
                  <a:pt x="0" y="229"/>
                </a:moveTo>
                <a:lnTo>
                  <a:pt x="73" y="0"/>
                </a:lnTo>
                <a:lnTo>
                  <a:pt x="147" y="229"/>
                </a:lnTo>
                <a:lnTo>
                  <a:pt x="0" y="229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230"/>
          <p:cNvSpPr>
            <a:spLocks/>
          </p:cNvSpPr>
          <p:nvPr/>
        </p:nvSpPr>
        <p:spPr bwMode="auto">
          <a:xfrm flipH="1">
            <a:off x="84562" y="5004199"/>
            <a:ext cx="86412" cy="135468"/>
          </a:xfrm>
          <a:custGeom>
            <a:avLst/>
            <a:gdLst>
              <a:gd name="T0" fmla="*/ 0 w 229"/>
              <a:gd name="T1" fmla="*/ 359 h 359"/>
              <a:gd name="T2" fmla="*/ 113 w 229"/>
              <a:gd name="T3" fmla="*/ 0 h 359"/>
              <a:gd name="T4" fmla="*/ 229 w 229"/>
              <a:gd name="T5" fmla="*/ 359 h 359"/>
              <a:gd name="T6" fmla="*/ 0 w 229"/>
              <a:gd name="T7" fmla="*/ 359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359">
                <a:moveTo>
                  <a:pt x="0" y="359"/>
                </a:moveTo>
                <a:lnTo>
                  <a:pt x="113" y="0"/>
                </a:lnTo>
                <a:lnTo>
                  <a:pt x="229" y="359"/>
                </a:lnTo>
                <a:lnTo>
                  <a:pt x="0" y="359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233"/>
          <p:cNvSpPr>
            <a:spLocks/>
          </p:cNvSpPr>
          <p:nvPr/>
        </p:nvSpPr>
        <p:spPr bwMode="auto">
          <a:xfrm flipH="1">
            <a:off x="3351391" y="5040044"/>
            <a:ext cx="73960" cy="117355"/>
          </a:xfrm>
          <a:custGeom>
            <a:avLst/>
            <a:gdLst>
              <a:gd name="T0" fmla="*/ 0 w 196"/>
              <a:gd name="T1" fmla="*/ 311 h 311"/>
              <a:gd name="T2" fmla="*/ 99 w 196"/>
              <a:gd name="T3" fmla="*/ 0 h 311"/>
              <a:gd name="T4" fmla="*/ 196 w 196"/>
              <a:gd name="T5" fmla="*/ 311 h 311"/>
              <a:gd name="T6" fmla="*/ 0 w 196"/>
              <a:gd name="T7" fmla="*/ 31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6" h="311">
                <a:moveTo>
                  <a:pt x="0" y="311"/>
                </a:moveTo>
                <a:lnTo>
                  <a:pt x="99" y="0"/>
                </a:lnTo>
                <a:lnTo>
                  <a:pt x="196" y="311"/>
                </a:lnTo>
                <a:lnTo>
                  <a:pt x="0" y="311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237"/>
          <p:cNvSpPr>
            <a:spLocks/>
          </p:cNvSpPr>
          <p:nvPr/>
        </p:nvSpPr>
        <p:spPr bwMode="auto">
          <a:xfrm flipH="1">
            <a:off x="3910376" y="5015571"/>
            <a:ext cx="75092" cy="118487"/>
          </a:xfrm>
          <a:custGeom>
            <a:avLst/>
            <a:gdLst>
              <a:gd name="T0" fmla="*/ 0 w 199"/>
              <a:gd name="T1" fmla="*/ 314 h 314"/>
              <a:gd name="T2" fmla="*/ 99 w 199"/>
              <a:gd name="T3" fmla="*/ 0 h 314"/>
              <a:gd name="T4" fmla="*/ 199 w 199"/>
              <a:gd name="T5" fmla="*/ 314 h 314"/>
              <a:gd name="T6" fmla="*/ 0 w 199"/>
              <a:gd name="T7" fmla="*/ 314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9" h="314">
                <a:moveTo>
                  <a:pt x="0" y="314"/>
                </a:moveTo>
                <a:lnTo>
                  <a:pt x="99" y="0"/>
                </a:lnTo>
                <a:lnTo>
                  <a:pt x="199" y="314"/>
                </a:lnTo>
                <a:lnTo>
                  <a:pt x="0" y="314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239"/>
          <p:cNvSpPr>
            <a:spLocks/>
          </p:cNvSpPr>
          <p:nvPr/>
        </p:nvSpPr>
        <p:spPr bwMode="auto">
          <a:xfrm flipH="1">
            <a:off x="968715" y="5087970"/>
            <a:ext cx="54338" cy="84903"/>
          </a:xfrm>
          <a:custGeom>
            <a:avLst/>
            <a:gdLst>
              <a:gd name="T0" fmla="*/ 0 w 144"/>
              <a:gd name="T1" fmla="*/ 225 h 225"/>
              <a:gd name="T2" fmla="*/ 71 w 144"/>
              <a:gd name="T3" fmla="*/ 0 h 225"/>
              <a:gd name="T4" fmla="*/ 144 w 144"/>
              <a:gd name="T5" fmla="*/ 225 h 225"/>
              <a:gd name="T6" fmla="*/ 0 w 144"/>
              <a:gd name="T7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" h="225">
                <a:moveTo>
                  <a:pt x="0" y="225"/>
                </a:moveTo>
                <a:lnTo>
                  <a:pt x="71" y="0"/>
                </a:lnTo>
                <a:lnTo>
                  <a:pt x="144" y="225"/>
                </a:lnTo>
                <a:lnTo>
                  <a:pt x="0" y="225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240"/>
          <p:cNvSpPr>
            <a:spLocks/>
          </p:cNvSpPr>
          <p:nvPr/>
        </p:nvSpPr>
        <p:spPr bwMode="auto">
          <a:xfrm flipH="1">
            <a:off x="1063428" y="5087970"/>
            <a:ext cx="54338" cy="84903"/>
          </a:xfrm>
          <a:custGeom>
            <a:avLst/>
            <a:gdLst>
              <a:gd name="T0" fmla="*/ 0 w 144"/>
              <a:gd name="T1" fmla="*/ 225 h 225"/>
              <a:gd name="T2" fmla="*/ 71 w 144"/>
              <a:gd name="T3" fmla="*/ 0 h 225"/>
              <a:gd name="T4" fmla="*/ 144 w 144"/>
              <a:gd name="T5" fmla="*/ 225 h 225"/>
              <a:gd name="T6" fmla="*/ 0 w 144"/>
              <a:gd name="T7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" h="225">
                <a:moveTo>
                  <a:pt x="0" y="225"/>
                </a:moveTo>
                <a:lnTo>
                  <a:pt x="71" y="0"/>
                </a:lnTo>
                <a:lnTo>
                  <a:pt x="144" y="225"/>
                </a:lnTo>
                <a:lnTo>
                  <a:pt x="0" y="225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241"/>
          <p:cNvSpPr>
            <a:spLocks/>
          </p:cNvSpPr>
          <p:nvPr/>
        </p:nvSpPr>
        <p:spPr bwMode="auto">
          <a:xfrm flipH="1">
            <a:off x="1333454" y="5072843"/>
            <a:ext cx="54715" cy="84903"/>
          </a:xfrm>
          <a:custGeom>
            <a:avLst/>
            <a:gdLst>
              <a:gd name="T0" fmla="*/ 0 w 145"/>
              <a:gd name="T1" fmla="*/ 225 h 225"/>
              <a:gd name="T2" fmla="*/ 71 w 145"/>
              <a:gd name="T3" fmla="*/ 0 h 225"/>
              <a:gd name="T4" fmla="*/ 145 w 145"/>
              <a:gd name="T5" fmla="*/ 225 h 225"/>
              <a:gd name="T6" fmla="*/ 0 w 145"/>
              <a:gd name="T7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225">
                <a:moveTo>
                  <a:pt x="0" y="225"/>
                </a:moveTo>
                <a:lnTo>
                  <a:pt x="71" y="0"/>
                </a:lnTo>
                <a:lnTo>
                  <a:pt x="145" y="225"/>
                </a:lnTo>
                <a:lnTo>
                  <a:pt x="0" y="225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242"/>
          <p:cNvSpPr>
            <a:spLocks/>
          </p:cNvSpPr>
          <p:nvPr/>
        </p:nvSpPr>
        <p:spPr bwMode="auto">
          <a:xfrm flipH="1">
            <a:off x="1235263" y="5063717"/>
            <a:ext cx="54715" cy="85658"/>
          </a:xfrm>
          <a:custGeom>
            <a:avLst/>
            <a:gdLst>
              <a:gd name="T0" fmla="*/ 0 w 145"/>
              <a:gd name="T1" fmla="*/ 227 h 227"/>
              <a:gd name="T2" fmla="*/ 71 w 145"/>
              <a:gd name="T3" fmla="*/ 0 h 227"/>
              <a:gd name="T4" fmla="*/ 145 w 145"/>
              <a:gd name="T5" fmla="*/ 227 h 227"/>
              <a:gd name="T6" fmla="*/ 0 w 145"/>
              <a:gd name="T7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227">
                <a:moveTo>
                  <a:pt x="0" y="227"/>
                </a:moveTo>
                <a:lnTo>
                  <a:pt x="71" y="0"/>
                </a:lnTo>
                <a:lnTo>
                  <a:pt x="145" y="227"/>
                </a:lnTo>
                <a:lnTo>
                  <a:pt x="0" y="227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51" name="组合 350"/>
          <p:cNvGrpSpPr/>
          <p:nvPr/>
        </p:nvGrpSpPr>
        <p:grpSpPr>
          <a:xfrm flipH="1">
            <a:off x="5100147" y="4902094"/>
            <a:ext cx="537403" cy="249487"/>
            <a:chOff x="5326379" y="4620128"/>
            <a:chExt cx="1298071" cy="602622"/>
          </a:xfrm>
        </p:grpSpPr>
        <p:sp>
          <p:nvSpPr>
            <p:cNvPr id="352" name="Freeform 186"/>
            <p:cNvSpPr>
              <a:spLocks/>
            </p:cNvSpPr>
            <p:nvPr/>
          </p:nvSpPr>
          <p:spPr bwMode="auto">
            <a:xfrm>
              <a:off x="5326379" y="4620128"/>
              <a:ext cx="1298071" cy="602622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187"/>
            <p:cNvSpPr>
              <a:spLocks/>
            </p:cNvSpPr>
            <p:nvPr/>
          </p:nvSpPr>
          <p:spPr bwMode="auto">
            <a:xfrm>
              <a:off x="5566371" y="4620128"/>
              <a:ext cx="781484" cy="418100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188"/>
            <p:cNvSpPr>
              <a:spLocks/>
            </p:cNvSpPr>
            <p:nvPr/>
          </p:nvSpPr>
          <p:spPr bwMode="auto">
            <a:xfrm>
              <a:off x="5326379" y="4620128"/>
              <a:ext cx="650545" cy="602622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189"/>
            <p:cNvSpPr>
              <a:spLocks/>
            </p:cNvSpPr>
            <p:nvPr/>
          </p:nvSpPr>
          <p:spPr bwMode="auto">
            <a:xfrm>
              <a:off x="5566371" y="4620128"/>
              <a:ext cx="410553" cy="40451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6" name="组合 355"/>
          <p:cNvGrpSpPr/>
          <p:nvPr/>
        </p:nvGrpSpPr>
        <p:grpSpPr>
          <a:xfrm flipH="1">
            <a:off x="4918798" y="5017572"/>
            <a:ext cx="160575" cy="129468"/>
            <a:chOff x="7106699" y="4752954"/>
            <a:chExt cx="564888" cy="455457"/>
          </a:xfrm>
        </p:grpSpPr>
        <p:sp>
          <p:nvSpPr>
            <p:cNvPr id="357" name="Freeform 212"/>
            <p:cNvSpPr>
              <a:spLocks/>
            </p:cNvSpPr>
            <p:nvPr/>
          </p:nvSpPr>
          <p:spPr bwMode="auto">
            <a:xfrm>
              <a:off x="7106699" y="4752954"/>
              <a:ext cx="564888" cy="455457"/>
            </a:xfrm>
            <a:custGeom>
              <a:avLst/>
              <a:gdLst>
                <a:gd name="T0" fmla="*/ 0 w 1497"/>
                <a:gd name="T1" fmla="*/ 1207 h 1207"/>
                <a:gd name="T2" fmla="*/ 752 w 1497"/>
                <a:gd name="T3" fmla="*/ 0 h 1207"/>
                <a:gd name="T4" fmla="*/ 1497 w 1497"/>
                <a:gd name="T5" fmla="*/ 1207 h 1207"/>
                <a:gd name="T6" fmla="*/ 0 w 1497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7" h="1207">
                  <a:moveTo>
                    <a:pt x="0" y="1207"/>
                  </a:moveTo>
                  <a:lnTo>
                    <a:pt x="752" y="0"/>
                  </a:lnTo>
                  <a:lnTo>
                    <a:pt x="1497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213"/>
            <p:cNvSpPr>
              <a:spLocks/>
            </p:cNvSpPr>
            <p:nvPr/>
          </p:nvSpPr>
          <p:spPr bwMode="auto">
            <a:xfrm>
              <a:off x="7106699" y="4752954"/>
              <a:ext cx="283764" cy="455457"/>
            </a:xfrm>
            <a:custGeom>
              <a:avLst/>
              <a:gdLst>
                <a:gd name="T0" fmla="*/ 0 w 752"/>
                <a:gd name="T1" fmla="*/ 1207 h 1207"/>
                <a:gd name="T2" fmla="*/ 752 w 752"/>
                <a:gd name="T3" fmla="*/ 0 h 1207"/>
                <a:gd name="T4" fmla="*/ 752 w 752"/>
                <a:gd name="T5" fmla="*/ 1207 h 1207"/>
                <a:gd name="T6" fmla="*/ 0 w 752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2" h="1207">
                  <a:moveTo>
                    <a:pt x="0" y="1207"/>
                  </a:moveTo>
                  <a:lnTo>
                    <a:pt x="752" y="0"/>
                  </a:lnTo>
                  <a:lnTo>
                    <a:pt x="752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 flipH="1">
            <a:off x="5332079" y="4447822"/>
            <a:ext cx="1054305" cy="699978"/>
            <a:chOff x="8194211" y="4535980"/>
            <a:chExt cx="1054305" cy="699978"/>
          </a:xfrm>
        </p:grpSpPr>
        <p:sp>
          <p:nvSpPr>
            <p:cNvPr id="17" name="Freeform 217"/>
            <p:cNvSpPr>
              <a:spLocks/>
            </p:cNvSpPr>
            <p:nvPr/>
          </p:nvSpPr>
          <p:spPr bwMode="auto">
            <a:xfrm>
              <a:off x="8194211" y="4535980"/>
              <a:ext cx="1054305" cy="699978"/>
            </a:xfrm>
            <a:custGeom>
              <a:avLst/>
              <a:gdLst>
                <a:gd name="T0" fmla="*/ 0 w 2794"/>
                <a:gd name="T1" fmla="*/ 1855 h 1855"/>
                <a:gd name="T2" fmla="*/ 1399 w 2794"/>
                <a:gd name="T3" fmla="*/ 0 h 1855"/>
                <a:gd name="T4" fmla="*/ 2794 w 2794"/>
                <a:gd name="T5" fmla="*/ 1855 h 1855"/>
                <a:gd name="T6" fmla="*/ 0 w 2794"/>
                <a:gd name="T7" fmla="*/ 1855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94" h="1855">
                  <a:moveTo>
                    <a:pt x="0" y="1855"/>
                  </a:moveTo>
                  <a:lnTo>
                    <a:pt x="1399" y="0"/>
                  </a:lnTo>
                  <a:lnTo>
                    <a:pt x="2794" y="1855"/>
                  </a:lnTo>
                  <a:lnTo>
                    <a:pt x="0" y="1855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18"/>
            <p:cNvSpPr>
              <a:spLocks/>
            </p:cNvSpPr>
            <p:nvPr/>
          </p:nvSpPr>
          <p:spPr bwMode="auto">
            <a:xfrm>
              <a:off x="8194211" y="4535980"/>
              <a:ext cx="527907" cy="699978"/>
            </a:xfrm>
            <a:custGeom>
              <a:avLst/>
              <a:gdLst>
                <a:gd name="T0" fmla="*/ 0 w 1399"/>
                <a:gd name="T1" fmla="*/ 1855 h 1855"/>
                <a:gd name="T2" fmla="*/ 1399 w 1399"/>
                <a:gd name="T3" fmla="*/ 0 h 1855"/>
                <a:gd name="T4" fmla="*/ 1399 w 1399"/>
                <a:gd name="T5" fmla="*/ 1855 h 1855"/>
                <a:gd name="T6" fmla="*/ 0 w 1399"/>
                <a:gd name="T7" fmla="*/ 1855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9" h="1855">
                  <a:moveTo>
                    <a:pt x="0" y="1855"/>
                  </a:moveTo>
                  <a:lnTo>
                    <a:pt x="1399" y="0"/>
                  </a:lnTo>
                  <a:lnTo>
                    <a:pt x="1399" y="1855"/>
                  </a:lnTo>
                  <a:lnTo>
                    <a:pt x="0" y="1855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9"/>
            <p:cNvSpPr>
              <a:spLocks/>
            </p:cNvSpPr>
            <p:nvPr/>
          </p:nvSpPr>
          <p:spPr bwMode="auto">
            <a:xfrm>
              <a:off x="8427788" y="4535980"/>
              <a:ext cx="586774" cy="459231"/>
            </a:xfrm>
            <a:custGeom>
              <a:avLst/>
              <a:gdLst>
                <a:gd name="T0" fmla="*/ 113 w 658"/>
                <a:gd name="T1" fmla="*/ 441 h 515"/>
                <a:gd name="T2" fmla="*/ 172 w 658"/>
                <a:gd name="T3" fmla="*/ 508 h 515"/>
                <a:gd name="T4" fmla="*/ 239 w 658"/>
                <a:gd name="T5" fmla="*/ 418 h 515"/>
                <a:gd name="T6" fmla="*/ 280 w 658"/>
                <a:gd name="T7" fmla="*/ 496 h 515"/>
                <a:gd name="T8" fmla="*/ 332 w 658"/>
                <a:gd name="T9" fmla="*/ 407 h 515"/>
                <a:gd name="T10" fmla="*/ 373 w 658"/>
                <a:gd name="T11" fmla="*/ 481 h 515"/>
                <a:gd name="T12" fmla="*/ 416 w 658"/>
                <a:gd name="T13" fmla="*/ 419 h 515"/>
                <a:gd name="T14" fmla="*/ 493 w 658"/>
                <a:gd name="T15" fmla="*/ 514 h 515"/>
                <a:gd name="T16" fmla="*/ 550 w 658"/>
                <a:gd name="T17" fmla="*/ 444 h 515"/>
                <a:gd name="T18" fmla="*/ 600 w 658"/>
                <a:gd name="T19" fmla="*/ 478 h 515"/>
                <a:gd name="T20" fmla="*/ 658 w 658"/>
                <a:gd name="T21" fmla="*/ 436 h 515"/>
                <a:gd name="T22" fmla="*/ 330 w 658"/>
                <a:gd name="T23" fmla="*/ 0 h 515"/>
                <a:gd name="T24" fmla="*/ 0 w 658"/>
                <a:gd name="T25" fmla="*/ 438 h 515"/>
                <a:gd name="T26" fmla="*/ 53 w 658"/>
                <a:gd name="T27" fmla="*/ 475 h 515"/>
                <a:gd name="T28" fmla="*/ 113 w 658"/>
                <a:gd name="T29" fmla="*/ 441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8" h="515">
                  <a:moveTo>
                    <a:pt x="113" y="441"/>
                  </a:moveTo>
                  <a:cubicBezTo>
                    <a:pt x="172" y="508"/>
                    <a:pt x="172" y="508"/>
                    <a:pt x="172" y="508"/>
                  </a:cubicBezTo>
                  <a:cubicBezTo>
                    <a:pt x="239" y="418"/>
                    <a:pt x="239" y="418"/>
                    <a:pt x="239" y="418"/>
                  </a:cubicBezTo>
                  <a:cubicBezTo>
                    <a:pt x="280" y="496"/>
                    <a:pt x="280" y="496"/>
                    <a:pt x="280" y="496"/>
                  </a:cubicBezTo>
                  <a:cubicBezTo>
                    <a:pt x="332" y="407"/>
                    <a:pt x="332" y="407"/>
                    <a:pt x="332" y="407"/>
                  </a:cubicBezTo>
                  <a:cubicBezTo>
                    <a:pt x="373" y="481"/>
                    <a:pt x="373" y="481"/>
                    <a:pt x="373" y="481"/>
                  </a:cubicBezTo>
                  <a:cubicBezTo>
                    <a:pt x="416" y="419"/>
                    <a:pt x="416" y="419"/>
                    <a:pt x="416" y="419"/>
                  </a:cubicBezTo>
                  <a:cubicBezTo>
                    <a:pt x="416" y="419"/>
                    <a:pt x="488" y="515"/>
                    <a:pt x="493" y="514"/>
                  </a:cubicBezTo>
                  <a:cubicBezTo>
                    <a:pt x="499" y="512"/>
                    <a:pt x="550" y="444"/>
                    <a:pt x="550" y="444"/>
                  </a:cubicBezTo>
                  <a:cubicBezTo>
                    <a:pt x="600" y="478"/>
                    <a:pt x="600" y="478"/>
                    <a:pt x="600" y="478"/>
                  </a:cubicBezTo>
                  <a:cubicBezTo>
                    <a:pt x="658" y="436"/>
                    <a:pt x="658" y="436"/>
                    <a:pt x="658" y="436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53" y="475"/>
                    <a:pt x="53" y="475"/>
                    <a:pt x="53" y="475"/>
                  </a:cubicBezTo>
                  <a:lnTo>
                    <a:pt x="113" y="4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0"/>
            <p:cNvSpPr>
              <a:spLocks/>
            </p:cNvSpPr>
            <p:nvPr/>
          </p:nvSpPr>
          <p:spPr bwMode="auto">
            <a:xfrm>
              <a:off x="8427788" y="4535980"/>
              <a:ext cx="294330" cy="453193"/>
            </a:xfrm>
            <a:custGeom>
              <a:avLst/>
              <a:gdLst>
                <a:gd name="T0" fmla="*/ 125 w 780"/>
                <a:gd name="T1" fmla="*/ 1123 h 1201"/>
                <a:gd name="T2" fmla="*/ 267 w 780"/>
                <a:gd name="T3" fmla="*/ 1043 h 1201"/>
                <a:gd name="T4" fmla="*/ 407 w 780"/>
                <a:gd name="T5" fmla="*/ 1201 h 1201"/>
                <a:gd name="T6" fmla="*/ 565 w 780"/>
                <a:gd name="T7" fmla="*/ 988 h 1201"/>
                <a:gd name="T8" fmla="*/ 662 w 780"/>
                <a:gd name="T9" fmla="*/ 1173 h 1201"/>
                <a:gd name="T10" fmla="*/ 780 w 780"/>
                <a:gd name="T11" fmla="*/ 967 h 1201"/>
                <a:gd name="T12" fmla="*/ 780 w 780"/>
                <a:gd name="T13" fmla="*/ 0 h 1201"/>
                <a:gd name="T14" fmla="*/ 0 w 780"/>
                <a:gd name="T15" fmla="*/ 1035 h 1201"/>
                <a:gd name="T16" fmla="*/ 125 w 780"/>
                <a:gd name="T17" fmla="*/ 1123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0" h="1201">
                  <a:moveTo>
                    <a:pt x="125" y="1123"/>
                  </a:moveTo>
                  <a:lnTo>
                    <a:pt x="267" y="1043"/>
                  </a:lnTo>
                  <a:lnTo>
                    <a:pt x="407" y="1201"/>
                  </a:lnTo>
                  <a:lnTo>
                    <a:pt x="565" y="988"/>
                  </a:lnTo>
                  <a:lnTo>
                    <a:pt x="662" y="1173"/>
                  </a:lnTo>
                  <a:lnTo>
                    <a:pt x="780" y="967"/>
                  </a:lnTo>
                  <a:lnTo>
                    <a:pt x="780" y="0"/>
                  </a:lnTo>
                  <a:lnTo>
                    <a:pt x="0" y="1035"/>
                  </a:lnTo>
                  <a:lnTo>
                    <a:pt x="125" y="1123"/>
                  </a:lnTo>
                  <a:close/>
                </a:path>
              </a:pathLst>
            </a:custGeom>
            <a:solidFill>
              <a:srgbClr val="D5CC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 flipH="1">
            <a:off x="5175403" y="4981461"/>
            <a:ext cx="1826170" cy="181126"/>
            <a:chOff x="8225153" y="5095207"/>
            <a:chExt cx="1826170" cy="181126"/>
          </a:xfrm>
        </p:grpSpPr>
        <p:sp>
          <p:nvSpPr>
            <p:cNvPr id="31" name="Freeform 231"/>
            <p:cNvSpPr>
              <a:spLocks/>
            </p:cNvSpPr>
            <p:nvPr/>
          </p:nvSpPr>
          <p:spPr bwMode="auto">
            <a:xfrm>
              <a:off x="8412694" y="5128364"/>
              <a:ext cx="86412" cy="135468"/>
            </a:xfrm>
            <a:custGeom>
              <a:avLst/>
              <a:gdLst>
                <a:gd name="T0" fmla="*/ 0 w 229"/>
                <a:gd name="T1" fmla="*/ 359 h 359"/>
                <a:gd name="T2" fmla="*/ 113 w 229"/>
                <a:gd name="T3" fmla="*/ 0 h 359"/>
                <a:gd name="T4" fmla="*/ 229 w 229"/>
                <a:gd name="T5" fmla="*/ 359 h 359"/>
                <a:gd name="T6" fmla="*/ 0 w 229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9" h="359">
                  <a:moveTo>
                    <a:pt x="0" y="359"/>
                  </a:moveTo>
                  <a:lnTo>
                    <a:pt x="113" y="0"/>
                  </a:lnTo>
                  <a:lnTo>
                    <a:pt x="229" y="359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32"/>
            <p:cNvSpPr>
              <a:spLocks/>
            </p:cNvSpPr>
            <p:nvPr/>
          </p:nvSpPr>
          <p:spPr bwMode="auto">
            <a:xfrm>
              <a:off x="8934564" y="5095207"/>
              <a:ext cx="96978" cy="154335"/>
            </a:xfrm>
            <a:custGeom>
              <a:avLst/>
              <a:gdLst>
                <a:gd name="T0" fmla="*/ 0 w 257"/>
                <a:gd name="T1" fmla="*/ 409 h 409"/>
                <a:gd name="T2" fmla="*/ 127 w 257"/>
                <a:gd name="T3" fmla="*/ 0 h 409"/>
                <a:gd name="T4" fmla="*/ 257 w 257"/>
                <a:gd name="T5" fmla="*/ 409 h 409"/>
                <a:gd name="T6" fmla="*/ 0 w 257"/>
                <a:gd name="T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409">
                  <a:moveTo>
                    <a:pt x="0" y="409"/>
                  </a:moveTo>
                  <a:lnTo>
                    <a:pt x="127" y="0"/>
                  </a:lnTo>
                  <a:lnTo>
                    <a:pt x="257" y="409"/>
                  </a:lnTo>
                  <a:lnTo>
                    <a:pt x="0" y="40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43"/>
            <p:cNvSpPr>
              <a:spLocks/>
            </p:cNvSpPr>
            <p:nvPr/>
          </p:nvSpPr>
          <p:spPr bwMode="auto">
            <a:xfrm>
              <a:off x="8225153" y="5156715"/>
              <a:ext cx="54715" cy="84903"/>
            </a:xfrm>
            <a:custGeom>
              <a:avLst/>
              <a:gdLst>
                <a:gd name="T0" fmla="*/ 0 w 145"/>
                <a:gd name="T1" fmla="*/ 225 h 225"/>
                <a:gd name="T2" fmla="*/ 71 w 145"/>
                <a:gd name="T3" fmla="*/ 0 h 225"/>
                <a:gd name="T4" fmla="*/ 145 w 145"/>
                <a:gd name="T5" fmla="*/ 225 h 225"/>
                <a:gd name="T6" fmla="*/ 0 w 145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225">
                  <a:moveTo>
                    <a:pt x="0" y="225"/>
                  </a:moveTo>
                  <a:lnTo>
                    <a:pt x="71" y="0"/>
                  </a:lnTo>
                  <a:lnTo>
                    <a:pt x="145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44"/>
            <p:cNvSpPr>
              <a:spLocks/>
            </p:cNvSpPr>
            <p:nvPr/>
          </p:nvSpPr>
          <p:spPr bwMode="auto">
            <a:xfrm>
              <a:off x="8244775" y="5171808"/>
              <a:ext cx="53583" cy="85658"/>
            </a:xfrm>
            <a:custGeom>
              <a:avLst/>
              <a:gdLst>
                <a:gd name="T0" fmla="*/ 0 w 142"/>
                <a:gd name="T1" fmla="*/ 227 h 227"/>
                <a:gd name="T2" fmla="*/ 71 w 142"/>
                <a:gd name="T3" fmla="*/ 0 h 227"/>
                <a:gd name="T4" fmla="*/ 142 w 142"/>
                <a:gd name="T5" fmla="*/ 227 h 227"/>
                <a:gd name="T6" fmla="*/ 0 w 142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27">
                  <a:moveTo>
                    <a:pt x="0" y="227"/>
                  </a:moveTo>
                  <a:lnTo>
                    <a:pt x="71" y="0"/>
                  </a:lnTo>
                  <a:lnTo>
                    <a:pt x="142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45"/>
            <p:cNvSpPr>
              <a:spLocks/>
            </p:cNvSpPr>
            <p:nvPr/>
          </p:nvSpPr>
          <p:spPr bwMode="auto">
            <a:xfrm>
              <a:off x="8756834" y="5156715"/>
              <a:ext cx="54338" cy="84903"/>
            </a:xfrm>
            <a:custGeom>
              <a:avLst/>
              <a:gdLst>
                <a:gd name="T0" fmla="*/ 0 w 144"/>
                <a:gd name="T1" fmla="*/ 225 h 225"/>
                <a:gd name="T2" fmla="*/ 71 w 144"/>
                <a:gd name="T3" fmla="*/ 0 h 225"/>
                <a:gd name="T4" fmla="*/ 144 w 144"/>
                <a:gd name="T5" fmla="*/ 225 h 225"/>
                <a:gd name="T6" fmla="*/ 0 w 144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225">
                  <a:moveTo>
                    <a:pt x="0" y="225"/>
                  </a:moveTo>
                  <a:lnTo>
                    <a:pt x="71" y="0"/>
                  </a:lnTo>
                  <a:lnTo>
                    <a:pt x="144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46"/>
            <p:cNvSpPr>
              <a:spLocks/>
            </p:cNvSpPr>
            <p:nvPr/>
          </p:nvSpPr>
          <p:spPr bwMode="auto">
            <a:xfrm>
              <a:off x="8776456" y="5171808"/>
              <a:ext cx="53583" cy="85658"/>
            </a:xfrm>
            <a:custGeom>
              <a:avLst/>
              <a:gdLst>
                <a:gd name="T0" fmla="*/ 0 w 142"/>
                <a:gd name="T1" fmla="*/ 227 h 227"/>
                <a:gd name="T2" fmla="*/ 71 w 142"/>
                <a:gd name="T3" fmla="*/ 0 h 227"/>
                <a:gd name="T4" fmla="*/ 142 w 142"/>
                <a:gd name="T5" fmla="*/ 227 h 227"/>
                <a:gd name="T6" fmla="*/ 0 w 142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27">
                  <a:moveTo>
                    <a:pt x="0" y="227"/>
                  </a:moveTo>
                  <a:lnTo>
                    <a:pt x="71" y="0"/>
                  </a:lnTo>
                  <a:lnTo>
                    <a:pt x="142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232"/>
            <p:cNvSpPr>
              <a:spLocks/>
            </p:cNvSpPr>
            <p:nvPr/>
          </p:nvSpPr>
          <p:spPr bwMode="auto">
            <a:xfrm>
              <a:off x="9954345" y="5121998"/>
              <a:ext cx="96978" cy="154335"/>
            </a:xfrm>
            <a:custGeom>
              <a:avLst/>
              <a:gdLst>
                <a:gd name="T0" fmla="*/ 0 w 257"/>
                <a:gd name="T1" fmla="*/ 409 h 409"/>
                <a:gd name="T2" fmla="*/ 127 w 257"/>
                <a:gd name="T3" fmla="*/ 0 h 409"/>
                <a:gd name="T4" fmla="*/ 257 w 257"/>
                <a:gd name="T5" fmla="*/ 409 h 409"/>
                <a:gd name="T6" fmla="*/ 0 w 257"/>
                <a:gd name="T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409">
                  <a:moveTo>
                    <a:pt x="0" y="409"/>
                  </a:moveTo>
                  <a:lnTo>
                    <a:pt x="127" y="0"/>
                  </a:lnTo>
                  <a:lnTo>
                    <a:pt x="257" y="409"/>
                  </a:lnTo>
                  <a:lnTo>
                    <a:pt x="0" y="40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17388" y="272153"/>
            <a:ext cx="4662471" cy="523220"/>
            <a:chOff x="2245452" y="1956343"/>
            <a:chExt cx="4662471" cy="523220"/>
          </a:xfrm>
        </p:grpSpPr>
        <p:sp>
          <p:nvSpPr>
            <p:cNvPr id="361" name="Text Box 5"/>
            <p:cNvSpPr txBox="1">
              <a:spLocks noChangeArrowheads="1"/>
            </p:cNvSpPr>
            <p:nvPr/>
          </p:nvSpPr>
          <p:spPr bwMode="auto">
            <a:xfrm>
              <a:off x="2245452" y="1956343"/>
              <a:ext cx="809087" cy="523220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80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pPr algn="l"/>
              <a:r>
                <a:rPr lang="en-US" altLang="zh-CN" i="1" dirty="0">
                  <a:solidFill>
                    <a:srgbClr val="FFC000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01</a:t>
              </a:r>
              <a:endParaRPr lang="zh-CN" altLang="en-US" i="1" dirty="0">
                <a:solidFill>
                  <a:srgbClr val="FFC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362" name="矩形 361"/>
            <p:cNvSpPr/>
            <p:nvPr/>
          </p:nvSpPr>
          <p:spPr>
            <a:xfrm>
              <a:off x="4989421" y="2152596"/>
              <a:ext cx="1918502" cy="253916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CLICK TO ADD TITLE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0" name="Text Box 5"/>
            <p:cNvSpPr txBox="1">
              <a:spLocks noChangeArrowheads="1"/>
            </p:cNvSpPr>
            <p:nvPr/>
          </p:nvSpPr>
          <p:spPr bwMode="auto">
            <a:xfrm>
              <a:off x="2770526" y="1956343"/>
              <a:ext cx="2321143" cy="523220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pPr algn="l"/>
              <a:r>
                <a:rPr lang="zh-CN" altLang="en-US" sz="2800" i="1" dirty="0" smtClean="0">
                  <a:solidFill>
                    <a:srgbClr val="FFC000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点击添加标题</a:t>
              </a:r>
              <a:endParaRPr lang="zh-CN" altLang="en-US" sz="2800" i="1" dirty="0">
                <a:solidFill>
                  <a:srgbClr val="FFC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444" name="组合 443"/>
          <p:cNvGrpSpPr/>
          <p:nvPr/>
        </p:nvGrpSpPr>
        <p:grpSpPr>
          <a:xfrm>
            <a:off x="1572557" y="1908638"/>
            <a:ext cx="5263644" cy="2484170"/>
            <a:chOff x="1573624" y="1098834"/>
            <a:chExt cx="5263644" cy="2484170"/>
          </a:xfrm>
        </p:grpSpPr>
        <p:sp>
          <p:nvSpPr>
            <p:cNvPr id="445" name="圆角矩形 444"/>
            <p:cNvSpPr/>
            <p:nvPr/>
          </p:nvSpPr>
          <p:spPr>
            <a:xfrm>
              <a:off x="1580684" y="3211140"/>
              <a:ext cx="5256584" cy="37186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rgbClr val="FEC42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446" name="圆角矩形 445"/>
            <p:cNvSpPr/>
            <p:nvPr/>
          </p:nvSpPr>
          <p:spPr>
            <a:xfrm>
              <a:off x="1573624" y="1098834"/>
              <a:ext cx="5256584" cy="371864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  <a:effectLst/>
            <a:scene3d>
              <a:camera prst="orthographicFront"/>
              <a:lightRig rig="threePt" dir="t">
                <a:rot lat="0" lon="0" rev="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447" name="圆角矩形 446"/>
            <p:cNvSpPr/>
            <p:nvPr/>
          </p:nvSpPr>
          <p:spPr>
            <a:xfrm>
              <a:off x="1573624" y="1803358"/>
              <a:ext cx="5256584" cy="371864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  <a:effectLst/>
            <a:scene3d>
              <a:camera prst="orthographicFront"/>
              <a:lightRig rig="threePt" dir="t">
                <a:rot lat="0" lon="0" rev="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448" name="圆角矩形 447"/>
            <p:cNvSpPr/>
            <p:nvPr/>
          </p:nvSpPr>
          <p:spPr>
            <a:xfrm>
              <a:off x="1573624" y="2507882"/>
              <a:ext cx="5256584" cy="371864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  <a:effectLst/>
            <a:scene3d>
              <a:camera prst="orthographicFront"/>
              <a:lightRig rig="threePt" dir="t">
                <a:rot lat="0" lon="0" rev="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449" name="圆角矩形 448"/>
          <p:cNvSpPr/>
          <p:nvPr/>
        </p:nvSpPr>
        <p:spPr>
          <a:xfrm>
            <a:off x="1572558" y="1908638"/>
            <a:ext cx="2304256" cy="371864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>
              <a:rot lat="0" lon="0" rev="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450" name="组合 449"/>
          <p:cNvGrpSpPr/>
          <p:nvPr/>
        </p:nvGrpSpPr>
        <p:grpSpPr>
          <a:xfrm>
            <a:off x="1368861" y="1797378"/>
            <a:ext cx="594385" cy="594385"/>
            <a:chOff x="1547664" y="1015921"/>
            <a:chExt cx="594385" cy="594385"/>
          </a:xfrm>
        </p:grpSpPr>
        <p:sp>
          <p:nvSpPr>
            <p:cNvPr id="451" name="椭圆 450"/>
            <p:cNvSpPr/>
            <p:nvPr/>
          </p:nvSpPr>
          <p:spPr>
            <a:xfrm>
              <a:off x="1547664" y="1015921"/>
              <a:ext cx="594385" cy="5943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452" name="TextBox 9"/>
            <p:cNvSpPr txBox="1"/>
            <p:nvPr/>
          </p:nvSpPr>
          <p:spPr>
            <a:xfrm>
              <a:off x="1598635" y="1174614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/>
              <a:r>
                <a:rPr lang="zh-CN" altLang="en-US" sz="1200" dirty="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</p:grpSp>
      <p:sp>
        <p:nvSpPr>
          <p:cNvPr id="453" name="圆角矩形 452"/>
          <p:cNvSpPr/>
          <p:nvPr/>
        </p:nvSpPr>
        <p:spPr>
          <a:xfrm>
            <a:off x="1572558" y="2613162"/>
            <a:ext cx="3198278" cy="371864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>
              <a:rot lat="0" lon="0" rev="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454" name="组合 453"/>
          <p:cNvGrpSpPr/>
          <p:nvPr/>
        </p:nvGrpSpPr>
        <p:grpSpPr>
          <a:xfrm>
            <a:off x="1368861" y="2501902"/>
            <a:ext cx="594385" cy="594385"/>
            <a:chOff x="1547664" y="1720445"/>
            <a:chExt cx="594385" cy="594385"/>
          </a:xfrm>
        </p:grpSpPr>
        <p:sp>
          <p:nvSpPr>
            <p:cNvPr id="455" name="椭圆 454"/>
            <p:cNvSpPr/>
            <p:nvPr/>
          </p:nvSpPr>
          <p:spPr>
            <a:xfrm>
              <a:off x="1547664" y="1720445"/>
              <a:ext cx="594385" cy="5943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456" name="TextBox 13"/>
            <p:cNvSpPr txBox="1"/>
            <p:nvPr/>
          </p:nvSpPr>
          <p:spPr>
            <a:xfrm>
              <a:off x="1598635" y="1879138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/>
              <a:r>
                <a:rPr lang="zh-CN" altLang="en-US" sz="1200" dirty="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</p:grpSp>
      <p:sp>
        <p:nvSpPr>
          <p:cNvPr id="457" name="圆角矩形 456"/>
          <p:cNvSpPr/>
          <p:nvPr/>
        </p:nvSpPr>
        <p:spPr>
          <a:xfrm>
            <a:off x="1572557" y="3317686"/>
            <a:ext cx="4248472" cy="371864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>
              <a:rot lat="0" lon="0" rev="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458" name="组合 457"/>
          <p:cNvGrpSpPr/>
          <p:nvPr/>
        </p:nvGrpSpPr>
        <p:grpSpPr>
          <a:xfrm>
            <a:off x="1368861" y="3206426"/>
            <a:ext cx="594385" cy="594385"/>
            <a:chOff x="1547664" y="2424969"/>
            <a:chExt cx="594385" cy="594385"/>
          </a:xfrm>
        </p:grpSpPr>
        <p:sp>
          <p:nvSpPr>
            <p:cNvPr id="459" name="椭圆 458"/>
            <p:cNvSpPr/>
            <p:nvPr/>
          </p:nvSpPr>
          <p:spPr>
            <a:xfrm>
              <a:off x="1547664" y="2424969"/>
              <a:ext cx="594385" cy="5943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460" name="TextBox 17"/>
            <p:cNvSpPr txBox="1"/>
            <p:nvPr/>
          </p:nvSpPr>
          <p:spPr>
            <a:xfrm>
              <a:off x="1598635" y="2583662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/>
              <a:r>
                <a:rPr lang="zh-CN" altLang="en-US" sz="1200" dirty="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</p:grpSp>
      <p:sp>
        <p:nvSpPr>
          <p:cNvPr id="461" name="圆角矩形 460"/>
          <p:cNvSpPr/>
          <p:nvPr/>
        </p:nvSpPr>
        <p:spPr>
          <a:xfrm>
            <a:off x="1582082" y="4023476"/>
            <a:ext cx="5256583" cy="371864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>
              <a:rot lat="0" lon="0" rev="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462" name="组合 461"/>
          <p:cNvGrpSpPr/>
          <p:nvPr/>
        </p:nvGrpSpPr>
        <p:grpSpPr>
          <a:xfrm>
            <a:off x="1368861" y="3910950"/>
            <a:ext cx="594385" cy="594385"/>
            <a:chOff x="1547664" y="3129493"/>
            <a:chExt cx="594385" cy="594385"/>
          </a:xfrm>
        </p:grpSpPr>
        <p:sp>
          <p:nvSpPr>
            <p:cNvPr id="463" name="椭圆 462"/>
            <p:cNvSpPr/>
            <p:nvPr/>
          </p:nvSpPr>
          <p:spPr>
            <a:xfrm>
              <a:off x="1547664" y="3129493"/>
              <a:ext cx="594385" cy="5943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464" name="TextBox 21"/>
            <p:cNvSpPr txBox="1"/>
            <p:nvPr/>
          </p:nvSpPr>
          <p:spPr>
            <a:xfrm>
              <a:off x="1598635" y="3288186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/>
              <a:r>
                <a:rPr lang="zh-CN" altLang="en-US" sz="1200" dirty="0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</p:grpSp>
      <p:grpSp>
        <p:nvGrpSpPr>
          <p:cNvPr id="465" name="组合 464"/>
          <p:cNvGrpSpPr/>
          <p:nvPr/>
        </p:nvGrpSpPr>
        <p:grpSpPr>
          <a:xfrm>
            <a:off x="6929847" y="1909904"/>
            <a:ext cx="786685" cy="2413654"/>
            <a:chOff x="6906168" y="1100100"/>
            <a:chExt cx="786685" cy="2413654"/>
          </a:xfrm>
        </p:grpSpPr>
        <p:grpSp>
          <p:nvGrpSpPr>
            <p:cNvPr id="466" name="组合 465"/>
            <p:cNvGrpSpPr/>
            <p:nvPr/>
          </p:nvGrpSpPr>
          <p:grpSpPr>
            <a:xfrm>
              <a:off x="6906168" y="1100100"/>
              <a:ext cx="685696" cy="300082"/>
              <a:chOff x="6819899" y="1379558"/>
              <a:chExt cx="685696" cy="300082"/>
            </a:xfrm>
          </p:grpSpPr>
          <p:sp>
            <p:nvSpPr>
              <p:cNvPr id="476" name="等腰三角形 475"/>
              <p:cNvSpPr/>
              <p:nvPr/>
            </p:nvSpPr>
            <p:spPr>
              <a:xfrm rot="5400000">
                <a:off x="6780620" y="1507075"/>
                <a:ext cx="192857" cy="114299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0"/>
                </a:lightRig>
              </a:scene3d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477" name="TextBox 34"/>
              <p:cNvSpPr txBox="1"/>
              <p:nvPr/>
            </p:nvSpPr>
            <p:spPr>
              <a:xfrm>
                <a:off x="6965062" y="1379558"/>
                <a:ext cx="540533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/>
                <a:r>
                  <a:rPr lang="en-US" altLang="zh-CN" sz="13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itchFamily="34" charset="0"/>
                  </a:rPr>
                  <a:t>35%</a:t>
                </a: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endParaRPr>
              </a:p>
            </p:txBody>
          </p:sp>
        </p:grpSp>
        <p:grpSp>
          <p:nvGrpSpPr>
            <p:cNvPr id="467" name="组合 466"/>
            <p:cNvGrpSpPr/>
            <p:nvPr/>
          </p:nvGrpSpPr>
          <p:grpSpPr>
            <a:xfrm>
              <a:off x="6906168" y="1804624"/>
              <a:ext cx="685696" cy="300082"/>
              <a:chOff x="6819899" y="1379558"/>
              <a:chExt cx="685696" cy="300082"/>
            </a:xfrm>
          </p:grpSpPr>
          <p:sp>
            <p:nvSpPr>
              <p:cNvPr id="474" name="等腰三角形 473"/>
              <p:cNvSpPr/>
              <p:nvPr/>
            </p:nvSpPr>
            <p:spPr>
              <a:xfrm rot="5400000">
                <a:off x="6780620" y="1507075"/>
                <a:ext cx="192857" cy="114299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0"/>
                </a:lightRig>
              </a:scene3d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475" name="TextBox 32"/>
              <p:cNvSpPr txBox="1"/>
              <p:nvPr/>
            </p:nvSpPr>
            <p:spPr>
              <a:xfrm>
                <a:off x="6965062" y="1379558"/>
                <a:ext cx="540533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/>
                <a:r>
                  <a:rPr lang="en-US" altLang="zh-CN" sz="13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itchFamily="34" charset="0"/>
                  </a:rPr>
                  <a:t>60%</a:t>
                </a: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endParaRPr>
              </a:p>
            </p:txBody>
          </p:sp>
        </p:grpSp>
        <p:grpSp>
          <p:nvGrpSpPr>
            <p:cNvPr id="468" name="组合 467"/>
            <p:cNvGrpSpPr/>
            <p:nvPr/>
          </p:nvGrpSpPr>
          <p:grpSpPr>
            <a:xfrm>
              <a:off x="6906168" y="2509148"/>
              <a:ext cx="685696" cy="300082"/>
              <a:chOff x="6819899" y="1379558"/>
              <a:chExt cx="685696" cy="300082"/>
            </a:xfrm>
          </p:grpSpPr>
          <p:sp>
            <p:nvSpPr>
              <p:cNvPr id="472" name="等腰三角形 471"/>
              <p:cNvSpPr/>
              <p:nvPr/>
            </p:nvSpPr>
            <p:spPr>
              <a:xfrm rot="5400000">
                <a:off x="6780620" y="1507075"/>
                <a:ext cx="192857" cy="114299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0"/>
                </a:lightRig>
              </a:scene3d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473" name="TextBox 30"/>
              <p:cNvSpPr txBox="1"/>
              <p:nvPr/>
            </p:nvSpPr>
            <p:spPr>
              <a:xfrm>
                <a:off x="6965062" y="1379558"/>
                <a:ext cx="540533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/>
                <a:r>
                  <a:rPr lang="en-US" altLang="zh-CN" sz="13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itchFamily="34" charset="0"/>
                  </a:rPr>
                  <a:t>89%</a:t>
                </a: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endParaRPr>
              </a:p>
            </p:txBody>
          </p:sp>
        </p:grpSp>
        <p:grpSp>
          <p:nvGrpSpPr>
            <p:cNvPr id="469" name="组合 468"/>
            <p:cNvGrpSpPr/>
            <p:nvPr/>
          </p:nvGrpSpPr>
          <p:grpSpPr>
            <a:xfrm>
              <a:off x="6906168" y="3213672"/>
              <a:ext cx="786685" cy="300082"/>
              <a:chOff x="6819899" y="1379558"/>
              <a:chExt cx="786685" cy="300082"/>
            </a:xfrm>
          </p:grpSpPr>
          <p:sp>
            <p:nvSpPr>
              <p:cNvPr id="470" name="等腰三角形 469"/>
              <p:cNvSpPr/>
              <p:nvPr/>
            </p:nvSpPr>
            <p:spPr>
              <a:xfrm rot="5400000">
                <a:off x="6780620" y="1507075"/>
                <a:ext cx="192857" cy="114299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0"/>
                </a:lightRig>
              </a:scene3d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471" name="TextBox 28"/>
              <p:cNvSpPr txBox="1"/>
              <p:nvPr/>
            </p:nvSpPr>
            <p:spPr>
              <a:xfrm>
                <a:off x="6965062" y="1379558"/>
                <a:ext cx="641522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/>
                <a:r>
                  <a:rPr lang="en-US" altLang="zh-CN" sz="13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itchFamily="34" charset="0"/>
                  </a:rPr>
                  <a:t>100%</a:t>
                </a: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1399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5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0094D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1199" name="Freeform 197"/>
          <p:cNvSpPr>
            <a:spLocks/>
          </p:cNvSpPr>
          <p:nvPr/>
        </p:nvSpPr>
        <p:spPr bwMode="auto">
          <a:xfrm>
            <a:off x="8898674" y="3563829"/>
            <a:ext cx="483716" cy="292615"/>
          </a:xfrm>
          <a:custGeom>
            <a:avLst/>
            <a:gdLst>
              <a:gd name="T0" fmla="*/ 551 w 673"/>
              <a:gd name="T1" fmla="*/ 147 h 392"/>
              <a:gd name="T2" fmla="*/ 517 w 673"/>
              <a:gd name="T3" fmla="*/ 152 h 392"/>
              <a:gd name="T4" fmla="*/ 341 w 673"/>
              <a:gd name="T5" fmla="*/ 0 h 392"/>
              <a:gd name="T6" fmla="*/ 169 w 673"/>
              <a:gd name="T7" fmla="*/ 133 h 392"/>
              <a:gd name="T8" fmla="*/ 132 w 673"/>
              <a:gd name="T9" fmla="*/ 128 h 392"/>
              <a:gd name="T10" fmla="*/ 0 w 673"/>
              <a:gd name="T11" fmla="*/ 260 h 392"/>
              <a:gd name="T12" fmla="*/ 132 w 673"/>
              <a:gd name="T13" fmla="*/ 392 h 392"/>
              <a:gd name="T14" fmla="*/ 192 w 673"/>
              <a:gd name="T15" fmla="*/ 392 h 392"/>
              <a:gd name="T16" fmla="*/ 519 w 673"/>
              <a:gd name="T17" fmla="*/ 392 h 392"/>
              <a:gd name="T18" fmla="*/ 551 w 673"/>
              <a:gd name="T19" fmla="*/ 392 h 392"/>
              <a:gd name="T20" fmla="*/ 673 w 673"/>
              <a:gd name="T21" fmla="*/ 270 h 392"/>
              <a:gd name="T22" fmla="*/ 551 w 673"/>
              <a:gd name="T23" fmla="*/ 147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73" h="392">
                <a:moveTo>
                  <a:pt x="551" y="147"/>
                </a:moveTo>
                <a:cubicBezTo>
                  <a:pt x="539" y="147"/>
                  <a:pt x="528" y="149"/>
                  <a:pt x="517" y="152"/>
                </a:cubicBezTo>
                <a:cubicBezTo>
                  <a:pt x="505" y="66"/>
                  <a:pt x="431" y="0"/>
                  <a:pt x="341" y="0"/>
                </a:cubicBezTo>
                <a:cubicBezTo>
                  <a:pt x="258" y="0"/>
                  <a:pt x="189" y="57"/>
                  <a:pt x="169" y="133"/>
                </a:cubicBezTo>
                <a:cubicBezTo>
                  <a:pt x="158" y="130"/>
                  <a:pt x="145" y="128"/>
                  <a:pt x="132" y="128"/>
                </a:cubicBezTo>
                <a:cubicBezTo>
                  <a:pt x="59" y="128"/>
                  <a:pt x="0" y="187"/>
                  <a:pt x="0" y="260"/>
                </a:cubicBezTo>
                <a:cubicBezTo>
                  <a:pt x="0" y="333"/>
                  <a:pt x="59" y="392"/>
                  <a:pt x="132" y="392"/>
                </a:cubicBezTo>
                <a:cubicBezTo>
                  <a:pt x="192" y="392"/>
                  <a:pt x="192" y="392"/>
                  <a:pt x="192" y="392"/>
                </a:cubicBezTo>
                <a:cubicBezTo>
                  <a:pt x="519" y="392"/>
                  <a:pt x="519" y="392"/>
                  <a:pt x="519" y="392"/>
                </a:cubicBezTo>
                <a:cubicBezTo>
                  <a:pt x="551" y="392"/>
                  <a:pt x="551" y="392"/>
                  <a:pt x="551" y="392"/>
                </a:cubicBezTo>
                <a:cubicBezTo>
                  <a:pt x="618" y="392"/>
                  <a:pt x="673" y="338"/>
                  <a:pt x="673" y="270"/>
                </a:cubicBezTo>
                <a:cubicBezTo>
                  <a:pt x="673" y="202"/>
                  <a:pt x="618" y="147"/>
                  <a:pt x="551" y="1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0" name="Freeform 198"/>
          <p:cNvSpPr>
            <a:spLocks/>
          </p:cNvSpPr>
          <p:nvPr/>
        </p:nvSpPr>
        <p:spPr bwMode="auto">
          <a:xfrm>
            <a:off x="8567797" y="4094614"/>
            <a:ext cx="175385" cy="96968"/>
          </a:xfrm>
          <a:custGeom>
            <a:avLst/>
            <a:gdLst>
              <a:gd name="T0" fmla="*/ 485 w 594"/>
              <a:gd name="T1" fmla="*/ 130 h 346"/>
              <a:gd name="T2" fmla="*/ 455 w 594"/>
              <a:gd name="T3" fmla="*/ 134 h 346"/>
              <a:gd name="T4" fmla="*/ 301 w 594"/>
              <a:gd name="T5" fmla="*/ 0 h 346"/>
              <a:gd name="T6" fmla="*/ 149 w 594"/>
              <a:gd name="T7" fmla="*/ 118 h 346"/>
              <a:gd name="T8" fmla="*/ 117 w 594"/>
              <a:gd name="T9" fmla="*/ 113 h 346"/>
              <a:gd name="T10" fmla="*/ 0 w 594"/>
              <a:gd name="T11" fmla="*/ 230 h 346"/>
              <a:gd name="T12" fmla="*/ 117 w 594"/>
              <a:gd name="T13" fmla="*/ 346 h 346"/>
              <a:gd name="T14" fmla="*/ 169 w 594"/>
              <a:gd name="T15" fmla="*/ 346 h 346"/>
              <a:gd name="T16" fmla="*/ 458 w 594"/>
              <a:gd name="T17" fmla="*/ 346 h 346"/>
              <a:gd name="T18" fmla="*/ 485 w 594"/>
              <a:gd name="T19" fmla="*/ 346 h 346"/>
              <a:gd name="T20" fmla="*/ 594 w 594"/>
              <a:gd name="T21" fmla="*/ 238 h 346"/>
              <a:gd name="T22" fmla="*/ 485 w 594"/>
              <a:gd name="T23" fmla="*/ 130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4" h="346">
                <a:moveTo>
                  <a:pt x="485" y="130"/>
                </a:moveTo>
                <a:cubicBezTo>
                  <a:pt x="475" y="130"/>
                  <a:pt x="465" y="132"/>
                  <a:pt x="455" y="134"/>
                </a:cubicBezTo>
                <a:cubicBezTo>
                  <a:pt x="445" y="59"/>
                  <a:pt x="379" y="0"/>
                  <a:pt x="301" y="0"/>
                </a:cubicBezTo>
                <a:cubicBezTo>
                  <a:pt x="228" y="0"/>
                  <a:pt x="166" y="50"/>
                  <a:pt x="149" y="118"/>
                </a:cubicBezTo>
                <a:cubicBezTo>
                  <a:pt x="139" y="115"/>
                  <a:pt x="128" y="113"/>
                  <a:pt x="117" y="113"/>
                </a:cubicBezTo>
                <a:cubicBezTo>
                  <a:pt x="52" y="113"/>
                  <a:pt x="0" y="165"/>
                  <a:pt x="0" y="230"/>
                </a:cubicBezTo>
                <a:cubicBezTo>
                  <a:pt x="0" y="294"/>
                  <a:pt x="52" y="346"/>
                  <a:pt x="117" y="346"/>
                </a:cubicBezTo>
                <a:cubicBezTo>
                  <a:pt x="169" y="346"/>
                  <a:pt x="169" y="346"/>
                  <a:pt x="169" y="346"/>
                </a:cubicBezTo>
                <a:cubicBezTo>
                  <a:pt x="458" y="346"/>
                  <a:pt x="458" y="346"/>
                  <a:pt x="458" y="346"/>
                </a:cubicBezTo>
                <a:cubicBezTo>
                  <a:pt x="485" y="346"/>
                  <a:pt x="485" y="346"/>
                  <a:pt x="485" y="346"/>
                </a:cubicBezTo>
                <a:cubicBezTo>
                  <a:pt x="545" y="346"/>
                  <a:pt x="594" y="298"/>
                  <a:pt x="594" y="238"/>
                </a:cubicBezTo>
                <a:cubicBezTo>
                  <a:pt x="594" y="179"/>
                  <a:pt x="545" y="130"/>
                  <a:pt x="485" y="1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206"/>
          <p:cNvSpPr>
            <a:spLocks/>
          </p:cNvSpPr>
          <p:nvPr/>
        </p:nvSpPr>
        <p:spPr bwMode="auto">
          <a:xfrm>
            <a:off x="549141" y="4460585"/>
            <a:ext cx="253511" cy="124290"/>
          </a:xfrm>
          <a:custGeom>
            <a:avLst/>
            <a:gdLst>
              <a:gd name="T0" fmla="*/ 520 w 609"/>
              <a:gd name="T1" fmla="*/ 121 h 299"/>
              <a:gd name="T2" fmla="*/ 510 w 609"/>
              <a:gd name="T3" fmla="*/ 122 h 299"/>
              <a:gd name="T4" fmla="*/ 364 w 609"/>
              <a:gd name="T5" fmla="*/ 0 h 299"/>
              <a:gd name="T6" fmla="*/ 221 w 609"/>
              <a:gd name="T7" fmla="*/ 104 h 299"/>
              <a:gd name="T8" fmla="*/ 182 w 609"/>
              <a:gd name="T9" fmla="*/ 95 h 299"/>
              <a:gd name="T10" fmla="*/ 92 w 609"/>
              <a:gd name="T11" fmla="*/ 164 h 299"/>
              <a:gd name="T12" fmla="*/ 70 w 609"/>
              <a:gd name="T13" fmla="*/ 160 h 299"/>
              <a:gd name="T14" fmla="*/ 0 w 609"/>
              <a:gd name="T15" fmla="*/ 230 h 299"/>
              <a:gd name="T16" fmla="*/ 70 w 609"/>
              <a:gd name="T17" fmla="*/ 299 h 299"/>
              <a:gd name="T18" fmla="*/ 260 w 609"/>
              <a:gd name="T19" fmla="*/ 299 h 299"/>
              <a:gd name="T20" fmla="*/ 273 w 609"/>
              <a:gd name="T21" fmla="*/ 299 h 299"/>
              <a:gd name="T22" fmla="*/ 520 w 609"/>
              <a:gd name="T23" fmla="*/ 299 h 299"/>
              <a:gd name="T24" fmla="*/ 609 w 609"/>
              <a:gd name="T25" fmla="*/ 210 h 299"/>
              <a:gd name="T26" fmla="*/ 520 w 609"/>
              <a:gd name="T27" fmla="*/ 121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09" h="299">
                <a:moveTo>
                  <a:pt x="520" y="121"/>
                </a:moveTo>
                <a:cubicBezTo>
                  <a:pt x="517" y="121"/>
                  <a:pt x="514" y="122"/>
                  <a:pt x="510" y="122"/>
                </a:cubicBezTo>
                <a:cubicBezTo>
                  <a:pt x="497" y="53"/>
                  <a:pt x="437" y="0"/>
                  <a:pt x="364" y="0"/>
                </a:cubicBezTo>
                <a:cubicBezTo>
                  <a:pt x="297" y="0"/>
                  <a:pt x="241" y="44"/>
                  <a:pt x="221" y="104"/>
                </a:cubicBezTo>
                <a:cubicBezTo>
                  <a:pt x="209" y="98"/>
                  <a:pt x="196" y="95"/>
                  <a:pt x="182" y="95"/>
                </a:cubicBezTo>
                <a:cubicBezTo>
                  <a:pt x="139" y="95"/>
                  <a:pt x="103" y="124"/>
                  <a:pt x="92" y="164"/>
                </a:cubicBezTo>
                <a:cubicBezTo>
                  <a:pt x="85" y="161"/>
                  <a:pt x="78" y="160"/>
                  <a:pt x="70" y="160"/>
                </a:cubicBezTo>
                <a:cubicBezTo>
                  <a:pt x="31" y="160"/>
                  <a:pt x="0" y="191"/>
                  <a:pt x="0" y="230"/>
                </a:cubicBezTo>
                <a:cubicBezTo>
                  <a:pt x="0" y="268"/>
                  <a:pt x="31" y="299"/>
                  <a:pt x="70" y="299"/>
                </a:cubicBezTo>
                <a:cubicBezTo>
                  <a:pt x="260" y="299"/>
                  <a:pt x="260" y="299"/>
                  <a:pt x="260" y="299"/>
                </a:cubicBezTo>
                <a:cubicBezTo>
                  <a:pt x="273" y="299"/>
                  <a:pt x="273" y="299"/>
                  <a:pt x="273" y="299"/>
                </a:cubicBezTo>
                <a:cubicBezTo>
                  <a:pt x="520" y="299"/>
                  <a:pt x="520" y="299"/>
                  <a:pt x="520" y="299"/>
                </a:cubicBezTo>
                <a:cubicBezTo>
                  <a:pt x="569" y="299"/>
                  <a:pt x="609" y="259"/>
                  <a:pt x="609" y="210"/>
                </a:cubicBezTo>
                <a:cubicBezTo>
                  <a:pt x="609" y="161"/>
                  <a:pt x="569" y="121"/>
                  <a:pt x="520" y="121"/>
                </a:cubicBezTo>
                <a:close/>
              </a:path>
            </a:pathLst>
          </a:custGeom>
          <a:solidFill>
            <a:srgbClr val="FF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22"/>
          <p:cNvSpPr>
            <a:spLocks/>
          </p:cNvSpPr>
          <p:nvPr/>
        </p:nvSpPr>
        <p:spPr bwMode="auto">
          <a:xfrm>
            <a:off x="-151656" y="3396775"/>
            <a:ext cx="625468" cy="306351"/>
          </a:xfrm>
          <a:custGeom>
            <a:avLst/>
            <a:gdLst>
              <a:gd name="T0" fmla="*/ 58 w 394"/>
              <a:gd name="T1" fmla="*/ 78 h 193"/>
              <a:gd name="T2" fmla="*/ 64 w 394"/>
              <a:gd name="T3" fmla="*/ 79 h 193"/>
              <a:gd name="T4" fmla="*/ 159 w 394"/>
              <a:gd name="T5" fmla="*/ 0 h 193"/>
              <a:gd name="T6" fmla="*/ 251 w 394"/>
              <a:gd name="T7" fmla="*/ 67 h 193"/>
              <a:gd name="T8" fmla="*/ 277 w 394"/>
              <a:gd name="T9" fmla="*/ 61 h 193"/>
              <a:gd name="T10" fmla="*/ 335 w 394"/>
              <a:gd name="T11" fmla="*/ 106 h 193"/>
              <a:gd name="T12" fmla="*/ 349 w 394"/>
              <a:gd name="T13" fmla="*/ 103 h 193"/>
              <a:gd name="T14" fmla="*/ 394 w 394"/>
              <a:gd name="T15" fmla="*/ 148 h 193"/>
              <a:gd name="T16" fmla="*/ 349 w 394"/>
              <a:gd name="T17" fmla="*/ 193 h 193"/>
              <a:gd name="T18" fmla="*/ 226 w 394"/>
              <a:gd name="T19" fmla="*/ 193 h 193"/>
              <a:gd name="T20" fmla="*/ 217 w 394"/>
              <a:gd name="T21" fmla="*/ 193 h 193"/>
              <a:gd name="T22" fmla="*/ 58 w 394"/>
              <a:gd name="T23" fmla="*/ 193 h 193"/>
              <a:gd name="T24" fmla="*/ 0 w 394"/>
              <a:gd name="T25" fmla="*/ 136 h 193"/>
              <a:gd name="T26" fmla="*/ 58 w 394"/>
              <a:gd name="T27" fmla="*/ 78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94" h="193">
                <a:moveTo>
                  <a:pt x="58" y="78"/>
                </a:moveTo>
                <a:cubicBezTo>
                  <a:pt x="60" y="78"/>
                  <a:pt x="62" y="79"/>
                  <a:pt x="64" y="79"/>
                </a:cubicBezTo>
                <a:cubicBezTo>
                  <a:pt x="73" y="34"/>
                  <a:pt x="112" y="0"/>
                  <a:pt x="159" y="0"/>
                </a:cubicBezTo>
                <a:cubicBezTo>
                  <a:pt x="202" y="0"/>
                  <a:pt x="238" y="28"/>
                  <a:pt x="251" y="67"/>
                </a:cubicBezTo>
                <a:cubicBezTo>
                  <a:pt x="259" y="64"/>
                  <a:pt x="267" y="61"/>
                  <a:pt x="277" y="61"/>
                </a:cubicBezTo>
                <a:cubicBezTo>
                  <a:pt x="304" y="61"/>
                  <a:pt x="328" y="80"/>
                  <a:pt x="335" y="106"/>
                </a:cubicBezTo>
                <a:cubicBezTo>
                  <a:pt x="339" y="104"/>
                  <a:pt x="344" y="103"/>
                  <a:pt x="349" y="103"/>
                </a:cubicBezTo>
                <a:cubicBezTo>
                  <a:pt x="374" y="103"/>
                  <a:pt x="394" y="123"/>
                  <a:pt x="394" y="148"/>
                </a:cubicBezTo>
                <a:cubicBezTo>
                  <a:pt x="394" y="173"/>
                  <a:pt x="374" y="193"/>
                  <a:pt x="349" y="193"/>
                </a:cubicBezTo>
                <a:cubicBezTo>
                  <a:pt x="226" y="193"/>
                  <a:pt x="226" y="193"/>
                  <a:pt x="226" y="193"/>
                </a:cubicBezTo>
                <a:cubicBezTo>
                  <a:pt x="217" y="193"/>
                  <a:pt x="217" y="193"/>
                  <a:pt x="217" y="193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6" y="193"/>
                  <a:pt x="0" y="168"/>
                  <a:pt x="0" y="136"/>
                </a:cubicBezTo>
                <a:cubicBezTo>
                  <a:pt x="0" y="104"/>
                  <a:pt x="26" y="78"/>
                  <a:pt x="58" y="7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1" name="Freeform 199"/>
          <p:cNvSpPr>
            <a:spLocks/>
          </p:cNvSpPr>
          <p:nvPr/>
        </p:nvSpPr>
        <p:spPr bwMode="auto">
          <a:xfrm flipH="1">
            <a:off x="3094757" y="4495643"/>
            <a:ext cx="198364" cy="115612"/>
          </a:xfrm>
          <a:custGeom>
            <a:avLst/>
            <a:gdLst>
              <a:gd name="T0" fmla="*/ 77 w 419"/>
              <a:gd name="T1" fmla="*/ 92 h 244"/>
              <a:gd name="T2" fmla="*/ 98 w 419"/>
              <a:gd name="T3" fmla="*/ 95 h 244"/>
              <a:gd name="T4" fmla="*/ 207 w 419"/>
              <a:gd name="T5" fmla="*/ 0 h 244"/>
              <a:gd name="T6" fmla="*/ 314 w 419"/>
              <a:gd name="T7" fmla="*/ 83 h 244"/>
              <a:gd name="T8" fmla="*/ 337 w 419"/>
              <a:gd name="T9" fmla="*/ 80 h 244"/>
              <a:gd name="T10" fmla="*/ 419 w 419"/>
              <a:gd name="T11" fmla="*/ 162 h 244"/>
              <a:gd name="T12" fmla="*/ 337 w 419"/>
              <a:gd name="T13" fmla="*/ 244 h 244"/>
              <a:gd name="T14" fmla="*/ 300 w 419"/>
              <a:gd name="T15" fmla="*/ 244 h 244"/>
              <a:gd name="T16" fmla="*/ 96 w 419"/>
              <a:gd name="T17" fmla="*/ 244 h 244"/>
              <a:gd name="T18" fmla="*/ 77 w 419"/>
              <a:gd name="T19" fmla="*/ 244 h 244"/>
              <a:gd name="T20" fmla="*/ 0 w 419"/>
              <a:gd name="T21" fmla="*/ 168 h 244"/>
              <a:gd name="T22" fmla="*/ 77 w 419"/>
              <a:gd name="T23" fmla="*/ 9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9" h="244">
                <a:moveTo>
                  <a:pt x="77" y="92"/>
                </a:moveTo>
                <a:cubicBezTo>
                  <a:pt x="84" y="92"/>
                  <a:pt x="91" y="93"/>
                  <a:pt x="98" y="95"/>
                </a:cubicBezTo>
                <a:cubicBezTo>
                  <a:pt x="105" y="41"/>
                  <a:pt x="151" y="0"/>
                  <a:pt x="207" y="0"/>
                </a:cubicBezTo>
                <a:cubicBezTo>
                  <a:pt x="259" y="0"/>
                  <a:pt x="302" y="35"/>
                  <a:pt x="314" y="83"/>
                </a:cubicBezTo>
                <a:cubicBezTo>
                  <a:pt x="321" y="81"/>
                  <a:pt x="329" y="80"/>
                  <a:pt x="337" y="80"/>
                </a:cubicBezTo>
                <a:cubicBezTo>
                  <a:pt x="382" y="80"/>
                  <a:pt x="419" y="117"/>
                  <a:pt x="419" y="162"/>
                </a:cubicBezTo>
                <a:cubicBezTo>
                  <a:pt x="419" y="208"/>
                  <a:pt x="382" y="244"/>
                  <a:pt x="337" y="244"/>
                </a:cubicBezTo>
                <a:cubicBezTo>
                  <a:pt x="300" y="244"/>
                  <a:pt x="300" y="244"/>
                  <a:pt x="300" y="244"/>
                </a:cubicBezTo>
                <a:cubicBezTo>
                  <a:pt x="96" y="244"/>
                  <a:pt x="96" y="244"/>
                  <a:pt x="96" y="244"/>
                </a:cubicBezTo>
                <a:cubicBezTo>
                  <a:pt x="77" y="244"/>
                  <a:pt x="77" y="244"/>
                  <a:pt x="77" y="244"/>
                </a:cubicBezTo>
                <a:cubicBezTo>
                  <a:pt x="34" y="244"/>
                  <a:pt x="0" y="210"/>
                  <a:pt x="0" y="168"/>
                </a:cubicBezTo>
                <a:cubicBezTo>
                  <a:pt x="0" y="126"/>
                  <a:pt x="34" y="92"/>
                  <a:pt x="77" y="9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 flipH="1">
            <a:off x="8252696" y="4698153"/>
            <a:ext cx="983259" cy="456472"/>
            <a:chOff x="5326379" y="4620128"/>
            <a:chExt cx="1298071" cy="602622"/>
          </a:xfrm>
        </p:grpSpPr>
        <p:sp>
          <p:nvSpPr>
            <p:cNvPr id="1188" name="Freeform 186"/>
            <p:cNvSpPr>
              <a:spLocks/>
            </p:cNvSpPr>
            <p:nvPr/>
          </p:nvSpPr>
          <p:spPr bwMode="auto">
            <a:xfrm>
              <a:off x="5326379" y="4620128"/>
              <a:ext cx="1298071" cy="602622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9" name="Freeform 187"/>
            <p:cNvSpPr>
              <a:spLocks/>
            </p:cNvSpPr>
            <p:nvPr/>
          </p:nvSpPr>
          <p:spPr bwMode="auto">
            <a:xfrm>
              <a:off x="5566371" y="4620128"/>
              <a:ext cx="781484" cy="418100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0" name="Freeform 188"/>
            <p:cNvSpPr>
              <a:spLocks/>
            </p:cNvSpPr>
            <p:nvPr/>
          </p:nvSpPr>
          <p:spPr bwMode="auto">
            <a:xfrm>
              <a:off x="5326379" y="4620128"/>
              <a:ext cx="650545" cy="602622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1" name="Freeform 189"/>
            <p:cNvSpPr>
              <a:spLocks/>
            </p:cNvSpPr>
            <p:nvPr/>
          </p:nvSpPr>
          <p:spPr bwMode="auto">
            <a:xfrm>
              <a:off x="5566371" y="4620128"/>
              <a:ext cx="410553" cy="40451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 flipH="1">
            <a:off x="6703919" y="4982374"/>
            <a:ext cx="214039" cy="172575"/>
            <a:chOff x="7106699" y="4752954"/>
            <a:chExt cx="564888" cy="455457"/>
          </a:xfrm>
        </p:grpSpPr>
        <p:sp>
          <p:nvSpPr>
            <p:cNvPr id="12" name="Freeform 212"/>
            <p:cNvSpPr>
              <a:spLocks/>
            </p:cNvSpPr>
            <p:nvPr/>
          </p:nvSpPr>
          <p:spPr bwMode="auto">
            <a:xfrm>
              <a:off x="7106699" y="4752954"/>
              <a:ext cx="564888" cy="455457"/>
            </a:xfrm>
            <a:custGeom>
              <a:avLst/>
              <a:gdLst>
                <a:gd name="T0" fmla="*/ 0 w 1497"/>
                <a:gd name="T1" fmla="*/ 1207 h 1207"/>
                <a:gd name="T2" fmla="*/ 752 w 1497"/>
                <a:gd name="T3" fmla="*/ 0 h 1207"/>
                <a:gd name="T4" fmla="*/ 1497 w 1497"/>
                <a:gd name="T5" fmla="*/ 1207 h 1207"/>
                <a:gd name="T6" fmla="*/ 0 w 1497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7" h="1207">
                  <a:moveTo>
                    <a:pt x="0" y="1207"/>
                  </a:moveTo>
                  <a:lnTo>
                    <a:pt x="752" y="0"/>
                  </a:lnTo>
                  <a:lnTo>
                    <a:pt x="1497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13"/>
            <p:cNvSpPr>
              <a:spLocks/>
            </p:cNvSpPr>
            <p:nvPr/>
          </p:nvSpPr>
          <p:spPr bwMode="auto">
            <a:xfrm>
              <a:off x="7106699" y="4752954"/>
              <a:ext cx="283764" cy="455457"/>
            </a:xfrm>
            <a:custGeom>
              <a:avLst/>
              <a:gdLst>
                <a:gd name="T0" fmla="*/ 0 w 752"/>
                <a:gd name="T1" fmla="*/ 1207 h 1207"/>
                <a:gd name="T2" fmla="*/ 752 w 752"/>
                <a:gd name="T3" fmla="*/ 0 h 1207"/>
                <a:gd name="T4" fmla="*/ 752 w 752"/>
                <a:gd name="T5" fmla="*/ 1207 h 1207"/>
                <a:gd name="T6" fmla="*/ 0 w 752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2" h="1207">
                  <a:moveTo>
                    <a:pt x="0" y="1207"/>
                  </a:moveTo>
                  <a:lnTo>
                    <a:pt x="752" y="0"/>
                  </a:lnTo>
                  <a:lnTo>
                    <a:pt x="752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45" name="组合 1244"/>
          <p:cNvGrpSpPr/>
          <p:nvPr/>
        </p:nvGrpSpPr>
        <p:grpSpPr>
          <a:xfrm flipH="1">
            <a:off x="6800226" y="4783292"/>
            <a:ext cx="753561" cy="360366"/>
            <a:chOff x="2919899" y="4674312"/>
            <a:chExt cx="1638404" cy="783513"/>
          </a:xfrm>
        </p:grpSpPr>
        <p:sp>
          <p:nvSpPr>
            <p:cNvPr id="25" name="Freeform 225"/>
            <p:cNvSpPr>
              <a:spLocks/>
            </p:cNvSpPr>
            <p:nvPr/>
          </p:nvSpPr>
          <p:spPr bwMode="auto">
            <a:xfrm>
              <a:off x="2919899" y="4674312"/>
              <a:ext cx="1638404" cy="783513"/>
            </a:xfrm>
            <a:custGeom>
              <a:avLst/>
              <a:gdLst>
                <a:gd name="T0" fmla="*/ 0 w 1997"/>
                <a:gd name="T1" fmla="*/ 955 h 955"/>
                <a:gd name="T2" fmla="*/ 1002 w 1997"/>
                <a:gd name="T3" fmla="*/ 0 h 955"/>
                <a:gd name="T4" fmla="*/ 1997 w 1997"/>
                <a:gd name="T5" fmla="*/ 955 h 955"/>
                <a:gd name="T6" fmla="*/ 0 w 1997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7" h="955">
                  <a:moveTo>
                    <a:pt x="0" y="955"/>
                  </a:moveTo>
                  <a:lnTo>
                    <a:pt x="1002" y="0"/>
                  </a:lnTo>
                  <a:lnTo>
                    <a:pt x="1997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26"/>
            <p:cNvSpPr>
              <a:spLocks/>
            </p:cNvSpPr>
            <p:nvPr/>
          </p:nvSpPr>
          <p:spPr bwMode="auto">
            <a:xfrm>
              <a:off x="2919899" y="4674312"/>
              <a:ext cx="822073" cy="783513"/>
            </a:xfrm>
            <a:custGeom>
              <a:avLst/>
              <a:gdLst>
                <a:gd name="T0" fmla="*/ 0 w 1002"/>
                <a:gd name="T1" fmla="*/ 955 h 955"/>
                <a:gd name="T2" fmla="*/ 1002 w 1002"/>
                <a:gd name="T3" fmla="*/ 0 h 955"/>
                <a:gd name="T4" fmla="*/ 1002 w 1002"/>
                <a:gd name="T5" fmla="*/ 955 h 955"/>
                <a:gd name="T6" fmla="*/ 0 w 1002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2" h="955">
                  <a:moveTo>
                    <a:pt x="0" y="955"/>
                  </a:moveTo>
                  <a:lnTo>
                    <a:pt x="1002" y="0"/>
                  </a:lnTo>
                  <a:lnTo>
                    <a:pt x="1002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 flipH="1">
            <a:off x="7239612" y="4176098"/>
            <a:ext cx="1298449" cy="990343"/>
            <a:chOff x="6035790" y="4230520"/>
            <a:chExt cx="1298449" cy="990343"/>
          </a:xfrm>
        </p:grpSpPr>
        <p:grpSp>
          <p:nvGrpSpPr>
            <p:cNvPr id="49" name="组合 48"/>
            <p:cNvGrpSpPr/>
            <p:nvPr/>
          </p:nvGrpSpPr>
          <p:grpSpPr>
            <a:xfrm>
              <a:off x="6035790" y="4314100"/>
              <a:ext cx="1298449" cy="906763"/>
              <a:chOff x="6035790" y="4314100"/>
              <a:chExt cx="1298449" cy="906763"/>
            </a:xfrm>
          </p:grpSpPr>
          <p:sp>
            <p:nvSpPr>
              <p:cNvPr id="7" name="Freeform 207"/>
              <p:cNvSpPr>
                <a:spLocks/>
              </p:cNvSpPr>
              <p:nvPr/>
            </p:nvSpPr>
            <p:spPr bwMode="auto">
              <a:xfrm>
                <a:off x="6035790" y="4314100"/>
                <a:ext cx="1298449" cy="906763"/>
              </a:xfrm>
              <a:custGeom>
                <a:avLst/>
                <a:gdLst>
                  <a:gd name="T0" fmla="*/ 0 w 3441"/>
                  <a:gd name="T1" fmla="*/ 2403 h 2403"/>
                  <a:gd name="T2" fmla="*/ 1725 w 3441"/>
                  <a:gd name="T3" fmla="*/ 0 h 2403"/>
                  <a:gd name="T4" fmla="*/ 3441 w 3441"/>
                  <a:gd name="T5" fmla="*/ 2403 h 2403"/>
                  <a:gd name="T6" fmla="*/ 0 w 3441"/>
                  <a:gd name="T7" fmla="*/ 2403 h 2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41" h="2403">
                    <a:moveTo>
                      <a:pt x="0" y="2403"/>
                    </a:moveTo>
                    <a:lnTo>
                      <a:pt x="1725" y="0"/>
                    </a:lnTo>
                    <a:lnTo>
                      <a:pt x="3441" y="2403"/>
                    </a:lnTo>
                    <a:lnTo>
                      <a:pt x="0" y="2403"/>
                    </a:lnTo>
                    <a:close/>
                  </a:path>
                </a:pathLst>
              </a:custGeom>
              <a:solidFill>
                <a:srgbClr val="DACD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208"/>
              <p:cNvSpPr>
                <a:spLocks/>
              </p:cNvSpPr>
              <p:nvPr/>
            </p:nvSpPr>
            <p:spPr bwMode="auto">
              <a:xfrm>
                <a:off x="6276537" y="4314100"/>
                <a:ext cx="781107" cy="628659"/>
              </a:xfrm>
              <a:custGeom>
                <a:avLst/>
                <a:gdLst>
                  <a:gd name="T0" fmla="*/ 332 w 876"/>
                  <a:gd name="T1" fmla="*/ 539 h 705"/>
                  <a:gd name="T2" fmla="*/ 405 w 876"/>
                  <a:gd name="T3" fmla="*/ 682 h 705"/>
                  <a:gd name="T4" fmla="*/ 494 w 876"/>
                  <a:gd name="T5" fmla="*/ 518 h 705"/>
                  <a:gd name="T6" fmla="*/ 595 w 876"/>
                  <a:gd name="T7" fmla="*/ 631 h 705"/>
                  <a:gd name="T8" fmla="*/ 702 w 876"/>
                  <a:gd name="T9" fmla="*/ 557 h 705"/>
                  <a:gd name="T10" fmla="*/ 796 w 876"/>
                  <a:gd name="T11" fmla="*/ 633 h 705"/>
                  <a:gd name="T12" fmla="*/ 876 w 876"/>
                  <a:gd name="T13" fmla="*/ 583 h 705"/>
                  <a:gd name="T14" fmla="*/ 876 w 876"/>
                  <a:gd name="T15" fmla="*/ 583 h 705"/>
                  <a:gd name="T16" fmla="*/ 460 w 876"/>
                  <a:gd name="T17" fmla="*/ 0 h 705"/>
                  <a:gd name="T18" fmla="*/ 0 w 876"/>
                  <a:gd name="T19" fmla="*/ 642 h 705"/>
                  <a:gd name="T20" fmla="*/ 7 w 876"/>
                  <a:gd name="T21" fmla="*/ 647 h 705"/>
                  <a:gd name="T22" fmla="*/ 112 w 876"/>
                  <a:gd name="T23" fmla="*/ 584 h 705"/>
                  <a:gd name="T24" fmla="*/ 179 w 876"/>
                  <a:gd name="T25" fmla="*/ 705 h 705"/>
                  <a:gd name="T26" fmla="*/ 332 w 876"/>
                  <a:gd name="T27" fmla="*/ 539 h 7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76" h="705">
                    <a:moveTo>
                      <a:pt x="332" y="539"/>
                    </a:moveTo>
                    <a:cubicBezTo>
                      <a:pt x="405" y="682"/>
                      <a:pt x="405" y="682"/>
                      <a:pt x="405" y="682"/>
                    </a:cubicBezTo>
                    <a:cubicBezTo>
                      <a:pt x="494" y="518"/>
                      <a:pt x="494" y="518"/>
                      <a:pt x="494" y="518"/>
                    </a:cubicBezTo>
                    <a:cubicBezTo>
                      <a:pt x="595" y="631"/>
                      <a:pt x="595" y="631"/>
                      <a:pt x="595" y="631"/>
                    </a:cubicBezTo>
                    <a:cubicBezTo>
                      <a:pt x="702" y="557"/>
                      <a:pt x="702" y="557"/>
                      <a:pt x="702" y="557"/>
                    </a:cubicBezTo>
                    <a:cubicBezTo>
                      <a:pt x="702" y="557"/>
                      <a:pt x="787" y="636"/>
                      <a:pt x="796" y="633"/>
                    </a:cubicBezTo>
                    <a:cubicBezTo>
                      <a:pt x="806" y="631"/>
                      <a:pt x="876" y="583"/>
                      <a:pt x="876" y="583"/>
                    </a:cubicBezTo>
                    <a:cubicBezTo>
                      <a:pt x="876" y="583"/>
                      <a:pt x="876" y="583"/>
                      <a:pt x="876" y="583"/>
                    </a:cubicBezTo>
                    <a:cubicBezTo>
                      <a:pt x="460" y="0"/>
                      <a:pt x="460" y="0"/>
                      <a:pt x="460" y="0"/>
                    </a:cubicBezTo>
                    <a:cubicBezTo>
                      <a:pt x="0" y="642"/>
                      <a:pt x="0" y="642"/>
                      <a:pt x="0" y="642"/>
                    </a:cubicBezTo>
                    <a:cubicBezTo>
                      <a:pt x="7" y="647"/>
                      <a:pt x="7" y="647"/>
                      <a:pt x="7" y="647"/>
                    </a:cubicBezTo>
                    <a:cubicBezTo>
                      <a:pt x="112" y="584"/>
                      <a:pt x="112" y="584"/>
                      <a:pt x="112" y="584"/>
                    </a:cubicBezTo>
                    <a:cubicBezTo>
                      <a:pt x="179" y="705"/>
                      <a:pt x="179" y="705"/>
                      <a:pt x="179" y="705"/>
                    </a:cubicBezTo>
                    <a:lnTo>
                      <a:pt x="332" y="5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209"/>
              <p:cNvSpPr>
                <a:spLocks/>
              </p:cNvSpPr>
              <p:nvPr/>
            </p:nvSpPr>
            <p:spPr bwMode="auto">
              <a:xfrm>
                <a:off x="6035790" y="4314100"/>
                <a:ext cx="650922" cy="906763"/>
              </a:xfrm>
              <a:custGeom>
                <a:avLst/>
                <a:gdLst>
                  <a:gd name="T0" fmla="*/ 0 w 1725"/>
                  <a:gd name="T1" fmla="*/ 2403 h 2403"/>
                  <a:gd name="T2" fmla="*/ 1725 w 1725"/>
                  <a:gd name="T3" fmla="*/ 0 h 2403"/>
                  <a:gd name="T4" fmla="*/ 1725 w 1725"/>
                  <a:gd name="T5" fmla="*/ 2403 h 2403"/>
                  <a:gd name="T6" fmla="*/ 0 w 1725"/>
                  <a:gd name="T7" fmla="*/ 2403 h 2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25" h="2403">
                    <a:moveTo>
                      <a:pt x="0" y="2403"/>
                    </a:moveTo>
                    <a:lnTo>
                      <a:pt x="1725" y="0"/>
                    </a:lnTo>
                    <a:lnTo>
                      <a:pt x="1725" y="2403"/>
                    </a:lnTo>
                    <a:lnTo>
                      <a:pt x="0" y="2403"/>
                    </a:lnTo>
                    <a:close/>
                  </a:path>
                </a:pathLst>
              </a:custGeom>
              <a:solidFill>
                <a:srgbClr val="B998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210"/>
              <p:cNvSpPr>
                <a:spLocks/>
              </p:cNvSpPr>
              <p:nvPr/>
            </p:nvSpPr>
            <p:spPr bwMode="auto">
              <a:xfrm>
                <a:off x="6276537" y="4314100"/>
                <a:ext cx="410175" cy="628659"/>
              </a:xfrm>
              <a:custGeom>
                <a:avLst/>
                <a:gdLst>
                  <a:gd name="T0" fmla="*/ 16 w 1087"/>
                  <a:gd name="T1" fmla="*/ 1529 h 1666"/>
                  <a:gd name="T2" fmla="*/ 222 w 1087"/>
                  <a:gd name="T3" fmla="*/ 1467 h 1666"/>
                  <a:gd name="T4" fmla="*/ 423 w 1087"/>
                  <a:gd name="T5" fmla="*/ 1666 h 1666"/>
                  <a:gd name="T6" fmla="*/ 785 w 1087"/>
                  <a:gd name="T7" fmla="*/ 1274 h 1666"/>
                  <a:gd name="T8" fmla="*/ 957 w 1087"/>
                  <a:gd name="T9" fmla="*/ 1612 h 1666"/>
                  <a:gd name="T10" fmla="*/ 1087 w 1087"/>
                  <a:gd name="T11" fmla="*/ 1371 h 1666"/>
                  <a:gd name="T12" fmla="*/ 1087 w 1087"/>
                  <a:gd name="T13" fmla="*/ 0 h 1666"/>
                  <a:gd name="T14" fmla="*/ 0 w 1087"/>
                  <a:gd name="T15" fmla="*/ 1517 h 1666"/>
                  <a:gd name="T16" fmla="*/ 16 w 1087"/>
                  <a:gd name="T17" fmla="*/ 1529 h 1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7" h="1666">
                    <a:moveTo>
                      <a:pt x="16" y="1529"/>
                    </a:moveTo>
                    <a:lnTo>
                      <a:pt x="222" y="1467"/>
                    </a:lnTo>
                    <a:lnTo>
                      <a:pt x="423" y="1666"/>
                    </a:lnTo>
                    <a:lnTo>
                      <a:pt x="785" y="1274"/>
                    </a:lnTo>
                    <a:lnTo>
                      <a:pt x="957" y="1612"/>
                    </a:lnTo>
                    <a:lnTo>
                      <a:pt x="1087" y="1371"/>
                    </a:lnTo>
                    <a:lnTo>
                      <a:pt x="1087" y="0"/>
                    </a:lnTo>
                    <a:lnTo>
                      <a:pt x="0" y="1517"/>
                    </a:lnTo>
                    <a:lnTo>
                      <a:pt x="16" y="1529"/>
                    </a:lnTo>
                    <a:close/>
                  </a:path>
                </a:pathLst>
              </a:custGeom>
              <a:solidFill>
                <a:srgbClr val="CDB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231" name="Group 267"/>
            <p:cNvGrpSpPr>
              <a:grpSpLocks noChangeAspect="1"/>
            </p:cNvGrpSpPr>
            <p:nvPr/>
          </p:nvGrpSpPr>
          <p:grpSpPr bwMode="auto">
            <a:xfrm>
              <a:off x="6674984" y="4230520"/>
              <a:ext cx="79681" cy="97674"/>
              <a:chOff x="2540" y="1202"/>
              <a:chExt cx="682" cy="836"/>
            </a:xfrm>
          </p:grpSpPr>
          <p:sp>
            <p:nvSpPr>
              <p:cNvPr id="1233" name="Freeform 268"/>
              <p:cNvSpPr>
                <a:spLocks/>
              </p:cNvSpPr>
              <p:nvPr/>
            </p:nvSpPr>
            <p:spPr bwMode="auto">
              <a:xfrm>
                <a:off x="2540" y="1969"/>
                <a:ext cx="174" cy="69"/>
              </a:xfrm>
              <a:custGeom>
                <a:avLst/>
                <a:gdLst>
                  <a:gd name="T0" fmla="*/ 73 w 73"/>
                  <a:gd name="T1" fmla="*/ 22 h 29"/>
                  <a:gd name="T2" fmla="*/ 66 w 73"/>
                  <a:gd name="T3" fmla="*/ 29 h 29"/>
                  <a:gd name="T4" fmla="*/ 7 w 73"/>
                  <a:gd name="T5" fmla="*/ 29 h 29"/>
                  <a:gd name="T6" fmla="*/ 0 w 73"/>
                  <a:gd name="T7" fmla="*/ 22 h 29"/>
                  <a:gd name="T8" fmla="*/ 0 w 73"/>
                  <a:gd name="T9" fmla="*/ 7 h 29"/>
                  <a:gd name="T10" fmla="*/ 7 w 73"/>
                  <a:gd name="T11" fmla="*/ 0 h 29"/>
                  <a:gd name="T12" fmla="*/ 66 w 73"/>
                  <a:gd name="T13" fmla="*/ 0 h 29"/>
                  <a:gd name="T14" fmla="*/ 73 w 73"/>
                  <a:gd name="T15" fmla="*/ 7 h 29"/>
                  <a:gd name="T16" fmla="*/ 73 w 73"/>
                  <a:gd name="T17" fmla="*/ 2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" h="29">
                    <a:moveTo>
                      <a:pt x="73" y="22"/>
                    </a:moveTo>
                    <a:cubicBezTo>
                      <a:pt x="73" y="26"/>
                      <a:pt x="70" y="29"/>
                      <a:pt x="66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3" y="29"/>
                      <a:pt x="0" y="26"/>
                      <a:pt x="0" y="2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3"/>
                      <a:pt x="73" y="7"/>
                    </a:cubicBezTo>
                    <a:cubicBezTo>
                      <a:pt x="73" y="22"/>
                      <a:pt x="73" y="22"/>
                      <a:pt x="73" y="22"/>
                    </a:cubicBezTo>
                  </a:path>
                </a:pathLst>
              </a:custGeom>
              <a:solidFill>
                <a:srgbClr val="F2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4" name="Freeform 269"/>
              <p:cNvSpPr>
                <a:spLocks/>
              </p:cNvSpPr>
              <p:nvPr/>
            </p:nvSpPr>
            <p:spPr bwMode="auto">
              <a:xfrm>
                <a:off x="2576" y="1202"/>
                <a:ext cx="100" cy="831"/>
              </a:xfrm>
              <a:custGeom>
                <a:avLst/>
                <a:gdLst>
                  <a:gd name="T0" fmla="*/ 42 w 42"/>
                  <a:gd name="T1" fmla="*/ 322 h 349"/>
                  <a:gd name="T2" fmla="*/ 21 w 42"/>
                  <a:gd name="T3" fmla="*/ 349 h 349"/>
                  <a:gd name="T4" fmla="*/ 0 w 42"/>
                  <a:gd name="T5" fmla="*/ 322 h 349"/>
                  <a:gd name="T6" fmla="*/ 0 w 42"/>
                  <a:gd name="T7" fmla="*/ 27 h 349"/>
                  <a:gd name="T8" fmla="*/ 21 w 42"/>
                  <a:gd name="T9" fmla="*/ 0 h 349"/>
                  <a:gd name="T10" fmla="*/ 42 w 42"/>
                  <a:gd name="T11" fmla="*/ 27 h 349"/>
                  <a:gd name="T12" fmla="*/ 42 w 42"/>
                  <a:gd name="T13" fmla="*/ 322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49">
                    <a:moveTo>
                      <a:pt x="42" y="322"/>
                    </a:moveTo>
                    <a:cubicBezTo>
                      <a:pt x="42" y="337"/>
                      <a:pt x="34" y="349"/>
                      <a:pt x="21" y="349"/>
                    </a:cubicBezTo>
                    <a:cubicBezTo>
                      <a:pt x="8" y="349"/>
                      <a:pt x="0" y="337"/>
                      <a:pt x="0" y="322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2"/>
                      <a:pt x="8" y="0"/>
                      <a:pt x="21" y="0"/>
                    </a:cubicBezTo>
                    <a:cubicBezTo>
                      <a:pt x="34" y="0"/>
                      <a:pt x="42" y="12"/>
                      <a:pt x="42" y="27"/>
                    </a:cubicBezTo>
                    <a:cubicBezTo>
                      <a:pt x="42" y="322"/>
                      <a:pt x="42" y="322"/>
                      <a:pt x="42" y="322"/>
                    </a:cubicBezTo>
                  </a:path>
                </a:pathLst>
              </a:custGeom>
              <a:solidFill>
                <a:srgbClr val="F2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5" name="Rectangle 270"/>
              <p:cNvSpPr>
                <a:spLocks noChangeArrowheads="1"/>
              </p:cNvSpPr>
              <p:nvPr/>
            </p:nvSpPr>
            <p:spPr bwMode="auto">
              <a:xfrm>
                <a:off x="2576" y="1957"/>
                <a:ext cx="100" cy="12"/>
              </a:xfrm>
              <a:prstGeom prst="rect">
                <a:avLst/>
              </a:pr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6" name="Rectangle 271"/>
              <p:cNvSpPr>
                <a:spLocks noChangeArrowheads="1"/>
              </p:cNvSpPr>
              <p:nvPr/>
            </p:nvSpPr>
            <p:spPr bwMode="auto">
              <a:xfrm>
                <a:off x="2576" y="1957"/>
                <a:ext cx="100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7" name="Freeform 272"/>
              <p:cNvSpPr>
                <a:spLocks/>
              </p:cNvSpPr>
              <p:nvPr/>
            </p:nvSpPr>
            <p:spPr bwMode="auto">
              <a:xfrm>
                <a:off x="2626" y="1969"/>
                <a:ext cx="88" cy="69"/>
              </a:xfrm>
              <a:custGeom>
                <a:avLst/>
                <a:gdLst>
                  <a:gd name="T0" fmla="*/ 30 w 37"/>
                  <a:gd name="T1" fmla="*/ 0 h 29"/>
                  <a:gd name="T2" fmla="*/ 21 w 37"/>
                  <a:gd name="T3" fmla="*/ 0 h 29"/>
                  <a:gd name="T4" fmla="*/ 0 w 37"/>
                  <a:gd name="T5" fmla="*/ 27 h 29"/>
                  <a:gd name="T6" fmla="*/ 0 w 37"/>
                  <a:gd name="T7" fmla="*/ 29 h 29"/>
                  <a:gd name="T8" fmla="*/ 30 w 37"/>
                  <a:gd name="T9" fmla="*/ 29 h 29"/>
                  <a:gd name="T10" fmla="*/ 37 w 37"/>
                  <a:gd name="T11" fmla="*/ 22 h 29"/>
                  <a:gd name="T12" fmla="*/ 37 w 37"/>
                  <a:gd name="T13" fmla="*/ 7 h 29"/>
                  <a:gd name="T14" fmla="*/ 30 w 37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29">
                    <a:moveTo>
                      <a:pt x="30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15"/>
                      <a:pt x="13" y="27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4" y="29"/>
                      <a:pt x="37" y="26"/>
                      <a:pt x="37" y="22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3"/>
                      <a:pt x="34" y="0"/>
                      <a:pt x="30" y="0"/>
                    </a:cubicBezTo>
                  </a:path>
                </a:pathLst>
              </a:custGeom>
              <a:solidFill>
                <a:srgbClr val="C7CA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8" name="Freeform 273"/>
              <p:cNvSpPr>
                <a:spLocks noEditPoints="1"/>
              </p:cNvSpPr>
              <p:nvPr/>
            </p:nvSpPr>
            <p:spPr bwMode="auto">
              <a:xfrm>
                <a:off x="2626" y="1202"/>
                <a:ext cx="50" cy="831"/>
              </a:xfrm>
              <a:custGeom>
                <a:avLst/>
                <a:gdLst>
                  <a:gd name="T0" fmla="*/ 21 w 21"/>
                  <a:gd name="T1" fmla="*/ 322 h 349"/>
                  <a:gd name="T2" fmla="*/ 0 w 21"/>
                  <a:gd name="T3" fmla="*/ 322 h 349"/>
                  <a:gd name="T4" fmla="*/ 0 w 21"/>
                  <a:gd name="T5" fmla="*/ 349 h 349"/>
                  <a:gd name="T6" fmla="*/ 21 w 21"/>
                  <a:gd name="T7" fmla="*/ 322 h 349"/>
                  <a:gd name="T8" fmla="*/ 21 w 21"/>
                  <a:gd name="T9" fmla="*/ 322 h 349"/>
                  <a:gd name="T10" fmla="*/ 0 w 21"/>
                  <a:gd name="T11" fmla="*/ 0 h 349"/>
                  <a:gd name="T12" fmla="*/ 0 w 21"/>
                  <a:gd name="T13" fmla="*/ 317 h 349"/>
                  <a:gd name="T14" fmla="*/ 21 w 21"/>
                  <a:gd name="T15" fmla="*/ 317 h 349"/>
                  <a:gd name="T16" fmla="*/ 21 w 21"/>
                  <a:gd name="T17" fmla="*/ 27 h 349"/>
                  <a:gd name="T18" fmla="*/ 0 w 21"/>
                  <a:gd name="T19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349">
                    <a:moveTo>
                      <a:pt x="21" y="322"/>
                    </a:moveTo>
                    <a:cubicBezTo>
                      <a:pt x="0" y="322"/>
                      <a:pt x="0" y="322"/>
                      <a:pt x="0" y="322"/>
                    </a:cubicBezTo>
                    <a:cubicBezTo>
                      <a:pt x="0" y="349"/>
                      <a:pt x="0" y="349"/>
                      <a:pt x="0" y="349"/>
                    </a:cubicBezTo>
                    <a:cubicBezTo>
                      <a:pt x="13" y="349"/>
                      <a:pt x="21" y="337"/>
                      <a:pt x="21" y="322"/>
                    </a:cubicBezTo>
                    <a:cubicBezTo>
                      <a:pt x="21" y="322"/>
                      <a:pt x="21" y="322"/>
                      <a:pt x="21" y="322"/>
                    </a:cubicBezTo>
                    <a:moveTo>
                      <a:pt x="0" y="0"/>
                    </a:moveTo>
                    <a:cubicBezTo>
                      <a:pt x="0" y="317"/>
                      <a:pt x="0" y="317"/>
                      <a:pt x="0" y="317"/>
                    </a:cubicBezTo>
                    <a:cubicBezTo>
                      <a:pt x="21" y="317"/>
                      <a:pt x="21" y="317"/>
                      <a:pt x="21" y="31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12"/>
                      <a:pt x="13" y="0"/>
                      <a:pt x="0" y="0"/>
                    </a:cubicBezTo>
                  </a:path>
                </a:pathLst>
              </a:custGeom>
              <a:solidFill>
                <a:srgbClr val="C7CA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9" name="Freeform 274"/>
              <p:cNvSpPr>
                <a:spLocks/>
              </p:cNvSpPr>
              <p:nvPr/>
            </p:nvSpPr>
            <p:spPr bwMode="auto">
              <a:xfrm>
                <a:off x="2626" y="1957"/>
                <a:ext cx="50" cy="12"/>
              </a:xfrm>
              <a:custGeom>
                <a:avLst/>
                <a:gdLst>
                  <a:gd name="T0" fmla="*/ 50 w 50"/>
                  <a:gd name="T1" fmla="*/ 0 h 12"/>
                  <a:gd name="T2" fmla="*/ 50 w 50"/>
                  <a:gd name="T3" fmla="*/ 0 h 12"/>
                  <a:gd name="T4" fmla="*/ 0 w 50"/>
                  <a:gd name="T5" fmla="*/ 0 h 12"/>
                  <a:gd name="T6" fmla="*/ 0 w 50"/>
                  <a:gd name="T7" fmla="*/ 12 h 12"/>
                  <a:gd name="T8" fmla="*/ 50 w 50"/>
                  <a:gd name="T9" fmla="*/ 12 h 12"/>
                  <a:gd name="T10" fmla="*/ 50 w 5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2">
                    <a:moveTo>
                      <a:pt x="50" y="0"/>
                    </a:moveTo>
                    <a:lnTo>
                      <a:pt x="5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50" y="12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7E7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0" name="Freeform 275"/>
              <p:cNvSpPr>
                <a:spLocks/>
              </p:cNvSpPr>
              <p:nvPr/>
            </p:nvSpPr>
            <p:spPr bwMode="auto">
              <a:xfrm>
                <a:off x="2626" y="1957"/>
                <a:ext cx="50" cy="12"/>
              </a:xfrm>
              <a:custGeom>
                <a:avLst/>
                <a:gdLst>
                  <a:gd name="T0" fmla="*/ 50 w 50"/>
                  <a:gd name="T1" fmla="*/ 0 h 12"/>
                  <a:gd name="T2" fmla="*/ 50 w 50"/>
                  <a:gd name="T3" fmla="*/ 0 h 12"/>
                  <a:gd name="T4" fmla="*/ 0 w 50"/>
                  <a:gd name="T5" fmla="*/ 0 h 12"/>
                  <a:gd name="T6" fmla="*/ 0 w 50"/>
                  <a:gd name="T7" fmla="*/ 12 h 12"/>
                  <a:gd name="T8" fmla="*/ 50 w 50"/>
                  <a:gd name="T9" fmla="*/ 12 h 12"/>
                  <a:gd name="T10" fmla="*/ 50 w 5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2">
                    <a:moveTo>
                      <a:pt x="50" y="0"/>
                    </a:moveTo>
                    <a:lnTo>
                      <a:pt x="5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50" y="12"/>
                    </a:lnTo>
                    <a:lnTo>
                      <a:pt x="5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1" name="Freeform 276"/>
              <p:cNvSpPr>
                <a:spLocks/>
              </p:cNvSpPr>
              <p:nvPr/>
            </p:nvSpPr>
            <p:spPr bwMode="auto">
              <a:xfrm>
                <a:off x="2671" y="1257"/>
                <a:ext cx="551" cy="414"/>
              </a:xfrm>
              <a:custGeom>
                <a:avLst/>
                <a:gdLst>
                  <a:gd name="T0" fmla="*/ 437 w 551"/>
                  <a:gd name="T1" fmla="*/ 214 h 414"/>
                  <a:gd name="T2" fmla="*/ 475 w 551"/>
                  <a:gd name="T3" fmla="*/ 138 h 414"/>
                  <a:gd name="T4" fmla="*/ 551 w 551"/>
                  <a:gd name="T5" fmla="*/ 0 h 414"/>
                  <a:gd name="T6" fmla="*/ 0 w 551"/>
                  <a:gd name="T7" fmla="*/ 0 h 414"/>
                  <a:gd name="T8" fmla="*/ 0 w 551"/>
                  <a:gd name="T9" fmla="*/ 145 h 414"/>
                  <a:gd name="T10" fmla="*/ 0 w 551"/>
                  <a:gd name="T11" fmla="*/ 283 h 414"/>
                  <a:gd name="T12" fmla="*/ 0 w 551"/>
                  <a:gd name="T13" fmla="*/ 414 h 414"/>
                  <a:gd name="T14" fmla="*/ 551 w 551"/>
                  <a:gd name="T15" fmla="*/ 414 h 414"/>
                  <a:gd name="T16" fmla="*/ 475 w 551"/>
                  <a:gd name="T17" fmla="*/ 283 h 414"/>
                  <a:gd name="T18" fmla="*/ 437 w 551"/>
                  <a:gd name="T19" fmla="*/ 214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1" h="414">
                    <a:moveTo>
                      <a:pt x="437" y="214"/>
                    </a:moveTo>
                    <a:lnTo>
                      <a:pt x="475" y="138"/>
                    </a:lnTo>
                    <a:lnTo>
                      <a:pt x="551" y="0"/>
                    </a:lnTo>
                    <a:lnTo>
                      <a:pt x="0" y="0"/>
                    </a:lnTo>
                    <a:lnTo>
                      <a:pt x="0" y="145"/>
                    </a:lnTo>
                    <a:lnTo>
                      <a:pt x="0" y="283"/>
                    </a:lnTo>
                    <a:lnTo>
                      <a:pt x="0" y="414"/>
                    </a:lnTo>
                    <a:lnTo>
                      <a:pt x="551" y="414"/>
                    </a:lnTo>
                    <a:lnTo>
                      <a:pt x="475" y="283"/>
                    </a:lnTo>
                    <a:lnTo>
                      <a:pt x="437" y="214"/>
                    </a:lnTo>
                    <a:close/>
                  </a:path>
                </a:pathLst>
              </a:custGeom>
              <a:solidFill>
                <a:srgbClr val="CE41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 flipH="1">
            <a:off x="7864720" y="4618793"/>
            <a:ext cx="822238" cy="545642"/>
            <a:chOff x="6120316" y="4686918"/>
            <a:chExt cx="822238" cy="545642"/>
          </a:xfrm>
        </p:grpSpPr>
        <p:sp>
          <p:nvSpPr>
            <p:cNvPr id="11" name="Freeform 211"/>
            <p:cNvSpPr>
              <a:spLocks/>
            </p:cNvSpPr>
            <p:nvPr/>
          </p:nvSpPr>
          <p:spPr bwMode="auto">
            <a:xfrm>
              <a:off x="6120316" y="4686918"/>
              <a:ext cx="822238" cy="545642"/>
            </a:xfrm>
            <a:custGeom>
              <a:avLst/>
              <a:gdLst>
                <a:gd name="T0" fmla="*/ 0 w 2179"/>
                <a:gd name="T1" fmla="*/ 1446 h 1446"/>
                <a:gd name="T2" fmla="*/ 1092 w 2179"/>
                <a:gd name="T3" fmla="*/ 0 h 1446"/>
                <a:gd name="T4" fmla="*/ 2179 w 2179"/>
                <a:gd name="T5" fmla="*/ 1446 h 1446"/>
                <a:gd name="T6" fmla="*/ 0 w 2179"/>
                <a:gd name="T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9" h="1446">
                  <a:moveTo>
                    <a:pt x="0" y="1446"/>
                  </a:moveTo>
                  <a:lnTo>
                    <a:pt x="1092" y="0"/>
                  </a:lnTo>
                  <a:lnTo>
                    <a:pt x="2179" y="1446"/>
                  </a:lnTo>
                  <a:lnTo>
                    <a:pt x="0" y="1446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14"/>
            <p:cNvSpPr>
              <a:spLocks/>
            </p:cNvSpPr>
            <p:nvPr/>
          </p:nvSpPr>
          <p:spPr bwMode="auto">
            <a:xfrm>
              <a:off x="6120316" y="4686918"/>
              <a:ext cx="412062" cy="545642"/>
            </a:xfrm>
            <a:custGeom>
              <a:avLst/>
              <a:gdLst>
                <a:gd name="T0" fmla="*/ 0 w 1092"/>
                <a:gd name="T1" fmla="*/ 1446 h 1446"/>
                <a:gd name="T2" fmla="*/ 1092 w 1092"/>
                <a:gd name="T3" fmla="*/ 0 h 1446"/>
                <a:gd name="T4" fmla="*/ 1092 w 1092"/>
                <a:gd name="T5" fmla="*/ 1446 h 1446"/>
                <a:gd name="T6" fmla="*/ 0 w 1092"/>
                <a:gd name="T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2" h="1446">
                  <a:moveTo>
                    <a:pt x="0" y="1446"/>
                  </a:moveTo>
                  <a:lnTo>
                    <a:pt x="1092" y="0"/>
                  </a:lnTo>
                  <a:lnTo>
                    <a:pt x="1092" y="1446"/>
                  </a:lnTo>
                  <a:lnTo>
                    <a:pt x="0" y="1446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15"/>
            <p:cNvSpPr>
              <a:spLocks/>
            </p:cNvSpPr>
            <p:nvPr/>
          </p:nvSpPr>
          <p:spPr bwMode="auto">
            <a:xfrm>
              <a:off x="6302196" y="4686918"/>
              <a:ext cx="458476" cy="358479"/>
            </a:xfrm>
            <a:custGeom>
              <a:avLst/>
              <a:gdLst>
                <a:gd name="T0" fmla="*/ 89 w 514"/>
                <a:gd name="T1" fmla="*/ 344 h 402"/>
                <a:gd name="T2" fmla="*/ 134 w 514"/>
                <a:gd name="T3" fmla="*/ 378 h 402"/>
                <a:gd name="T4" fmla="*/ 187 w 514"/>
                <a:gd name="T5" fmla="*/ 340 h 402"/>
                <a:gd name="T6" fmla="*/ 219 w 514"/>
                <a:gd name="T7" fmla="*/ 387 h 402"/>
                <a:gd name="T8" fmla="*/ 259 w 514"/>
                <a:gd name="T9" fmla="*/ 350 h 402"/>
                <a:gd name="T10" fmla="*/ 292 w 514"/>
                <a:gd name="T11" fmla="*/ 375 h 402"/>
                <a:gd name="T12" fmla="*/ 325 w 514"/>
                <a:gd name="T13" fmla="*/ 350 h 402"/>
                <a:gd name="T14" fmla="*/ 385 w 514"/>
                <a:gd name="T15" fmla="*/ 401 h 402"/>
                <a:gd name="T16" fmla="*/ 429 w 514"/>
                <a:gd name="T17" fmla="*/ 351 h 402"/>
                <a:gd name="T18" fmla="*/ 469 w 514"/>
                <a:gd name="T19" fmla="*/ 373 h 402"/>
                <a:gd name="T20" fmla="*/ 514 w 514"/>
                <a:gd name="T21" fmla="*/ 340 h 402"/>
                <a:gd name="T22" fmla="*/ 258 w 514"/>
                <a:gd name="T23" fmla="*/ 0 h 402"/>
                <a:gd name="T24" fmla="*/ 0 w 514"/>
                <a:gd name="T25" fmla="*/ 342 h 402"/>
                <a:gd name="T26" fmla="*/ 42 w 514"/>
                <a:gd name="T27" fmla="*/ 371 h 402"/>
                <a:gd name="T28" fmla="*/ 89 w 514"/>
                <a:gd name="T29" fmla="*/ 344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4" h="402">
                  <a:moveTo>
                    <a:pt x="89" y="344"/>
                  </a:moveTo>
                  <a:cubicBezTo>
                    <a:pt x="134" y="378"/>
                    <a:pt x="134" y="378"/>
                    <a:pt x="134" y="378"/>
                  </a:cubicBezTo>
                  <a:cubicBezTo>
                    <a:pt x="187" y="340"/>
                    <a:pt x="187" y="340"/>
                    <a:pt x="187" y="340"/>
                  </a:cubicBezTo>
                  <a:cubicBezTo>
                    <a:pt x="219" y="387"/>
                    <a:pt x="219" y="387"/>
                    <a:pt x="219" y="387"/>
                  </a:cubicBezTo>
                  <a:cubicBezTo>
                    <a:pt x="259" y="350"/>
                    <a:pt x="259" y="350"/>
                    <a:pt x="259" y="350"/>
                  </a:cubicBezTo>
                  <a:cubicBezTo>
                    <a:pt x="292" y="375"/>
                    <a:pt x="292" y="375"/>
                    <a:pt x="292" y="375"/>
                  </a:cubicBezTo>
                  <a:cubicBezTo>
                    <a:pt x="325" y="350"/>
                    <a:pt x="325" y="350"/>
                    <a:pt x="325" y="350"/>
                  </a:cubicBezTo>
                  <a:cubicBezTo>
                    <a:pt x="325" y="350"/>
                    <a:pt x="381" y="402"/>
                    <a:pt x="385" y="401"/>
                  </a:cubicBezTo>
                  <a:cubicBezTo>
                    <a:pt x="390" y="400"/>
                    <a:pt x="429" y="351"/>
                    <a:pt x="429" y="351"/>
                  </a:cubicBezTo>
                  <a:cubicBezTo>
                    <a:pt x="469" y="373"/>
                    <a:pt x="469" y="373"/>
                    <a:pt x="469" y="373"/>
                  </a:cubicBezTo>
                  <a:cubicBezTo>
                    <a:pt x="514" y="340"/>
                    <a:pt x="514" y="340"/>
                    <a:pt x="514" y="340"/>
                  </a:cubicBezTo>
                  <a:cubicBezTo>
                    <a:pt x="258" y="0"/>
                    <a:pt x="258" y="0"/>
                    <a:pt x="258" y="0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42" y="371"/>
                    <a:pt x="42" y="371"/>
                    <a:pt x="42" y="371"/>
                  </a:cubicBezTo>
                  <a:lnTo>
                    <a:pt x="89" y="3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16"/>
            <p:cNvSpPr>
              <a:spLocks/>
            </p:cNvSpPr>
            <p:nvPr/>
          </p:nvSpPr>
          <p:spPr bwMode="auto">
            <a:xfrm>
              <a:off x="6302196" y="4686918"/>
              <a:ext cx="230181" cy="344894"/>
            </a:xfrm>
            <a:custGeom>
              <a:avLst/>
              <a:gdLst>
                <a:gd name="T0" fmla="*/ 100 w 610"/>
                <a:gd name="T1" fmla="*/ 876 h 914"/>
                <a:gd name="T2" fmla="*/ 211 w 610"/>
                <a:gd name="T3" fmla="*/ 813 h 914"/>
                <a:gd name="T4" fmla="*/ 317 w 610"/>
                <a:gd name="T5" fmla="*/ 893 h 914"/>
                <a:gd name="T6" fmla="*/ 442 w 610"/>
                <a:gd name="T7" fmla="*/ 803 h 914"/>
                <a:gd name="T8" fmla="*/ 518 w 610"/>
                <a:gd name="T9" fmla="*/ 914 h 914"/>
                <a:gd name="T10" fmla="*/ 610 w 610"/>
                <a:gd name="T11" fmla="*/ 832 h 914"/>
                <a:gd name="T12" fmla="*/ 610 w 610"/>
                <a:gd name="T13" fmla="*/ 0 h 914"/>
                <a:gd name="T14" fmla="*/ 0 w 610"/>
                <a:gd name="T15" fmla="*/ 808 h 914"/>
                <a:gd name="T16" fmla="*/ 100 w 610"/>
                <a:gd name="T17" fmla="*/ 876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0" h="914">
                  <a:moveTo>
                    <a:pt x="100" y="876"/>
                  </a:moveTo>
                  <a:lnTo>
                    <a:pt x="211" y="813"/>
                  </a:lnTo>
                  <a:lnTo>
                    <a:pt x="317" y="893"/>
                  </a:lnTo>
                  <a:lnTo>
                    <a:pt x="442" y="803"/>
                  </a:lnTo>
                  <a:lnTo>
                    <a:pt x="518" y="914"/>
                  </a:lnTo>
                  <a:lnTo>
                    <a:pt x="610" y="832"/>
                  </a:lnTo>
                  <a:lnTo>
                    <a:pt x="610" y="0"/>
                  </a:lnTo>
                  <a:lnTo>
                    <a:pt x="0" y="808"/>
                  </a:lnTo>
                  <a:lnTo>
                    <a:pt x="100" y="876"/>
                  </a:lnTo>
                  <a:close/>
                </a:path>
              </a:pathLst>
            </a:custGeom>
            <a:solidFill>
              <a:srgbClr val="D5CC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 flipH="1">
            <a:off x="7362094" y="5006238"/>
            <a:ext cx="634320" cy="135468"/>
            <a:chOff x="932225" y="4904574"/>
            <a:chExt cx="634320" cy="135468"/>
          </a:xfrm>
        </p:grpSpPr>
        <p:sp>
          <p:nvSpPr>
            <p:cNvPr id="27" name="Freeform 227"/>
            <p:cNvSpPr>
              <a:spLocks/>
            </p:cNvSpPr>
            <p:nvPr/>
          </p:nvSpPr>
          <p:spPr bwMode="auto">
            <a:xfrm>
              <a:off x="1434473" y="4953629"/>
              <a:ext cx="54338" cy="86412"/>
            </a:xfrm>
            <a:custGeom>
              <a:avLst/>
              <a:gdLst>
                <a:gd name="T0" fmla="*/ 0 w 144"/>
                <a:gd name="T1" fmla="*/ 229 h 229"/>
                <a:gd name="T2" fmla="*/ 73 w 144"/>
                <a:gd name="T3" fmla="*/ 0 h 229"/>
                <a:gd name="T4" fmla="*/ 144 w 144"/>
                <a:gd name="T5" fmla="*/ 229 h 229"/>
                <a:gd name="T6" fmla="*/ 0 w 144"/>
                <a:gd name="T7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229">
                  <a:moveTo>
                    <a:pt x="0" y="229"/>
                  </a:moveTo>
                  <a:lnTo>
                    <a:pt x="73" y="0"/>
                  </a:lnTo>
                  <a:lnTo>
                    <a:pt x="144" y="229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28"/>
            <p:cNvSpPr>
              <a:spLocks/>
            </p:cNvSpPr>
            <p:nvPr/>
          </p:nvSpPr>
          <p:spPr bwMode="auto">
            <a:xfrm>
              <a:off x="1480887" y="4904574"/>
              <a:ext cx="85658" cy="135468"/>
            </a:xfrm>
            <a:custGeom>
              <a:avLst/>
              <a:gdLst>
                <a:gd name="T0" fmla="*/ 0 w 227"/>
                <a:gd name="T1" fmla="*/ 359 h 359"/>
                <a:gd name="T2" fmla="*/ 113 w 227"/>
                <a:gd name="T3" fmla="*/ 0 h 359"/>
                <a:gd name="T4" fmla="*/ 227 w 227"/>
                <a:gd name="T5" fmla="*/ 359 h 359"/>
                <a:gd name="T6" fmla="*/ 0 w 227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359">
                  <a:moveTo>
                    <a:pt x="0" y="359"/>
                  </a:moveTo>
                  <a:lnTo>
                    <a:pt x="113" y="0"/>
                  </a:lnTo>
                  <a:lnTo>
                    <a:pt x="227" y="359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34"/>
            <p:cNvSpPr>
              <a:spLocks/>
            </p:cNvSpPr>
            <p:nvPr/>
          </p:nvSpPr>
          <p:spPr bwMode="auto">
            <a:xfrm>
              <a:off x="932225" y="4920799"/>
              <a:ext cx="73960" cy="117355"/>
            </a:xfrm>
            <a:custGeom>
              <a:avLst/>
              <a:gdLst>
                <a:gd name="T0" fmla="*/ 0 w 196"/>
                <a:gd name="T1" fmla="*/ 311 h 311"/>
                <a:gd name="T2" fmla="*/ 99 w 196"/>
                <a:gd name="T3" fmla="*/ 0 h 311"/>
                <a:gd name="T4" fmla="*/ 196 w 196"/>
                <a:gd name="T5" fmla="*/ 311 h 311"/>
                <a:gd name="T6" fmla="*/ 0 w 196"/>
                <a:gd name="T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311">
                  <a:moveTo>
                    <a:pt x="0" y="311"/>
                  </a:moveTo>
                  <a:lnTo>
                    <a:pt x="99" y="0"/>
                  </a:lnTo>
                  <a:lnTo>
                    <a:pt x="196" y="311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35"/>
            <p:cNvSpPr>
              <a:spLocks/>
            </p:cNvSpPr>
            <p:nvPr/>
          </p:nvSpPr>
          <p:spPr bwMode="auto">
            <a:xfrm>
              <a:off x="1238253" y="4960798"/>
              <a:ext cx="49055" cy="77356"/>
            </a:xfrm>
            <a:custGeom>
              <a:avLst/>
              <a:gdLst>
                <a:gd name="T0" fmla="*/ 0 w 130"/>
                <a:gd name="T1" fmla="*/ 205 h 205"/>
                <a:gd name="T2" fmla="*/ 64 w 130"/>
                <a:gd name="T3" fmla="*/ 0 h 205"/>
                <a:gd name="T4" fmla="*/ 130 w 130"/>
                <a:gd name="T5" fmla="*/ 205 h 205"/>
                <a:gd name="T6" fmla="*/ 0 w 130"/>
                <a:gd name="T7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205">
                  <a:moveTo>
                    <a:pt x="0" y="205"/>
                  </a:moveTo>
                  <a:lnTo>
                    <a:pt x="64" y="0"/>
                  </a:lnTo>
                  <a:lnTo>
                    <a:pt x="130" y="205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36"/>
            <p:cNvSpPr>
              <a:spLocks/>
            </p:cNvSpPr>
            <p:nvPr/>
          </p:nvSpPr>
          <p:spPr bwMode="auto">
            <a:xfrm>
              <a:off x="1175614" y="4985703"/>
              <a:ext cx="33206" cy="52451"/>
            </a:xfrm>
            <a:custGeom>
              <a:avLst/>
              <a:gdLst>
                <a:gd name="T0" fmla="*/ 0 w 88"/>
                <a:gd name="T1" fmla="*/ 139 h 139"/>
                <a:gd name="T2" fmla="*/ 45 w 88"/>
                <a:gd name="T3" fmla="*/ 0 h 139"/>
                <a:gd name="T4" fmla="*/ 88 w 88"/>
                <a:gd name="T5" fmla="*/ 139 h 139"/>
                <a:gd name="T6" fmla="*/ 0 w 88"/>
                <a:gd name="T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39">
                  <a:moveTo>
                    <a:pt x="0" y="139"/>
                  </a:moveTo>
                  <a:lnTo>
                    <a:pt x="45" y="0"/>
                  </a:lnTo>
                  <a:lnTo>
                    <a:pt x="88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1" name="组合 340"/>
          <p:cNvGrpSpPr/>
          <p:nvPr/>
        </p:nvGrpSpPr>
        <p:grpSpPr>
          <a:xfrm flipH="1">
            <a:off x="6217603" y="4887111"/>
            <a:ext cx="567553" cy="263483"/>
            <a:chOff x="5326379" y="4620128"/>
            <a:chExt cx="1298071" cy="602622"/>
          </a:xfrm>
        </p:grpSpPr>
        <p:sp>
          <p:nvSpPr>
            <p:cNvPr id="342" name="Freeform 186"/>
            <p:cNvSpPr>
              <a:spLocks/>
            </p:cNvSpPr>
            <p:nvPr/>
          </p:nvSpPr>
          <p:spPr bwMode="auto">
            <a:xfrm>
              <a:off x="5326379" y="4620128"/>
              <a:ext cx="1298071" cy="602622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187"/>
            <p:cNvSpPr>
              <a:spLocks/>
            </p:cNvSpPr>
            <p:nvPr/>
          </p:nvSpPr>
          <p:spPr bwMode="auto">
            <a:xfrm>
              <a:off x="5566371" y="4620128"/>
              <a:ext cx="781484" cy="418100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188"/>
            <p:cNvSpPr>
              <a:spLocks/>
            </p:cNvSpPr>
            <p:nvPr/>
          </p:nvSpPr>
          <p:spPr bwMode="auto">
            <a:xfrm>
              <a:off x="5326379" y="4620128"/>
              <a:ext cx="650545" cy="602622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189"/>
            <p:cNvSpPr>
              <a:spLocks/>
            </p:cNvSpPr>
            <p:nvPr/>
          </p:nvSpPr>
          <p:spPr bwMode="auto">
            <a:xfrm>
              <a:off x="5566371" y="4620128"/>
              <a:ext cx="410553" cy="40451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87" name="Freeform 185"/>
          <p:cNvSpPr>
            <a:spLocks/>
          </p:cNvSpPr>
          <p:nvPr/>
        </p:nvSpPr>
        <p:spPr bwMode="auto">
          <a:xfrm flipH="1">
            <a:off x="1328704" y="4783185"/>
            <a:ext cx="296440" cy="135078"/>
          </a:xfrm>
          <a:custGeom>
            <a:avLst/>
            <a:gdLst>
              <a:gd name="T0" fmla="*/ 385 w 406"/>
              <a:gd name="T1" fmla="*/ 0 h 185"/>
              <a:gd name="T2" fmla="*/ 2 w 406"/>
              <a:gd name="T3" fmla="*/ 95 h 185"/>
              <a:gd name="T4" fmla="*/ 35 w 406"/>
              <a:gd name="T5" fmla="*/ 130 h 185"/>
              <a:gd name="T6" fmla="*/ 0 w 406"/>
              <a:gd name="T7" fmla="*/ 185 h 185"/>
              <a:gd name="T8" fmla="*/ 406 w 406"/>
              <a:gd name="T9" fmla="*/ 83 h 185"/>
              <a:gd name="T10" fmla="*/ 385 w 406"/>
              <a:gd name="T11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6" h="185">
                <a:moveTo>
                  <a:pt x="385" y="0"/>
                </a:moveTo>
                <a:lnTo>
                  <a:pt x="2" y="95"/>
                </a:lnTo>
                <a:lnTo>
                  <a:pt x="35" y="130"/>
                </a:lnTo>
                <a:lnTo>
                  <a:pt x="0" y="185"/>
                </a:lnTo>
                <a:lnTo>
                  <a:pt x="406" y="83"/>
                </a:lnTo>
                <a:lnTo>
                  <a:pt x="38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 flipH="1">
            <a:off x="24779" y="4911576"/>
            <a:ext cx="500306" cy="239016"/>
            <a:chOff x="7728565" y="4987286"/>
            <a:chExt cx="754315" cy="360366"/>
          </a:xfrm>
        </p:grpSpPr>
        <p:sp>
          <p:nvSpPr>
            <p:cNvPr id="1192" name="Freeform 190"/>
            <p:cNvSpPr>
              <a:spLocks/>
            </p:cNvSpPr>
            <p:nvPr/>
          </p:nvSpPr>
          <p:spPr bwMode="auto">
            <a:xfrm>
              <a:off x="7728565" y="4987286"/>
              <a:ext cx="754315" cy="360366"/>
            </a:xfrm>
            <a:custGeom>
              <a:avLst/>
              <a:gdLst>
                <a:gd name="T0" fmla="*/ 0 w 1999"/>
                <a:gd name="T1" fmla="*/ 955 h 955"/>
                <a:gd name="T2" fmla="*/ 1002 w 1999"/>
                <a:gd name="T3" fmla="*/ 0 h 955"/>
                <a:gd name="T4" fmla="*/ 1999 w 1999"/>
                <a:gd name="T5" fmla="*/ 955 h 955"/>
                <a:gd name="T6" fmla="*/ 0 w 1999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9" h="955">
                  <a:moveTo>
                    <a:pt x="0" y="955"/>
                  </a:moveTo>
                  <a:lnTo>
                    <a:pt x="1002" y="0"/>
                  </a:lnTo>
                  <a:lnTo>
                    <a:pt x="1999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3" name="Freeform 191"/>
            <p:cNvSpPr>
              <a:spLocks/>
            </p:cNvSpPr>
            <p:nvPr/>
          </p:nvSpPr>
          <p:spPr bwMode="auto">
            <a:xfrm>
              <a:off x="7728565" y="4987286"/>
              <a:ext cx="378101" cy="360366"/>
            </a:xfrm>
            <a:custGeom>
              <a:avLst/>
              <a:gdLst>
                <a:gd name="T0" fmla="*/ 0 w 1002"/>
                <a:gd name="T1" fmla="*/ 955 h 955"/>
                <a:gd name="T2" fmla="*/ 1002 w 1002"/>
                <a:gd name="T3" fmla="*/ 0 h 955"/>
                <a:gd name="T4" fmla="*/ 1002 w 1002"/>
                <a:gd name="T5" fmla="*/ 955 h 955"/>
                <a:gd name="T6" fmla="*/ 0 w 1002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2" h="955">
                  <a:moveTo>
                    <a:pt x="0" y="955"/>
                  </a:moveTo>
                  <a:lnTo>
                    <a:pt x="1002" y="0"/>
                  </a:lnTo>
                  <a:lnTo>
                    <a:pt x="1002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02" name="Freeform 200"/>
          <p:cNvSpPr>
            <a:spLocks/>
          </p:cNvSpPr>
          <p:nvPr/>
        </p:nvSpPr>
        <p:spPr bwMode="auto">
          <a:xfrm flipH="1">
            <a:off x="487224" y="4950724"/>
            <a:ext cx="252033" cy="203550"/>
          </a:xfrm>
          <a:custGeom>
            <a:avLst/>
            <a:gdLst>
              <a:gd name="T0" fmla="*/ 0 w 1258"/>
              <a:gd name="T1" fmla="*/ 1016 h 1016"/>
              <a:gd name="T2" fmla="*/ 631 w 1258"/>
              <a:gd name="T3" fmla="*/ 0 h 1016"/>
              <a:gd name="T4" fmla="*/ 1258 w 1258"/>
              <a:gd name="T5" fmla="*/ 1016 h 1016"/>
              <a:gd name="T6" fmla="*/ 0 w 1258"/>
              <a:gd name="T7" fmla="*/ 1016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8" h="1016">
                <a:moveTo>
                  <a:pt x="0" y="1016"/>
                </a:moveTo>
                <a:lnTo>
                  <a:pt x="631" y="0"/>
                </a:lnTo>
                <a:lnTo>
                  <a:pt x="1258" y="1016"/>
                </a:lnTo>
                <a:lnTo>
                  <a:pt x="0" y="1016"/>
                </a:lnTo>
                <a:close/>
              </a:path>
            </a:pathLst>
          </a:custGeom>
          <a:solidFill>
            <a:srgbClr val="C4A9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 flipH="1">
            <a:off x="881175" y="4773266"/>
            <a:ext cx="474324" cy="383384"/>
            <a:chOff x="7357634" y="4834084"/>
            <a:chExt cx="474324" cy="383384"/>
          </a:xfrm>
        </p:grpSpPr>
        <p:sp>
          <p:nvSpPr>
            <p:cNvPr id="1203" name="Freeform 201"/>
            <p:cNvSpPr>
              <a:spLocks/>
            </p:cNvSpPr>
            <p:nvPr/>
          </p:nvSpPr>
          <p:spPr bwMode="auto">
            <a:xfrm>
              <a:off x="7357634" y="4834084"/>
              <a:ext cx="474324" cy="383384"/>
            </a:xfrm>
            <a:custGeom>
              <a:avLst/>
              <a:gdLst>
                <a:gd name="T0" fmla="*/ 0 w 1257"/>
                <a:gd name="T1" fmla="*/ 1016 h 1016"/>
                <a:gd name="T2" fmla="*/ 631 w 1257"/>
                <a:gd name="T3" fmla="*/ 0 h 1016"/>
                <a:gd name="T4" fmla="*/ 1257 w 1257"/>
                <a:gd name="T5" fmla="*/ 1016 h 1016"/>
                <a:gd name="T6" fmla="*/ 0 w 1257"/>
                <a:gd name="T7" fmla="*/ 1016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7" h="1016">
                  <a:moveTo>
                    <a:pt x="0" y="1016"/>
                  </a:moveTo>
                  <a:lnTo>
                    <a:pt x="631" y="0"/>
                  </a:lnTo>
                  <a:lnTo>
                    <a:pt x="1257" y="1016"/>
                  </a:lnTo>
                  <a:lnTo>
                    <a:pt x="0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Freeform 202"/>
            <p:cNvSpPr>
              <a:spLocks/>
            </p:cNvSpPr>
            <p:nvPr/>
          </p:nvSpPr>
          <p:spPr bwMode="auto">
            <a:xfrm>
              <a:off x="7357634" y="4834084"/>
              <a:ext cx="238106" cy="383384"/>
            </a:xfrm>
            <a:custGeom>
              <a:avLst/>
              <a:gdLst>
                <a:gd name="T0" fmla="*/ 0 w 631"/>
                <a:gd name="T1" fmla="*/ 1016 h 1016"/>
                <a:gd name="T2" fmla="*/ 631 w 631"/>
                <a:gd name="T3" fmla="*/ 0 h 1016"/>
                <a:gd name="T4" fmla="*/ 631 w 631"/>
                <a:gd name="T5" fmla="*/ 1016 h 1016"/>
                <a:gd name="T6" fmla="*/ 0 w 631"/>
                <a:gd name="T7" fmla="*/ 1016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1" h="1016">
                  <a:moveTo>
                    <a:pt x="0" y="1016"/>
                  </a:moveTo>
                  <a:lnTo>
                    <a:pt x="631" y="0"/>
                  </a:lnTo>
                  <a:lnTo>
                    <a:pt x="631" y="1016"/>
                  </a:lnTo>
                  <a:lnTo>
                    <a:pt x="0" y="1016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 flipH="1">
            <a:off x="3562705" y="4988463"/>
            <a:ext cx="197916" cy="166455"/>
            <a:chOff x="8319113" y="4843894"/>
            <a:chExt cx="465268" cy="391308"/>
          </a:xfrm>
        </p:grpSpPr>
        <p:sp>
          <p:nvSpPr>
            <p:cNvPr id="23" name="Freeform 223"/>
            <p:cNvSpPr>
              <a:spLocks/>
            </p:cNvSpPr>
            <p:nvPr/>
          </p:nvSpPr>
          <p:spPr bwMode="auto">
            <a:xfrm>
              <a:off x="8319113" y="4843894"/>
              <a:ext cx="465268" cy="391308"/>
            </a:xfrm>
            <a:custGeom>
              <a:avLst/>
              <a:gdLst>
                <a:gd name="T0" fmla="*/ 0 w 1233"/>
                <a:gd name="T1" fmla="*/ 1037 h 1037"/>
                <a:gd name="T2" fmla="*/ 619 w 1233"/>
                <a:gd name="T3" fmla="*/ 0 h 1037"/>
                <a:gd name="T4" fmla="*/ 1233 w 1233"/>
                <a:gd name="T5" fmla="*/ 1037 h 1037"/>
                <a:gd name="T6" fmla="*/ 0 w 1233"/>
                <a:gd name="T7" fmla="*/ 1037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3" h="1037">
                  <a:moveTo>
                    <a:pt x="0" y="1037"/>
                  </a:moveTo>
                  <a:lnTo>
                    <a:pt x="619" y="0"/>
                  </a:lnTo>
                  <a:lnTo>
                    <a:pt x="1233" y="1037"/>
                  </a:lnTo>
                  <a:lnTo>
                    <a:pt x="0" y="10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4"/>
            <p:cNvSpPr>
              <a:spLocks/>
            </p:cNvSpPr>
            <p:nvPr/>
          </p:nvSpPr>
          <p:spPr bwMode="auto">
            <a:xfrm>
              <a:off x="8319113" y="4843894"/>
              <a:ext cx="233577" cy="391308"/>
            </a:xfrm>
            <a:custGeom>
              <a:avLst/>
              <a:gdLst>
                <a:gd name="T0" fmla="*/ 0 w 619"/>
                <a:gd name="T1" fmla="*/ 1037 h 1037"/>
                <a:gd name="T2" fmla="*/ 619 w 619"/>
                <a:gd name="T3" fmla="*/ 0 h 1037"/>
                <a:gd name="T4" fmla="*/ 619 w 619"/>
                <a:gd name="T5" fmla="*/ 1037 h 1037"/>
                <a:gd name="T6" fmla="*/ 0 w 619"/>
                <a:gd name="T7" fmla="*/ 1037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9" h="1037">
                  <a:moveTo>
                    <a:pt x="0" y="1037"/>
                  </a:moveTo>
                  <a:lnTo>
                    <a:pt x="619" y="0"/>
                  </a:lnTo>
                  <a:lnTo>
                    <a:pt x="619" y="1037"/>
                  </a:lnTo>
                  <a:lnTo>
                    <a:pt x="0" y="1037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897649" y="4902094"/>
            <a:ext cx="567553" cy="263483"/>
            <a:chOff x="915053" y="4906443"/>
            <a:chExt cx="567553" cy="263483"/>
          </a:xfrm>
        </p:grpSpPr>
        <p:sp>
          <p:nvSpPr>
            <p:cNvPr id="347" name="Freeform 186"/>
            <p:cNvSpPr>
              <a:spLocks/>
            </p:cNvSpPr>
            <p:nvPr/>
          </p:nvSpPr>
          <p:spPr bwMode="auto">
            <a:xfrm flipH="1">
              <a:off x="915053" y="4906443"/>
              <a:ext cx="567553" cy="263483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187"/>
            <p:cNvSpPr>
              <a:spLocks/>
            </p:cNvSpPr>
            <p:nvPr/>
          </p:nvSpPr>
          <p:spPr bwMode="auto">
            <a:xfrm flipH="1">
              <a:off x="1035988" y="4906443"/>
              <a:ext cx="341687" cy="182805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188"/>
            <p:cNvSpPr>
              <a:spLocks/>
            </p:cNvSpPr>
            <p:nvPr/>
          </p:nvSpPr>
          <p:spPr bwMode="auto">
            <a:xfrm flipH="1">
              <a:off x="1198170" y="4906443"/>
              <a:ext cx="284436" cy="263483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189"/>
            <p:cNvSpPr>
              <a:spLocks/>
            </p:cNvSpPr>
            <p:nvPr/>
          </p:nvSpPr>
          <p:spPr bwMode="auto">
            <a:xfrm flipH="1">
              <a:off x="1198170" y="4906443"/>
              <a:ext cx="179505" cy="17686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9" name="Freeform 229"/>
          <p:cNvSpPr>
            <a:spLocks/>
          </p:cNvSpPr>
          <p:nvPr/>
        </p:nvSpPr>
        <p:spPr bwMode="auto">
          <a:xfrm flipH="1">
            <a:off x="161918" y="5053254"/>
            <a:ext cx="55470" cy="86412"/>
          </a:xfrm>
          <a:custGeom>
            <a:avLst/>
            <a:gdLst>
              <a:gd name="T0" fmla="*/ 0 w 147"/>
              <a:gd name="T1" fmla="*/ 229 h 229"/>
              <a:gd name="T2" fmla="*/ 73 w 147"/>
              <a:gd name="T3" fmla="*/ 0 h 229"/>
              <a:gd name="T4" fmla="*/ 147 w 147"/>
              <a:gd name="T5" fmla="*/ 229 h 229"/>
              <a:gd name="T6" fmla="*/ 0 w 147"/>
              <a:gd name="T7" fmla="*/ 229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7" h="229">
                <a:moveTo>
                  <a:pt x="0" y="229"/>
                </a:moveTo>
                <a:lnTo>
                  <a:pt x="73" y="0"/>
                </a:lnTo>
                <a:lnTo>
                  <a:pt x="147" y="229"/>
                </a:lnTo>
                <a:lnTo>
                  <a:pt x="0" y="229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230"/>
          <p:cNvSpPr>
            <a:spLocks/>
          </p:cNvSpPr>
          <p:nvPr/>
        </p:nvSpPr>
        <p:spPr bwMode="auto">
          <a:xfrm flipH="1">
            <a:off x="84562" y="5004199"/>
            <a:ext cx="86412" cy="135468"/>
          </a:xfrm>
          <a:custGeom>
            <a:avLst/>
            <a:gdLst>
              <a:gd name="T0" fmla="*/ 0 w 229"/>
              <a:gd name="T1" fmla="*/ 359 h 359"/>
              <a:gd name="T2" fmla="*/ 113 w 229"/>
              <a:gd name="T3" fmla="*/ 0 h 359"/>
              <a:gd name="T4" fmla="*/ 229 w 229"/>
              <a:gd name="T5" fmla="*/ 359 h 359"/>
              <a:gd name="T6" fmla="*/ 0 w 229"/>
              <a:gd name="T7" fmla="*/ 359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359">
                <a:moveTo>
                  <a:pt x="0" y="359"/>
                </a:moveTo>
                <a:lnTo>
                  <a:pt x="113" y="0"/>
                </a:lnTo>
                <a:lnTo>
                  <a:pt x="229" y="359"/>
                </a:lnTo>
                <a:lnTo>
                  <a:pt x="0" y="359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233"/>
          <p:cNvSpPr>
            <a:spLocks/>
          </p:cNvSpPr>
          <p:nvPr/>
        </p:nvSpPr>
        <p:spPr bwMode="auto">
          <a:xfrm flipH="1">
            <a:off x="3351391" y="5040044"/>
            <a:ext cx="73960" cy="117355"/>
          </a:xfrm>
          <a:custGeom>
            <a:avLst/>
            <a:gdLst>
              <a:gd name="T0" fmla="*/ 0 w 196"/>
              <a:gd name="T1" fmla="*/ 311 h 311"/>
              <a:gd name="T2" fmla="*/ 99 w 196"/>
              <a:gd name="T3" fmla="*/ 0 h 311"/>
              <a:gd name="T4" fmla="*/ 196 w 196"/>
              <a:gd name="T5" fmla="*/ 311 h 311"/>
              <a:gd name="T6" fmla="*/ 0 w 196"/>
              <a:gd name="T7" fmla="*/ 31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6" h="311">
                <a:moveTo>
                  <a:pt x="0" y="311"/>
                </a:moveTo>
                <a:lnTo>
                  <a:pt x="99" y="0"/>
                </a:lnTo>
                <a:lnTo>
                  <a:pt x="196" y="311"/>
                </a:lnTo>
                <a:lnTo>
                  <a:pt x="0" y="311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237"/>
          <p:cNvSpPr>
            <a:spLocks/>
          </p:cNvSpPr>
          <p:nvPr/>
        </p:nvSpPr>
        <p:spPr bwMode="auto">
          <a:xfrm flipH="1">
            <a:off x="3910376" y="5015571"/>
            <a:ext cx="75092" cy="118487"/>
          </a:xfrm>
          <a:custGeom>
            <a:avLst/>
            <a:gdLst>
              <a:gd name="T0" fmla="*/ 0 w 199"/>
              <a:gd name="T1" fmla="*/ 314 h 314"/>
              <a:gd name="T2" fmla="*/ 99 w 199"/>
              <a:gd name="T3" fmla="*/ 0 h 314"/>
              <a:gd name="T4" fmla="*/ 199 w 199"/>
              <a:gd name="T5" fmla="*/ 314 h 314"/>
              <a:gd name="T6" fmla="*/ 0 w 199"/>
              <a:gd name="T7" fmla="*/ 314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9" h="314">
                <a:moveTo>
                  <a:pt x="0" y="314"/>
                </a:moveTo>
                <a:lnTo>
                  <a:pt x="99" y="0"/>
                </a:lnTo>
                <a:lnTo>
                  <a:pt x="199" y="314"/>
                </a:lnTo>
                <a:lnTo>
                  <a:pt x="0" y="314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239"/>
          <p:cNvSpPr>
            <a:spLocks/>
          </p:cNvSpPr>
          <p:nvPr/>
        </p:nvSpPr>
        <p:spPr bwMode="auto">
          <a:xfrm flipH="1">
            <a:off x="968715" y="5087970"/>
            <a:ext cx="54338" cy="84903"/>
          </a:xfrm>
          <a:custGeom>
            <a:avLst/>
            <a:gdLst>
              <a:gd name="T0" fmla="*/ 0 w 144"/>
              <a:gd name="T1" fmla="*/ 225 h 225"/>
              <a:gd name="T2" fmla="*/ 71 w 144"/>
              <a:gd name="T3" fmla="*/ 0 h 225"/>
              <a:gd name="T4" fmla="*/ 144 w 144"/>
              <a:gd name="T5" fmla="*/ 225 h 225"/>
              <a:gd name="T6" fmla="*/ 0 w 144"/>
              <a:gd name="T7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" h="225">
                <a:moveTo>
                  <a:pt x="0" y="225"/>
                </a:moveTo>
                <a:lnTo>
                  <a:pt x="71" y="0"/>
                </a:lnTo>
                <a:lnTo>
                  <a:pt x="144" y="225"/>
                </a:lnTo>
                <a:lnTo>
                  <a:pt x="0" y="225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240"/>
          <p:cNvSpPr>
            <a:spLocks/>
          </p:cNvSpPr>
          <p:nvPr/>
        </p:nvSpPr>
        <p:spPr bwMode="auto">
          <a:xfrm flipH="1">
            <a:off x="1063428" y="5087970"/>
            <a:ext cx="54338" cy="84903"/>
          </a:xfrm>
          <a:custGeom>
            <a:avLst/>
            <a:gdLst>
              <a:gd name="T0" fmla="*/ 0 w 144"/>
              <a:gd name="T1" fmla="*/ 225 h 225"/>
              <a:gd name="T2" fmla="*/ 71 w 144"/>
              <a:gd name="T3" fmla="*/ 0 h 225"/>
              <a:gd name="T4" fmla="*/ 144 w 144"/>
              <a:gd name="T5" fmla="*/ 225 h 225"/>
              <a:gd name="T6" fmla="*/ 0 w 144"/>
              <a:gd name="T7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" h="225">
                <a:moveTo>
                  <a:pt x="0" y="225"/>
                </a:moveTo>
                <a:lnTo>
                  <a:pt x="71" y="0"/>
                </a:lnTo>
                <a:lnTo>
                  <a:pt x="144" y="225"/>
                </a:lnTo>
                <a:lnTo>
                  <a:pt x="0" y="225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241"/>
          <p:cNvSpPr>
            <a:spLocks/>
          </p:cNvSpPr>
          <p:nvPr/>
        </p:nvSpPr>
        <p:spPr bwMode="auto">
          <a:xfrm flipH="1">
            <a:off x="1333454" y="5072843"/>
            <a:ext cx="54715" cy="84903"/>
          </a:xfrm>
          <a:custGeom>
            <a:avLst/>
            <a:gdLst>
              <a:gd name="T0" fmla="*/ 0 w 145"/>
              <a:gd name="T1" fmla="*/ 225 h 225"/>
              <a:gd name="T2" fmla="*/ 71 w 145"/>
              <a:gd name="T3" fmla="*/ 0 h 225"/>
              <a:gd name="T4" fmla="*/ 145 w 145"/>
              <a:gd name="T5" fmla="*/ 225 h 225"/>
              <a:gd name="T6" fmla="*/ 0 w 145"/>
              <a:gd name="T7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225">
                <a:moveTo>
                  <a:pt x="0" y="225"/>
                </a:moveTo>
                <a:lnTo>
                  <a:pt x="71" y="0"/>
                </a:lnTo>
                <a:lnTo>
                  <a:pt x="145" y="225"/>
                </a:lnTo>
                <a:lnTo>
                  <a:pt x="0" y="225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242"/>
          <p:cNvSpPr>
            <a:spLocks/>
          </p:cNvSpPr>
          <p:nvPr/>
        </p:nvSpPr>
        <p:spPr bwMode="auto">
          <a:xfrm flipH="1">
            <a:off x="1235263" y="5063717"/>
            <a:ext cx="54715" cy="85658"/>
          </a:xfrm>
          <a:custGeom>
            <a:avLst/>
            <a:gdLst>
              <a:gd name="T0" fmla="*/ 0 w 145"/>
              <a:gd name="T1" fmla="*/ 227 h 227"/>
              <a:gd name="T2" fmla="*/ 71 w 145"/>
              <a:gd name="T3" fmla="*/ 0 h 227"/>
              <a:gd name="T4" fmla="*/ 145 w 145"/>
              <a:gd name="T5" fmla="*/ 227 h 227"/>
              <a:gd name="T6" fmla="*/ 0 w 145"/>
              <a:gd name="T7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227">
                <a:moveTo>
                  <a:pt x="0" y="227"/>
                </a:moveTo>
                <a:lnTo>
                  <a:pt x="71" y="0"/>
                </a:lnTo>
                <a:lnTo>
                  <a:pt x="145" y="227"/>
                </a:lnTo>
                <a:lnTo>
                  <a:pt x="0" y="227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51" name="组合 350"/>
          <p:cNvGrpSpPr/>
          <p:nvPr/>
        </p:nvGrpSpPr>
        <p:grpSpPr>
          <a:xfrm flipH="1">
            <a:off x="5100147" y="4902094"/>
            <a:ext cx="537403" cy="249487"/>
            <a:chOff x="5326379" y="4620128"/>
            <a:chExt cx="1298071" cy="602622"/>
          </a:xfrm>
        </p:grpSpPr>
        <p:sp>
          <p:nvSpPr>
            <p:cNvPr id="352" name="Freeform 186"/>
            <p:cNvSpPr>
              <a:spLocks/>
            </p:cNvSpPr>
            <p:nvPr/>
          </p:nvSpPr>
          <p:spPr bwMode="auto">
            <a:xfrm>
              <a:off x="5326379" y="4620128"/>
              <a:ext cx="1298071" cy="602622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187"/>
            <p:cNvSpPr>
              <a:spLocks/>
            </p:cNvSpPr>
            <p:nvPr/>
          </p:nvSpPr>
          <p:spPr bwMode="auto">
            <a:xfrm>
              <a:off x="5566371" y="4620128"/>
              <a:ext cx="781484" cy="418100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188"/>
            <p:cNvSpPr>
              <a:spLocks/>
            </p:cNvSpPr>
            <p:nvPr/>
          </p:nvSpPr>
          <p:spPr bwMode="auto">
            <a:xfrm>
              <a:off x="5326379" y="4620128"/>
              <a:ext cx="650545" cy="602622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189"/>
            <p:cNvSpPr>
              <a:spLocks/>
            </p:cNvSpPr>
            <p:nvPr/>
          </p:nvSpPr>
          <p:spPr bwMode="auto">
            <a:xfrm>
              <a:off x="5566371" y="4620128"/>
              <a:ext cx="410553" cy="40451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6" name="组合 355"/>
          <p:cNvGrpSpPr/>
          <p:nvPr/>
        </p:nvGrpSpPr>
        <p:grpSpPr>
          <a:xfrm flipH="1">
            <a:off x="4918798" y="5017572"/>
            <a:ext cx="160575" cy="129468"/>
            <a:chOff x="7106699" y="4752954"/>
            <a:chExt cx="564888" cy="455457"/>
          </a:xfrm>
        </p:grpSpPr>
        <p:sp>
          <p:nvSpPr>
            <p:cNvPr id="357" name="Freeform 212"/>
            <p:cNvSpPr>
              <a:spLocks/>
            </p:cNvSpPr>
            <p:nvPr/>
          </p:nvSpPr>
          <p:spPr bwMode="auto">
            <a:xfrm>
              <a:off x="7106699" y="4752954"/>
              <a:ext cx="564888" cy="455457"/>
            </a:xfrm>
            <a:custGeom>
              <a:avLst/>
              <a:gdLst>
                <a:gd name="T0" fmla="*/ 0 w 1497"/>
                <a:gd name="T1" fmla="*/ 1207 h 1207"/>
                <a:gd name="T2" fmla="*/ 752 w 1497"/>
                <a:gd name="T3" fmla="*/ 0 h 1207"/>
                <a:gd name="T4" fmla="*/ 1497 w 1497"/>
                <a:gd name="T5" fmla="*/ 1207 h 1207"/>
                <a:gd name="T6" fmla="*/ 0 w 1497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7" h="1207">
                  <a:moveTo>
                    <a:pt x="0" y="1207"/>
                  </a:moveTo>
                  <a:lnTo>
                    <a:pt x="752" y="0"/>
                  </a:lnTo>
                  <a:lnTo>
                    <a:pt x="1497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213"/>
            <p:cNvSpPr>
              <a:spLocks/>
            </p:cNvSpPr>
            <p:nvPr/>
          </p:nvSpPr>
          <p:spPr bwMode="auto">
            <a:xfrm>
              <a:off x="7106699" y="4752954"/>
              <a:ext cx="283764" cy="455457"/>
            </a:xfrm>
            <a:custGeom>
              <a:avLst/>
              <a:gdLst>
                <a:gd name="T0" fmla="*/ 0 w 752"/>
                <a:gd name="T1" fmla="*/ 1207 h 1207"/>
                <a:gd name="T2" fmla="*/ 752 w 752"/>
                <a:gd name="T3" fmla="*/ 0 h 1207"/>
                <a:gd name="T4" fmla="*/ 752 w 752"/>
                <a:gd name="T5" fmla="*/ 1207 h 1207"/>
                <a:gd name="T6" fmla="*/ 0 w 752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2" h="1207">
                  <a:moveTo>
                    <a:pt x="0" y="1207"/>
                  </a:moveTo>
                  <a:lnTo>
                    <a:pt x="752" y="0"/>
                  </a:lnTo>
                  <a:lnTo>
                    <a:pt x="752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 flipH="1">
            <a:off x="5332079" y="4447822"/>
            <a:ext cx="1054305" cy="699978"/>
            <a:chOff x="8194211" y="4535980"/>
            <a:chExt cx="1054305" cy="699978"/>
          </a:xfrm>
        </p:grpSpPr>
        <p:sp>
          <p:nvSpPr>
            <p:cNvPr id="17" name="Freeform 217"/>
            <p:cNvSpPr>
              <a:spLocks/>
            </p:cNvSpPr>
            <p:nvPr/>
          </p:nvSpPr>
          <p:spPr bwMode="auto">
            <a:xfrm>
              <a:off x="8194211" y="4535980"/>
              <a:ext cx="1054305" cy="699978"/>
            </a:xfrm>
            <a:custGeom>
              <a:avLst/>
              <a:gdLst>
                <a:gd name="T0" fmla="*/ 0 w 2794"/>
                <a:gd name="T1" fmla="*/ 1855 h 1855"/>
                <a:gd name="T2" fmla="*/ 1399 w 2794"/>
                <a:gd name="T3" fmla="*/ 0 h 1855"/>
                <a:gd name="T4" fmla="*/ 2794 w 2794"/>
                <a:gd name="T5" fmla="*/ 1855 h 1855"/>
                <a:gd name="T6" fmla="*/ 0 w 2794"/>
                <a:gd name="T7" fmla="*/ 1855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94" h="1855">
                  <a:moveTo>
                    <a:pt x="0" y="1855"/>
                  </a:moveTo>
                  <a:lnTo>
                    <a:pt x="1399" y="0"/>
                  </a:lnTo>
                  <a:lnTo>
                    <a:pt x="2794" y="1855"/>
                  </a:lnTo>
                  <a:lnTo>
                    <a:pt x="0" y="1855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18"/>
            <p:cNvSpPr>
              <a:spLocks/>
            </p:cNvSpPr>
            <p:nvPr/>
          </p:nvSpPr>
          <p:spPr bwMode="auto">
            <a:xfrm>
              <a:off x="8194211" y="4535980"/>
              <a:ext cx="527907" cy="699978"/>
            </a:xfrm>
            <a:custGeom>
              <a:avLst/>
              <a:gdLst>
                <a:gd name="T0" fmla="*/ 0 w 1399"/>
                <a:gd name="T1" fmla="*/ 1855 h 1855"/>
                <a:gd name="T2" fmla="*/ 1399 w 1399"/>
                <a:gd name="T3" fmla="*/ 0 h 1855"/>
                <a:gd name="T4" fmla="*/ 1399 w 1399"/>
                <a:gd name="T5" fmla="*/ 1855 h 1855"/>
                <a:gd name="T6" fmla="*/ 0 w 1399"/>
                <a:gd name="T7" fmla="*/ 1855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9" h="1855">
                  <a:moveTo>
                    <a:pt x="0" y="1855"/>
                  </a:moveTo>
                  <a:lnTo>
                    <a:pt x="1399" y="0"/>
                  </a:lnTo>
                  <a:lnTo>
                    <a:pt x="1399" y="1855"/>
                  </a:lnTo>
                  <a:lnTo>
                    <a:pt x="0" y="1855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9"/>
            <p:cNvSpPr>
              <a:spLocks/>
            </p:cNvSpPr>
            <p:nvPr/>
          </p:nvSpPr>
          <p:spPr bwMode="auto">
            <a:xfrm>
              <a:off x="8427788" y="4535980"/>
              <a:ext cx="586774" cy="459231"/>
            </a:xfrm>
            <a:custGeom>
              <a:avLst/>
              <a:gdLst>
                <a:gd name="T0" fmla="*/ 113 w 658"/>
                <a:gd name="T1" fmla="*/ 441 h 515"/>
                <a:gd name="T2" fmla="*/ 172 w 658"/>
                <a:gd name="T3" fmla="*/ 508 h 515"/>
                <a:gd name="T4" fmla="*/ 239 w 658"/>
                <a:gd name="T5" fmla="*/ 418 h 515"/>
                <a:gd name="T6" fmla="*/ 280 w 658"/>
                <a:gd name="T7" fmla="*/ 496 h 515"/>
                <a:gd name="T8" fmla="*/ 332 w 658"/>
                <a:gd name="T9" fmla="*/ 407 h 515"/>
                <a:gd name="T10" fmla="*/ 373 w 658"/>
                <a:gd name="T11" fmla="*/ 481 h 515"/>
                <a:gd name="T12" fmla="*/ 416 w 658"/>
                <a:gd name="T13" fmla="*/ 419 h 515"/>
                <a:gd name="T14" fmla="*/ 493 w 658"/>
                <a:gd name="T15" fmla="*/ 514 h 515"/>
                <a:gd name="T16" fmla="*/ 550 w 658"/>
                <a:gd name="T17" fmla="*/ 444 h 515"/>
                <a:gd name="T18" fmla="*/ 600 w 658"/>
                <a:gd name="T19" fmla="*/ 478 h 515"/>
                <a:gd name="T20" fmla="*/ 658 w 658"/>
                <a:gd name="T21" fmla="*/ 436 h 515"/>
                <a:gd name="T22" fmla="*/ 330 w 658"/>
                <a:gd name="T23" fmla="*/ 0 h 515"/>
                <a:gd name="T24" fmla="*/ 0 w 658"/>
                <a:gd name="T25" fmla="*/ 438 h 515"/>
                <a:gd name="T26" fmla="*/ 53 w 658"/>
                <a:gd name="T27" fmla="*/ 475 h 515"/>
                <a:gd name="T28" fmla="*/ 113 w 658"/>
                <a:gd name="T29" fmla="*/ 441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8" h="515">
                  <a:moveTo>
                    <a:pt x="113" y="441"/>
                  </a:moveTo>
                  <a:cubicBezTo>
                    <a:pt x="172" y="508"/>
                    <a:pt x="172" y="508"/>
                    <a:pt x="172" y="508"/>
                  </a:cubicBezTo>
                  <a:cubicBezTo>
                    <a:pt x="239" y="418"/>
                    <a:pt x="239" y="418"/>
                    <a:pt x="239" y="418"/>
                  </a:cubicBezTo>
                  <a:cubicBezTo>
                    <a:pt x="280" y="496"/>
                    <a:pt x="280" y="496"/>
                    <a:pt x="280" y="496"/>
                  </a:cubicBezTo>
                  <a:cubicBezTo>
                    <a:pt x="332" y="407"/>
                    <a:pt x="332" y="407"/>
                    <a:pt x="332" y="407"/>
                  </a:cubicBezTo>
                  <a:cubicBezTo>
                    <a:pt x="373" y="481"/>
                    <a:pt x="373" y="481"/>
                    <a:pt x="373" y="481"/>
                  </a:cubicBezTo>
                  <a:cubicBezTo>
                    <a:pt x="416" y="419"/>
                    <a:pt x="416" y="419"/>
                    <a:pt x="416" y="419"/>
                  </a:cubicBezTo>
                  <a:cubicBezTo>
                    <a:pt x="416" y="419"/>
                    <a:pt x="488" y="515"/>
                    <a:pt x="493" y="514"/>
                  </a:cubicBezTo>
                  <a:cubicBezTo>
                    <a:pt x="499" y="512"/>
                    <a:pt x="550" y="444"/>
                    <a:pt x="550" y="444"/>
                  </a:cubicBezTo>
                  <a:cubicBezTo>
                    <a:pt x="600" y="478"/>
                    <a:pt x="600" y="478"/>
                    <a:pt x="600" y="478"/>
                  </a:cubicBezTo>
                  <a:cubicBezTo>
                    <a:pt x="658" y="436"/>
                    <a:pt x="658" y="436"/>
                    <a:pt x="658" y="436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53" y="475"/>
                    <a:pt x="53" y="475"/>
                    <a:pt x="53" y="475"/>
                  </a:cubicBezTo>
                  <a:lnTo>
                    <a:pt x="113" y="4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0"/>
            <p:cNvSpPr>
              <a:spLocks/>
            </p:cNvSpPr>
            <p:nvPr/>
          </p:nvSpPr>
          <p:spPr bwMode="auto">
            <a:xfrm>
              <a:off x="8427788" y="4535980"/>
              <a:ext cx="294330" cy="453193"/>
            </a:xfrm>
            <a:custGeom>
              <a:avLst/>
              <a:gdLst>
                <a:gd name="T0" fmla="*/ 125 w 780"/>
                <a:gd name="T1" fmla="*/ 1123 h 1201"/>
                <a:gd name="T2" fmla="*/ 267 w 780"/>
                <a:gd name="T3" fmla="*/ 1043 h 1201"/>
                <a:gd name="T4" fmla="*/ 407 w 780"/>
                <a:gd name="T5" fmla="*/ 1201 h 1201"/>
                <a:gd name="T6" fmla="*/ 565 w 780"/>
                <a:gd name="T7" fmla="*/ 988 h 1201"/>
                <a:gd name="T8" fmla="*/ 662 w 780"/>
                <a:gd name="T9" fmla="*/ 1173 h 1201"/>
                <a:gd name="T10" fmla="*/ 780 w 780"/>
                <a:gd name="T11" fmla="*/ 967 h 1201"/>
                <a:gd name="T12" fmla="*/ 780 w 780"/>
                <a:gd name="T13" fmla="*/ 0 h 1201"/>
                <a:gd name="T14" fmla="*/ 0 w 780"/>
                <a:gd name="T15" fmla="*/ 1035 h 1201"/>
                <a:gd name="T16" fmla="*/ 125 w 780"/>
                <a:gd name="T17" fmla="*/ 1123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0" h="1201">
                  <a:moveTo>
                    <a:pt x="125" y="1123"/>
                  </a:moveTo>
                  <a:lnTo>
                    <a:pt x="267" y="1043"/>
                  </a:lnTo>
                  <a:lnTo>
                    <a:pt x="407" y="1201"/>
                  </a:lnTo>
                  <a:lnTo>
                    <a:pt x="565" y="988"/>
                  </a:lnTo>
                  <a:lnTo>
                    <a:pt x="662" y="1173"/>
                  </a:lnTo>
                  <a:lnTo>
                    <a:pt x="780" y="967"/>
                  </a:lnTo>
                  <a:lnTo>
                    <a:pt x="780" y="0"/>
                  </a:lnTo>
                  <a:lnTo>
                    <a:pt x="0" y="1035"/>
                  </a:lnTo>
                  <a:lnTo>
                    <a:pt x="125" y="1123"/>
                  </a:lnTo>
                  <a:close/>
                </a:path>
              </a:pathLst>
            </a:custGeom>
            <a:solidFill>
              <a:srgbClr val="D5CC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 flipH="1">
            <a:off x="5175403" y="4981461"/>
            <a:ext cx="1826170" cy="181126"/>
            <a:chOff x="8225153" y="5095207"/>
            <a:chExt cx="1826170" cy="181126"/>
          </a:xfrm>
        </p:grpSpPr>
        <p:sp>
          <p:nvSpPr>
            <p:cNvPr id="31" name="Freeform 231"/>
            <p:cNvSpPr>
              <a:spLocks/>
            </p:cNvSpPr>
            <p:nvPr/>
          </p:nvSpPr>
          <p:spPr bwMode="auto">
            <a:xfrm>
              <a:off x="8412694" y="5128364"/>
              <a:ext cx="86412" cy="135468"/>
            </a:xfrm>
            <a:custGeom>
              <a:avLst/>
              <a:gdLst>
                <a:gd name="T0" fmla="*/ 0 w 229"/>
                <a:gd name="T1" fmla="*/ 359 h 359"/>
                <a:gd name="T2" fmla="*/ 113 w 229"/>
                <a:gd name="T3" fmla="*/ 0 h 359"/>
                <a:gd name="T4" fmla="*/ 229 w 229"/>
                <a:gd name="T5" fmla="*/ 359 h 359"/>
                <a:gd name="T6" fmla="*/ 0 w 229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9" h="359">
                  <a:moveTo>
                    <a:pt x="0" y="359"/>
                  </a:moveTo>
                  <a:lnTo>
                    <a:pt x="113" y="0"/>
                  </a:lnTo>
                  <a:lnTo>
                    <a:pt x="229" y="359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32"/>
            <p:cNvSpPr>
              <a:spLocks/>
            </p:cNvSpPr>
            <p:nvPr/>
          </p:nvSpPr>
          <p:spPr bwMode="auto">
            <a:xfrm>
              <a:off x="8934564" y="5095207"/>
              <a:ext cx="96978" cy="154335"/>
            </a:xfrm>
            <a:custGeom>
              <a:avLst/>
              <a:gdLst>
                <a:gd name="T0" fmla="*/ 0 w 257"/>
                <a:gd name="T1" fmla="*/ 409 h 409"/>
                <a:gd name="T2" fmla="*/ 127 w 257"/>
                <a:gd name="T3" fmla="*/ 0 h 409"/>
                <a:gd name="T4" fmla="*/ 257 w 257"/>
                <a:gd name="T5" fmla="*/ 409 h 409"/>
                <a:gd name="T6" fmla="*/ 0 w 257"/>
                <a:gd name="T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409">
                  <a:moveTo>
                    <a:pt x="0" y="409"/>
                  </a:moveTo>
                  <a:lnTo>
                    <a:pt x="127" y="0"/>
                  </a:lnTo>
                  <a:lnTo>
                    <a:pt x="257" y="409"/>
                  </a:lnTo>
                  <a:lnTo>
                    <a:pt x="0" y="40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43"/>
            <p:cNvSpPr>
              <a:spLocks/>
            </p:cNvSpPr>
            <p:nvPr/>
          </p:nvSpPr>
          <p:spPr bwMode="auto">
            <a:xfrm>
              <a:off x="8225153" y="5156715"/>
              <a:ext cx="54715" cy="84903"/>
            </a:xfrm>
            <a:custGeom>
              <a:avLst/>
              <a:gdLst>
                <a:gd name="T0" fmla="*/ 0 w 145"/>
                <a:gd name="T1" fmla="*/ 225 h 225"/>
                <a:gd name="T2" fmla="*/ 71 w 145"/>
                <a:gd name="T3" fmla="*/ 0 h 225"/>
                <a:gd name="T4" fmla="*/ 145 w 145"/>
                <a:gd name="T5" fmla="*/ 225 h 225"/>
                <a:gd name="T6" fmla="*/ 0 w 145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225">
                  <a:moveTo>
                    <a:pt x="0" y="225"/>
                  </a:moveTo>
                  <a:lnTo>
                    <a:pt x="71" y="0"/>
                  </a:lnTo>
                  <a:lnTo>
                    <a:pt x="145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44"/>
            <p:cNvSpPr>
              <a:spLocks/>
            </p:cNvSpPr>
            <p:nvPr/>
          </p:nvSpPr>
          <p:spPr bwMode="auto">
            <a:xfrm>
              <a:off x="8244775" y="5171808"/>
              <a:ext cx="53583" cy="85658"/>
            </a:xfrm>
            <a:custGeom>
              <a:avLst/>
              <a:gdLst>
                <a:gd name="T0" fmla="*/ 0 w 142"/>
                <a:gd name="T1" fmla="*/ 227 h 227"/>
                <a:gd name="T2" fmla="*/ 71 w 142"/>
                <a:gd name="T3" fmla="*/ 0 h 227"/>
                <a:gd name="T4" fmla="*/ 142 w 142"/>
                <a:gd name="T5" fmla="*/ 227 h 227"/>
                <a:gd name="T6" fmla="*/ 0 w 142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27">
                  <a:moveTo>
                    <a:pt x="0" y="227"/>
                  </a:moveTo>
                  <a:lnTo>
                    <a:pt x="71" y="0"/>
                  </a:lnTo>
                  <a:lnTo>
                    <a:pt x="142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45"/>
            <p:cNvSpPr>
              <a:spLocks/>
            </p:cNvSpPr>
            <p:nvPr/>
          </p:nvSpPr>
          <p:spPr bwMode="auto">
            <a:xfrm>
              <a:off x="8756834" y="5156715"/>
              <a:ext cx="54338" cy="84903"/>
            </a:xfrm>
            <a:custGeom>
              <a:avLst/>
              <a:gdLst>
                <a:gd name="T0" fmla="*/ 0 w 144"/>
                <a:gd name="T1" fmla="*/ 225 h 225"/>
                <a:gd name="T2" fmla="*/ 71 w 144"/>
                <a:gd name="T3" fmla="*/ 0 h 225"/>
                <a:gd name="T4" fmla="*/ 144 w 144"/>
                <a:gd name="T5" fmla="*/ 225 h 225"/>
                <a:gd name="T6" fmla="*/ 0 w 144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225">
                  <a:moveTo>
                    <a:pt x="0" y="225"/>
                  </a:moveTo>
                  <a:lnTo>
                    <a:pt x="71" y="0"/>
                  </a:lnTo>
                  <a:lnTo>
                    <a:pt x="144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46"/>
            <p:cNvSpPr>
              <a:spLocks/>
            </p:cNvSpPr>
            <p:nvPr/>
          </p:nvSpPr>
          <p:spPr bwMode="auto">
            <a:xfrm>
              <a:off x="8776456" y="5171808"/>
              <a:ext cx="53583" cy="85658"/>
            </a:xfrm>
            <a:custGeom>
              <a:avLst/>
              <a:gdLst>
                <a:gd name="T0" fmla="*/ 0 w 142"/>
                <a:gd name="T1" fmla="*/ 227 h 227"/>
                <a:gd name="T2" fmla="*/ 71 w 142"/>
                <a:gd name="T3" fmla="*/ 0 h 227"/>
                <a:gd name="T4" fmla="*/ 142 w 142"/>
                <a:gd name="T5" fmla="*/ 227 h 227"/>
                <a:gd name="T6" fmla="*/ 0 w 142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27">
                  <a:moveTo>
                    <a:pt x="0" y="227"/>
                  </a:moveTo>
                  <a:lnTo>
                    <a:pt x="71" y="0"/>
                  </a:lnTo>
                  <a:lnTo>
                    <a:pt x="142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232"/>
            <p:cNvSpPr>
              <a:spLocks/>
            </p:cNvSpPr>
            <p:nvPr/>
          </p:nvSpPr>
          <p:spPr bwMode="auto">
            <a:xfrm>
              <a:off x="9954345" y="5121998"/>
              <a:ext cx="96978" cy="154335"/>
            </a:xfrm>
            <a:custGeom>
              <a:avLst/>
              <a:gdLst>
                <a:gd name="T0" fmla="*/ 0 w 257"/>
                <a:gd name="T1" fmla="*/ 409 h 409"/>
                <a:gd name="T2" fmla="*/ 127 w 257"/>
                <a:gd name="T3" fmla="*/ 0 h 409"/>
                <a:gd name="T4" fmla="*/ 257 w 257"/>
                <a:gd name="T5" fmla="*/ 409 h 409"/>
                <a:gd name="T6" fmla="*/ 0 w 257"/>
                <a:gd name="T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409">
                  <a:moveTo>
                    <a:pt x="0" y="409"/>
                  </a:moveTo>
                  <a:lnTo>
                    <a:pt x="127" y="0"/>
                  </a:lnTo>
                  <a:lnTo>
                    <a:pt x="257" y="409"/>
                  </a:lnTo>
                  <a:lnTo>
                    <a:pt x="0" y="40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17388" y="272153"/>
            <a:ext cx="4662471" cy="523220"/>
            <a:chOff x="2245452" y="1956343"/>
            <a:chExt cx="4662471" cy="523220"/>
          </a:xfrm>
        </p:grpSpPr>
        <p:sp>
          <p:nvSpPr>
            <p:cNvPr id="361" name="Text Box 5"/>
            <p:cNvSpPr txBox="1">
              <a:spLocks noChangeArrowheads="1"/>
            </p:cNvSpPr>
            <p:nvPr/>
          </p:nvSpPr>
          <p:spPr bwMode="auto">
            <a:xfrm>
              <a:off x="2245452" y="1956343"/>
              <a:ext cx="809087" cy="523220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80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pPr algn="l"/>
              <a:r>
                <a:rPr lang="en-US" altLang="zh-CN" i="1" dirty="0">
                  <a:solidFill>
                    <a:srgbClr val="FFC000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01</a:t>
              </a:r>
              <a:endParaRPr lang="zh-CN" altLang="en-US" i="1" dirty="0">
                <a:solidFill>
                  <a:srgbClr val="FFC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362" name="矩形 361"/>
            <p:cNvSpPr/>
            <p:nvPr/>
          </p:nvSpPr>
          <p:spPr>
            <a:xfrm>
              <a:off x="4989421" y="2152596"/>
              <a:ext cx="1918502" cy="253916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CLICK TO ADD TITLE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0" name="Text Box 5"/>
            <p:cNvSpPr txBox="1">
              <a:spLocks noChangeArrowheads="1"/>
            </p:cNvSpPr>
            <p:nvPr/>
          </p:nvSpPr>
          <p:spPr bwMode="auto">
            <a:xfrm>
              <a:off x="2770526" y="1956343"/>
              <a:ext cx="2321143" cy="523220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pPr algn="l"/>
              <a:r>
                <a:rPr lang="zh-CN" altLang="en-US" sz="2800" i="1" dirty="0" smtClean="0">
                  <a:solidFill>
                    <a:srgbClr val="FFC000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点击添加标题</a:t>
              </a:r>
              <a:endParaRPr lang="zh-CN" altLang="en-US" sz="2800" i="1" dirty="0">
                <a:solidFill>
                  <a:srgbClr val="FFC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128" name="Group 13"/>
          <p:cNvGrpSpPr>
            <a:grpSpLocks noChangeAspect="1"/>
          </p:cNvGrpSpPr>
          <p:nvPr/>
        </p:nvGrpSpPr>
        <p:grpSpPr bwMode="auto">
          <a:xfrm>
            <a:off x="1208366" y="1343207"/>
            <a:ext cx="395310" cy="393903"/>
            <a:chOff x="734" y="1062"/>
            <a:chExt cx="281" cy="280"/>
          </a:xfrm>
        </p:grpSpPr>
        <p:sp>
          <p:nvSpPr>
            <p:cNvPr id="129" name="AutoShape 12"/>
            <p:cNvSpPr>
              <a:spLocks noChangeAspect="1" noChangeArrowheads="1" noTextEdit="1"/>
            </p:cNvSpPr>
            <p:nvPr/>
          </p:nvSpPr>
          <p:spPr bwMode="auto">
            <a:xfrm>
              <a:off x="734" y="1062"/>
              <a:ext cx="281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30" name="Freeform 14"/>
            <p:cNvSpPr>
              <a:spLocks/>
            </p:cNvSpPr>
            <p:nvPr/>
          </p:nvSpPr>
          <p:spPr bwMode="auto">
            <a:xfrm>
              <a:off x="734" y="1125"/>
              <a:ext cx="169" cy="220"/>
            </a:xfrm>
            <a:custGeom>
              <a:avLst/>
              <a:gdLst>
                <a:gd name="T0" fmla="*/ 31950678 w 56"/>
                <a:gd name="T1" fmla="*/ 18413253 h 73"/>
                <a:gd name="T2" fmla="*/ 23440849 w 56"/>
                <a:gd name="T3" fmla="*/ 11172052 h 73"/>
                <a:gd name="T4" fmla="*/ 20620740 w 56"/>
                <a:gd name="T5" fmla="*/ 10069997 h 73"/>
                <a:gd name="T6" fmla="*/ 22881852 w 56"/>
                <a:gd name="T7" fmla="*/ 8410564 h 73"/>
                <a:gd name="T8" fmla="*/ 27450691 w 56"/>
                <a:gd name="T9" fmla="*/ 1108740 h 73"/>
                <a:gd name="T10" fmla="*/ 27450691 w 56"/>
                <a:gd name="T11" fmla="*/ 0 h 73"/>
                <a:gd name="T12" fmla="*/ 22881852 w 56"/>
                <a:gd name="T13" fmla="*/ 0 h 73"/>
                <a:gd name="T14" fmla="*/ 17234979 w 56"/>
                <a:gd name="T15" fmla="*/ 1659370 h 73"/>
                <a:gd name="T16" fmla="*/ 11337462 w 56"/>
                <a:gd name="T17" fmla="*/ 0 h 73"/>
                <a:gd name="T18" fmla="*/ 7388912 w 56"/>
                <a:gd name="T19" fmla="*/ 0 h 73"/>
                <a:gd name="T20" fmla="*/ 7388912 w 56"/>
                <a:gd name="T21" fmla="*/ 1108740 h 73"/>
                <a:gd name="T22" fmla="*/ 11895684 w 56"/>
                <a:gd name="T23" fmla="*/ 8410564 h 73"/>
                <a:gd name="T24" fmla="*/ 14159762 w 56"/>
                <a:gd name="T25" fmla="*/ 10069997 h 73"/>
                <a:gd name="T26" fmla="*/ 11337462 w 56"/>
                <a:gd name="T27" fmla="*/ 11172052 h 73"/>
                <a:gd name="T28" fmla="*/ 0 w 56"/>
                <a:gd name="T29" fmla="*/ 29225481 h 73"/>
                <a:gd name="T30" fmla="*/ 555992 w 56"/>
                <a:gd name="T31" fmla="*/ 33118598 h 73"/>
                <a:gd name="T32" fmla="*/ 17234979 w 56"/>
                <a:gd name="T33" fmla="*/ 40969388 h 73"/>
                <a:gd name="T34" fmla="*/ 27450691 w 56"/>
                <a:gd name="T35" fmla="*/ 38758554 h 73"/>
                <a:gd name="T36" fmla="*/ 25683678 w 56"/>
                <a:gd name="T37" fmla="*/ 36521374 h 73"/>
                <a:gd name="T38" fmla="*/ 25683678 w 56"/>
                <a:gd name="T39" fmla="*/ 36521374 h 73"/>
                <a:gd name="T40" fmla="*/ 25683678 w 56"/>
                <a:gd name="T41" fmla="*/ 35967785 h 73"/>
                <a:gd name="T42" fmla="*/ 25125456 w 56"/>
                <a:gd name="T43" fmla="*/ 32567715 h 73"/>
                <a:gd name="T44" fmla="*/ 31950678 w 56"/>
                <a:gd name="T45" fmla="*/ 18413253 h 7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56" h="73">
                  <a:moveTo>
                    <a:pt x="56" y="33"/>
                  </a:moveTo>
                  <a:cubicBezTo>
                    <a:pt x="52" y="27"/>
                    <a:pt x="47" y="22"/>
                    <a:pt x="41" y="20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5" y="12"/>
                    <a:pt x="48" y="7"/>
                    <a:pt x="48" y="2"/>
                  </a:cubicBezTo>
                  <a:cubicBezTo>
                    <a:pt x="48" y="1"/>
                    <a:pt x="48" y="1"/>
                    <a:pt x="48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2"/>
                    <a:pt x="35" y="3"/>
                    <a:pt x="30" y="3"/>
                  </a:cubicBezTo>
                  <a:cubicBezTo>
                    <a:pt x="25" y="3"/>
                    <a:pt x="21" y="2"/>
                    <a:pt x="2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3" y="1"/>
                    <a:pt x="13" y="2"/>
                  </a:cubicBezTo>
                  <a:cubicBezTo>
                    <a:pt x="13" y="7"/>
                    <a:pt x="16" y="12"/>
                    <a:pt x="21" y="15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9" y="24"/>
                    <a:pt x="0" y="37"/>
                    <a:pt x="0" y="52"/>
                  </a:cubicBezTo>
                  <a:cubicBezTo>
                    <a:pt x="0" y="55"/>
                    <a:pt x="0" y="57"/>
                    <a:pt x="1" y="59"/>
                  </a:cubicBezTo>
                  <a:cubicBezTo>
                    <a:pt x="8" y="68"/>
                    <a:pt x="19" y="73"/>
                    <a:pt x="30" y="73"/>
                  </a:cubicBezTo>
                  <a:cubicBezTo>
                    <a:pt x="37" y="73"/>
                    <a:pt x="43" y="72"/>
                    <a:pt x="48" y="69"/>
                  </a:cubicBezTo>
                  <a:cubicBezTo>
                    <a:pt x="47" y="68"/>
                    <a:pt x="46" y="66"/>
                    <a:pt x="45" y="65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44" y="62"/>
                    <a:pt x="44" y="60"/>
                    <a:pt x="44" y="58"/>
                  </a:cubicBezTo>
                  <a:cubicBezTo>
                    <a:pt x="44" y="48"/>
                    <a:pt x="49" y="39"/>
                    <a:pt x="56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31" name="Freeform 15"/>
            <p:cNvSpPr>
              <a:spLocks noEditPoints="1"/>
            </p:cNvSpPr>
            <p:nvPr/>
          </p:nvSpPr>
          <p:spPr bwMode="auto">
            <a:xfrm>
              <a:off x="764" y="1062"/>
              <a:ext cx="121" cy="63"/>
            </a:xfrm>
            <a:custGeom>
              <a:avLst/>
              <a:gdLst>
                <a:gd name="T0" fmla="*/ 46888 w 40"/>
                <a:gd name="T1" fmla="*/ 0 h 21"/>
                <a:gd name="T2" fmla="*/ 0 w 40"/>
                <a:gd name="T3" fmla="*/ 39366 h 21"/>
                <a:gd name="T4" fmla="*/ 6864 w 40"/>
                <a:gd name="T5" fmla="*/ 39366 h 21"/>
                <a:gd name="T6" fmla="*/ 23032 w 40"/>
                <a:gd name="T7" fmla="*/ 39366 h 21"/>
                <a:gd name="T8" fmla="*/ 46888 w 40"/>
                <a:gd name="T9" fmla="*/ 45927 h 21"/>
                <a:gd name="T10" fmla="*/ 71913 w 40"/>
                <a:gd name="T11" fmla="*/ 39366 h 21"/>
                <a:gd name="T12" fmla="*/ 88167 w 40"/>
                <a:gd name="T13" fmla="*/ 39366 h 21"/>
                <a:gd name="T14" fmla="*/ 92704 w 40"/>
                <a:gd name="T15" fmla="*/ 39366 h 21"/>
                <a:gd name="T16" fmla="*/ 46888 w 40"/>
                <a:gd name="T17" fmla="*/ 0 h 21"/>
                <a:gd name="T18" fmla="*/ 46888 w 40"/>
                <a:gd name="T19" fmla="*/ 32805 h 21"/>
                <a:gd name="T20" fmla="*/ 39029 w 40"/>
                <a:gd name="T21" fmla="*/ 24057 h 21"/>
                <a:gd name="T22" fmla="*/ 46888 w 40"/>
                <a:gd name="T23" fmla="*/ 17496 h 21"/>
                <a:gd name="T24" fmla="*/ 56029 w 40"/>
                <a:gd name="T25" fmla="*/ 24057 h 21"/>
                <a:gd name="T26" fmla="*/ 46888 w 40"/>
                <a:gd name="T27" fmla="*/ 32805 h 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0" h="21">
                  <a:moveTo>
                    <a:pt x="20" y="0"/>
                  </a:moveTo>
                  <a:cubicBezTo>
                    <a:pt x="10" y="0"/>
                    <a:pt x="1" y="8"/>
                    <a:pt x="0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20"/>
                    <a:pt x="15" y="21"/>
                    <a:pt x="20" y="21"/>
                  </a:cubicBezTo>
                  <a:cubicBezTo>
                    <a:pt x="25" y="21"/>
                    <a:pt x="30" y="20"/>
                    <a:pt x="31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9" y="8"/>
                    <a:pt x="31" y="0"/>
                    <a:pt x="20" y="0"/>
                  </a:cubicBezTo>
                  <a:close/>
                  <a:moveTo>
                    <a:pt x="20" y="15"/>
                  </a:moveTo>
                  <a:cubicBezTo>
                    <a:pt x="18" y="15"/>
                    <a:pt x="17" y="13"/>
                    <a:pt x="17" y="11"/>
                  </a:cubicBezTo>
                  <a:cubicBezTo>
                    <a:pt x="17" y="9"/>
                    <a:pt x="18" y="8"/>
                    <a:pt x="20" y="8"/>
                  </a:cubicBezTo>
                  <a:cubicBezTo>
                    <a:pt x="22" y="8"/>
                    <a:pt x="24" y="9"/>
                    <a:pt x="24" y="11"/>
                  </a:cubicBezTo>
                  <a:cubicBezTo>
                    <a:pt x="24" y="13"/>
                    <a:pt x="22" y="15"/>
                    <a:pt x="2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2" name="Freeform 16"/>
            <p:cNvSpPr>
              <a:spLocks/>
            </p:cNvSpPr>
            <p:nvPr/>
          </p:nvSpPr>
          <p:spPr bwMode="auto">
            <a:xfrm>
              <a:off x="885" y="1182"/>
              <a:ext cx="133" cy="160"/>
            </a:xfrm>
            <a:custGeom>
              <a:avLst/>
              <a:gdLst>
                <a:gd name="T0" fmla="*/ 67111 w 44"/>
                <a:gd name="T1" fmla="*/ 31807 h 53"/>
                <a:gd name="T2" fmla="*/ 60267 w 44"/>
                <a:gd name="T3" fmla="*/ 29573 h 53"/>
                <a:gd name="T4" fmla="*/ 67111 w 44"/>
                <a:gd name="T5" fmla="*/ 25090 h 53"/>
                <a:gd name="T6" fmla="*/ 80725 w 44"/>
                <a:gd name="T7" fmla="*/ 2261 h 53"/>
                <a:gd name="T8" fmla="*/ 80725 w 44"/>
                <a:gd name="T9" fmla="*/ 0 h 53"/>
                <a:gd name="T10" fmla="*/ 80725 w 44"/>
                <a:gd name="T11" fmla="*/ 0 h 53"/>
                <a:gd name="T12" fmla="*/ 67111 w 44"/>
                <a:gd name="T13" fmla="*/ 0 h 53"/>
                <a:gd name="T14" fmla="*/ 67111 w 44"/>
                <a:gd name="T15" fmla="*/ 0 h 53"/>
                <a:gd name="T16" fmla="*/ 51259 w 44"/>
                <a:gd name="T17" fmla="*/ 4483 h 53"/>
                <a:gd name="T18" fmla="*/ 34299 w 44"/>
                <a:gd name="T19" fmla="*/ 0 h 53"/>
                <a:gd name="T20" fmla="*/ 32062 w 44"/>
                <a:gd name="T21" fmla="*/ 0 h 53"/>
                <a:gd name="T22" fmla="*/ 20715 w 44"/>
                <a:gd name="T23" fmla="*/ 0 h 53"/>
                <a:gd name="T24" fmla="*/ 20715 w 44"/>
                <a:gd name="T25" fmla="*/ 0 h 53"/>
                <a:gd name="T26" fmla="*/ 20715 w 44"/>
                <a:gd name="T27" fmla="*/ 2261 h 53"/>
                <a:gd name="T28" fmla="*/ 34299 w 44"/>
                <a:gd name="T29" fmla="*/ 25090 h 53"/>
                <a:gd name="T30" fmla="*/ 41151 w 44"/>
                <a:gd name="T31" fmla="*/ 29573 h 53"/>
                <a:gd name="T32" fmla="*/ 32062 w 44"/>
                <a:gd name="T33" fmla="*/ 31807 h 53"/>
                <a:gd name="T34" fmla="*/ 0 w 44"/>
                <a:gd name="T35" fmla="*/ 87052 h 53"/>
                <a:gd name="T36" fmla="*/ 0 w 44"/>
                <a:gd name="T37" fmla="*/ 96021 h 53"/>
                <a:gd name="T38" fmla="*/ 51259 w 44"/>
                <a:gd name="T39" fmla="*/ 121111 h 53"/>
                <a:gd name="T40" fmla="*/ 51259 w 44"/>
                <a:gd name="T41" fmla="*/ 121111 h 53"/>
                <a:gd name="T42" fmla="*/ 51259 w 44"/>
                <a:gd name="T43" fmla="*/ 121111 h 53"/>
                <a:gd name="T44" fmla="*/ 99182 w 44"/>
                <a:gd name="T45" fmla="*/ 96021 h 53"/>
                <a:gd name="T46" fmla="*/ 101437 w 44"/>
                <a:gd name="T47" fmla="*/ 87052 h 53"/>
                <a:gd name="T48" fmla="*/ 67111 w 44"/>
                <a:gd name="T49" fmla="*/ 31807 h 5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4" h="53">
                  <a:moveTo>
                    <a:pt x="29" y="14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2" y="9"/>
                    <a:pt x="35" y="5"/>
                    <a:pt x="35" y="1"/>
                  </a:cubicBezTo>
                  <a:cubicBezTo>
                    <a:pt x="35" y="1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1"/>
                    <a:pt x="25" y="2"/>
                    <a:pt x="22" y="2"/>
                  </a:cubicBezTo>
                  <a:cubicBezTo>
                    <a:pt x="18" y="2"/>
                    <a:pt x="15" y="1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9" y="5"/>
                    <a:pt x="11" y="9"/>
                    <a:pt x="15" y="11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6" y="18"/>
                    <a:pt x="0" y="27"/>
                    <a:pt x="0" y="38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6" y="49"/>
                    <a:pt x="13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30" y="53"/>
                    <a:pt x="38" y="49"/>
                    <a:pt x="43" y="42"/>
                  </a:cubicBezTo>
                  <a:cubicBezTo>
                    <a:pt x="43" y="41"/>
                    <a:pt x="44" y="39"/>
                    <a:pt x="44" y="38"/>
                  </a:cubicBezTo>
                  <a:cubicBezTo>
                    <a:pt x="44" y="27"/>
                    <a:pt x="37" y="18"/>
                    <a:pt x="29" y="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3" name="Freeform 17"/>
            <p:cNvSpPr>
              <a:spLocks noEditPoints="1"/>
            </p:cNvSpPr>
            <p:nvPr/>
          </p:nvSpPr>
          <p:spPr bwMode="auto">
            <a:xfrm>
              <a:off x="906" y="1134"/>
              <a:ext cx="88" cy="45"/>
            </a:xfrm>
            <a:custGeom>
              <a:avLst/>
              <a:gdLst>
                <a:gd name="T0" fmla="*/ 9273012 w 29"/>
                <a:gd name="T1" fmla="*/ 0 h 15"/>
                <a:gd name="T2" fmla="*/ 0 w 29"/>
                <a:gd name="T3" fmla="*/ 6908733 h 15"/>
                <a:gd name="T4" fmla="*/ 1200772 w 29"/>
                <a:gd name="T5" fmla="*/ 6908733 h 15"/>
                <a:gd name="T6" fmla="*/ 4233932 w 29"/>
                <a:gd name="T7" fmla="*/ 6908733 h 15"/>
                <a:gd name="T8" fmla="*/ 9273012 w 29"/>
                <a:gd name="T9" fmla="*/ 7971615 h 15"/>
                <a:gd name="T10" fmla="*/ 13435722 w 29"/>
                <a:gd name="T11" fmla="*/ 6908733 h 15"/>
                <a:gd name="T12" fmla="*/ 17081726 w 29"/>
                <a:gd name="T13" fmla="*/ 6908733 h 15"/>
                <a:gd name="T14" fmla="*/ 17671192 w 29"/>
                <a:gd name="T15" fmla="*/ 6908733 h 15"/>
                <a:gd name="T16" fmla="*/ 9273012 w 29"/>
                <a:gd name="T17" fmla="*/ 0 h 15"/>
                <a:gd name="T18" fmla="*/ 9273012 w 29"/>
                <a:gd name="T19" fmla="*/ 5845851 h 15"/>
                <a:gd name="T20" fmla="*/ 7218761 w 29"/>
                <a:gd name="T21" fmla="*/ 4251528 h 15"/>
                <a:gd name="T22" fmla="*/ 9273012 w 29"/>
                <a:gd name="T23" fmla="*/ 3188646 h 15"/>
                <a:gd name="T24" fmla="*/ 10452689 w 29"/>
                <a:gd name="T25" fmla="*/ 4251528 h 15"/>
                <a:gd name="T26" fmla="*/ 9273012 w 29"/>
                <a:gd name="T27" fmla="*/ 5845851 h 1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9" h="15">
                  <a:moveTo>
                    <a:pt x="15" y="0"/>
                  </a:moveTo>
                  <a:cubicBezTo>
                    <a:pt x="7" y="0"/>
                    <a:pt x="1" y="6"/>
                    <a:pt x="0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4"/>
                    <a:pt x="11" y="15"/>
                    <a:pt x="15" y="15"/>
                  </a:cubicBezTo>
                  <a:cubicBezTo>
                    <a:pt x="18" y="15"/>
                    <a:pt x="21" y="14"/>
                    <a:pt x="22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8" y="6"/>
                    <a:pt x="22" y="0"/>
                    <a:pt x="15" y="0"/>
                  </a:cubicBezTo>
                  <a:close/>
                  <a:moveTo>
                    <a:pt x="15" y="11"/>
                  </a:moveTo>
                  <a:cubicBezTo>
                    <a:pt x="13" y="11"/>
                    <a:pt x="12" y="10"/>
                    <a:pt x="12" y="8"/>
                  </a:cubicBezTo>
                  <a:cubicBezTo>
                    <a:pt x="12" y="7"/>
                    <a:pt x="13" y="6"/>
                    <a:pt x="15" y="6"/>
                  </a:cubicBezTo>
                  <a:cubicBezTo>
                    <a:pt x="16" y="6"/>
                    <a:pt x="17" y="7"/>
                    <a:pt x="17" y="8"/>
                  </a:cubicBezTo>
                  <a:cubicBezTo>
                    <a:pt x="17" y="10"/>
                    <a:pt x="16" y="11"/>
                    <a:pt x="15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</p:grpSp>
      <p:sp>
        <p:nvSpPr>
          <p:cNvPr id="134" name="Freeform 10"/>
          <p:cNvSpPr>
            <a:spLocks noEditPoints="1"/>
          </p:cNvSpPr>
          <p:nvPr/>
        </p:nvSpPr>
        <p:spPr bwMode="auto">
          <a:xfrm>
            <a:off x="7157216" y="1343207"/>
            <a:ext cx="445955" cy="455802"/>
          </a:xfrm>
          <a:custGeom>
            <a:avLst/>
            <a:gdLst>
              <a:gd name="T0" fmla="*/ 2147483647 w 75"/>
              <a:gd name="T1" fmla="*/ 0 h 77"/>
              <a:gd name="T2" fmla="*/ 2147483647 w 75"/>
              <a:gd name="T3" fmla="*/ 0 h 77"/>
              <a:gd name="T4" fmla="*/ 0 w 75"/>
              <a:gd name="T5" fmla="*/ 2147483647 h 77"/>
              <a:gd name="T6" fmla="*/ 0 w 75"/>
              <a:gd name="T7" fmla="*/ 2147483647 h 77"/>
              <a:gd name="T8" fmla="*/ 2147483647 w 75"/>
              <a:gd name="T9" fmla="*/ 2147483647 h 77"/>
              <a:gd name="T10" fmla="*/ 2147483647 w 75"/>
              <a:gd name="T11" fmla="*/ 2147483647 h 77"/>
              <a:gd name="T12" fmla="*/ 2147483647 w 75"/>
              <a:gd name="T13" fmla="*/ 2147483647 h 77"/>
              <a:gd name="T14" fmla="*/ 2147483647 w 75"/>
              <a:gd name="T15" fmla="*/ 2147483647 h 77"/>
              <a:gd name="T16" fmla="*/ 2147483647 w 75"/>
              <a:gd name="T17" fmla="*/ 2147483647 h 77"/>
              <a:gd name="T18" fmla="*/ 2147483647 w 75"/>
              <a:gd name="T19" fmla="*/ 2147483647 h 77"/>
              <a:gd name="T20" fmla="*/ 2147483647 w 75"/>
              <a:gd name="T21" fmla="*/ 0 h 77"/>
              <a:gd name="T22" fmla="*/ 2147483647 w 75"/>
              <a:gd name="T23" fmla="*/ 2147483647 h 77"/>
              <a:gd name="T24" fmla="*/ 2147483647 w 75"/>
              <a:gd name="T25" fmla="*/ 2147483647 h 77"/>
              <a:gd name="T26" fmla="*/ 2147483647 w 75"/>
              <a:gd name="T27" fmla="*/ 2147483647 h 77"/>
              <a:gd name="T28" fmla="*/ 2147483647 w 75"/>
              <a:gd name="T29" fmla="*/ 2147483647 h 77"/>
              <a:gd name="T30" fmla="*/ 2147483647 w 75"/>
              <a:gd name="T31" fmla="*/ 2147483647 h 77"/>
              <a:gd name="T32" fmla="*/ 2147483647 w 75"/>
              <a:gd name="T33" fmla="*/ 2147483647 h 77"/>
              <a:gd name="T34" fmla="*/ 2147483647 w 75"/>
              <a:gd name="T35" fmla="*/ 2147483647 h 77"/>
              <a:gd name="T36" fmla="*/ 2147483647 w 75"/>
              <a:gd name="T37" fmla="*/ 2147483647 h 77"/>
              <a:gd name="T38" fmla="*/ 2147483647 w 75"/>
              <a:gd name="T39" fmla="*/ 2147483647 h 77"/>
              <a:gd name="T40" fmla="*/ 2147483647 w 75"/>
              <a:gd name="T41" fmla="*/ 2147483647 h 77"/>
              <a:gd name="T42" fmla="*/ 2147483647 w 75"/>
              <a:gd name="T43" fmla="*/ 2147483647 h 77"/>
              <a:gd name="T44" fmla="*/ 2147483647 w 75"/>
              <a:gd name="T45" fmla="*/ 2147483647 h 77"/>
              <a:gd name="T46" fmla="*/ 2147483647 w 75"/>
              <a:gd name="T47" fmla="*/ 2147483647 h 77"/>
              <a:gd name="T48" fmla="*/ 2147483647 w 75"/>
              <a:gd name="T49" fmla="*/ 2147483647 h 77"/>
              <a:gd name="T50" fmla="*/ 2147483647 w 75"/>
              <a:gd name="T51" fmla="*/ 2147483647 h 77"/>
              <a:gd name="T52" fmla="*/ 2147483647 w 75"/>
              <a:gd name="T53" fmla="*/ 2147483647 h 77"/>
              <a:gd name="T54" fmla="*/ 2147483647 w 75"/>
              <a:gd name="T55" fmla="*/ 2147483647 h 77"/>
              <a:gd name="T56" fmla="*/ 2147483647 w 75"/>
              <a:gd name="T57" fmla="*/ 2147483647 h 77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75" h="77">
                <a:moveTo>
                  <a:pt x="59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8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4"/>
                  <a:pt x="4" y="50"/>
                  <a:pt x="10" y="53"/>
                </a:cubicBezTo>
                <a:cubicBezTo>
                  <a:pt x="5" y="69"/>
                  <a:pt x="3" y="77"/>
                  <a:pt x="3" y="77"/>
                </a:cubicBezTo>
                <a:cubicBezTo>
                  <a:pt x="42" y="54"/>
                  <a:pt x="42" y="54"/>
                  <a:pt x="42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68" y="54"/>
                  <a:pt x="75" y="46"/>
                  <a:pt x="75" y="36"/>
                </a:cubicBezTo>
                <a:cubicBezTo>
                  <a:pt x="75" y="18"/>
                  <a:pt x="75" y="18"/>
                  <a:pt x="75" y="18"/>
                </a:cubicBezTo>
                <a:cubicBezTo>
                  <a:pt x="75" y="8"/>
                  <a:pt x="68" y="0"/>
                  <a:pt x="59" y="0"/>
                </a:cubicBezTo>
                <a:close/>
                <a:moveTo>
                  <a:pt x="44" y="35"/>
                </a:moveTo>
                <a:cubicBezTo>
                  <a:pt x="44" y="37"/>
                  <a:pt x="43" y="38"/>
                  <a:pt x="41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16" y="38"/>
                  <a:pt x="14" y="37"/>
                  <a:pt x="14" y="35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1"/>
                  <a:pt x="16" y="29"/>
                  <a:pt x="18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3" y="29"/>
                  <a:pt x="44" y="31"/>
                  <a:pt x="44" y="32"/>
                </a:cubicBezTo>
                <a:lnTo>
                  <a:pt x="44" y="35"/>
                </a:lnTo>
                <a:close/>
                <a:moveTo>
                  <a:pt x="61" y="21"/>
                </a:moveTo>
                <a:cubicBezTo>
                  <a:pt x="61" y="23"/>
                  <a:pt x="59" y="24"/>
                  <a:pt x="57" y="24"/>
                </a:cubicBezTo>
                <a:cubicBezTo>
                  <a:pt x="18" y="24"/>
                  <a:pt x="18" y="24"/>
                  <a:pt x="18" y="24"/>
                </a:cubicBezTo>
                <a:cubicBezTo>
                  <a:pt x="16" y="24"/>
                  <a:pt x="14" y="23"/>
                  <a:pt x="14" y="21"/>
                </a:cubicBezTo>
                <a:cubicBezTo>
                  <a:pt x="14" y="18"/>
                  <a:pt x="14" y="18"/>
                  <a:pt x="14" y="18"/>
                </a:cubicBezTo>
                <a:cubicBezTo>
                  <a:pt x="14" y="16"/>
                  <a:pt x="16" y="15"/>
                  <a:pt x="18" y="15"/>
                </a:cubicBezTo>
                <a:cubicBezTo>
                  <a:pt x="57" y="15"/>
                  <a:pt x="57" y="15"/>
                  <a:pt x="57" y="15"/>
                </a:cubicBezTo>
                <a:cubicBezTo>
                  <a:pt x="59" y="15"/>
                  <a:pt x="61" y="16"/>
                  <a:pt x="61" y="18"/>
                </a:cubicBezTo>
                <a:lnTo>
                  <a:pt x="61" y="21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/>
          <a:extLst/>
        </p:spPr>
        <p:txBody>
          <a:bodyPr/>
          <a:lstStyle/>
          <a:p>
            <a:endParaRPr lang="zh-CN" altLang="en-US" sz="1013"/>
          </a:p>
        </p:txBody>
      </p:sp>
      <p:grpSp>
        <p:nvGrpSpPr>
          <p:cNvPr id="135" name="Group 20"/>
          <p:cNvGrpSpPr>
            <a:grpSpLocks noChangeAspect="1"/>
          </p:cNvGrpSpPr>
          <p:nvPr/>
        </p:nvGrpSpPr>
        <p:grpSpPr bwMode="auto">
          <a:xfrm>
            <a:off x="2705075" y="1343207"/>
            <a:ext cx="393902" cy="406564"/>
            <a:chOff x="1711" y="1053"/>
            <a:chExt cx="280" cy="289"/>
          </a:xfrm>
        </p:grpSpPr>
        <p:sp>
          <p:nvSpPr>
            <p:cNvPr id="136" name="AutoShape 19"/>
            <p:cNvSpPr>
              <a:spLocks noChangeAspect="1" noChangeArrowheads="1" noTextEdit="1"/>
            </p:cNvSpPr>
            <p:nvPr/>
          </p:nvSpPr>
          <p:spPr bwMode="auto">
            <a:xfrm>
              <a:off x="1711" y="1053"/>
              <a:ext cx="280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37" name="Freeform 21"/>
            <p:cNvSpPr>
              <a:spLocks/>
            </p:cNvSpPr>
            <p:nvPr/>
          </p:nvSpPr>
          <p:spPr bwMode="auto">
            <a:xfrm>
              <a:off x="1717" y="1053"/>
              <a:ext cx="271" cy="144"/>
            </a:xfrm>
            <a:custGeom>
              <a:avLst/>
              <a:gdLst>
                <a:gd name="T0" fmla="*/ 197547 w 90"/>
                <a:gd name="T1" fmla="*/ 80919 h 48"/>
                <a:gd name="T2" fmla="*/ 110405 w 90"/>
                <a:gd name="T3" fmla="*/ 4374 h 48"/>
                <a:gd name="T4" fmla="*/ 91565 w 90"/>
                <a:gd name="T5" fmla="*/ 4374 h 48"/>
                <a:gd name="T6" fmla="*/ 4450 w 90"/>
                <a:gd name="T7" fmla="*/ 80919 h 48"/>
                <a:gd name="T8" fmla="*/ 4450 w 90"/>
                <a:gd name="T9" fmla="*/ 100602 h 48"/>
                <a:gd name="T10" fmla="*/ 13399 w 90"/>
                <a:gd name="T11" fmla="*/ 102789 h 48"/>
                <a:gd name="T12" fmla="*/ 22276 w 90"/>
                <a:gd name="T13" fmla="*/ 100602 h 48"/>
                <a:gd name="T14" fmla="*/ 101529 w 90"/>
                <a:gd name="T15" fmla="*/ 30618 h 48"/>
                <a:gd name="T16" fmla="*/ 179694 w 90"/>
                <a:gd name="T17" fmla="*/ 100602 h 48"/>
                <a:gd name="T18" fmla="*/ 197547 w 90"/>
                <a:gd name="T19" fmla="*/ 100602 h 48"/>
                <a:gd name="T20" fmla="*/ 197547 w 90"/>
                <a:gd name="T21" fmla="*/ 80919 h 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0" h="48">
                  <a:moveTo>
                    <a:pt x="88" y="37"/>
                  </a:moveTo>
                  <a:cubicBezTo>
                    <a:pt x="49" y="2"/>
                    <a:pt x="49" y="2"/>
                    <a:pt x="49" y="2"/>
                  </a:cubicBezTo>
                  <a:cubicBezTo>
                    <a:pt x="47" y="0"/>
                    <a:pt x="43" y="0"/>
                    <a:pt x="41" y="2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0" y="40"/>
                    <a:pt x="0" y="43"/>
                    <a:pt x="2" y="46"/>
                  </a:cubicBezTo>
                  <a:cubicBezTo>
                    <a:pt x="3" y="47"/>
                    <a:pt x="5" y="47"/>
                    <a:pt x="6" y="47"/>
                  </a:cubicBezTo>
                  <a:cubicBezTo>
                    <a:pt x="8" y="47"/>
                    <a:pt x="9" y="47"/>
                    <a:pt x="10" y="46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2" y="48"/>
                    <a:pt x="86" y="48"/>
                    <a:pt x="88" y="46"/>
                  </a:cubicBezTo>
                  <a:cubicBezTo>
                    <a:pt x="90" y="43"/>
                    <a:pt x="90" y="40"/>
                    <a:pt x="88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8" name="Freeform 22"/>
            <p:cNvSpPr>
              <a:spLocks/>
            </p:cNvSpPr>
            <p:nvPr/>
          </p:nvSpPr>
          <p:spPr bwMode="auto">
            <a:xfrm>
              <a:off x="1759" y="1110"/>
              <a:ext cx="187" cy="205"/>
            </a:xfrm>
            <a:custGeom>
              <a:avLst/>
              <a:gdLst>
                <a:gd name="T0" fmla="*/ 17704340 w 62"/>
                <a:gd name="T1" fmla="*/ 0 h 68"/>
                <a:gd name="T2" fmla="*/ 0 w 62"/>
                <a:gd name="T3" fmla="*/ 15692675 h 68"/>
                <a:gd name="T4" fmla="*/ 0 w 62"/>
                <a:gd name="T5" fmla="*/ 30995864 h 68"/>
                <a:gd name="T6" fmla="*/ 3923806 w 62"/>
                <a:gd name="T7" fmla="*/ 28219115 h 68"/>
                <a:gd name="T8" fmla="*/ 3923806 w 62"/>
                <a:gd name="T9" fmla="*/ 27667273 h 68"/>
                <a:gd name="T10" fmla="*/ 3369668 w 62"/>
                <a:gd name="T11" fmla="*/ 24870112 h 68"/>
                <a:gd name="T12" fmla="*/ 3923806 w 62"/>
                <a:gd name="T13" fmla="*/ 22072205 h 68"/>
                <a:gd name="T14" fmla="*/ 15204264 w 62"/>
                <a:gd name="T15" fmla="*/ 12895757 h 68"/>
                <a:gd name="T16" fmla="*/ 15204264 w 62"/>
                <a:gd name="T17" fmla="*/ 12895757 h 68"/>
                <a:gd name="T18" fmla="*/ 15204264 w 62"/>
                <a:gd name="T19" fmla="*/ 12895757 h 68"/>
                <a:gd name="T20" fmla="*/ 18258475 w 62"/>
                <a:gd name="T21" fmla="*/ 13454280 h 68"/>
                <a:gd name="T22" fmla="*/ 27222438 w 62"/>
                <a:gd name="T23" fmla="*/ 24870112 h 68"/>
                <a:gd name="T24" fmla="*/ 27222438 w 62"/>
                <a:gd name="T25" fmla="*/ 24870112 h 68"/>
                <a:gd name="T26" fmla="*/ 26668311 w 62"/>
                <a:gd name="T27" fmla="*/ 27667273 h 68"/>
                <a:gd name="T28" fmla="*/ 26668311 w 62"/>
                <a:gd name="T29" fmla="*/ 27667273 h 68"/>
                <a:gd name="T30" fmla="*/ 26668311 w 62"/>
                <a:gd name="T31" fmla="*/ 27667273 h 68"/>
                <a:gd name="T32" fmla="*/ 15204264 w 62"/>
                <a:gd name="T33" fmla="*/ 36651736 h 68"/>
                <a:gd name="T34" fmla="*/ 12395536 w 62"/>
                <a:gd name="T35" fmla="*/ 36099894 h 68"/>
                <a:gd name="T36" fmla="*/ 9025621 w 62"/>
                <a:gd name="T37" fmla="*/ 34413784 h 68"/>
                <a:gd name="T38" fmla="*/ 9025621 w 62"/>
                <a:gd name="T39" fmla="*/ 34413784 h 68"/>
                <a:gd name="T40" fmla="*/ 3369668 w 62"/>
                <a:gd name="T41" fmla="*/ 38317620 h 68"/>
                <a:gd name="T42" fmla="*/ 11834705 w 62"/>
                <a:gd name="T43" fmla="*/ 38317620 h 68"/>
                <a:gd name="T44" fmla="*/ 11834705 w 62"/>
                <a:gd name="T45" fmla="*/ 38317620 h 68"/>
                <a:gd name="T46" fmla="*/ 23299461 w 62"/>
                <a:gd name="T47" fmla="*/ 38317620 h 68"/>
                <a:gd name="T48" fmla="*/ 25551831 w 62"/>
                <a:gd name="T49" fmla="*/ 38317620 h 68"/>
                <a:gd name="T50" fmla="*/ 32908685 w 62"/>
                <a:gd name="T51" fmla="*/ 38317620 h 68"/>
                <a:gd name="T52" fmla="*/ 34023646 w 62"/>
                <a:gd name="T53" fmla="*/ 37762788 h 68"/>
                <a:gd name="T54" fmla="*/ 35134085 w 62"/>
                <a:gd name="T55" fmla="*/ 36099894 h 68"/>
                <a:gd name="T56" fmla="*/ 35134085 w 62"/>
                <a:gd name="T57" fmla="*/ 15692675 h 68"/>
                <a:gd name="T58" fmla="*/ 17704340 w 62"/>
                <a:gd name="T59" fmla="*/ 0 h 6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62" h="68">
                  <a:moveTo>
                    <a:pt x="31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8"/>
                    <a:pt x="6" y="46"/>
                    <a:pt x="6" y="44"/>
                  </a:cubicBezTo>
                  <a:cubicBezTo>
                    <a:pt x="6" y="42"/>
                    <a:pt x="7" y="41"/>
                    <a:pt x="7" y="39"/>
                  </a:cubicBezTo>
                  <a:cubicBezTo>
                    <a:pt x="9" y="30"/>
                    <a:pt x="18" y="23"/>
                    <a:pt x="27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9" y="23"/>
                    <a:pt x="30" y="23"/>
                    <a:pt x="32" y="24"/>
                  </a:cubicBezTo>
                  <a:cubicBezTo>
                    <a:pt x="42" y="26"/>
                    <a:pt x="48" y="35"/>
                    <a:pt x="48" y="44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8" y="46"/>
                    <a:pt x="48" y="47"/>
                    <a:pt x="47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5" y="58"/>
                    <a:pt x="37" y="65"/>
                    <a:pt x="27" y="65"/>
                  </a:cubicBezTo>
                  <a:cubicBezTo>
                    <a:pt x="26" y="65"/>
                    <a:pt x="24" y="65"/>
                    <a:pt x="22" y="64"/>
                  </a:cubicBezTo>
                  <a:cubicBezTo>
                    <a:pt x="20" y="64"/>
                    <a:pt x="18" y="63"/>
                    <a:pt x="16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9" y="68"/>
                    <a:pt x="59" y="68"/>
                    <a:pt x="60" y="67"/>
                  </a:cubicBezTo>
                  <a:cubicBezTo>
                    <a:pt x="61" y="67"/>
                    <a:pt x="62" y="66"/>
                    <a:pt x="62" y="64"/>
                  </a:cubicBezTo>
                  <a:cubicBezTo>
                    <a:pt x="62" y="28"/>
                    <a:pt x="62" y="28"/>
                    <a:pt x="62" y="28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39" name="Freeform 23"/>
            <p:cNvSpPr>
              <a:spLocks noEditPoints="1"/>
            </p:cNvSpPr>
            <p:nvPr/>
          </p:nvSpPr>
          <p:spPr bwMode="auto">
            <a:xfrm>
              <a:off x="1711" y="1191"/>
              <a:ext cx="181" cy="151"/>
            </a:xfrm>
            <a:custGeom>
              <a:avLst/>
              <a:gdLst>
                <a:gd name="T0" fmla="*/ 136387 w 60"/>
                <a:gd name="T1" fmla="*/ 38671 h 50"/>
                <a:gd name="T2" fmla="*/ 106929 w 60"/>
                <a:gd name="T3" fmla="*/ 0 h 50"/>
                <a:gd name="T4" fmla="*/ 97972 w 60"/>
                <a:gd name="T5" fmla="*/ 0 h 50"/>
                <a:gd name="T6" fmla="*/ 97972 w 60"/>
                <a:gd name="T7" fmla="*/ 0 h 50"/>
                <a:gd name="T8" fmla="*/ 97972 w 60"/>
                <a:gd name="T9" fmla="*/ 0 h 50"/>
                <a:gd name="T10" fmla="*/ 58725 w 60"/>
                <a:gd name="T11" fmla="*/ 29614 h 50"/>
                <a:gd name="T12" fmla="*/ 56466 w 60"/>
                <a:gd name="T13" fmla="*/ 38671 h 50"/>
                <a:gd name="T14" fmla="*/ 58725 w 60"/>
                <a:gd name="T15" fmla="*/ 49990 h 50"/>
                <a:gd name="T16" fmla="*/ 58725 w 60"/>
                <a:gd name="T17" fmla="*/ 49990 h 50"/>
                <a:gd name="T18" fmla="*/ 45211 w 60"/>
                <a:gd name="T19" fmla="*/ 60050 h 50"/>
                <a:gd name="T20" fmla="*/ 42991 w 60"/>
                <a:gd name="T21" fmla="*/ 62303 h 50"/>
                <a:gd name="T22" fmla="*/ 4477 w 60"/>
                <a:gd name="T23" fmla="*/ 89434 h 50"/>
                <a:gd name="T24" fmla="*/ 0 w 60"/>
                <a:gd name="T25" fmla="*/ 98748 h 50"/>
                <a:gd name="T26" fmla="*/ 0 w 60"/>
                <a:gd name="T27" fmla="*/ 98748 h 50"/>
                <a:gd name="T28" fmla="*/ 0 w 60"/>
                <a:gd name="T29" fmla="*/ 100971 h 50"/>
                <a:gd name="T30" fmla="*/ 2220 w 60"/>
                <a:gd name="T31" fmla="*/ 107802 h 50"/>
                <a:gd name="T32" fmla="*/ 2220 w 60"/>
                <a:gd name="T33" fmla="*/ 107802 h 50"/>
                <a:gd name="T34" fmla="*/ 13506 w 60"/>
                <a:gd name="T35" fmla="*/ 114552 h 50"/>
                <a:gd name="T36" fmla="*/ 13506 w 60"/>
                <a:gd name="T37" fmla="*/ 114552 h 50"/>
                <a:gd name="T38" fmla="*/ 13506 w 60"/>
                <a:gd name="T39" fmla="*/ 114552 h 50"/>
                <a:gd name="T40" fmla="*/ 20203 w 60"/>
                <a:gd name="T41" fmla="*/ 112299 h 50"/>
                <a:gd name="T42" fmla="*/ 22788 w 60"/>
                <a:gd name="T43" fmla="*/ 110037 h 50"/>
                <a:gd name="T44" fmla="*/ 22788 w 60"/>
                <a:gd name="T45" fmla="*/ 110037 h 50"/>
                <a:gd name="T46" fmla="*/ 54246 w 60"/>
                <a:gd name="T47" fmla="*/ 87172 h 50"/>
                <a:gd name="T48" fmla="*/ 56466 w 60"/>
                <a:gd name="T49" fmla="*/ 84919 h 50"/>
                <a:gd name="T50" fmla="*/ 75441 w 60"/>
                <a:gd name="T51" fmla="*/ 73619 h 50"/>
                <a:gd name="T52" fmla="*/ 75441 w 60"/>
                <a:gd name="T53" fmla="*/ 73619 h 50"/>
                <a:gd name="T54" fmla="*/ 88946 w 60"/>
                <a:gd name="T55" fmla="*/ 78115 h 50"/>
                <a:gd name="T56" fmla="*/ 97972 w 60"/>
                <a:gd name="T57" fmla="*/ 80341 h 50"/>
                <a:gd name="T58" fmla="*/ 97972 w 60"/>
                <a:gd name="T59" fmla="*/ 80341 h 50"/>
                <a:gd name="T60" fmla="*/ 136387 w 60"/>
                <a:gd name="T61" fmla="*/ 47737 h 50"/>
                <a:gd name="T62" fmla="*/ 136387 w 60"/>
                <a:gd name="T63" fmla="*/ 47737 h 50"/>
                <a:gd name="T64" fmla="*/ 136387 w 60"/>
                <a:gd name="T65" fmla="*/ 47737 h 50"/>
                <a:gd name="T66" fmla="*/ 136387 w 60"/>
                <a:gd name="T67" fmla="*/ 38671 h 50"/>
                <a:gd name="T68" fmla="*/ 40743 w 60"/>
                <a:gd name="T69" fmla="*/ 91669 h 50"/>
                <a:gd name="T70" fmla="*/ 40743 w 60"/>
                <a:gd name="T71" fmla="*/ 89434 h 50"/>
                <a:gd name="T72" fmla="*/ 40743 w 60"/>
                <a:gd name="T73" fmla="*/ 91669 h 50"/>
                <a:gd name="T74" fmla="*/ 20203 w 60"/>
                <a:gd name="T75" fmla="*/ 105467 h 50"/>
                <a:gd name="T76" fmla="*/ 15735 w 60"/>
                <a:gd name="T77" fmla="*/ 107802 h 50"/>
                <a:gd name="T78" fmla="*/ 9029 w 60"/>
                <a:gd name="T79" fmla="*/ 103233 h 50"/>
                <a:gd name="T80" fmla="*/ 6697 w 60"/>
                <a:gd name="T81" fmla="*/ 98748 h 50"/>
                <a:gd name="T82" fmla="*/ 11258 w 60"/>
                <a:gd name="T83" fmla="*/ 91669 h 50"/>
                <a:gd name="T84" fmla="*/ 31705 w 60"/>
                <a:gd name="T85" fmla="*/ 78115 h 50"/>
                <a:gd name="T86" fmla="*/ 36182 w 60"/>
                <a:gd name="T87" fmla="*/ 75853 h 50"/>
                <a:gd name="T88" fmla="*/ 42991 w 60"/>
                <a:gd name="T89" fmla="*/ 80341 h 50"/>
                <a:gd name="T90" fmla="*/ 45211 w 60"/>
                <a:gd name="T91" fmla="*/ 84919 h 50"/>
                <a:gd name="T92" fmla="*/ 40743 w 60"/>
                <a:gd name="T93" fmla="*/ 91669 h 50"/>
                <a:gd name="T94" fmla="*/ 97972 w 60"/>
                <a:gd name="T95" fmla="*/ 64565 h 50"/>
                <a:gd name="T96" fmla="*/ 73211 w 60"/>
                <a:gd name="T97" fmla="*/ 38671 h 50"/>
                <a:gd name="T98" fmla="*/ 97972 w 60"/>
                <a:gd name="T99" fmla="*/ 11319 h 50"/>
                <a:gd name="T100" fmla="*/ 125128 w 60"/>
                <a:gd name="T101" fmla="*/ 38671 h 50"/>
                <a:gd name="T102" fmla="*/ 97972 w 60"/>
                <a:gd name="T103" fmla="*/ 64565 h 5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60" h="50">
                  <a:moveTo>
                    <a:pt x="60" y="17"/>
                  </a:moveTo>
                  <a:cubicBezTo>
                    <a:pt x="60" y="9"/>
                    <a:pt x="55" y="2"/>
                    <a:pt x="47" y="0"/>
                  </a:cubicBezTo>
                  <a:cubicBezTo>
                    <a:pt x="45" y="0"/>
                    <a:pt x="44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5" y="0"/>
                    <a:pt x="28" y="5"/>
                    <a:pt x="26" y="13"/>
                  </a:cubicBezTo>
                  <a:cubicBezTo>
                    <a:pt x="25" y="15"/>
                    <a:pt x="25" y="16"/>
                    <a:pt x="25" y="17"/>
                  </a:cubicBezTo>
                  <a:cubicBezTo>
                    <a:pt x="25" y="19"/>
                    <a:pt x="26" y="20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40"/>
                    <a:pt x="0" y="42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5"/>
                    <a:pt x="0" y="46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2" y="49"/>
                    <a:pt x="4" y="50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7" y="50"/>
                    <a:pt x="8" y="49"/>
                    <a:pt x="9" y="49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33"/>
                    <a:pt x="37" y="34"/>
                    <a:pt x="39" y="34"/>
                  </a:cubicBezTo>
                  <a:cubicBezTo>
                    <a:pt x="40" y="35"/>
                    <a:pt x="42" y="35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51" y="35"/>
                    <a:pt x="58" y="29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0"/>
                    <a:pt x="60" y="19"/>
                    <a:pt x="60" y="17"/>
                  </a:cubicBezTo>
                  <a:close/>
                  <a:moveTo>
                    <a:pt x="18" y="40"/>
                  </a:moveTo>
                  <a:cubicBezTo>
                    <a:pt x="18" y="39"/>
                    <a:pt x="18" y="39"/>
                    <a:pt x="18" y="39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6"/>
                    <a:pt x="8" y="47"/>
                    <a:pt x="7" y="47"/>
                  </a:cubicBezTo>
                  <a:cubicBezTo>
                    <a:pt x="6" y="47"/>
                    <a:pt x="5" y="46"/>
                    <a:pt x="4" y="45"/>
                  </a:cubicBezTo>
                  <a:cubicBezTo>
                    <a:pt x="4" y="44"/>
                    <a:pt x="3" y="44"/>
                    <a:pt x="3" y="43"/>
                  </a:cubicBezTo>
                  <a:cubicBezTo>
                    <a:pt x="3" y="42"/>
                    <a:pt x="4" y="41"/>
                    <a:pt x="5" y="40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5" y="34"/>
                    <a:pt x="16" y="33"/>
                    <a:pt x="16" y="33"/>
                  </a:cubicBezTo>
                  <a:cubicBezTo>
                    <a:pt x="17" y="33"/>
                    <a:pt x="19" y="34"/>
                    <a:pt x="19" y="35"/>
                  </a:cubicBezTo>
                  <a:cubicBezTo>
                    <a:pt x="20" y="35"/>
                    <a:pt x="20" y="36"/>
                    <a:pt x="20" y="37"/>
                  </a:cubicBezTo>
                  <a:cubicBezTo>
                    <a:pt x="20" y="38"/>
                    <a:pt x="19" y="39"/>
                    <a:pt x="18" y="40"/>
                  </a:cubicBezTo>
                  <a:close/>
                  <a:moveTo>
                    <a:pt x="43" y="28"/>
                  </a:moveTo>
                  <a:cubicBezTo>
                    <a:pt x="37" y="28"/>
                    <a:pt x="32" y="23"/>
                    <a:pt x="32" y="17"/>
                  </a:cubicBezTo>
                  <a:cubicBezTo>
                    <a:pt x="32" y="10"/>
                    <a:pt x="37" y="5"/>
                    <a:pt x="43" y="5"/>
                  </a:cubicBezTo>
                  <a:cubicBezTo>
                    <a:pt x="50" y="5"/>
                    <a:pt x="55" y="10"/>
                    <a:pt x="55" y="17"/>
                  </a:cubicBezTo>
                  <a:cubicBezTo>
                    <a:pt x="55" y="23"/>
                    <a:pt x="50" y="28"/>
                    <a:pt x="43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0" name="Freeform 24"/>
            <p:cNvSpPr>
              <a:spLocks/>
            </p:cNvSpPr>
            <p:nvPr/>
          </p:nvSpPr>
          <p:spPr bwMode="auto">
            <a:xfrm>
              <a:off x="1825" y="1249"/>
              <a:ext cx="43" cy="21"/>
            </a:xfrm>
            <a:custGeom>
              <a:avLst/>
              <a:gdLst>
                <a:gd name="T0" fmla="*/ 680914 w 14"/>
                <a:gd name="T1" fmla="*/ 3188646 h 7"/>
                <a:gd name="T2" fmla="*/ 680914 w 14"/>
                <a:gd name="T3" fmla="*/ 3188646 h 7"/>
                <a:gd name="T4" fmla="*/ 3429585 w 14"/>
                <a:gd name="T5" fmla="*/ 3720087 h 7"/>
                <a:gd name="T6" fmla="*/ 3429585 w 14"/>
                <a:gd name="T7" fmla="*/ 3720087 h 7"/>
                <a:gd name="T8" fmla="*/ 9195396 w 14"/>
                <a:gd name="T9" fmla="*/ 1062882 h 7"/>
                <a:gd name="T10" fmla="*/ 9195396 w 14"/>
                <a:gd name="T11" fmla="*/ 531441 h 7"/>
                <a:gd name="T12" fmla="*/ 8514522 w 14"/>
                <a:gd name="T13" fmla="*/ 531441 h 7"/>
                <a:gd name="T14" fmla="*/ 3429585 w 14"/>
                <a:gd name="T15" fmla="*/ 2657205 h 7"/>
                <a:gd name="T16" fmla="*/ 680914 w 14"/>
                <a:gd name="T17" fmla="*/ 2657205 h 7"/>
                <a:gd name="T18" fmla="*/ 0 w 14"/>
                <a:gd name="T19" fmla="*/ 2657205 h 7"/>
                <a:gd name="T20" fmla="*/ 680914 w 14"/>
                <a:gd name="T21" fmla="*/ 3188646 h 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" h="7"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3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9" y="7"/>
                    <a:pt x="12" y="5"/>
                    <a:pt x="13" y="2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1" y="4"/>
                    <a:pt x="8" y="5"/>
                    <a:pt x="5" y="5"/>
                  </a:cubicBezTo>
                  <a:cubicBezTo>
                    <a:pt x="4" y="5"/>
                    <a:pt x="2" y="5"/>
                    <a:pt x="1" y="5"/>
                  </a:cubicBezTo>
                  <a:cubicBezTo>
                    <a:pt x="1" y="4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13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141" name="Group 27"/>
          <p:cNvGrpSpPr>
            <a:grpSpLocks noChangeAspect="1"/>
          </p:cNvGrpSpPr>
          <p:nvPr/>
        </p:nvGrpSpPr>
        <p:grpSpPr bwMode="auto">
          <a:xfrm>
            <a:off x="4200376" y="1343207"/>
            <a:ext cx="334817" cy="436107"/>
            <a:chOff x="2687" y="1032"/>
            <a:chExt cx="238" cy="310"/>
          </a:xfrm>
        </p:grpSpPr>
        <p:sp>
          <p:nvSpPr>
            <p:cNvPr id="142" name="AutoShape 26"/>
            <p:cNvSpPr>
              <a:spLocks noChangeAspect="1" noChangeArrowheads="1" noTextEdit="1"/>
            </p:cNvSpPr>
            <p:nvPr/>
          </p:nvSpPr>
          <p:spPr bwMode="auto">
            <a:xfrm>
              <a:off x="2687" y="1032"/>
              <a:ext cx="238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43" name="Freeform 28"/>
            <p:cNvSpPr>
              <a:spLocks noEditPoints="1"/>
            </p:cNvSpPr>
            <p:nvPr/>
          </p:nvSpPr>
          <p:spPr bwMode="auto">
            <a:xfrm>
              <a:off x="2683" y="1151"/>
              <a:ext cx="242" cy="191"/>
            </a:xfrm>
            <a:custGeom>
              <a:avLst/>
              <a:gdLst>
                <a:gd name="T0" fmla="*/ 943522 w 61"/>
                <a:gd name="T1" fmla="*/ 238408 h 48"/>
                <a:gd name="T2" fmla="*/ 943522 w 61"/>
                <a:gd name="T3" fmla="*/ 110820 h 48"/>
                <a:gd name="T4" fmla="*/ 818698 w 61"/>
                <a:gd name="T5" fmla="*/ 0 h 48"/>
                <a:gd name="T6" fmla="*/ 109023 w 61"/>
                <a:gd name="T7" fmla="*/ 0 h 48"/>
                <a:gd name="T8" fmla="*/ 0 w 61"/>
                <a:gd name="T9" fmla="*/ 110820 h 48"/>
                <a:gd name="T10" fmla="*/ 0 w 61"/>
                <a:gd name="T11" fmla="*/ 631561 h 48"/>
                <a:gd name="T12" fmla="*/ 109023 w 61"/>
                <a:gd name="T13" fmla="*/ 758135 h 48"/>
                <a:gd name="T14" fmla="*/ 818698 w 61"/>
                <a:gd name="T15" fmla="*/ 758135 h 48"/>
                <a:gd name="T16" fmla="*/ 943522 w 61"/>
                <a:gd name="T17" fmla="*/ 631561 h 48"/>
                <a:gd name="T18" fmla="*/ 943522 w 61"/>
                <a:gd name="T19" fmla="*/ 599434 h 48"/>
                <a:gd name="T20" fmla="*/ 787238 w 61"/>
                <a:gd name="T21" fmla="*/ 599434 h 48"/>
                <a:gd name="T22" fmla="*/ 787238 w 61"/>
                <a:gd name="T23" fmla="*/ 535735 h 48"/>
                <a:gd name="T24" fmla="*/ 943522 w 61"/>
                <a:gd name="T25" fmla="*/ 535735 h 48"/>
                <a:gd name="T26" fmla="*/ 943522 w 61"/>
                <a:gd name="T27" fmla="*/ 456788 h 48"/>
                <a:gd name="T28" fmla="*/ 787238 w 61"/>
                <a:gd name="T29" fmla="*/ 456788 h 48"/>
                <a:gd name="T30" fmla="*/ 787238 w 61"/>
                <a:gd name="T31" fmla="*/ 393090 h 48"/>
                <a:gd name="T32" fmla="*/ 943522 w 61"/>
                <a:gd name="T33" fmla="*/ 393090 h 48"/>
                <a:gd name="T34" fmla="*/ 943522 w 61"/>
                <a:gd name="T35" fmla="*/ 301350 h 48"/>
                <a:gd name="T36" fmla="*/ 787238 w 61"/>
                <a:gd name="T37" fmla="*/ 301350 h 48"/>
                <a:gd name="T38" fmla="*/ 787238 w 61"/>
                <a:gd name="T39" fmla="*/ 238408 h 48"/>
                <a:gd name="T40" fmla="*/ 943522 w 61"/>
                <a:gd name="T41" fmla="*/ 238408 h 48"/>
                <a:gd name="T42" fmla="*/ 511005 w 61"/>
                <a:gd name="T43" fmla="*/ 440971 h 48"/>
                <a:gd name="T44" fmla="*/ 511005 w 61"/>
                <a:gd name="T45" fmla="*/ 519727 h 48"/>
                <a:gd name="T46" fmla="*/ 463977 w 61"/>
                <a:gd name="T47" fmla="*/ 551552 h 48"/>
                <a:gd name="T48" fmla="*/ 416653 w 61"/>
                <a:gd name="T49" fmla="*/ 519727 h 48"/>
                <a:gd name="T50" fmla="*/ 416653 w 61"/>
                <a:gd name="T51" fmla="*/ 440971 h 48"/>
                <a:gd name="T52" fmla="*/ 370569 w 61"/>
                <a:gd name="T53" fmla="*/ 349244 h 48"/>
                <a:gd name="T54" fmla="*/ 463977 w 61"/>
                <a:gd name="T55" fmla="*/ 254480 h 48"/>
                <a:gd name="T56" fmla="*/ 557076 w 61"/>
                <a:gd name="T57" fmla="*/ 349244 h 48"/>
                <a:gd name="T58" fmla="*/ 511005 w 61"/>
                <a:gd name="T59" fmla="*/ 440971 h 4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61" h="48">
                  <a:moveTo>
                    <a:pt x="61" y="15"/>
                  </a:moveTo>
                  <a:cubicBezTo>
                    <a:pt x="61" y="7"/>
                    <a:pt x="61" y="7"/>
                    <a:pt x="61" y="7"/>
                  </a:cubicBezTo>
                  <a:cubicBezTo>
                    <a:pt x="61" y="3"/>
                    <a:pt x="57" y="0"/>
                    <a:pt x="5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3" y="48"/>
                    <a:pt x="7" y="48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7" y="48"/>
                    <a:pt x="61" y="44"/>
                    <a:pt x="61" y="40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29"/>
                    <a:pt x="61" y="29"/>
                    <a:pt x="61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15"/>
                    <a:pt x="51" y="15"/>
                    <a:pt x="51" y="15"/>
                  </a:cubicBezTo>
                  <a:lnTo>
                    <a:pt x="61" y="15"/>
                  </a:lnTo>
                  <a:close/>
                  <a:moveTo>
                    <a:pt x="33" y="28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2" y="35"/>
                    <a:pt x="30" y="35"/>
                  </a:cubicBezTo>
                  <a:cubicBezTo>
                    <a:pt x="29" y="35"/>
                    <a:pt x="27" y="34"/>
                    <a:pt x="27" y="33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5" y="27"/>
                    <a:pt x="24" y="25"/>
                    <a:pt x="24" y="22"/>
                  </a:cubicBezTo>
                  <a:cubicBezTo>
                    <a:pt x="24" y="19"/>
                    <a:pt x="27" y="16"/>
                    <a:pt x="30" y="16"/>
                  </a:cubicBezTo>
                  <a:cubicBezTo>
                    <a:pt x="34" y="16"/>
                    <a:pt x="36" y="19"/>
                    <a:pt x="36" y="22"/>
                  </a:cubicBezTo>
                  <a:cubicBezTo>
                    <a:pt x="36" y="25"/>
                    <a:pt x="35" y="27"/>
                    <a:pt x="33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4" name="Freeform 29"/>
            <p:cNvSpPr>
              <a:spLocks/>
            </p:cNvSpPr>
            <p:nvPr/>
          </p:nvSpPr>
          <p:spPr bwMode="auto">
            <a:xfrm>
              <a:off x="2707" y="1036"/>
              <a:ext cx="194" cy="107"/>
            </a:xfrm>
            <a:custGeom>
              <a:avLst/>
              <a:gdLst>
                <a:gd name="T0" fmla="*/ 120206185 w 49"/>
                <a:gd name="T1" fmla="*/ 283732855 h 27"/>
                <a:gd name="T2" fmla="*/ 296133248 w 49"/>
                <a:gd name="T3" fmla="*/ 106091788 h 27"/>
                <a:gd name="T4" fmla="*/ 415427079 w 49"/>
                <a:gd name="T5" fmla="*/ 106091788 h 27"/>
                <a:gd name="T6" fmla="*/ 592331529 w 49"/>
                <a:gd name="T7" fmla="*/ 283732855 h 27"/>
                <a:gd name="T8" fmla="*/ 592331529 w 49"/>
                <a:gd name="T9" fmla="*/ 405039988 h 27"/>
                <a:gd name="T10" fmla="*/ 726900449 w 49"/>
                <a:gd name="T11" fmla="*/ 405039988 h 27"/>
                <a:gd name="T12" fmla="*/ 726900449 w 49"/>
                <a:gd name="T13" fmla="*/ 238911260 h 27"/>
                <a:gd name="T14" fmla="*/ 475918365 w 49"/>
                <a:gd name="T15" fmla="*/ 0 h 27"/>
                <a:gd name="T16" fmla="*/ 235702339 w 49"/>
                <a:gd name="T17" fmla="*/ 0 h 27"/>
                <a:gd name="T18" fmla="*/ 0 w 49"/>
                <a:gd name="T19" fmla="*/ 238911260 h 27"/>
                <a:gd name="T20" fmla="*/ 0 w 49"/>
                <a:gd name="T21" fmla="*/ 405039988 h 27"/>
                <a:gd name="T22" fmla="*/ 120206185 w 49"/>
                <a:gd name="T23" fmla="*/ 405039988 h 27"/>
                <a:gd name="T24" fmla="*/ 120206185 w 49"/>
                <a:gd name="T25" fmla="*/ 283732855 h 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9" h="27">
                  <a:moveTo>
                    <a:pt x="8" y="19"/>
                  </a:moveTo>
                  <a:cubicBezTo>
                    <a:pt x="8" y="12"/>
                    <a:pt x="14" y="7"/>
                    <a:pt x="20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35" y="7"/>
                    <a:pt x="40" y="12"/>
                    <a:pt x="40" y="19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7"/>
                    <a:pt x="41" y="0"/>
                    <a:pt x="3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8" y="27"/>
                    <a:pt x="8" y="27"/>
                    <a:pt x="8" y="27"/>
                  </a:cubicBezTo>
                  <a:lnTo>
                    <a:pt x="8" y="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</p:grpSp>
      <p:grpSp>
        <p:nvGrpSpPr>
          <p:cNvPr id="145" name="组合 75"/>
          <p:cNvGrpSpPr>
            <a:grpSpLocks/>
          </p:cNvGrpSpPr>
          <p:nvPr/>
        </p:nvGrpSpPr>
        <p:grpSpPr bwMode="auto">
          <a:xfrm>
            <a:off x="5636592" y="1343207"/>
            <a:ext cx="419225" cy="369988"/>
            <a:chOff x="5856288" y="1698625"/>
            <a:chExt cx="473076" cy="417513"/>
          </a:xfrm>
        </p:grpSpPr>
        <p:sp>
          <p:nvSpPr>
            <p:cNvPr id="146" name="Freeform 5"/>
            <p:cNvSpPr>
              <a:spLocks noEditPoints="1"/>
            </p:cNvSpPr>
            <p:nvPr/>
          </p:nvSpPr>
          <p:spPr bwMode="auto">
            <a:xfrm>
              <a:off x="6007100" y="1793875"/>
              <a:ext cx="322264" cy="322263"/>
            </a:xfrm>
            <a:custGeom>
              <a:avLst/>
              <a:gdLst>
                <a:gd name="T0" fmla="*/ 6 w 51"/>
                <a:gd name="T1" fmla="*/ 13 h 51"/>
                <a:gd name="T2" fmla="*/ 7 w 51"/>
                <a:gd name="T3" fmla="*/ 17 h 51"/>
                <a:gd name="T4" fmla="*/ 4 w 51"/>
                <a:gd name="T5" fmla="*/ 18 h 51"/>
                <a:gd name="T6" fmla="*/ 1 w 51"/>
                <a:gd name="T7" fmla="*/ 20 h 51"/>
                <a:gd name="T8" fmla="*/ 2 w 51"/>
                <a:gd name="T9" fmla="*/ 24 h 51"/>
                <a:gd name="T10" fmla="*/ 5 w 51"/>
                <a:gd name="T11" fmla="*/ 27 h 51"/>
                <a:gd name="T12" fmla="*/ 3 w 51"/>
                <a:gd name="T13" fmla="*/ 30 h 51"/>
                <a:gd name="T14" fmla="*/ 1 w 51"/>
                <a:gd name="T15" fmla="*/ 34 h 51"/>
                <a:gd name="T16" fmla="*/ 5 w 51"/>
                <a:gd name="T17" fmla="*/ 36 h 51"/>
                <a:gd name="T18" fmla="*/ 8 w 51"/>
                <a:gd name="T19" fmla="*/ 37 h 51"/>
                <a:gd name="T20" fmla="*/ 8 w 51"/>
                <a:gd name="T21" fmla="*/ 41 h 51"/>
                <a:gd name="T22" fmla="*/ 8 w 51"/>
                <a:gd name="T23" fmla="*/ 45 h 51"/>
                <a:gd name="T24" fmla="*/ 13 w 51"/>
                <a:gd name="T25" fmla="*/ 45 h 51"/>
                <a:gd name="T26" fmla="*/ 17 w 51"/>
                <a:gd name="T27" fmla="*/ 45 h 51"/>
                <a:gd name="T28" fmla="*/ 18 w 51"/>
                <a:gd name="T29" fmla="*/ 48 h 51"/>
                <a:gd name="T30" fmla="*/ 20 w 51"/>
                <a:gd name="T31" fmla="*/ 51 h 51"/>
                <a:gd name="T32" fmla="*/ 24 w 51"/>
                <a:gd name="T33" fmla="*/ 49 h 51"/>
                <a:gd name="T34" fmla="*/ 28 w 51"/>
                <a:gd name="T35" fmla="*/ 47 h 51"/>
                <a:gd name="T36" fmla="*/ 30 w 51"/>
                <a:gd name="T37" fmla="*/ 49 h 51"/>
                <a:gd name="T38" fmla="*/ 34 w 51"/>
                <a:gd name="T39" fmla="*/ 50 h 51"/>
                <a:gd name="T40" fmla="*/ 36 w 51"/>
                <a:gd name="T41" fmla="*/ 47 h 51"/>
                <a:gd name="T42" fmla="*/ 38 w 51"/>
                <a:gd name="T43" fmla="*/ 43 h 51"/>
                <a:gd name="T44" fmla="*/ 41 w 51"/>
                <a:gd name="T45" fmla="*/ 44 h 51"/>
                <a:gd name="T46" fmla="*/ 45 w 51"/>
                <a:gd name="T47" fmla="*/ 43 h 51"/>
                <a:gd name="T48" fmla="*/ 45 w 51"/>
                <a:gd name="T49" fmla="*/ 39 h 51"/>
                <a:gd name="T50" fmla="*/ 45 w 51"/>
                <a:gd name="T51" fmla="*/ 35 h 51"/>
                <a:gd name="T52" fmla="*/ 48 w 51"/>
                <a:gd name="T53" fmla="*/ 34 h 51"/>
                <a:gd name="T54" fmla="*/ 51 w 51"/>
                <a:gd name="T55" fmla="*/ 31 h 51"/>
                <a:gd name="T56" fmla="*/ 49 w 51"/>
                <a:gd name="T57" fmla="*/ 27 h 51"/>
                <a:gd name="T58" fmla="*/ 47 w 51"/>
                <a:gd name="T59" fmla="*/ 24 h 51"/>
                <a:gd name="T60" fmla="*/ 49 w 51"/>
                <a:gd name="T61" fmla="*/ 22 h 51"/>
                <a:gd name="T62" fmla="*/ 50 w 51"/>
                <a:gd name="T63" fmla="*/ 18 h 51"/>
                <a:gd name="T64" fmla="*/ 47 w 51"/>
                <a:gd name="T65" fmla="*/ 15 h 51"/>
                <a:gd name="T66" fmla="*/ 43 w 51"/>
                <a:gd name="T67" fmla="*/ 14 h 51"/>
                <a:gd name="T68" fmla="*/ 44 w 51"/>
                <a:gd name="T69" fmla="*/ 11 h 51"/>
                <a:gd name="T70" fmla="*/ 43 w 51"/>
                <a:gd name="T71" fmla="*/ 7 h 51"/>
                <a:gd name="T72" fmla="*/ 39 w 51"/>
                <a:gd name="T73" fmla="*/ 6 h 51"/>
                <a:gd name="T74" fmla="*/ 35 w 51"/>
                <a:gd name="T75" fmla="*/ 7 h 51"/>
                <a:gd name="T76" fmla="*/ 34 w 51"/>
                <a:gd name="T77" fmla="*/ 4 h 51"/>
                <a:gd name="T78" fmla="*/ 31 w 51"/>
                <a:gd name="T79" fmla="*/ 1 h 51"/>
                <a:gd name="T80" fmla="*/ 27 w 51"/>
                <a:gd name="T81" fmla="*/ 2 h 51"/>
                <a:gd name="T82" fmla="*/ 24 w 51"/>
                <a:gd name="T83" fmla="*/ 5 h 51"/>
                <a:gd name="T84" fmla="*/ 22 w 51"/>
                <a:gd name="T85" fmla="*/ 3 h 51"/>
                <a:gd name="T86" fmla="*/ 18 w 51"/>
                <a:gd name="T87" fmla="*/ 1 h 51"/>
                <a:gd name="T88" fmla="*/ 15 w 51"/>
                <a:gd name="T89" fmla="*/ 5 h 51"/>
                <a:gd name="T90" fmla="*/ 14 w 51"/>
                <a:gd name="T91" fmla="*/ 8 h 51"/>
                <a:gd name="T92" fmla="*/ 11 w 51"/>
                <a:gd name="T93" fmla="*/ 8 h 51"/>
                <a:gd name="T94" fmla="*/ 7 w 51"/>
                <a:gd name="T95" fmla="*/ 8 h 51"/>
                <a:gd name="T96" fmla="*/ 6 w 51"/>
                <a:gd name="T97" fmla="*/ 13 h 51"/>
                <a:gd name="T98" fmla="*/ 21 w 51"/>
                <a:gd name="T99" fmla="*/ 12 h 51"/>
                <a:gd name="T100" fmla="*/ 40 w 51"/>
                <a:gd name="T101" fmla="*/ 21 h 51"/>
                <a:gd name="T102" fmla="*/ 30 w 51"/>
                <a:gd name="T103" fmla="*/ 40 h 51"/>
                <a:gd name="T104" fmla="*/ 12 w 51"/>
                <a:gd name="T105" fmla="*/ 30 h 51"/>
                <a:gd name="T106" fmla="*/ 21 w 51"/>
                <a:gd name="T107" fmla="*/ 1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" h="51">
                  <a:moveTo>
                    <a:pt x="6" y="13"/>
                  </a:moveTo>
                  <a:cubicBezTo>
                    <a:pt x="7" y="14"/>
                    <a:pt x="7" y="16"/>
                    <a:pt x="7" y="17"/>
                  </a:cubicBezTo>
                  <a:cubicBezTo>
                    <a:pt x="6" y="17"/>
                    <a:pt x="5" y="18"/>
                    <a:pt x="4" y="18"/>
                  </a:cubicBezTo>
                  <a:cubicBezTo>
                    <a:pt x="2" y="17"/>
                    <a:pt x="1" y="18"/>
                    <a:pt x="1" y="20"/>
                  </a:cubicBezTo>
                  <a:cubicBezTo>
                    <a:pt x="0" y="22"/>
                    <a:pt x="1" y="24"/>
                    <a:pt x="2" y="24"/>
                  </a:cubicBezTo>
                  <a:cubicBezTo>
                    <a:pt x="4" y="24"/>
                    <a:pt x="5" y="27"/>
                    <a:pt x="5" y="27"/>
                  </a:cubicBezTo>
                  <a:cubicBezTo>
                    <a:pt x="5" y="28"/>
                    <a:pt x="4" y="29"/>
                    <a:pt x="3" y="30"/>
                  </a:cubicBezTo>
                  <a:cubicBezTo>
                    <a:pt x="1" y="30"/>
                    <a:pt x="1" y="32"/>
                    <a:pt x="1" y="34"/>
                  </a:cubicBezTo>
                  <a:cubicBezTo>
                    <a:pt x="2" y="35"/>
                    <a:pt x="3" y="37"/>
                    <a:pt x="5" y="36"/>
                  </a:cubicBezTo>
                  <a:cubicBezTo>
                    <a:pt x="6" y="36"/>
                    <a:pt x="7" y="36"/>
                    <a:pt x="8" y="37"/>
                  </a:cubicBezTo>
                  <a:cubicBezTo>
                    <a:pt x="8" y="37"/>
                    <a:pt x="9" y="40"/>
                    <a:pt x="8" y="41"/>
                  </a:cubicBezTo>
                  <a:cubicBezTo>
                    <a:pt x="7" y="42"/>
                    <a:pt x="7" y="44"/>
                    <a:pt x="8" y="45"/>
                  </a:cubicBezTo>
                  <a:cubicBezTo>
                    <a:pt x="10" y="46"/>
                    <a:pt x="12" y="46"/>
                    <a:pt x="13" y="45"/>
                  </a:cubicBezTo>
                  <a:cubicBezTo>
                    <a:pt x="14" y="44"/>
                    <a:pt x="16" y="45"/>
                    <a:pt x="17" y="45"/>
                  </a:cubicBezTo>
                  <a:cubicBezTo>
                    <a:pt x="18" y="45"/>
                    <a:pt x="18" y="46"/>
                    <a:pt x="18" y="48"/>
                  </a:cubicBezTo>
                  <a:cubicBezTo>
                    <a:pt x="17" y="49"/>
                    <a:pt x="19" y="51"/>
                    <a:pt x="20" y="51"/>
                  </a:cubicBezTo>
                  <a:cubicBezTo>
                    <a:pt x="22" y="51"/>
                    <a:pt x="24" y="51"/>
                    <a:pt x="24" y="49"/>
                  </a:cubicBezTo>
                  <a:cubicBezTo>
                    <a:pt x="24" y="48"/>
                    <a:pt x="27" y="47"/>
                    <a:pt x="28" y="47"/>
                  </a:cubicBezTo>
                  <a:cubicBezTo>
                    <a:pt x="28" y="47"/>
                    <a:pt x="29" y="48"/>
                    <a:pt x="30" y="49"/>
                  </a:cubicBezTo>
                  <a:cubicBezTo>
                    <a:pt x="30" y="50"/>
                    <a:pt x="32" y="51"/>
                    <a:pt x="34" y="50"/>
                  </a:cubicBezTo>
                  <a:cubicBezTo>
                    <a:pt x="35" y="50"/>
                    <a:pt x="37" y="48"/>
                    <a:pt x="36" y="47"/>
                  </a:cubicBezTo>
                  <a:cubicBezTo>
                    <a:pt x="36" y="46"/>
                    <a:pt x="37" y="44"/>
                    <a:pt x="38" y="43"/>
                  </a:cubicBezTo>
                  <a:cubicBezTo>
                    <a:pt x="38" y="43"/>
                    <a:pt x="40" y="43"/>
                    <a:pt x="41" y="44"/>
                  </a:cubicBezTo>
                  <a:cubicBezTo>
                    <a:pt x="42" y="45"/>
                    <a:pt x="44" y="44"/>
                    <a:pt x="45" y="43"/>
                  </a:cubicBezTo>
                  <a:cubicBezTo>
                    <a:pt x="46" y="42"/>
                    <a:pt x="46" y="40"/>
                    <a:pt x="45" y="39"/>
                  </a:cubicBezTo>
                  <a:cubicBezTo>
                    <a:pt x="44" y="38"/>
                    <a:pt x="45" y="35"/>
                    <a:pt x="45" y="35"/>
                  </a:cubicBezTo>
                  <a:cubicBezTo>
                    <a:pt x="45" y="34"/>
                    <a:pt x="47" y="34"/>
                    <a:pt x="48" y="34"/>
                  </a:cubicBezTo>
                  <a:cubicBezTo>
                    <a:pt x="49" y="34"/>
                    <a:pt x="51" y="33"/>
                    <a:pt x="51" y="31"/>
                  </a:cubicBezTo>
                  <a:cubicBezTo>
                    <a:pt x="51" y="29"/>
                    <a:pt x="51" y="28"/>
                    <a:pt x="49" y="27"/>
                  </a:cubicBezTo>
                  <a:cubicBezTo>
                    <a:pt x="48" y="27"/>
                    <a:pt x="47" y="25"/>
                    <a:pt x="47" y="24"/>
                  </a:cubicBezTo>
                  <a:cubicBezTo>
                    <a:pt x="47" y="23"/>
                    <a:pt x="48" y="22"/>
                    <a:pt x="49" y="22"/>
                  </a:cubicBezTo>
                  <a:cubicBezTo>
                    <a:pt x="50" y="21"/>
                    <a:pt x="51" y="20"/>
                    <a:pt x="50" y="18"/>
                  </a:cubicBezTo>
                  <a:cubicBezTo>
                    <a:pt x="50" y="16"/>
                    <a:pt x="48" y="15"/>
                    <a:pt x="47" y="15"/>
                  </a:cubicBezTo>
                  <a:cubicBezTo>
                    <a:pt x="46" y="16"/>
                    <a:pt x="44" y="14"/>
                    <a:pt x="43" y="14"/>
                  </a:cubicBezTo>
                  <a:cubicBezTo>
                    <a:pt x="43" y="13"/>
                    <a:pt x="43" y="12"/>
                    <a:pt x="44" y="11"/>
                  </a:cubicBezTo>
                  <a:cubicBezTo>
                    <a:pt x="45" y="10"/>
                    <a:pt x="44" y="8"/>
                    <a:pt x="43" y="7"/>
                  </a:cubicBezTo>
                  <a:cubicBezTo>
                    <a:pt x="42" y="5"/>
                    <a:pt x="40" y="5"/>
                    <a:pt x="39" y="6"/>
                  </a:cubicBezTo>
                  <a:cubicBezTo>
                    <a:pt x="38" y="7"/>
                    <a:pt x="35" y="7"/>
                    <a:pt x="35" y="7"/>
                  </a:cubicBezTo>
                  <a:cubicBezTo>
                    <a:pt x="34" y="6"/>
                    <a:pt x="34" y="5"/>
                    <a:pt x="34" y="4"/>
                  </a:cubicBezTo>
                  <a:cubicBezTo>
                    <a:pt x="34" y="2"/>
                    <a:pt x="33" y="1"/>
                    <a:pt x="31" y="1"/>
                  </a:cubicBezTo>
                  <a:cubicBezTo>
                    <a:pt x="29" y="0"/>
                    <a:pt x="28" y="1"/>
                    <a:pt x="27" y="2"/>
                  </a:cubicBezTo>
                  <a:cubicBezTo>
                    <a:pt x="27" y="4"/>
                    <a:pt x="25" y="5"/>
                    <a:pt x="24" y="5"/>
                  </a:cubicBezTo>
                  <a:cubicBezTo>
                    <a:pt x="23" y="5"/>
                    <a:pt x="22" y="4"/>
                    <a:pt x="22" y="3"/>
                  </a:cubicBezTo>
                  <a:cubicBezTo>
                    <a:pt x="21" y="1"/>
                    <a:pt x="20" y="1"/>
                    <a:pt x="18" y="1"/>
                  </a:cubicBezTo>
                  <a:cubicBezTo>
                    <a:pt x="16" y="2"/>
                    <a:pt x="15" y="3"/>
                    <a:pt x="15" y="5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9"/>
                    <a:pt x="12" y="9"/>
                    <a:pt x="11" y="8"/>
                  </a:cubicBezTo>
                  <a:cubicBezTo>
                    <a:pt x="10" y="7"/>
                    <a:pt x="8" y="7"/>
                    <a:pt x="7" y="8"/>
                  </a:cubicBezTo>
                  <a:cubicBezTo>
                    <a:pt x="5" y="10"/>
                    <a:pt x="5" y="12"/>
                    <a:pt x="6" y="13"/>
                  </a:cubicBezTo>
                  <a:close/>
                  <a:moveTo>
                    <a:pt x="21" y="12"/>
                  </a:moveTo>
                  <a:cubicBezTo>
                    <a:pt x="29" y="9"/>
                    <a:pt x="37" y="13"/>
                    <a:pt x="40" y="21"/>
                  </a:cubicBezTo>
                  <a:cubicBezTo>
                    <a:pt x="42" y="29"/>
                    <a:pt x="38" y="37"/>
                    <a:pt x="30" y="40"/>
                  </a:cubicBezTo>
                  <a:cubicBezTo>
                    <a:pt x="23" y="42"/>
                    <a:pt x="14" y="38"/>
                    <a:pt x="12" y="30"/>
                  </a:cubicBezTo>
                  <a:cubicBezTo>
                    <a:pt x="9" y="23"/>
                    <a:pt x="13" y="14"/>
                    <a:pt x="21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7" name="Freeform 6"/>
            <p:cNvSpPr>
              <a:spLocks noEditPoints="1"/>
            </p:cNvSpPr>
            <p:nvPr/>
          </p:nvSpPr>
          <p:spPr bwMode="auto">
            <a:xfrm>
              <a:off x="5856288" y="1698625"/>
              <a:ext cx="207963" cy="209550"/>
            </a:xfrm>
            <a:custGeom>
              <a:avLst/>
              <a:gdLst>
                <a:gd name="T0" fmla="*/ 2147483647 w 33"/>
                <a:gd name="T1" fmla="*/ 2147483647 h 33"/>
                <a:gd name="T2" fmla="*/ 2147483647 w 33"/>
                <a:gd name="T3" fmla="*/ 2147483647 h 33"/>
                <a:gd name="T4" fmla="*/ 2147483647 w 33"/>
                <a:gd name="T5" fmla="*/ 2147483647 h 33"/>
                <a:gd name="T6" fmla="*/ 0 w 33"/>
                <a:gd name="T7" fmla="*/ 2147483647 h 33"/>
                <a:gd name="T8" fmla="*/ 2147483647 w 33"/>
                <a:gd name="T9" fmla="*/ 2147483647 h 33"/>
                <a:gd name="T10" fmla="*/ 2147483647 w 33"/>
                <a:gd name="T11" fmla="*/ 2147483647 h 33"/>
                <a:gd name="T12" fmla="*/ 2147483647 w 33"/>
                <a:gd name="T13" fmla="*/ 2147483647 h 33"/>
                <a:gd name="T14" fmla="*/ 0 w 33"/>
                <a:gd name="T15" fmla="*/ 2147483647 h 33"/>
                <a:gd name="T16" fmla="*/ 2147483647 w 33"/>
                <a:gd name="T17" fmla="*/ 2147483647 h 33"/>
                <a:gd name="T18" fmla="*/ 2147483647 w 33"/>
                <a:gd name="T19" fmla="*/ 2147483647 h 33"/>
                <a:gd name="T20" fmla="*/ 2147483647 w 33"/>
                <a:gd name="T21" fmla="*/ 2147483647 h 33"/>
                <a:gd name="T22" fmla="*/ 2147483647 w 33"/>
                <a:gd name="T23" fmla="*/ 2147483647 h 33"/>
                <a:gd name="T24" fmla="*/ 2147483647 w 33"/>
                <a:gd name="T25" fmla="*/ 2147483647 h 33"/>
                <a:gd name="T26" fmla="*/ 2147483647 w 33"/>
                <a:gd name="T27" fmla="*/ 2147483647 h 33"/>
                <a:gd name="T28" fmla="*/ 2147483647 w 33"/>
                <a:gd name="T29" fmla="*/ 2147483647 h 33"/>
                <a:gd name="T30" fmla="*/ 2147483647 w 33"/>
                <a:gd name="T31" fmla="*/ 2147483647 h 33"/>
                <a:gd name="T32" fmla="*/ 2147483647 w 33"/>
                <a:gd name="T33" fmla="*/ 2147483647 h 33"/>
                <a:gd name="T34" fmla="*/ 2147483647 w 33"/>
                <a:gd name="T35" fmla="*/ 2147483647 h 33"/>
                <a:gd name="T36" fmla="*/ 2147483647 w 33"/>
                <a:gd name="T37" fmla="*/ 2147483647 h 33"/>
                <a:gd name="T38" fmla="*/ 2147483647 w 33"/>
                <a:gd name="T39" fmla="*/ 2147483647 h 33"/>
                <a:gd name="T40" fmla="*/ 2147483647 w 33"/>
                <a:gd name="T41" fmla="*/ 2147483647 h 33"/>
                <a:gd name="T42" fmla="*/ 2147483647 w 33"/>
                <a:gd name="T43" fmla="*/ 2147483647 h 33"/>
                <a:gd name="T44" fmla="*/ 2147483647 w 33"/>
                <a:gd name="T45" fmla="*/ 2147483647 h 33"/>
                <a:gd name="T46" fmla="*/ 2147483647 w 33"/>
                <a:gd name="T47" fmla="*/ 2147483647 h 33"/>
                <a:gd name="T48" fmla="*/ 2147483647 w 33"/>
                <a:gd name="T49" fmla="*/ 2147483647 h 33"/>
                <a:gd name="T50" fmla="*/ 2147483647 w 33"/>
                <a:gd name="T51" fmla="*/ 2147483647 h 33"/>
                <a:gd name="T52" fmla="*/ 2147483647 w 33"/>
                <a:gd name="T53" fmla="*/ 2147483647 h 33"/>
                <a:gd name="T54" fmla="*/ 2147483647 w 33"/>
                <a:gd name="T55" fmla="*/ 2147483647 h 33"/>
                <a:gd name="T56" fmla="*/ 2147483647 w 33"/>
                <a:gd name="T57" fmla="*/ 2147483647 h 33"/>
                <a:gd name="T58" fmla="*/ 2147483647 w 33"/>
                <a:gd name="T59" fmla="*/ 2147483647 h 33"/>
                <a:gd name="T60" fmla="*/ 2147483647 w 33"/>
                <a:gd name="T61" fmla="*/ 2147483647 h 33"/>
                <a:gd name="T62" fmla="*/ 2147483647 w 33"/>
                <a:gd name="T63" fmla="*/ 2147483647 h 33"/>
                <a:gd name="T64" fmla="*/ 2147483647 w 33"/>
                <a:gd name="T65" fmla="*/ 2147483647 h 33"/>
                <a:gd name="T66" fmla="*/ 2147483647 w 33"/>
                <a:gd name="T67" fmla="*/ 2147483647 h 33"/>
                <a:gd name="T68" fmla="*/ 2147483647 w 33"/>
                <a:gd name="T69" fmla="*/ 2147483647 h 33"/>
                <a:gd name="T70" fmla="*/ 2147483647 w 33"/>
                <a:gd name="T71" fmla="*/ 2147483647 h 33"/>
                <a:gd name="T72" fmla="*/ 2147483647 w 33"/>
                <a:gd name="T73" fmla="*/ 2147483647 h 33"/>
                <a:gd name="T74" fmla="*/ 2147483647 w 33"/>
                <a:gd name="T75" fmla="*/ 2147483647 h 33"/>
                <a:gd name="T76" fmla="*/ 2147483647 w 33"/>
                <a:gd name="T77" fmla="*/ 2147483647 h 33"/>
                <a:gd name="T78" fmla="*/ 2147483647 w 33"/>
                <a:gd name="T79" fmla="*/ 2147483647 h 33"/>
                <a:gd name="T80" fmla="*/ 2147483647 w 33"/>
                <a:gd name="T81" fmla="*/ 2147483647 h 33"/>
                <a:gd name="T82" fmla="*/ 2147483647 w 33"/>
                <a:gd name="T83" fmla="*/ 2147483647 h 33"/>
                <a:gd name="T84" fmla="*/ 2147483647 w 33"/>
                <a:gd name="T85" fmla="*/ 2147483647 h 33"/>
                <a:gd name="T86" fmla="*/ 2147483647 w 33"/>
                <a:gd name="T87" fmla="*/ 2147483647 h 33"/>
                <a:gd name="T88" fmla="*/ 2147483647 w 33"/>
                <a:gd name="T89" fmla="*/ 2147483647 h 33"/>
                <a:gd name="T90" fmla="*/ 2147483647 w 33"/>
                <a:gd name="T91" fmla="*/ 2147483647 h 33"/>
                <a:gd name="T92" fmla="*/ 2147483647 w 33"/>
                <a:gd name="T93" fmla="*/ 2147483647 h 33"/>
                <a:gd name="T94" fmla="*/ 2147483647 w 33"/>
                <a:gd name="T95" fmla="*/ 2147483647 h 33"/>
                <a:gd name="T96" fmla="*/ 2147483647 w 33"/>
                <a:gd name="T97" fmla="*/ 2147483647 h 33"/>
                <a:gd name="T98" fmla="*/ 2147483647 w 33"/>
                <a:gd name="T99" fmla="*/ 2147483647 h 33"/>
                <a:gd name="T100" fmla="*/ 2147483647 w 33"/>
                <a:gd name="T101" fmla="*/ 2147483647 h 33"/>
                <a:gd name="T102" fmla="*/ 2147483647 w 33"/>
                <a:gd name="T103" fmla="*/ 2147483647 h 33"/>
                <a:gd name="T104" fmla="*/ 2147483647 w 33"/>
                <a:gd name="T105" fmla="*/ 2147483647 h 33"/>
                <a:gd name="T106" fmla="*/ 2147483647 w 33"/>
                <a:gd name="T107" fmla="*/ 2147483647 h 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3" h="33">
                  <a:moveTo>
                    <a:pt x="4" y="8"/>
                  </a:moveTo>
                  <a:cubicBezTo>
                    <a:pt x="4" y="9"/>
                    <a:pt x="4" y="11"/>
                    <a:pt x="4" y="11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5"/>
                    <a:pt x="0" y="16"/>
                    <a:pt x="1" y="16"/>
                  </a:cubicBezTo>
                  <a:cubicBezTo>
                    <a:pt x="2" y="16"/>
                    <a:pt x="3" y="18"/>
                    <a:pt x="3" y="18"/>
                  </a:cubicBezTo>
                  <a:cubicBezTo>
                    <a:pt x="3" y="19"/>
                    <a:pt x="2" y="19"/>
                    <a:pt x="1" y="19"/>
                  </a:cubicBezTo>
                  <a:cubicBezTo>
                    <a:pt x="0" y="20"/>
                    <a:pt x="0" y="21"/>
                    <a:pt x="0" y="22"/>
                  </a:cubicBezTo>
                  <a:cubicBezTo>
                    <a:pt x="1" y="23"/>
                    <a:pt x="2" y="24"/>
                    <a:pt x="3" y="24"/>
                  </a:cubicBezTo>
                  <a:cubicBezTo>
                    <a:pt x="3" y="23"/>
                    <a:pt x="4" y="23"/>
                    <a:pt x="5" y="24"/>
                  </a:cubicBezTo>
                  <a:cubicBezTo>
                    <a:pt x="5" y="24"/>
                    <a:pt x="5" y="26"/>
                    <a:pt x="5" y="27"/>
                  </a:cubicBezTo>
                  <a:cubicBezTo>
                    <a:pt x="4" y="27"/>
                    <a:pt x="4" y="28"/>
                    <a:pt x="5" y="29"/>
                  </a:cubicBezTo>
                  <a:cubicBezTo>
                    <a:pt x="6" y="30"/>
                    <a:pt x="7" y="30"/>
                    <a:pt x="8" y="30"/>
                  </a:cubicBezTo>
                  <a:cubicBezTo>
                    <a:pt x="8" y="29"/>
                    <a:pt x="10" y="29"/>
                    <a:pt x="10" y="29"/>
                  </a:cubicBezTo>
                  <a:cubicBezTo>
                    <a:pt x="11" y="29"/>
                    <a:pt x="11" y="30"/>
                    <a:pt x="11" y="31"/>
                  </a:cubicBezTo>
                  <a:cubicBezTo>
                    <a:pt x="11" y="32"/>
                    <a:pt x="12" y="33"/>
                    <a:pt x="13" y="33"/>
                  </a:cubicBezTo>
                  <a:cubicBezTo>
                    <a:pt x="14" y="33"/>
                    <a:pt x="15" y="33"/>
                    <a:pt x="15" y="32"/>
                  </a:cubicBezTo>
                  <a:cubicBezTo>
                    <a:pt x="15" y="31"/>
                    <a:pt x="17" y="30"/>
                    <a:pt x="17" y="30"/>
                  </a:cubicBezTo>
                  <a:cubicBezTo>
                    <a:pt x="18" y="30"/>
                    <a:pt x="18" y="31"/>
                    <a:pt x="19" y="32"/>
                  </a:cubicBezTo>
                  <a:cubicBezTo>
                    <a:pt x="19" y="33"/>
                    <a:pt x="20" y="33"/>
                    <a:pt x="21" y="33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3" y="30"/>
                    <a:pt x="24" y="28"/>
                    <a:pt x="24" y="28"/>
                  </a:cubicBezTo>
                  <a:cubicBezTo>
                    <a:pt x="24" y="28"/>
                    <a:pt x="25" y="28"/>
                    <a:pt x="26" y="29"/>
                  </a:cubicBezTo>
                  <a:cubicBezTo>
                    <a:pt x="27" y="29"/>
                    <a:pt x="28" y="29"/>
                    <a:pt x="29" y="28"/>
                  </a:cubicBezTo>
                  <a:cubicBezTo>
                    <a:pt x="29" y="27"/>
                    <a:pt x="29" y="26"/>
                    <a:pt x="29" y="25"/>
                  </a:cubicBezTo>
                  <a:cubicBezTo>
                    <a:pt x="28" y="25"/>
                    <a:pt x="28" y="23"/>
                    <a:pt x="28" y="23"/>
                  </a:cubicBezTo>
                  <a:cubicBezTo>
                    <a:pt x="29" y="22"/>
                    <a:pt x="30" y="22"/>
                    <a:pt x="30" y="22"/>
                  </a:cubicBezTo>
                  <a:cubicBezTo>
                    <a:pt x="31" y="22"/>
                    <a:pt x="32" y="22"/>
                    <a:pt x="32" y="20"/>
                  </a:cubicBezTo>
                  <a:cubicBezTo>
                    <a:pt x="33" y="19"/>
                    <a:pt x="32" y="18"/>
                    <a:pt x="31" y="18"/>
                  </a:cubicBezTo>
                  <a:cubicBezTo>
                    <a:pt x="30" y="18"/>
                    <a:pt x="30" y="16"/>
                    <a:pt x="30" y="16"/>
                  </a:cubicBezTo>
                  <a:cubicBezTo>
                    <a:pt x="30" y="15"/>
                    <a:pt x="30" y="15"/>
                    <a:pt x="31" y="14"/>
                  </a:cubicBezTo>
                  <a:cubicBezTo>
                    <a:pt x="32" y="14"/>
                    <a:pt x="32" y="13"/>
                    <a:pt x="32" y="12"/>
                  </a:cubicBezTo>
                  <a:cubicBezTo>
                    <a:pt x="32" y="11"/>
                    <a:pt x="31" y="10"/>
                    <a:pt x="30" y="10"/>
                  </a:cubicBezTo>
                  <a:cubicBezTo>
                    <a:pt x="29" y="11"/>
                    <a:pt x="28" y="10"/>
                    <a:pt x="27" y="9"/>
                  </a:cubicBezTo>
                  <a:cubicBezTo>
                    <a:pt x="27" y="9"/>
                    <a:pt x="27" y="8"/>
                    <a:pt x="28" y="7"/>
                  </a:cubicBezTo>
                  <a:cubicBezTo>
                    <a:pt x="28" y="7"/>
                    <a:pt x="28" y="5"/>
                    <a:pt x="27" y="5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4" y="5"/>
                    <a:pt x="22" y="5"/>
                    <a:pt x="22" y="5"/>
                  </a:cubicBezTo>
                  <a:cubicBezTo>
                    <a:pt x="22" y="4"/>
                    <a:pt x="21" y="4"/>
                    <a:pt x="22" y="3"/>
                  </a:cubicBezTo>
                  <a:cubicBezTo>
                    <a:pt x="22" y="2"/>
                    <a:pt x="21" y="1"/>
                    <a:pt x="20" y="1"/>
                  </a:cubicBezTo>
                  <a:cubicBezTo>
                    <a:pt x="19" y="0"/>
                    <a:pt x="17" y="1"/>
                    <a:pt x="17" y="2"/>
                  </a:cubicBezTo>
                  <a:cubicBezTo>
                    <a:pt x="17" y="3"/>
                    <a:pt x="16" y="3"/>
                    <a:pt x="15" y="3"/>
                  </a:cubicBezTo>
                  <a:cubicBezTo>
                    <a:pt x="15" y="3"/>
                    <a:pt x="14" y="3"/>
                    <a:pt x="14" y="2"/>
                  </a:cubicBezTo>
                  <a:cubicBezTo>
                    <a:pt x="13" y="1"/>
                    <a:pt x="12" y="1"/>
                    <a:pt x="11" y="1"/>
                  </a:cubicBezTo>
                  <a:cubicBezTo>
                    <a:pt x="10" y="2"/>
                    <a:pt x="9" y="2"/>
                    <a:pt x="10" y="3"/>
                  </a:cubicBezTo>
                  <a:cubicBezTo>
                    <a:pt x="10" y="4"/>
                    <a:pt x="9" y="5"/>
                    <a:pt x="8" y="6"/>
                  </a:cubicBezTo>
                  <a:cubicBezTo>
                    <a:pt x="8" y="6"/>
                    <a:pt x="7" y="6"/>
                    <a:pt x="7" y="5"/>
                  </a:cubicBezTo>
                  <a:cubicBezTo>
                    <a:pt x="6" y="5"/>
                    <a:pt x="5" y="5"/>
                    <a:pt x="4" y="6"/>
                  </a:cubicBezTo>
                  <a:cubicBezTo>
                    <a:pt x="3" y="7"/>
                    <a:pt x="3" y="8"/>
                    <a:pt x="4" y="8"/>
                  </a:cubicBezTo>
                  <a:close/>
                  <a:moveTo>
                    <a:pt x="13" y="8"/>
                  </a:moveTo>
                  <a:cubicBezTo>
                    <a:pt x="18" y="6"/>
                    <a:pt x="24" y="9"/>
                    <a:pt x="25" y="14"/>
                  </a:cubicBezTo>
                  <a:cubicBezTo>
                    <a:pt x="27" y="19"/>
                    <a:pt x="24" y="24"/>
                    <a:pt x="19" y="26"/>
                  </a:cubicBezTo>
                  <a:cubicBezTo>
                    <a:pt x="14" y="28"/>
                    <a:pt x="9" y="25"/>
                    <a:pt x="7" y="20"/>
                  </a:cubicBezTo>
                  <a:cubicBezTo>
                    <a:pt x="6" y="15"/>
                    <a:pt x="8" y="9"/>
                    <a:pt x="13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48" name="Freeform 7"/>
            <p:cNvSpPr>
              <a:spLocks noEditPoints="1"/>
            </p:cNvSpPr>
            <p:nvPr/>
          </p:nvSpPr>
          <p:spPr bwMode="auto">
            <a:xfrm>
              <a:off x="5856288" y="1908175"/>
              <a:ext cx="157163" cy="163513"/>
            </a:xfrm>
            <a:custGeom>
              <a:avLst/>
              <a:gdLst>
                <a:gd name="T0" fmla="*/ 2147483647 w 25"/>
                <a:gd name="T1" fmla="*/ 2147483647 h 26"/>
                <a:gd name="T2" fmla="*/ 2147483647 w 25"/>
                <a:gd name="T3" fmla="*/ 2147483647 h 26"/>
                <a:gd name="T4" fmla="*/ 2147483647 w 25"/>
                <a:gd name="T5" fmla="*/ 2147483647 h 26"/>
                <a:gd name="T6" fmla="*/ 0 w 25"/>
                <a:gd name="T7" fmla="*/ 2147483647 h 26"/>
                <a:gd name="T8" fmla="*/ 2147483647 w 25"/>
                <a:gd name="T9" fmla="*/ 2147483647 h 26"/>
                <a:gd name="T10" fmla="*/ 2147483647 w 25"/>
                <a:gd name="T11" fmla="*/ 2147483647 h 26"/>
                <a:gd name="T12" fmla="*/ 2147483647 w 25"/>
                <a:gd name="T13" fmla="*/ 2147483647 h 26"/>
                <a:gd name="T14" fmla="*/ 0 w 25"/>
                <a:gd name="T15" fmla="*/ 2147483647 h 26"/>
                <a:gd name="T16" fmla="*/ 2147483647 w 25"/>
                <a:gd name="T17" fmla="*/ 2147483647 h 26"/>
                <a:gd name="T18" fmla="*/ 2147483647 w 25"/>
                <a:gd name="T19" fmla="*/ 2147483647 h 26"/>
                <a:gd name="T20" fmla="*/ 2147483647 w 25"/>
                <a:gd name="T21" fmla="*/ 2147483647 h 26"/>
                <a:gd name="T22" fmla="*/ 2147483647 w 25"/>
                <a:gd name="T23" fmla="*/ 2147483647 h 26"/>
                <a:gd name="T24" fmla="*/ 2147483647 w 25"/>
                <a:gd name="T25" fmla="*/ 2147483647 h 26"/>
                <a:gd name="T26" fmla="*/ 2147483647 w 25"/>
                <a:gd name="T27" fmla="*/ 2147483647 h 26"/>
                <a:gd name="T28" fmla="*/ 2147483647 w 25"/>
                <a:gd name="T29" fmla="*/ 2147483647 h 26"/>
                <a:gd name="T30" fmla="*/ 2147483647 w 25"/>
                <a:gd name="T31" fmla="*/ 2147483647 h 26"/>
                <a:gd name="T32" fmla="*/ 2147483647 w 25"/>
                <a:gd name="T33" fmla="*/ 2147483647 h 26"/>
                <a:gd name="T34" fmla="*/ 2147483647 w 25"/>
                <a:gd name="T35" fmla="*/ 2147483647 h 26"/>
                <a:gd name="T36" fmla="*/ 2147483647 w 25"/>
                <a:gd name="T37" fmla="*/ 2147483647 h 26"/>
                <a:gd name="T38" fmla="*/ 2147483647 w 25"/>
                <a:gd name="T39" fmla="*/ 2147483647 h 26"/>
                <a:gd name="T40" fmla="*/ 2147483647 w 25"/>
                <a:gd name="T41" fmla="*/ 2147483647 h 26"/>
                <a:gd name="T42" fmla="*/ 2147483647 w 25"/>
                <a:gd name="T43" fmla="*/ 2147483647 h 26"/>
                <a:gd name="T44" fmla="*/ 2147483647 w 25"/>
                <a:gd name="T45" fmla="*/ 2147483647 h 26"/>
                <a:gd name="T46" fmla="*/ 2147483647 w 25"/>
                <a:gd name="T47" fmla="*/ 2147483647 h 26"/>
                <a:gd name="T48" fmla="*/ 2147483647 w 25"/>
                <a:gd name="T49" fmla="*/ 2147483647 h 26"/>
                <a:gd name="T50" fmla="*/ 2147483647 w 25"/>
                <a:gd name="T51" fmla="*/ 2147483647 h 26"/>
                <a:gd name="T52" fmla="*/ 2147483647 w 25"/>
                <a:gd name="T53" fmla="*/ 2147483647 h 26"/>
                <a:gd name="T54" fmla="*/ 2147483647 w 25"/>
                <a:gd name="T55" fmla="*/ 2147483647 h 26"/>
                <a:gd name="T56" fmla="*/ 2147483647 w 25"/>
                <a:gd name="T57" fmla="*/ 2147483647 h 26"/>
                <a:gd name="T58" fmla="*/ 2147483647 w 25"/>
                <a:gd name="T59" fmla="*/ 2147483647 h 26"/>
                <a:gd name="T60" fmla="*/ 2147483647 w 25"/>
                <a:gd name="T61" fmla="*/ 2147483647 h 26"/>
                <a:gd name="T62" fmla="*/ 2147483647 w 25"/>
                <a:gd name="T63" fmla="*/ 2147483647 h 26"/>
                <a:gd name="T64" fmla="*/ 2147483647 w 25"/>
                <a:gd name="T65" fmla="*/ 2147483647 h 26"/>
                <a:gd name="T66" fmla="*/ 2147483647 w 25"/>
                <a:gd name="T67" fmla="*/ 2147483647 h 26"/>
                <a:gd name="T68" fmla="*/ 2147483647 w 25"/>
                <a:gd name="T69" fmla="*/ 2147483647 h 26"/>
                <a:gd name="T70" fmla="*/ 2147483647 w 25"/>
                <a:gd name="T71" fmla="*/ 2147483647 h 26"/>
                <a:gd name="T72" fmla="*/ 2147483647 w 25"/>
                <a:gd name="T73" fmla="*/ 2147483647 h 26"/>
                <a:gd name="T74" fmla="*/ 2147483647 w 25"/>
                <a:gd name="T75" fmla="*/ 2147483647 h 26"/>
                <a:gd name="T76" fmla="*/ 2147483647 w 25"/>
                <a:gd name="T77" fmla="*/ 2147483647 h 26"/>
                <a:gd name="T78" fmla="*/ 2147483647 w 25"/>
                <a:gd name="T79" fmla="*/ 0 h 26"/>
                <a:gd name="T80" fmla="*/ 2147483647 w 25"/>
                <a:gd name="T81" fmla="*/ 2147483647 h 26"/>
                <a:gd name="T82" fmla="*/ 2147483647 w 25"/>
                <a:gd name="T83" fmla="*/ 2147483647 h 26"/>
                <a:gd name="T84" fmla="*/ 2147483647 w 25"/>
                <a:gd name="T85" fmla="*/ 2147483647 h 26"/>
                <a:gd name="T86" fmla="*/ 2147483647 w 25"/>
                <a:gd name="T87" fmla="*/ 2147483647 h 26"/>
                <a:gd name="T88" fmla="*/ 2147483647 w 25"/>
                <a:gd name="T89" fmla="*/ 2147483647 h 26"/>
                <a:gd name="T90" fmla="*/ 2147483647 w 25"/>
                <a:gd name="T91" fmla="*/ 2147483647 h 26"/>
                <a:gd name="T92" fmla="*/ 2147483647 w 25"/>
                <a:gd name="T93" fmla="*/ 2147483647 h 26"/>
                <a:gd name="T94" fmla="*/ 2147483647 w 25"/>
                <a:gd name="T95" fmla="*/ 2147483647 h 26"/>
                <a:gd name="T96" fmla="*/ 2147483647 w 25"/>
                <a:gd name="T97" fmla="*/ 2147483647 h 26"/>
                <a:gd name="T98" fmla="*/ 2147483647 w 25"/>
                <a:gd name="T99" fmla="*/ 2147483647 h 26"/>
                <a:gd name="T100" fmla="*/ 2147483647 w 25"/>
                <a:gd name="T101" fmla="*/ 2147483647 h 26"/>
                <a:gd name="T102" fmla="*/ 2147483647 w 25"/>
                <a:gd name="T103" fmla="*/ 2147483647 h 26"/>
                <a:gd name="T104" fmla="*/ 2147483647 w 25"/>
                <a:gd name="T105" fmla="*/ 2147483647 h 26"/>
                <a:gd name="T106" fmla="*/ 2147483647 w 25"/>
                <a:gd name="T107" fmla="*/ 2147483647 h 2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5" h="26">
                  <a:moveTo>
                    <a:pt x="3" y="6"/>
                  </a:moveTo>
                  <a:cubicBezTo>
                    <a:pt x="3" y="7"/>
                    <a:pt x="3" y="8"/>
                    <a:pt x="3" y="8"/>
                  </a:cubicBezTo>
                  <a:cubicBezTo>
                    <a:pt x="3" y="9"/>
                    <a:pt x="2" y="9"/>
                    <a:pt x="2" y="9"/>
                  </a:cubicBezTo>
                  <a:cubicBezTo>
                    <a:pt x="1" y="9"/>
                    <a:pt x="0" y="9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4"/>
                    <a:pt x="2" y="15"/>
                    <a:pt x="1" y="15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1" y="18"/>
                    <a:pt x="2" y="18"/>
                    <a:pt x="2" y="18"/>
                  </a:cubicBezTo>
                  <a:cubicBezTo>
                    <a:pt x="3" y="18"/>
                    <a:pt x="3" y="18"/>
                    <a:pt x="4" y="18"/>
                  </a:cubicBezTo>
                  <a:cubicBezTo>
                    <a:pt x="4" y="19"/>
                    <a:pt x="4" y="20"/>
                    <a:pt x="4" y="20"/>
                  </a:cubicBezTo>
                  <a:cubicBezTo>
                    <a:pt x="3" y="21"/>
                    <a:pt x="3" y="22"/>
                    <a:pt x="4" y="22"/>
                  </a:cubicBezTo>
                  <a:cubicBezTo>
                    <a:pt x="5" y="23"/>
                    <a:pt x="6" y="23"/>
                    <a:pt x="6" y="23"/>
                  </a:cubicBezTo>
                  <a:cubicBezTo>
                    <a:pt x="7" y="22"/>
                    <a:pt x="8" y="22"/>
                    <a:pt x="8" y="22"/>
                  </a:cubicBezTo>
                  <a:cubicBezTo>
                    <a:pt x="9" y="22"/>
                    <a:pt x="9" y="23"/>
                    <a:pt x="9" y="24"/>
                  </a:cubicBezTo>
                  <a:cubicBezTo>
                    <a:pt x="8" y="24"/>
                    <a:pt x="9" y="25"/>
                    <a:pt x="10" y="25"/>
                  </a:cubicBezTo>
                  <a:cubicBezTo>
                    <a:pt x="11" y="26"/>
                    <a:pt x="12" y="25"/>
                    <a:pt x="12" y="24"/>
                  </a:cubicBezTo>
                  <a:cubicBezTo>
                    <a:pt x="12" y="24"/>
                    <a:pt x="13" y="23"/>
                    <a:pt x="13" y="23"/>
                  </a:cubicBezTo>
                  <a:cubicBezTo>
                    <a:pt x="14" y="23"/>
                    <a:pt x="14" y="24"/>
                    <a:pt x="15" y="24"/>
                  </a:cubicBezTo>
                  <a:cubicBezTo>
                    <a:pt x="15" y="25"/>
                    <a:pt x="16" y="25"/>
                    <a:pt x="17" y="25"/>
                  </a:cubicBezTo>
                  <a:cubicBezTo>
                    <a:pt x="17" y="25"/>
                    <a:pt x="18" y="24"/>
                    <a:pt x="18" y="23"/>
                  </a:cubicBezTo>
                  <a:cubicBezTo>
                    <a:pt x="18" y="23"/>
                    <a:pt x="18" y="22"/>
                    <a:pt x="19" y="21"/>
                  </a:cubicBezTo>
                  <a:cubicBezTo>
                    <a:pt x="19" y="21"/>
                    <a:pt x="20" y="21"/>
                    <a:pt x="20" y="22"/>
                  </a:cubicBezTo>
                  <a:cubicBezTo>
                    <a:pt x="21" y="22"/>
                    <a:pt x="21" y="22"/>
                    <a:pt x="22" y="21"/>
                  </a:cubicBezTo>
                  <a:cubicBezTo>
                    <a:pt x="23" y="21"/>
                    <a:pt x="23" y="20"/>
                    <a:pt x="22" y="19"/>
                  </a:cubicBezTo>
                  <a:cubicBezTo>
                    <a:pt x="22" y="19"/>
                    <a:pt x="22" y="18"/>
                    <a:pt x="22" y="17"/>
                  </a:cubicBezTo>
                  <a:cubicBezTo>
                    <a:pt x="22" y="17"/>
                    <a:pt x="23" y="17"/>
                    <a:pt x="24" y="17"/>
                  </a:cubicBezTo>
                  <a:cubicBezTo>
                    <a:pt x="24" y="17"/>
                    <a:pt x="25" y="16"/>
                    <a:pt x="25" y="16"/>
                  </a:cubicBezTo>
                  <a:cubicBezTo>
                    <a:pt x="25" y="15"/>
                    <a:pt x="25" y="14"/>
                    <a:pt x="24" y="14"/>
                  </a:cubicBezTo>
                  <a:cubicBezTo>
                    <a:pt x="24" y="14"/>
                    <a:pt x="23" y="12"/>
                    <a:pt x="23" y="12"/>
                  </a:cubicBezTo>
                  <a:cubicBezTo>
                    <a:pt x="23" y="12"/>
                    <a:pt x="23" y="11"/>
                    <a:pt x="24" y="11"/>
                  </a:cubicBezTo>
                  <a:cubicBezTo>
                    <a:pt x="25" y="11"/>
                    <a:pt x="25" y="10"/>
                    <a:pt x="25" y="9"/>
                  </a:cubicBezTo>
                  <a:cubicBezTo>
                    <a:pt x="24" y="8"/>
                    <a:pt x="24" y="8"/>
                    <a:pt x="23" y="8"/>
                  </a:cubicBezTo>
                  <a:cubicBezTo>
                    <a:pt x="22" y="8"/>
                    <a:pt x="21" y="7"/>
                    <a:pt x="21" y="7"/>
                  </a:cubicBezTo>
                  <a:cubicBezTo>
                    <a:pt x="21" y="7"/>
                    <a:pt x="21" y="6"/>
                    <a:pt x="22" y="5"/>
                  </a:cubicBezTo>
                  <a:cubicBezTo>
                    <a:pt x="22" y="5"/>
                    <a:pt x="22" y="4"/>
                    <a:pt x="21" y="3"/>
                  </a:cubicBezTo>
                  <a:cubicBezTo>
                    <a:pt x="20" y="3"/>
                    <a:pt x="20" y="3"/>
                    <a:pt x="19" y="3"/>
                  </a:cubicBezTo>
                  <a:cubicBezTo>
                    <a:pt x="19" y="4"/>
                    <a:pt x="17" y="4"/>
                    <a:pt x="17" y="3"/>
                  </a:cubicBezTo>
                  <a:cubicBezTo>
                    <a:pt x="17" y="3"/>
                    <a:pt x="17" y="3"/>
                    <a:pt x="17" y="2"/>
                  </a:cubicBezTo>
                  <a:cubicBezTo>
                    <a:pt x="17" y="1"/>
                    <a:pt x="16" y="1"/>
                    <a:pt x="15" y="0"/>
                  </a:cubicBezTo>
                  <a:cubicBezTo>
                    <a:pt x="14" y="0"/>
                    <a:pt x="14" y="1"/>
                    <a:pt x="13" y="1"/>
                  </a:cubicBezTo>
                  <a:cubicBezTo>
                    <a:pt x="13" y="2"/>
                    <a:pt x="12" y="2"/>
                    <a:pt x="12" y="2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0" y="1"/>
                    <a:pt x="10" y="0"/>
                    <a:pt x="9" y="1"/>
                  </a:cubicBezTo>
                  <a:cubicBezTo>
                    <a:pt x="8" y="1"/>
                    <a:pt x="7" y="2"/>
                    <a:pt x="7" y="2"/>
                  </a:cubicBezTo>
                  <a:cubicBezTo>
                    <a:pt x="8" y="3"/>
                    <a:pt x="7" y="4"/>
                    <a:pt x="7" y="4"/>
                  </a:cubicBezTo>
                  <a:cubicBezTo>
                    <a:pt x="6" y="5"/>
                    <a:pt x="6" y="4"/>
                    <a:pt x="5" y="4"/>
                  </a:cubicBezTo>
                  <a:cubicBezTo>
                    <a:pt x="5" y="3"/>
                    <a:pt x="4" y="4"/>
                    <a:pt x="3" y="4"/>
                  </a:cubicBezTo>
                  <a:cubicBezTo>
                    <a:pt x="3" y="5"/>
                    <a:pt x="2" y="6"/>
                    <a:pt x="3" y="6"/>
                  </a:cubicBezTo>
                  <a:close/>
                  <a:moveTo>
                    <a:pt x="10" y="6"/>
                  </a:moveTo>
                  <a:cubicBezTo>
                    <a:pt x="14" y="5"/>
                    <a:pt x="18" y="7"/>
                    <a:pt x="20" y="11"/>
                  </a:cubicBezTo>
                  <a:cubicBezTo>
                    <a:pt x="21" y="14"/>
                    <a:pt x="19" y="19"/>
                    <a:pt x="15" y="20"/>
                  </a:cubicBezTo>
                  <a:cubicBezTo>
                    <a:pt x="11" y="21"/>
                    <a:pt x="7" y="19"/>
                    <a:pt x="6" y="15"/>
                  </a:cubicBezTo>
                  <a:cubicBezTo>
                    <a:pt x="4" y="11"/>
                    <a:pt x="7" y="7"/>
                    <a:pt x="10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</p:grpSp>
      <p:sp>
        <p:nvSpPr>
          <p:cNvPr id="149" name="矩形 148"/>
          <p:cNvSpPr/>
          <p:nvPr/>
        </p:nvSpPr>
        <p:spPr>
          <a:xfrm>
            <a:off x="1120020" y="2032179"/>
            <a:ext cx="138939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zh-CN" altLang="en-US" sz="1400" spc="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41730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5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0094D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1200" name="Freeform 198"/>
          <p:cNvSpPr>
            <a:spLocks/>
          </p:cNvSpPr>
          <p:nvPr/>
        </p:nvSpPr>
        <p:spPr bwMode="auto">
          <a:xfrm>
            <a:off x="8567797" y="4094614"/>
            <a:ext cx="175385" cy="96968"/>
          </a:xfrm>
          <a:custGeom>
            <a:avLst/>
            <a:gdLst>
              <a:gd name="T0" fmla="*/ 485 w 594"/>
              <a:gd name="T1" fmla="*/ 130 h 346"/>
              <a:gd name="T2" fmla="*/ 455 w 594"/>
              <a:gd name="T3" fmla="*/ 134 h 346"/>
              <a:gd name="T4" fmla="*/ 301 w 594"/>
              <a:gd name="T5" fmla="*/ 0 h 346"/>
              <a:gd name="T6" fmla="*/ 149 w 594"/>
              <a:gd name="T7" fmla="*/ 118 h 346"/>
              <a:gd name="T8" fmla="*/ 117 w 594"/>
              <a:gd name="T9" fmla="*/ 113 h 346"/>
              <a:gd name="T10" fmla="*/ 0 w 594"/>
              <a:gd name="T11" fmla="*/ 230 h 346"/>
              <a:gd name="T12" fmla="*/ 117 w 594"/>
              <a:gd name="T13" fmla="*/ 346 h 346"/>
              <a:gd name="T14" fmla="*/ 169 w 594"/>
              <a:gd name="T15" fmla="*/ 346 h 346"/>
              <a:gd name="T16" fmla="*/ 458 w 594"/>
              <a:gd name="T17" fmla="*/ 346 h 346"/>
              <a:gd name="T18" fmla="*/ 485 w 594"/>
              <a:gd name="T19" fmla="*/ 346 h 346"/>
              <a:gd name="T20" fmla="*/ 594 w 594"/>
              <a:gd name="T21" fmla="*/ 238 h 346"/>
              <a:gd name="T22" fmla="*/ 485 w 594"/>
              <a:gd name="T23" fmla="*/ 130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4" h="346">
                <a:moveTo>
                  <a:pt x="485" y="130"/>
                </a:moveTo>
                <a:cubicBezTo>
                  <a:pt x="475" y="130"/>
                  <a:pt x="465" y="132"/>
                  <a:pt x="455" y="134"/>
                </a:cubicBezTo>
                <a:cubicBezTo>
                  <a:pt x="445" y="59"/>
                  <a:pt x="379" y="0"/>
                  <a:pt x="301" y="0"/>
                </a:cubicBezTo>
                <a:cubicBezTo>
                  <a:pt x="228" y="0"/>
                  <a:pt x="166" y="50"/>
                  <a:pt x="149" y="118"/>
                </a:cubicBezTo>
                <a:cubicBezTo>
                  <a:pt x="139" y="115"/>
                  <a:pt x="128" y="113"/>
                  <a:pt x="117" y="113"/>
                </a:cubicBezTo>
                <a:cubicBezTo>
                  <a:pt x="52" y="113"/>
                  <a:pt x="0" y="165"/>
                  <a:pt x="0" y="230"/>
                </a:cubicBezTo>
                <a:cubicBezTo>
                  <a:pt x="0" y="294"/>
                  <a:pt x="52" y="346"/>
                  <a:pt x="117" y="346"/>
                </a:cubicBezTo>
                <a:cubicBezTo>
                  <a:pt x="169" y="346"/>
                  <a:pt x="169" y="346"/>
                  <a:pt x="169" y="346"/>
                </a:cubicBezTo>
                <a:cubicBezTo>
                  <a:pt x="458" y="346"/>
                  <a:pt x="458" y="346"/>
                  <a:pt x="458" y="346"/>
                </a:cubicBezTo>
                <a:cubicBezTo>
                  <a:pt x="485" y="346"/>
                  <a:pt x="485" y="346"/>
                  <a:pt x="485" y="346"/>
                </a:cubicBezTo>
                <a:cubicBezTo>
                  <a:pt x="545" y="346"/>
                  <a:pt x="594" y="298"/>
                  <a:pt x="594" y="238"/>
                </a:cubicBezTo>
                <a:cubicBezTo>
                  <a:pt x="594" y="179"/>
                  <a:pt x="545" y="130"/>
                  <a:pt x="485" y="1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206"/>
          <p:cNvSpPr>
            <a:spLocks/>
          </p:cNvSpPr>
          <p:nvPr/>
        </p:nvSpPr>
        <p:spPr bwMode="auto">
          <a:xfrm>
            <a:off x="549141" y="4460585"/>
            <a:ext cx="253511" cy="124290"/>
          </a:xfrm>
          <a:custGeom>
            <a:avLst/>
            <a:gdLst>
              <a:gd name="T0" fmla="*/ 520 w 609"/>
              <a:gd name="T1" fmla="*/ 121 h 299"/>
              <a:gd name="T2" fmla="*/ 510 w 609"/>
              <a:gd name="T3" fmla="*/ 122 h 299"/>
              <a:gd name="T4" fmla="*/ 364 w 609"/>
              <a:gd name="T5" fmla="*/ 0 h 299"/>
              <a:gd name="T6" fmla="*/ 221 w 609"/>
              <a:gd name="T7" fmla="*/ 104 h 299"/>
              <a:gd name="T8" fmla="*/ 182 w 609"/>
              <a:gd name="T9" fmla="*/ 95 h 299"/>
              <a:gd name="T10" fmla="*/ 92 w 609"/>
              <a:gd name="T11" fmla="*/ 164 h 299"/>
              <a:gd name="T12" fmla="*/ 70 w 609"/>
              <a:gd name="T13" fmla="*/ 160 h 299"/>
              <a:gd name="T14" fmla="*/ 0 w 609"/>
              <a:gd name="T15" fmla="*/ 230 h 299"/>
              <a:gd name="T16" fmla="*/ 70 w 609"/>
              <a:gd name="T17" fmla="*/ 299 h 299"/>
              <a:gd name="T18" fmla="*/ 260 w 609"/>
              <a:gd name="T19" fmla="*/ 299 h 299"/>
              <a:gd name="T20" fmla="*/ 273 w 609"/>
              <a:gd name="T21" fmla="*/ 299 h 299"/>
              <a:gd name="T22" fmla="*/ 520 w 609"/>
              <a:gd name="T23" fmla="*/ 299 h 299"/>
              <a:gd name="T24" fmla="*/ 609 w 609"/>
              <a:gd name="T25" fmla="*/ 210 h 299"/>
              <a:gd name="T26" fmla="*/ 520 w 609"/>
              <a:gd name="T27" fmla="*/ 121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09" h="299">
                <a:moveTo>
                  <a:pt x="520" y="121"/>
                </a:moveTo>
                <a:cubicBezTo>
                  <a:pt x="517" y="121"/>
                  <a:pt x="514" y="122"/>
                  <a:pt x="510" y="122"/>
                </a:cubicBezTo>
                <a:cubicBezTo>
                  <a:pt x="497" y="53"/>
                  <a:pt x="437" y="0"/>
                  <a:pt x="364" y="0"/>
                </a:cubicBezTo>
                <a:cubicBezTo>
                  <a:pt x="297" y="0"/>
                  <a:pt x="241" y="44"/>
                  <a:pt x="221" y="104"/>
                </a:cubicBezTo>
                <a:cubicBezTo>
                  <a:pt x="209" y="98"/>
                  <a:pt x="196" y="95"/>
                  <a:pt x="182" y="95"/>
                </a:cubicBezTo>
                <a:cubicBezTo>
                  <a:pt x="139" y="95"/>
                  <a:pt x="103" y="124"/>
                  <a:pt x="92" y="164"/>
                </a:cubicBezTo>
                <a:cubicBezTo>
                  <a:pt x="85" y="161"/>
                  <a:pt x="78" y="160"/>
                  <a:pt x="70" y="160"/>
                </a:cubicBezTo>
                <a:cubicBezTo>
                  <a:pt x="31" y="160"/>
                  <a:pt x="0" y="191"/>
                  <a:pt x="0" y="230"/>
                </a:cubicBezTo>
                <a:cubicBezTo>
                  <a:pt x="0" y="268"/>
                  <a:pt x="31" y="299"/>
                  <a:pt x="70" y="299"/>
                </a:cubicBezTo>
                <a:cubicBezTo>
                  <a:pt x="260" y="299"/>
                  <a:pt x="260" y="299"/>
                  <a:pt x="260" y="299"/>
                </a:cubicBezTo>
                <a:cubicBezTo>
                  <a:pt x="273" y="299"/>
                  <a:pt x="273" y="299"/>
                  <a:pt x="273" y="299"/>
                </a:cubicBezTo>
                <a:cubicBezTo>
                  <a:pt x="520" y="299"/>
                  <a:pt x="520" y="299"/>
                  <a:pt x="520" y="299"/>
                </a:cubicBezTo>
                <a:cubicBezTo>
                  <a:pt x="569" y="299"/>
                  <a:pt x="609" y="259"/>
                  <a:pt x="609" y="210"/>
                </a:cubicBezTo>
                <a:cubicBezTo>
                  <a:pt x="609" y="161"/>
                  <a:pt x="569" y="121"/>
                  <a:pt x="520" y="121"/>
                </a:cubicBezTo>
                <a:close/>
              </a:path>
            </a:pathLst>
          </a:custGeom>
          <a:solidFill>
            <a:srgbClr val="FF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22"/>
          <p:cNvSpPr>
            <a:spLocks/>
          </p:cNvSpPr>
          <p:nvPr/>
        </p:nvSpPr>
        <p:spPr bwMode="auto">
          <a:xfrm>
            <a:off x="-151656" y="3396775"/>
            <a:ext cx="625468" cy="306351"/>
          </a:xfrm>
          <a:custGeom>
            <a:avLst/>
            <a:gdLst>
              <a:gd name="T0" fmla="*/ 58 w 394"/>
              <a:gd name="T1" fmla="*/ 78 h 193"/>
              <a:gd name="T2" fmla="*/ 64 w 394"/>
              <a:gd name="T3" fmla="*/ 79 h 193"/>
              <a:gd name="T4" fmla="*/ 159 w 394"/>
              <a:gd name="T5" fmla="*/ 0 h 193"/>
              <a:gd name="T6" fmla="*/ 251 w 394"/>
              <a:gd name="T7" fmla="*/ 67 h 193"/>
              <a:gd name="T8" fmla="*/ 277 w 394"/>
              <a:gd name="T9" fmla="*/ 61 h 193"/>
              <a:gd name="T10" fmla="*/ 335 w 394"/>
              <a:gd name="T11" fmla="*/ 106 h 193"/>
              <a:gd name="T12" fmla="*/ 349 w 394"/>
              <a:gd name="T13" fmla="*/ 103 h 193"/>
              <a:gd name="T14" fmla="*/ 394 w 394"/>
              <a:gd name="T15" fmla="*/ 148 h 193"/>
              <a:gd name="T16" fmla="*/ 349 w 394"/>
              <a:gd name="T17" fmla="*/ 193 h 193"/>
              <a:gd name="T18" fmla="*/ 226 w 394"/>
              <a:gd name="T19" fmla="*/ 193 h 193"/>
              <a:gd name="T20" fmla="*/ 217 w 394"/>
              <a:gd name="T21" fmla="*/ 193 h 193"/>
              <a:gd name="T22" fmla="*/ 58 w 394"/>
              <a:gd name="T23" fmla="*/ 193 h 193"/>
              <a:gd name="T24" fmla="*/ 0 w 394"/>
              <a:gd name="T25" fmla="*/ 136 h 193"/>
              <a:gd name="T26" fmla="*/ 58 w 394"/>
              <a:gd name="T27" fmla="*/ 78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94" h="193">
                <a:moveTo>
                  <a:pt x="58" y="78"/>
                </a:moveTo>
                <a:cubicBezTo>
                  <a:pt x="60" y="78"/>
                  <a:pt x="62" y="79"/>
                  <a:pt x="64" y="79"/>
                </a:cubicBezTo>
                <a:cubicBezTo>
                  <a:pt x="73" y="34"/>
                  <a:pt x="112" y="0"/>
                  <a:pt x="159" y="0"/>
                </a:cubicBezTo>
                <a:cubicBezTo>
                  <a:pt x="202" y="0"/>
                  <a:pt x="238" y="28"/>
                  <a:pt x="251" y="67"/>
                </a:cubicBezTo>
                <a:cubicBezTo>
                  <a:pt x="259" y="64"/>
                  <a:pt x="267" y="61"/>
                  <a:pt x="277" y="61"/>
                </a:cubicBezTo>
                <a:cubicBezTo>
                  <a:pt x="304" y="61"/>
                  <a:pt x="328" y="80"/>
                  <a:pt x="335" y="106"/>
                </a:cubicBezTo>
                <a:cubicBezTo>
                  <a:pt x="339" y="104"/>
                  <a:pt x="344" y="103"/>
                  <a:pt x="349" y="103"/>
                </a:cubicBezTo>
                <a:cubicBezTo>
                  <a:pt x="374" y="103"/>
                  <a:pt x="394" y="123"/>
                  <a:pt x="394" y="148"/>
                </a:cubicBezTo>
                <a:cubicBezTo>
                  <a:pt x="394" y="173"/>
                  <a:pt x="374" y="193"/>
                  <a:pt x="349" y="193"/>
                </a:cubicBezTo>
                <a:cubicBezTo>
                  <a:pt x="226" y="193"/>
                  <a:pt x="226" y="193"/>
                  <a:pt x="226" y="193"/>
                </a:cubicBezTo>
                <a:cubicBezTo>
                  <a:pt x="217" y="193"/>
                  <a:pt x="217" y="193"/>
                  <a:pt x="217" y="193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6" y="193"/>
                  <a:pt x="0" y="168"/>
                  <a:pt x="0" y="136"/>
                </a:cubicBezTo>
                <a:cubicBezTo>
                  <a:pt x="0" y="104"/>
                  <a:pt x="26" y="78"/>
                  <a:pt x="58" y="7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1" name="Freeform 199"/>
          <p:cNvSpPr>
            <a:spLocks/>
          </p:cNvSpPr>
          <p:nvPr/>
        </p:nvSpPr>
        <p:spPr bwMode="auto">
          <a:xfrm flipH="1">
            <a:off x="3094757" y="4495643"/>
            <a:ext cx="198364" cy="115612"/>
          </a:xfrm>
          <a:custGeom>
            <a:avLst/>
            <a:gdLst>
              <a:gd name="T0" fmla="*/ 77 w 419"/>
              <a:gd name="T1" fmla="*/ 92 h 244"/>
              <a:gd name="T2" fmla="*/ 98 w 419"/>
              <a:gd name="T3" fmla="*/ 95 h 244"/>
              <a:gd name="T4" fmla="*/ 207 w 419"/>
              <a:gd name="T5" fmla="*/ 0 h 244"/>
              <a:gd name="T6" fmla="*/ 314 w 419"/>
              <a:gd name="T7" fmla="*/ 83 h 244"/>
              <a:gd name="T8" fmla="*/ 337 w 419"/>
              <a:gd name="T9" fmla="*/ 80 h 244"/>
              <a:gd name="T10" fmla="*/ 419 w 419"/>
              <a:gd name="T11" fmla="*/ 162 h 244"/>
              <a:gd name="T12" fmla="*/ 337 w 419"/>
              <a:gd name="T13" fmla="*/ 244 h 244"/>
              <a:gd name="T14" fmla="*/ 300 w 419"/>
              <a:gd name="T15" fmla="*/ 244 h 244"/>
              <a:gd name="T16" fmla="*/ 96 w 419"/>
              <a:gd name="T17" fmla="*/ 244 h 244"/>
              <a:gd name="T18" fmla="*/ 77 w 419"/>
              <a:gd name="T19" fmla="*/ 244 h 244"/>
              <a:gd name="T20" fmla="*/ 0 w 419"/>
              <a:gd name="T21" fmla="*/ 168 h 244"/>
              <a:gd name="T22" fmla="*/ 77 w 419"/>
              <a:gd name="T23" fmla="*/ 9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9" h="244">
                <a:moveTo>
                  <a:pt x="77" y="92"/>
                </a:moveTo>
                <a:cubicBezTo>
                  <a:pt x="84" y="92"/>
                  <a:pt x="91" y="93"/>
                  <a:pt x="98" y="95"/>
                </a:cubicBezTo>
                <a:cubicBezTo>
                  <a:pt x="105" y="41"/>
                  <a:pt x="151" y="0"/>
                  <a:pt x="207" y="0"/>
                </a:cubicBezTo>
                <a:cubicBezTo>
                  <a:pt x="259" y="0"/>
                  <a:pt x="302" y="35"/>
                  <a:pt x="314" y="83"/>
                </a:cubicBezTo>
                <a:cubicBezTo>
                  <a:pt x="321" y="81"/>
                  <a:pt x="329" y="80"/>
                  <a:pt x="337" y="80"/>
                </a:cubicBezTo>
                <a:cubicBezTo>
                  <a:pt x="382" y="80"/>
                  <a:pt x="419" y="117"/>
                  <a:pt x="419" y="162"/>
                </a:cubicBezTo>
                <a:cubicBezTo>
                  <a:pt x="419" y="208"/>
                  <a:pt x="382" y="244"/>
                  <a:pt x="337" y="244"/>
                </a:cubicBezTo>
                <a:cubicBezTo>
                  <a:pt x="300" y="244"/>
                  <a:pt x="300" y="244"/>
                  <a:pt x="300" y="244"/>
                </a:cubicBezTo>
                <a:cubicBezTo>
                  <a:pt x="96" y="244"/>
                  <a:pt x="96" y="244"/>
                  <a:pt x="96" y="244"/>
                </a:cubicBezTo>
                <a:cubicBezTo>
                  <a:pt x="77" y="244"/>
                  <a:pt x="77" y="244"/>
                  <a:pt x="77" y="244"/>
                </a:cubicBezTo>
                <a:cubicBezTo>
                  <a:pt x="34" y="244"/>
                  <a:pt x="0" y="210"/>
                  <a:pt x="0" y="168"/>
                </a:cubicBezTo>
                <a:cubicBezTo>
                  <a:pt x="0" y="126"/>
                  <a:pt x="34" y="92"/>
                  <a:pt x="77" y="9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 flipH="1">
            <a:off x="8252696" y="4698153"/>
            <a:ext cx="983259" cy="456472"/>
            <a:chOff x="5326379" y="4620128"/>
            <a:chExt cx="1298071" cy="602622"/>
          </a:xfrm>
        </p:grpSpPr>
        <p:sp>
          <p:nvSpPr>
            <p:cNvPr id="1188" name="Freeform 186"/>
            <p:cNvSpPr>
              <a:spLocks/>
            </p:cNvSpPr>
            <p:nvPr/>
          </p:nvSpPr>
          <p:spPr bwMode="auto">
            <a:xfrm>
              <a:off x="5326379" y="4620128"/>
              <a:ext cx="1298071" cy="602622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9" name="Freeform 187"/>
            <p:cNvSpPr>
              <a:spLocks/>
            </p:cNvSpPr>
            <p:nvPr/>
          </p:nvSpPr>
          <p:spPr bwMode="auto">
            <a:xfrm>
              <a:off x="5566371" y="4620128"/>
              <a:ext cx="781484" cy="418100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0" name="Freeform 188"/>
            <p:cNvSpPr>
              <a:spLocks/>
            </p:cNvSpPr>
            <p:nvPr/>
          </p:nvSpPr>
          <p:spPr bwMode="auto">
            <a:xfrm>
              <a:off x="5326379" y="4620128"/>
              <a:ext cx="650545" cy="602622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1" name="Freeform 189"/>
            <p:cNvSpPr>
              <a:spLocks/>
            </p:cNvSpPr>
            <p:nvPr/>
          </p:nvSpPr>
          <p:spPr bwMode="auto">
            <a:xfrm>
              <a:off x="5566371" y="4620128"/>
              <a:ext cx="410553" cy="40451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 flipH="1">
            <a:off x="6703919" y="4982374"/>
            <a:ext cx="214039" cy="172575"/>
            <a:chOff x="7106699" y="4752954"/>
            <a:chExt cx="564888" cy="455457"/>
          </a:xfrm>
        </p:grpSpPr>
        <p:sp>
          <p:nvSpPr>
            <p:cNvPr id="12" name="Freeform 212"/>
            <p:cNvSpPr>
              <a:spLocks/>
            </p:cNvSpPr>
            <p:nvPr/>
          </p:nvSpPr>
          <p:spPr bwMode="auto">
            <a:xfrm>
              <a:off x="7106699" y="4752954"/>
              <a:ext cx="564888" cy="455457"/>
            </a:xfrm>
            <a:custGeom>
              <a:avLst/>
              <a:gdLst>
                <a:gd name="T0" fmla="*/ 0 w 1497"/>
                <a:gd name="T1" fmla="*/ 1207 h 1207"/>
                <a:gd name="T2" fmla="*/ 752 w 1497"/>
                <a:gd name="T3" fmla="*/ 0 h 1207"/>
                <a:gd name="T4" fmla="*/ 1497 w 1497"/>
                <a:gd name="T5" fmla="*/ 1207 h 1207"/>
                <a:gd name="T6" fmla="*/ 0 w 1497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7" h="1207">
                  <a:moveTo>
                    <a:pt x="0" y="1207"/>
                  </a:moveTo>
                  <a:lnTo>
                    <a:pt x="752" y="0"/>
                  </a:lnTo>
                  <a:lnTo>
                    <a:pt x="1497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13"/>
            <p:cNvSpPr>
              <a:spLocks/>
            </p:cNvSpPr>
            <p:nvPr/>
          </p:nvSpPr>
          <p:spPr bwMode="auto">
            <a:xfrm>
              <a:off x="7106699" y="4752954"/>
              <a:ext cx="283764" cy="455457"/>
            </a:xfrm>
            <a:custGeom>
              <a:avLst/>
              <a:gdLst>
                <a:gd name="T0" fmla="*/ 0 w 752"/>
                <a:gd name="T1" fmla="*/ 1207 h 1207"/>
                <a:gd name="T2" fmla="*/ 752 w 752"/>
                <a:gd name="T3" fmla="*/ 0 h 1207"/>
                <a:gd name="T4" fmla="*/ 752 w 752"/>
                <a:gd name="T5" fmla="*/ 1207 h 1207"/>
                <a:gd name="T6" fmla="*/ 0 w 752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2" h="1207">
                  <a:moveTo>
                    <a:pt x="0" y="1207"/>
                  </a:moveTo>
                  <a:lnTo>
                    <a:pt x="752" y="0"/>
                  </a:lnTo>
                  <a:lnTo>
                    <a:pt x="752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45" name="组合 1244"/>
          <p:cNvGrpSpPr/>
          <p:nvPr/>
        </p:nvGrpSpPr>
        <p:grpSpPr>
          <a:xfrm flipH="1">
            <a:off x="6800226" y="4783292"/>
            <a:ext cx="753561" cy="360366"/>
            <a:chOff x="2919899" y="4674312"/>
            <a:chExt cx="1638404" cy="783513"/>
          </a:xfrm>
        </p:grpSpPr>
        <p:sp>
          <p:nvSpPr>
            <p:cNvPr id="25" name="Freeform 225"/>
            <p:cNvSpPr>
              <a:spLocks/>
            </p:cNvSpPr>
            <p:nvPr/>
          </p:nvSpPr>
          <p:spPr bwMode="auto">
            <a:xfrm>
              <a:off x="2919899" y="4674312"/>
              <a:ext cx="1638404" cy="783513"/>
            </a:xfrm>
            <a:custGeom>
              <a:avLst/>
              <a:gdLst>
                <a:gd name="T0" fmla="*/ 0 w 1997"/>
                <a:gd name="T1" fmla="*/ 955 h 955"/>
                <a:gd name="T2" fmla="*/ 1002 w 1997"/>
                <a:gd name="T3" fmla="*/ 0 h 955"/>
                <a:gd name="T4" fmla="*/ 1997 w 1997"/>
                <a:gd name="T5" fmla="*/ 955 h 955"/>
                <a:gd name="T6" fmla="*/ 0 w 1997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7" h="955">
                  <a:moveTo>
                    <a:pt x="0" y="955"/>
                  </a:moveTo>
                  <a:lnTo>
                    <a:pt x="1002" y="0"/>
                  </a:lnTo>
                  <a:lnTo>
                    <a:pt x="1997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26"/>
            <p:cNvSpPr>
              <a:spLocks/>
            </p:cNvSpPr>
            <p:nvPr/>
          </p:nvSpPr>
          <p:spPr bwMode="auto">
            <a:xfrm>
              <a:off x="2919899" y="4674312"/>
              <a:ext cx="822073" cy="783513"/>
            </a:xfrm>
            <a:custGeom>
              <a:avLst/>
              <a:gdLst>
                <a:gd name="T0" fmla="*/ 0 w 1002"/>
                <a:gd name="T1" fmla="*/ 955 h 955"/>
                <a:gd name="T2" fmla="*/ 1002 w 1002"/>
                <a:gd name="T3" fmla="*/ 0 h 955"/>
                <a:gd name="T4" fmla="*/ 1002 w 1002"/>
                <a:gd name="T5" fmla="*/ 955 h 955"/>
                <a:gd name="T6" fmla="*/ 0 w 1002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2" h="955">
                  <a:moveTo>
                    <a:pt x="0" y="955"/>
                  </a:moveTo>
                  <a:lnTo>
                    <a:pt x="1002" y="0"/>
                  </a:lnTo>
                  <a:lnTo>
                    <a:pt x="1002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 flipH="1">
            <a:off x="7239612" y="4176098"/>
            <a:ext cx="1298449" cy="990343"/>
            <a:chOff x="6035790" y="4230520"/>
            <a:chExt cx="1298449" cy="990343"/>
          </a:xfrm>
        </p:grpSpPr>
        <p:grpSp>
          <p:nvGrpSpPr>
            <p:cNvPr id="49" name="组合 48"/>
            <p:cNvGrpSpPr/>
            <p:nvPr/>
          </p:nvGrpSpPr>
          <p:grpSpPr>
            <a:xfrm>
              <a:off x="6035790" y="4314100"/>
              <a:ext cx="1298449" cy="906763"/>
              <a:chOff x="6035790" y="4314100"/>
              <a:chExt cx="1298449" cy="906763"/>
            </a:xfrm>
          </p:grpSpPr>
          <p:sp>
            <p:nvSpPr>
              <p:cNvPr id="7" name="Freeform 207"/>
              <p:cNvSpPr>
                <a:spLocks/>
              </p:cNvSpPr>
              <p:nvPr/>
            </p:nvSpPr>
            <p:spPr bwMode="auto">
              <a:xfrm>
                <a:off x="6035790" y="4314100"/>
                <a:ext cx="1298449" cy="906763"/>
              </a:xfrm>
              <a:custGeom>
                <a:avLst/>
                <a:gdLst>
                  <a:gd name="T0" fmla="*/ 0 w 3441"/>
                  <a:gd name="T1" fmla="*/ 2403 h 2403"/>
                  <a:gd name="T2" fmla="*/ 1725 w 3441"/>
                  <a:gd name="T3" fmla="*/ 0 h 2403"/>
                  <a:gd name="T4" fmla="*/ 3441 w 3441"/>
                  <a:gd name="T5" fmla="*/ 2403 h 2403"/>
                  <a:gd name="T6" fmla="*/ 0 w 3441"/>
                  <a:gd name="T7" fmla="*/ 2403 h 2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41" h="2403">
                    <a:moveTo>
                      <a:pt x="0" y="2403"/>
                    </a:moveTo>
                    <a:lnTo>
                      <a:pt x="1725" y="0"/>
                    </a:lnTo>
                    <a:lnTo>
                      <a:pt x="3441" y="2403"/>
                    </a:lnTo>
                    <a:lnTo>
                      <a:pt x="0" y="2403"/>
                    </a:lnTo>
                    <a:close/>
                  </a:path>
                </a:pathLst>
              </a:custGeom>
              <a:solidFill>
                <a:srgbClr val="DACD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208"/>
              <p:cNvSpPr>
                <a:spLocks/>
              </p:cNvSpPr>
              <p:nvPr/>
            </p:nvSpPr>
            <p:spPr bwMode="auto">
              <a:xfrm>
                <a:off x="6276537" y="4314100"/>
                <a:ext cx="781107" cy="628659"/>
              </a:xfrm>
              <a:custGeom>
                <a:avLst/>
                <a:gdLst>
                  <a:gd name="T0" fmla="*/ 332 w 876"/>
                  <a:gd name="T1" fmla="*/ 539 h 705"/>
                  <a:gd name="T2" fmla="*/ 405 w 876"/>
                  <a:gd name="T3" fmla="*/ 682 h 705"/>
                  <a:gd name="T4" fmla="*/ 494 w 876"/>
                  <a:gd name="T5" fmla="*/ 518 h 705"/>
                  <a:gd name="T6" fmla="*/ 595 w 876"/>
                  <a:gd name="T7" fmla="*/ 631 h 705"/>
                  <a:gd name="T8" fmla="*/ 702 w 876"/>
                  <a:gd name="T9" fmla="*/ 557 h 705"/>
                  <a:gd name="T10" fmla="*/ 796 w 876"/>
                  <a:gd name="T11" fmla="*/ 633 h 705"/>
                  <a:gd name="T12" fmla="*/ 876 w 876"/>
                  <a:gd name="T13" fmla="*/ 583 h 705"/>
                  <a:gd name="T14" fmla="*/ 876 w 876"/>
                  <a:gd name="T15" fmla="*/ 583 h 705"/>
                  <a:gd name="T16" fmla="*/ 460 w 876"/>
                  <a:gd name="T17" fmla="*/ 0 h 705"/>
                  <a:gd name="T18" fmla="*/ 0 w 876"/>
                  <a:gd name="T19" fmla="*/ 642 h 705"/>
                  <a:gd name="T20" fmla="*/ 7 w 876"/>
                  <a:gd name="T21" fmla="*/ 647 h 705"/>
                  <a:gd name="T22" fmla="*/ 112 w 876"/>
                  <a:gd name="T23" fmla="*/ 584 h 705"/>
                  <a:gd name="T24" fmla="*/ 179 w 876"/>
                  <a:gd name="T25" fmla="*/ 705 h 705"/>
                  <a:gd name="T26" fmla="*/ 332 w 876"/>
                  <a:gd name="T27" fmla="*/ 539 h 7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76" h="705">
                    <a:moveTo>
                      <a:pt x="332" y="539"/>
                    </a:moveTo>
                    <a:cubicBezTo>
                      <a:pt x="405" y="682"/>
                      <a:pt x="405" y="682"/>
                      <a:pt x="405" y="682"/>
                    </a:cubicBezTo>
                    <a:cubicBezTo>
                      <a:pt x="494" y="518"/>
                      <a:pt x="494" y="518"/>
                      <a:pt x="494" y="518"/>
                    </a:cubicBezTo>
                    <a:cubicBezTo>
                      <a:pt x="595" y="631"/>
                      <a:pt x="595" y="631"/>
                      <a:pt x="595" y="631"/>
                    </a:cubicBezTo>
                    <a:cubicBezTo>
                      <a:pt x="702" y="557"/>
                      <a:pt x="702" y="557"/>
                      <a:pt x="702" y="557"/>
                    </a:cubicBezTo>
                    <a:cubicBezTo>
                      <a:pt x="702" y="557"/>
                      <a:pt x="787" y="636"/>
                      <a:pt x="796" y="633"/>
                    </a:cubicBezTo>
                    <a:cubicBezTo>
                      <a:pt x="806" y="631"/>
                      <a:pt x="876" y="583"/>
                      <a:pt x="876" y="583"/>
                    </a:cubicBezTo>
                    <a:cubicBezTo>
                      <a:pt x="876" y="583"/>
                      <a:pt x="876" y="583"/>
                      <a:pt x="876" y="583"/>
                    </a:cubicBezTo>
                    <a:cubicBezTo>
                      <a:pt x="460" y="0"/>
                      <a:pt x="460" y="0"/>
                      <a:pt x="460" y="0"/>
                    </a:cubicBezTo>
                    <a:cubicBezTo>
                      <a:pt x="0" y="642"/>
                      <a:pt x="0" y="642"/>
                      <a:pt x="0" y="642"/>
                    </a:cubicBezTo>
                    <a:cubicBezTo>
                      <a:pt x="7" y="647"/>
                      <a:pt x="7" y="647"/>
                      <a:pt x="7" y="647"/>
                    </a:cubicBezTo>
                    <a:cubicBezTo>
                      <a:pt x="112" y="584"/>
                      <a:pt x="112" y="584"/>
                      <a:pt x="112" y="584"/>
                    </a:cubicBezTo>
                    <a:cubicBezTo>
                      <a:pt x="179" y="705"/>
                      <a:pt x="179" y="705"/>
                      <a:pt x="179" y="705"/>
                    </a:cubicBezTo>
                    <a:lnTo>
                      <a:pt x="332" y="5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209"/>
              <p:cNvSpPr>
                <a:spLocks/>
              </p:cNvSpPr>
              <p:nvPr/>
            </p:nvSpPr>
            <p:spPr bwMode="auto">
              <a:xfrm>
                <a:off x="6035790" y="4314100"/>
                <a:ext cx="650922" cy="906763"/>
              </a:xfrm>
              <a:custGeom>
                <a:avLst/>
                <a:gdLst>
                  <a:gd name="T0" fmla="*/ 0 w 1725"/>
                  <a:gd name="T1" fmla="*/ 2403 h 2403"/>
                  <a:gd name="T2" fmla="*/ 1725 w 1725"/>
                  <a:gd name="T3" fmla="*/ 0 h 2403"/>
                  <a:gd name="T4" fmla="*/ 1725 w 1725"/>
                  <a:gd name="T5" fmla="*/ 2403 h 2403"/>
                  <a:gd name="T6" fmla="*/ 0 w 1725"/>
                  <a:gd name="T7" fmla="*/ 2403 h 2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25" h="2403">
                    <a:moveTo>
                      <a:pt x="0" y="2403"/>
                    </a:moveTo>
                    <a:lnTo>
                      <a:pt x="1725" y="0"/>
                    </a:lnTo>
                    <a:lnTo>
                      <a:pt x="1725" y="2403"/>
                    </a:lnTo>
                    <a:lnTo>
                      <a:pt x="0" y="2403"/>
                    </a:lnTo>
                    <a:close/>
                  </a:path>
                </a:pathLst>
              </a:custGeom>
              <a:solidFill>
                <a:srgbClr val="B998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210"/>
              <p:cNvSpPr>
                <a:spLocks/>
              </p:cNvSpPr>
              <p:nvPr/>
            </p:nvSpPr>
            <p:spPr bwMode="auto">
              <a:xfrm>
                <a:off x="6276537" y="4314100"/>
                <a:ext cx="410175" cy="628659"/>
              </a:xfrm>
              <a:custGeom>
                <a:avLst/>
                <a:gdLst>
                  <a:gd name="T0" fmla="*/ 16 w 1087"/>
                  <a:gd name="T1" fmla="*/ 1529 h 1666"/>
                  <a:gd name="T2" fmla="*/ 222 w 1087"/>
                  <a:gd name="T3" fmla="*/ 1467 h 1666"/>
                  <a:gd name="T4" fmla="*/ 423 w 1087"/>
                  <a:gd name="T5" fmla="*/ 1666 h 1666"/>
                  <a:gd name="T6" fmla="*/ 785 w 1087"/>
                  <a:gd name="T7" fmla="*/ 1274 h 1666"/>
                  <a:gd name="T8" fmla="*/ 957 w 1087"/>
                  <a:gd name="T9" fmla="*/ 1612 h 1666"/>
                  <a:gd name="T10" fmla="*/ 1087 w 1087"/>
                  <a:gd name="T11" fmla="*/ 1371 h 1666"/>
                  <a:gd name="T12" fmla="*/ 1087 w 1087"/>
                  <a:gd name="T13" fmla="*/ 0 h 1666"/>
                  <a:gd name="T14" fmla="*/ 0 w 1087"/>
                  <a:gd name="T15" fmla="*/ 1517 h 1666"/>
                  <a:gd name="T16" fmla="*/ 16 w 1087"/>
                  <a:gd name="T17" fmla="*/ 1529 h 1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7" h="1666">
                    <a:moveTo>
                      <a:pt x="16" y="1529"/>
                    </a:moveTo>
                    <a:lnTo>
                      <a:pt x="222" y="1467"/>
                    </a:lnTo>
                    <a:lnTo>
                      <a:pt x="423" y="1666"/>
                    </a:lnTo>
                    <a:lnTo>
                      <a:pt x="785" y="1274"/>
                    </a:lnTo>
                    <a:lnTo>
                      <a:pt x="957" y="1612"/>
                    </a:lnTo>
                    <a:lnTo>
                      <a:pt x="1087" y="1371"/>
                    </a:lnTo>
                    <a:lnTo>
                      <a:pt x="1087" y="0"/>
                    </a:lnTo>
                    <a:lnTo>
                      <a:pt x="0" y="1517"/>
                    </a:lnTo>
                    <a:lnTo>
                      <a:pt x="16" y="1529"/>
                    </a:lnTo>
                    <a:close/>
                  </a:path>
                </a:pathLst>
              </a:custGeom>
              <a:solidFill>
                <a:srgbClr val="CDB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231" name="Group 267"/>
            <p:cNvGrpSpPr>
              <a:grpSpLocks noChangeAspect="1"/>
            </p:cNvGrpSpPr>
            <p:nvPr/>
          </p:nvGrpSpPr>
          <p:grpSpPr bwMode="auto">
            <a:xfrm>
              <a:off x="6674984" y="4230520"/>
              <a:ext cx="79681" cy="97674"/>
              <a:chOff x="2540" y="1202"/>
              <a:chExt cx="682" cy="836"/>
            </a:xfrm>
          </p:grpSpPr>
          <p:sp>
            <p:nvSpPr>
              <p:cNvPr id="1233" name="Freeform 268"/>
              <p:cNvSpPr>
                <a:spLocks/>
              </p:cNvSpPr>
              <p:nvPr/>
            </p:nvSpPr>
            <p:spPr bwMode="auto">
              <a:xfrm>
                <a:off x="2540" y="1969"/>
                <a:ext cx="174" cy="69"/>
              </a:xfrm>
              <a:custGeom>
                <a:avLst/>
                <a:gdLst>
                  <a:gd name="T0" fmla="*/ 73 w 73"/>
                  <a:gd name="T1" fmla="*/ 22 h 29"/>
                  <a:gd name="T2" fmla="*/ 66 w 73"/>
                  <a:gd name="T3" fmla="*/ 29 h 29"/>
                  <a:gd name="T4" fmla="*/ 7 w 73"/>
                  <a:gd name="T5" fmla="*/ 29 h 29"/>
                  <a:gd name="T6" fmla="*/ 0 w 73"/>
                  <a:gd name="T7" fmla="*/ 22 h 29"/>
                  <a:gd name="T8" fmla="*/ 0 w 73"/>
                  <a:gd name="T9" fmla="*/ 7 h 29"/>
                  <a:gd name="T10" fmla="*/ 7 w 73"/>
                  <a:gd name="T11" fmla="*/ 0 h 29"/>
                  <a:gd name="T12" fmla="*/ 66 w 73"/>
                  <a:gd name="T13" fmla="*/ 0 h 29"/>
                  <a:gd name="T14" fmla="*/ 73 w 73"/>
                  <a:gd name="T15" fmla="*/ 7 h 29"/>
                  <a:gd name="T16" fmla="*/ 73 w 73"/>
                  <a:gd name="T17" fmla="*/ 2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" h="29">
                    <a:moveTo>
                      <a:pt x="73" y="22"/>
                    </a:moveTo>
                    <a:cubicBezTo>
                      <a:pt x="73" y="26"/>
                      <a:pt x="70" y="29"/>
                      <a:pt x="66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3" y="29"/>
                      <a:pt x="0" y="26"/>
                      <a:pt x="0" y="2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3"/>
                      <a:pt x="73" y="7"/>
                    </a:cubicBezTo>
                    <a:cubicBezTo>
                      <a:pt x="73" y="22"/>
                      <a:pt x="73" y="22"/>
                      <a:pt x="73" y="22"/>
                    </a:cubicBezTo>
                  </a:path>
                </a:pathLst>
              </a:custGeom>
              <a:solidFill>
                <a:srgbClr val="F2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4" name="Freeform 269"/>
              <p:cNvSpPr>
                <a:spLocks/>
              </p:cNvSpPr>
              <p:nvPr/>
            </p:nvSpPr>
            <p:spPr bwMode="auto">
              <a:xfrm>
                <a:off x="2576" y="1202"/>
                <a:ext cx="100" cy="831"/>
              </a:xfrm>
              <a:custGeom>
                <a:avLst/>
                <a:gdLst>
                  <a:gd name="T0" fmla="*/ 42 w 42"/>
                  <a:gd name="T1" fmla="*/ 322 h 349"/>
                  <a:gd name="T2" fmla="*/ 21 w 42"/>
                  <a:gd name="T3" fmla="*/ 349 h 349"/>
                  <a:gd name="T4" fmla="*/ 0 w 42"/>
                  <a:gd name="T5" fmla="*/ 322 h 349"/>
                  <a:gd name="T6" fmla="*/ 0 w 42"/>
                  <a:gd name="T7" fmla="*/ 27 h 349"/>
                  <a:gd name="T8" fmla="*/ 21 w 42"/>
                  <a:gd name="T9" fmla="*/ 0 h 349"/>
                  <a:gd name="T10" fmla="*/ 42 w 42"/>
                  <a:gd name="T11" fmla="*/ 27 h 349"/>
                  <a:gd name="T12" fmla="*/ 42 w 42"/>
                  <a:gd name="T13" fmla="*/ 322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49">
                    <a:moveTo>
                      <a:pt x="42" y="322"/>
                    </a:moveTo>
                    <a:cubicBezTo>
                      <a:pt x="42" y="337"/>
                      <a:pt x="34" y="349"/>
                      <a:pt x="21" y="349"/>
                    </a:cubicBezTo>
                    <a:cubicBezTo>
                      <a:pt x="8" y="349"/>
                      <a:pt x="0" y="337"/>
                      <a:pt x="0" y="322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2"/>
                      <a:pt x="8" y="0"/>
                      <a:pt x="21" y="0"/>
                    </a:cubicBezTo>
                    <a:cubicBezTo>
                      <a:pt x="34" y="0"/>
                      <a:pt x="42" y="12"/>
                      <a:pt x="42" y="27"/>
                    </a:cubicBezTo>
                    <a:cubicBezTo>
                      <a:pt x="42" y="322"/>
                      <a:pt x="42" y="322"/>
                      <a:pt x="42" y="322"/>
                    </a:cubicBezTo>
                  </a:path>
                </a:pathLst>
              </a:custGeom>
              <a:solidFill>
                <a:srgbClr val="F2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5" name="Rectangle 270"/>
              <p:cNvSpPr>
                <a:spLocks noChangeArrowheads="1"/>
              </p:cNvSpPr>
              <p:nvPr/>
            </p:nvSpPr>
            <p:spPr bwMode="auto">
              <a:xfrm>
                <a:off x="2576" y="1957"/>
                <a:ext cx="100" cy="12"/>
              </a:xfrm>
              <a:prstGeom prst="rect">
                <a:avLst/>
              </a:pr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6" name="Rectangle 271"/>
              <p:cNvSpPr>
                <a:spLocks noChangeArrowheads="1"/>
              </p:cNvSpPr>
              <p:nvPr/>
            </p:nvSpPr>
            <p:spPr bwMode="auto">
              <a:xfrm>
                <a:off x="2576" y="1957"/>
                <a:ext cx="100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7" name="Freeform 272"/>
              <p:cNvSpPr>
                <a:spLocks/>
              </p:cNvSpPr>
              <p:nvPr/>
            </p:nvSpPr>
            <p:spPr bwMode="auto">
              <a:xfrm>
                <a:off x="2626" y="1969"/>
                <a:ext cx="88" cy="69"/>
              </a:xfrm>
              <a:custGeom>
                <a:avLst/>
                <a:gdLst>
                  <a:gd name="T0" fmla="*/ 30 w 37"/>
                  <a:gd name="T1" fmla="*/ 0 h 29"/>
                  <a:gd name="T2" fmla="*/ 21 w 37"/>
                  <a:gd name="T3" fmla="*/ 0 h 29"/>
                  <a:gd name="T4" fmla="*/ 0 w 37"/>
                  <a:gd name="T5" fmla="*/ 27 h 29"/>
                  <a:gd name="T6" fmla="*/ 0 w 37"/>
                  <a:gd name="T7" fmla="*/ 29 h 29"/>
                  <a:gd name="T8" fmla="*/ 30 w 37"/>
                  <a:gd name="T9" fmla="*/ 29 h 29"/>
                  <a:gd name="T10" fmla="*/ 37 w 37"/>
                  <a:gd name="T11" fmla="*/ 22 h 29"/>
                  <a:gd name="T12" fmla="*/ 37 w 37"/>
                  <a:gd name="T13" fmla="*/ 7 h 29"/>
                  <a:gd name="T14" fmla="*/ 30 w 37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29">
                    <a:moveTo>
                      <a:pt x="30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15"/>
                      <a:pt x="13" y="27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4" y="29"/>
                      <a:pt x="37" y="26"/>
                      <a:pt x="37" y="22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3"/>
                      <a:pt x="34" y="0"/>
                      <a:pt x="30" y="0"/>
                    </a:cubicBezTo>
                  </a:path>
                </a:pathLst>
              </a:custGeom>
              <a:solidFill>
                <a:srgbClr val="C7CA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8" name="Freeform 273"/>
              <p:cNvSpPr>
                <a:spLocks noEditPoints="1"/>
              </p:cNvSpPr>
              <p:nvPr/>
            </p:nvSpPr>
            <p:spPr bwMode="auto">
              <a:xfrm>
                <a:off x="2626" y="1202"/>
                <a:ext cx="50" cy="831"/>
              </a:xfrm>
              <a:custGeom>
                <a:avLst/>
                <a:gdLst>
                  <a:gd name="T0" fmla="*/ 21 w 21"/>
                  <a:gd name="T1" fmla="*/ 322 h 349"/>
                  <a:gd name="T2" fmla="*/ 0 w 21"/>
                  <a:gd name="T3" fmla="*/ 322 h 349"/>
                  <a:gd name="T4" fmla="*/ 0 w 21"/>
                  <a:gd name="T5" fmla="*/ 349 h 349"/>
                  <a:gd name="T6" fmla="*/ 21 w 21"/>
                  <a:gd name="T7" fmla="*/ 322 h 349"/>
                  <a:gd name="T8" fmla="*/ 21 w 21"/>
                  <a:gd name="T9" fmla="*/ 322 h 349"/>
                  <a:gd name="T10" fmla="*/ 0 w 21"/>
                  <a:gd name="T11" fmla="*/ 0 h 349"/>
                  <a:gd name="T12" fmla="*/ 0 w 21"/>
                  <a:gd name="T13" fmla="*/ 317 h 349"/>
                  <a:gd name="T14" fmla="*/ 21 w 21"/>
                  <a:gd name="T15" fmla="*/ 317 h 349"/>
                  <a:gd name="T16" fmla="*/ 21 w 21"/>
                  <a:gd name="T17" fmla="*/ 27 h 349"/>
                  <a:gd name="T18" fmla="*/ 0 w 21"/>
                  <a:gd name="T19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349">
                    <a:moveTo>
                      <a:pt x="21" y="322"/>
                    </a:moveTo>
                    <a:cubicBezTo>
                      <a:pt x="0" y="322"/>
                      <a:pt x="0" y="322"/>
                      <a:pt x="0" y="322"/>
                    </a:cubicBezTo>
                    <a:cubicBezTo>
                      <a:pt x="0" y="349"/>
                      <a:pt x="0" y="349"/>
                      <a:pt x="0" y="349"/>
                    </a:cubicBezTo>
                    <a:cubicBezTo>
                      <a:pt x="13" y="349"/>
                      <a:pt x="21" y="337"/>
                      <a:pt x="21" y="322"/>
                    </a:cubicBezTo>
                    <a:cubicBezTo>
                      <a:pt x="21" y="322"/>
                      <a:pt x="21" y="322"/>
                      <a:pt x="21" y="322"/>
                    </a:cubicBezTo>
                    <a:moveTo>
                      <a:pt x="0" y="0"/>
                    </a:moveTo>
                    <a:cubicBezTo>
                      <a:pt x="0" y="317"/>
                      <a:pt x="0" y="317"/>
                      <a:pt x="0" y="317"/>
                    </a:cubicBezTo>
                    <a:cubicBezTo>
                      <a:pt x="21" y="317"/>
                      <a:pt x="21" y="317"/>
                      <a:pt x="21" y="31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12"/>
                      <a:pt x="13" y="0"/>
                      <a:pt x="0" y="0"/>
                    </a:cubicBezTo>
                  </a:path>
                </a:pathLst>
              </a:custGeom>
              <a:solidFill>
                <a:srgbClr val="C7CA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9" name="Freeform 274"/>
              <p:cNvSpPr>
                <a:spLocks/>
              </p:cNvSpPr>
              <p:nvPr/>
            </p:nvSpPr>
            <p:spPr bwMode="auto">
              <a:xfrm>
                <a:off x="2626" y="1957"/>
                <a:ext cx="50" cy="12"/>
              </a:xfrm>
              <a:custGeom>
                <a:avLst/>
                <a:gdLst>
                  <a:gd name="T0" fmla="*/ 50 w 50"/>
                  <a:gd name="T1" fmla="*/ 0 h 12"/>
                  <a:gd name="T2" fmla="*/ 50 w 50"/>
                  <a:gd name="T3" fmla="*/ 0 h 12"/>
                  <a:gd name="T4" fmla="*/ 0 w 50"/>
                  <a:gd name="T5" fmla="*/ 0 h 12"/>
                  <a:gd name="T6" fmla="*/ 0 w 50"/>
                  <a:gd name="T7" fmla="*/ 12 h 12"/>
                  <a:gd name="T8" fmla="*/ 50 w 50"/>
                  <a:gd name="T9" fmla="*/ 12 h 12"/>
                  <a:gd name="T10" fmla="*/ 50 w 5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2">
                    <a:moveTo>
                      <a:pt x="50" y="0"/>
                    </a:moveTo>
                    <a:lnTo>
                      <a:pt x="5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50" y="12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7E7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0" name="Freeform 275"/>
              <p:cNvSpPr>
                <a:spLocks/>
              </p:cNvSpPr>
              <p:nvPr/>
            </p:nvSpPr>
            <p:spPr bwMode="auto">
              <a:xfrm>
                <a:off x="2626" y="1957"/>
                <a:ext cx="50" cy="12"/>
              </a:xfrm>
              <a:custGeom>
                <a:avLst/>
                <a:gdLst>
                  <a:gd name="T0" fmla="*/ 50 w 50"/>
                  <a:gd name="T1" fmla="*/ 0 h 12"/>
                  <a:gd name="T2" fmla="*/ 50 w 50"/>
                  <a:gd name="T3" fmla="*/ 0 h 12"/>
                  <a:gd name="T4" fmla="*/ 0 w 50"/>
                  <a:gd name="T5" fmla="*/ 0 h 12"/>
                  <a:gd name="T6" fmla="*/ 0 w 50"/>
                  <a:gd name="T7" fmla="*/ 12 h 12"/>
                  <a:gd name="T8" fmla="*/ 50 w 50"/>
                  <a:gd name="T9" fmla="*/ 12 h 12"/>
                  <a:gd name="T10" fmla="*/ 50 w 5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2">
                    <a:moveTo>
                      <a:pt x="50" y="0"/>
                    </a:moveTo>
                    <a:lnTo>
                      <a:pt x="5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50" y="12"/>
                    </a:lnTo>
                    <a:lnTo>
                      <a:pt x="5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1" name="Freeform 276"/>
              <p:cNvSpPr>
                <a:spLocks/>
              </p:cNvSpPr>
              <p:nvPr/>
            </p:nvSpPr>
            <p:spPr bwMode="auto">
              <a:xfrm>
                <a:off x="2671" y="1257"/>
                <a:ext cx="551" cy="414"/>
              </a:xfrm>
              <a:custGeom>
                <a:avLst/>
                <a:gdLst>
                  <a:gd name="T0" fmla="*/ 437 w 551"/>
                  <a:gd name="T1" fmla="*/ 214 h 414"/>
                  <a:gd name="T2" fmla="*/ 475 w 551"/>
                  <a:gd name="T3" fmla="*/ 138 h 414"/>
                  <a:gd name="T4" fmla="*/ 551 w 551"/>
                  <a:gd name="T5" fmla="*/ 0 h 414"/>
                  <a:gd name="T6" fmla="*/ 0 w 551"/>
                  <a:gd name="T7" fmla="*/ 0 h 414"/>
                  <a:gd name="T8" fmla="*/ 0 w 551"/>
                  <a:gd name="T9" fmla="*/ 145 h 414"/>
                  <a:gd name="T10" fmla="*/ 0 w 551"/>
                  <a:gd name="T11" fmla="*/ 283 h 414"/>
                  <a:gd name="T12" fmla="*/ 0 w 551"/>
                  <a:gd name="T13" fmla="*/ 414 h 414"/>
                  <a:gd name="T14" fmla="*/ 551 w 551"/>
                  <a:gd name="T15" fmla="*/ 414 h 414"/>
                  <a:gd name="T16" fmla="*/ 475 w 551"/>
                  <a:gd name="T17" fmla="*/ 283 h 414"/>
                  <a:gd name="T18" fmla="*/ 437 w 551"/>
                  <a:gd name="T19" fmla="*/ 214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1" h="414">
                    <a:moveTo>
                      <a:pt x="437" y="214"/>
                    </a:moveTo>
                    <a:lnTo>
                      <a:pt x="475" y="138"/>
                    </a:lnTo>
                    <a:lnTo>
                      <a:pt x="551" y="0"/>
                    </a:lnTo>
                    <a:lnTo>
                      <a:pt x="0" y="0"/>
                    </a:lnTo>
                    <a:lnTo>
                      <a:pt x="0" y="145"/>
                    </a:lnTo>
                    <a:lnTo>
                      <a:pt x="0" y="283"/>
                    </a:lnTo>
                    <a:lnTo>
                      <a:pt x="0" y="414"/>
                    </a:lnTo>
                    <a:lnTo>
                      <a:pt x="551" y="414"/>
                    </a:lnTo>
                    <a:lnTo>
                      <a:pt x="475" y="283"/>
                    </a:lnTo>
                    <a:lnTo>
                      <a:pt x="437" y="214"/>
                    </a:lnTo>
                    <a:close/>
                  </a:path>
                </a:pathLst>
              </a:custGeom>
              <a:solidFill>
                <a:srgbClr val="CE41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 flipH="1">
            <a:off x="7864720" y="4618793"/>
            <a:ext cx="822238" cy="545642"/>
            <a:chOff x="6120316" y="4686918"/>
            <a:chExt cx="822238" cy="545642"/>
          </a:xfrm>
        </p:grpSpPr>
        <p:sp>
          <p:nvSpPr>
            <p:cNvPr id="11" name="Freeform 211"/>
            <p:cNvSpPr>
              <a:spLocks/>
            </p:cNvSpPr>
            <p:nvPr/>
          </p:nvSpPr>
          <p:spPr bwMode="auto">
            <a:xfrm>
              <a:off x="6120316" y="4686918"/>
              <a:ext cx="822238" cy="545642"/>
            </a:xfrm>
            <a:custGeom>
              <a:avLst/>
              <a:gdLst>
                <a:gd name="T0" fmla="*/ 0 w 2179"/>
                <a:gd name="T1" fmla="*/ 1446 h 1446"/>
                <a:gd name="T2" fmla="*/ 1092 w 2179"/>
                <a:gd name="T3" fmla="*/ 0 h 1446"/>
                <a:gd name="T4" fmla="*/ 2179 w 2179"/>
                <a:gd name="T5" fmla="*/ 1446 h 1446"/>
                <a:gd name="T6" fmla="*/ 0 w 2179"/>
                <a:gd name="T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9" h="1446">
                  <a:moveTo>
                    <a:pt x="0" y="1446"/>
                  </a:moveTo>
                  <a:lnTo>
                    <a:pt x="1092" y="0"/>
                  </a:lnTo>
                  <a:lnTo>
                    <a:pt x="2179" y="1446"/>
                  </a:lnTo>
                  <a:lnTo>
                    <a:pt x="0" y="1446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14"/>
            <p:cNvSpPr>
              <a:spLocks/>
            </p:cNvSpPr>
            <p:nvPr/>
          </p:nvSpPr>
          <p:spPr bwMode="auto">
            <a:xfrm>
              <a:off x="6120316" y="4686918"/>
              <a:ext cx="412062" cy="545642"/>
            </a:xfrm>
            <a:custGeom>
              <a:avLst/>
              <a:gdLst>
                <a:gd name="T0" fmla="*/ 0 w 1092"/>
                <a:gd name="T1" fmla="*/ 1446 h 1446"/>
                <a:gd name="T2" fmla="*/ 1092 w 1092"/>
                <a:gd name="T3" fmla="*/ 0 h 1446"/>
                <a:gd name="T4" fmla="*/ 1092 w 1092"/>
                <a:gd name="T5" fmla="*/ 1446 h 1446"/>
                <a:gd name="T6" fmla="*/ 0 w 1092"/>
                <a:gd name="T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2" h="1446">
                  <a:moveTo>
                    <a:pt x="0" y="1446"/>
                  </a:moveTo>
                  <a:lnTo>
                    <a:pt x="1092" y="0"/>
                  </a:lnTo>
                  <a:lnTo>
                    <a:pt x="1092" y="1446"/>
                  </a:lnTo>
                  <a:lnTo>
                    <a:pt x="0" y="1446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15"/>
            <p:cNvSpPr>
              <a:spLocks/>
            </p:cNvSpPr>
            <p:nvPr/>
          </p:nvSpPr>
          <p:spPr bwMode="auto">
            <a:xfrm>
              <a:off x="6302196" y="4686918"/>
              <a:ext cx="458476" cy="358479"/>
            </a:xfrm>
            <a:custGeom>
              <a:avLst/>
              <a:gdLst>
                <a:gd name="T0" fmla="*/ 89 w 514"/>
                <a:gd name="T1" fmla="*/ 344 h 402"/>
                <a:gd name="T2" fmla="*/ 134 w 514"/>
                <a:gd name="T3" fmla="*/ 378 h 402"/>
                <a:gd name="T4" fmla="*/ 187 w 514"/>
                <a:gd name="T5" fmla="*/ 340 h 402"/>
                <a:gd name="T6" fmla="*/ 219 w 514"/>
                <a:gd name="T7" fmla="*/ 387 h 402"/>
                <a:gd name="T8" fmla="*/ 259 w 514"/>
                <a:gd name="T9" fmla="*/ 350 h 402"/>
                <a:gd name="T10" fmla="*/ 292 w 514"/>
                <a:gd name="T11" fmla="*/ 375 h 402"/>
                <a:gd name="T12" fmla="*/ 325 w 514"/>
                <a:gd name="T13" fmla="*/ 350 h 402"/>
                <a:gd name="T14" fmla="*/ 385 w 514"/>
                <a:gd name="T15" fmla="*/ 401 h 402"/>
                <a:gd name="T16" fmla="*/ 429 w 514"/>
                <a:gd name="T17" fmla="*/ 351 h 402"/>
                <a:gd name="T18" fmla="*/ 469 w 514"/>
                <a:gd name="T19" fmla="*/ 373 h 402"/>
                <a:gd name="T20" fmla="*/ 514 w 514"/>
                <a:gd name="T21" fmla="*/ 340 h 402"/>
                <a:gd name="T22" fmla="*/ 258 w 514"/>
                <a:gd name="T23" fmla="*/ 0 h 402"/>
                <a:gd name="T24" fmla="*/ 0 w 514"/>
                <a:gd name="T25" fmla="*/ 342 h 402"/>
                <a:gd name="T26" fmla="*/ 42 w 514"/>
                <a:gd name="T27" fmla="*/ 371 h 402"/>
                <a:gd name="T28" fmla="*/ 89 w 514"/>
                <a:gd name="T29" fmla="*/ 344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4" h="402">
                  <a:moveTo>
                    <a:pt x="89" y="344"/>
                  </a:moveTo>
                  <a:cubicBezTo>
                    <a:pt x="134" y="378"/>
                    <a:pt x="134" y="378"/>
                    <a:pt x="134" y="378"/>
                  </a:cubicBezTo>
                  <a:cubicBezTo>
                    <a:pt x="187" y="340"/>
                    <a:pt x="187" y="340"/>
                    <a:pt x="187" y="340"/>
                  </a:cubicBezTo>
                  <a:cubicBezTo>
                    <a:pt x="219" y="387"/>
                    <a:pt x="219" y="387"/>
                    <a:pt x="219" y="387"/>
                  </a:cubicBezTo>
                  <a:cubicBezTo>
                    <a:pt x="259" y="350"/>
                    <a:pt x="259" y="350"/>
                    <a:pt x="259" y="350"/>
                  </a:cubicBezTo>
                  <a:cubicBezTo>
                    <a:pt x="292" y="375"/>
                    <a:pt x="292" y="375"/>
                    <a:pt x="292" y="375"/>
                  </a:cubicBezTo>
                  <a:cubicBezTo>
                    <a:pt x="325" y="350"/>
                    <a:pt x="325" y="350"/>
                    <a:pt x="325" y="350"/>
                  </a:cubicBezTo>
                  <a:cubicBezTo>
                    <a:pt x="325" y="350"/>
                    <a:pt x="381" y="402"/>
                    <a:pt x="385" y="401"/>
                  </a:cubicBezTo>
                  <a:cubicBezTo>
                    <a:pt x="390" y="400"/>
                    <a:pt x="429" y="351"/>
                    <a:pt x="429" y="351"/>
                  </a:cubicBezTo>
                  <a:cubicBezTo>
                    <a:pt x="469" y="373"/>
                    <a:pt x="469" y="373"/>
                    <a:pt x="469" y="373"/>
                  </a:cubicBezTo>
                  <a:cubicBezTo>
                    <a:pt x="514" y="340"/>
                    <a:pt x="514" y="340"/>
                    <a:pt x="514" y="340"/>
                  </a:cubicBezTo>
                  <a:cubicBezTo>
                    <a:pt x="258" y="0"/>
                    <a:pt x="258" y="0"/>
                    <a:pt x="258" y="0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42" y="371"/>
                    <a:pt x="42" y="371"/>
                    <a:pt x="42" y="371"/>
                  </a:cubicBezTo>
                  <a:lnTo>
                    <a:pt x="89" y="3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16"/>
            <p:cNvSpPr>
              <a:spLocks/>
            </p:cNvSpPr>
            <p:nvPr/>
          </p:nvSpPr>
          <p:spPr bwMode="auto">
            <a:xfrm>
              <a:off x="6302196" y="4686918"/>
              <a:ext cx="230181" cy="344894"/>
            </a:xfrm>
            <a:custGeom>
              <a:avLst/>
              <a:gdLst>
                <a:gd name="T0" fmla="*/ 100 w 610"/>
                <a:gd name="T1" fmla="*/ 876 h 914"/>
                <a:gd name="T2" fmla="*/ 211 w 610"/>
                <a:gd name="T3" fmla="*/ 813 h 914"/>
                <a:gd name="T4" fmla="*/ 317 w 610"/>
                <a:gd name="T5" fmla="*/ 893 h 914"/>
                <a:gd name="T6" fmla="*/ 442 w 610"/>
                <a:gd name="T7" fmla="*/ 803 h 914"/>
                <a:gd name="T8" fmla="*/ 518 w 610"/>
                <a:gd name="T9" fmla="*/ 914 h 914"/>
                <a:gd name="T10" fmla="*/ 610 w 610"/>
                <a:gd name="T11" fmla="*/ 832 h 914"/>
                <a:gd name="T12" fmla="*/ 610 w 610"/>
                <a:gd name="T13" fmla="*/ 0 h 914"/>
                <a:gd name="T14" fmla="*/ 0 w 610"/>
                <a:gd name="T15" fmla="*/ 808 h 914"/>
                <a:gd name="T16" fmla="*/ 100 w 610"/>
                <a:gd name="T17" fmla="*/ 876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0" h="914">
                  <a:moveTo>
                    <a:pt x="100" y="876"/>
                  </a:moveTo>
                  <a:lnTo>
                    <a:pt x="211" y="813"/>
                  </a:lnTo>
                  <a:lnTo>
                    <a:pt x="317" y="893"/>
                  </a:lnTo>
                  <a:lnTo>
                    <a:pt x="442" y="803"/>
                  </a:lnTo>
                  <a:lnTo>
                    <a:pt x="518" y="914"/>
                  </a:lnTo>
                  <a:lnTo>
                    <a:pt x="610" y="832"/>
                  </a:lnTo>
                  <a:lnTo>
                    <a:pt x="610" y="0"/>
                  </a:lnTo>
                  <a:lnTo>
                    <a:pt x="0" y="808"/>
                  </a:lnTo>
                  <a:lnTo>
                    <a:pt x="100" y="876"/>
                  </a:lnTo>
                  <a:close/>
                </a:path>
              </a:pathLst>
            </a:custGeom>
            <a:solidFill>
              <a:srgbClr val="D5CC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 flipH="1">
            <a:off x="7362094" y="5006238"/>
            <a:ext cx="634320" cy="135468"/>
            <a:chOff x="932225" y="4904574"/>
            <a:chExt cx="634320" cy="135468"/>
          </a:xfrm>
        </p:grpSpPr>
        <p:sp>
          <p:nvSpPr>
            <p:cNvPr id="27" name="Freeform 227"/>
            <p:cNvSpPr>
              <a:spLocks/>
            </p:cNvSpPr>
            <p:nvPr/>
          </p:nvSpPr>
          <p:spPr bwMode="auto">
            <a:xfrm>
              <a:off x="1434473" y="4953629"/>
              <a:ext cx="54338" cy="86412"/>
            </a:xfrm>
            <a:custGeom>
              <a:avLst/>
              <a:gdLst>
                <a:gd name="T0" fmla="*/ 0 w 144"/>
                <a:gd name="T1" fmla="*/ 229 h 229"/>
                <a:gd name="T2" fmla="*/ 73 w 144"/>
                <a:gd name="T3" fmla="*/ 0 h 229"/>
                <a:gd name="T4" fmla="*/ 144 w 144"/>
                <a:gd name="T5" fmla="*/ 229 h 229"/>
                <a:gd name="T6" fmla="*/ 0 w 144"/>
                <a:gd name="T7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229">
                  <a:moveTo>
                    <a:pt x="0" y="229"/>
                  </a:moveTo>
                  <a:lnTo>
                    <a:pt x="73" y="0"/>
                  </a:lnTo>
                  <a:lnTo>
                    <a:pt x="144" y="229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28"/>
            <p:cNvSpPr>
              <a:spLocks/>
            </p:cNvSpPr>
            <p:nvPr/>
          </p:nvSpPr>
          <p:spPr bwMode="auto">
            <a:xfrm>
              <a:off x="1480887" y="4904574"/>
              <a:ext cx="85658" cy="135468"/>
            </a:xfrm>
            <a:custGeom>
              <a:avLst/>
              <a:gdLst>
                <a:gd name="T0" fmla="*/ 0 w 227"/>
                <a:gd name="T1" fmla="*/ 359 h 359"/>
                <a:gd name="T2" fmla="*/ 113 w 227"/>
                <a:gd name="T3" fmla="*/ 0 h 359"/>
                <a:gd name="T4" fmla="*/ 227 w 227"/>
                <a:gd name="T5" fmla="*/ 359 h 359"/>
                <a:gd name="T6" fmla="*/ 0 w 227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359">
                  <a:moveTo>
                    <a:pt x="0" y="359"/>
                  </a:moveTo>
                  <a:lnTo>
                    <a:pt x="113" y="0"/>
                  </a:lnTo>
                  <a:lnTo>
                    <a:pt x="227" y="359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34"/>
            <p:cNvSpPr>
              <a:spLocks/>
            </p:cNvSpPr>
            <p:nvPr/>
          </p:nvSpPr>
          <p:spPr bwMode="auto">
            <a:xfrm>
              <a:off x="932225" y="4920799"/>
              <a:ext cx="73960" cy="117355"/>
            </a:xfrm>
            <a:custGeom>
              <a:avLst/>
              <a:gdLst>
                <a:gd name="T0" fmla="*/ 0 w 196"/>
                <a:gd name="T1" fmla="*/ 311 h 311"/>
                <a:gd name="T2" fmla="*/ 99 w 196"/>
                <a:gd name="T3" fmla="*/ 0 h 311"/>
                <a:gd name="T4" fmla="*/ 196 w 196"/>
                <a:gd name="T5" fmla="*/ 311 h 311"/>
                <a:gd name="T6" fmla="*/ 0 w 196"/>
                <a:gd name="T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311">
                  <a:moveTo>
                    <a:pt x="0" y="311"/>
                  </a:moveTo>
                  <a:lnTo>
                    <a:pt x="99" y="0"/>
                  </a:lnTo>
                  <a:lnTo>
                    <a:pt x="196" y="311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35"/>
            <p:cNvSpPr>
              <a:spLocks/>
            </p:cNvSpPr>
            <p:nvPr/>
          </p:nvSpPr>
          <p:spPr bwMode="auto">
            <a:xfrm>
              <a:off x="1238253" y="4960798"/>
              <a:ext cx="49055" cy="77356"/>
            </a:xfrm>
            <a:custGeom>
              <a:avLst/>
              <a:gdLst>
                <a:gd name="T0" fmla="*/ 0 w 130"/>
                <a:gd name="T1" fmla="*/ 205 h 205"/>
                <a:gd name="T2" fmla="*/ 64 w 130"/>
                <a:gd name="T3" fmla="*/ 0 h 205"/>
                <a:gd name="T4" fmla="*/ 130 w 130"/>
                <a:gd name="T5" fmla="*/ 205 h 205"/>
                <a:gd name="T6" fmla="*/ 0 w 130"/>
                <a:gd name="T7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205">
                  <a:moveTo>
                    <a:pt x="0" y="205"/>
                  </a:moveTo>
                  <a:lnTo>
                    <a:pt x="64" y="0"/>
                  </a:lnTo>
                  <a:lnTo>
                    <a:pt x="130" y="205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36"/>
            <p:cNvSpPr>
              <a:spLocks/>
            </p:cNvSpPr>
            <p:nvPr/>
          </p:nvSpPr>
          <p:spPr bwMode="auto">
            <a:xfrm>
              <a:off x="1175614" y="4985703"/>
              <a:ext cx="33206" cy="52451"/>
            </a:xfrm>
            <a:custGeom>
              <a:avLst/>
              <a:gdLst>
                <a:gd name="T0" fmla="*/ 0 w 88"/>
                <a:gd name="T1" fmla="*/ 139 h 139"/>
                <a:gd name="T2" fmla="*/ 45 w 88"/>
                <a:gd name="T3" fmla="*/ 0 h 139"/>
                <a:gd name="T4" fmla="*/ 88 w 88"/>
                <a:gd name="T5" fmla="*/ 139 h 139"/>
                <a:gd name="T6" fmla="*/ 0 w 88"/>
                <a:gd name="T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39">
                  <a:moveTo>
                    <a:pt x="0" y="139"/>
                  </a:moveTo>
                  <a:lnTo>
                    <a:pt x="45" y="0"/>
                  </a:lnTo>
                  <a:lnTo>
                    <a:pt x="88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1" name="组合 340"/>
          <p:cNvGrpSpPr/>
          <p:nvPr/>
        </p:nvGrpSpPr>
        <p:grpSpPr>
          <a:xfrm flipH="1">
            <a:off x="6217603" y="4887111"/>
            <a:ext cx="567553" cy="263483"/>
            <a:chOff x="5326379" y="4620128"/>
            <a:chExt cx="1298071" cy="602622"/>
          </a:xfrm>
        </p:grpSpPr>
        <p:sp>
          <p:nvSpPr>
            <p:cNvPr id="342" name="Freeform 186"/>
            <p:cNvSpPr>
              <a:spLocks/>
            </p:cNvSpPr>
            <p:nvPr/>
          </p:nvSpPr>
          <p:spPr bwMode="auto">
            <a:xfrm>
              <a:off x="5326379" y="4620128"/>
              <a:ext cx="1298071" cy="602622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187"/>
            <p:cNvSpPr>
              <a:spLocks/>
            </p:cNvSpPr>
            <p:nvPr/>
          </p:nvSpPr>
          <p:spPr bwMode="auto">
            <a:xfrm>
              <a:off x="5566371" y="4620128"/>
              <a:ext cx="781484" cy="418100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188"/>
            <p:cNvSpPr>
              <a:spLocks/>
            </p:cNvSpPr>
            <p:nvPr/>
          </p:nvSpPr>
          <p:spPr bwMode="auto">
            <a:xfrm>
              <a:off x="5326379" y="4620128"/>
              <a:ext cx="650545" cy="602622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189"/>
            <p:cNvSpPr>
              <a:spLocks/>
            </p:cNvSpPr>
            <p:nvPr/>
          </p:nvSpPr>
          <p:spPr bwMode="auto">
            <a:xfrm>
              <a:off x="5566371" y="4620128"/>
              <a:ext cx="410553" cy="40451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87" name="Freeform 185"/>
          <p:cNvSpPr>
            <a:spLocks/>
          </p:cNvSpPr>
          <p:nvPr/>
        </p:nvSpPr>
        <p:spPr bwMode="auto">
          <a:xfrm flipH="1">
            <a:off x="1328704" y="4783185"/>
            <a:ext cx="296440" cy="135078"/>
          </a:xfrm>
          <a:custGeom>
            <a:avLst/>
            <a:gdLst>
              <a:gd name="T0" fmla="*/ 385 w 406"/>
              <a:gd name="T1" fmla="*/ 0 h 185"/>
              <a:gd name="T2" fmla="*/ 2 w 406"/>
              <a:gd name="T3" fmla="*/ 95 h 185"/>
              <a:gd name="T4" fmla="*/ 35 w 406"/>
              <a:gd name="T5" fmla="*/ 130 h 185"/>
              <a:gd name="T6" fmla="*/ 0 w 406"/>
              <a:gd name="T7" fmla="*/ 185 h 185"/>
              <a:gd name="T8" fmla="*/ 406 w 406"/>
              <a:gd name="T9" fmla="*/ 83 h 185"/>
              <a:gd name="T10" fmla="*/ 385 w 406"/>
              <a:gd name="T11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6" h="185">
                <a:moveTo>
                  <a:pt x="385" y="0"/>
                </a:moveTo>
                <a:lnTo>
                  <a:pt x="2" y="95"/>
                </a:lnTo>
                <a:lnTo>
                  <a:pt x="35" y="130"/>
                </a:lnTo>
                <a:lnTo>
                  <a:pt x="0" y="185"/>
                </a:lnTo>
                <a:lnTo>
                  <a:pt x="406" y="83"/>
                </a:lnTo>
                <a:lnTo>
                  <a:pt x="38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 flipH="1">
            <a:off x="24779" y="4911576"/>
            <a:ext cx="500306" cy="239016"/>
            <a:chOff x="7728565" y="4987286"/>
            <a:chExt cx="754315" cy="360366"/>
          </a:xfrm>
        </p:grpSpPr>
        <p:sp>
          <p:nvSpPr>
            <p:cNvPr id="1192" name="Freeform 190"/>
            <p:cNvSpPr>
              <a:spLocks/>
            </p:cNvSpPr>
            <p:nvPr/>
          </p:nvSpPr>
          <p:spPr bwMode="auto">
            <a:xfrm>
              <a:off x="7728565" y="4987286"/>
              <a:ext cx="754315" cy="360366"/>
            </a:xfrm>
            <a:custGeom>
              <a:avLst/>
              <a:gdLst>
                <a:gd name="T0" fmla="*/ 0 w 1999"/>
                <a:gd name="T1" fmla="*/ 955 h 955"/>
                <a:gd name="T2" fmla="*/ 1002 w 1999"/>
                <a:gd name="T3" fmla="*/ 0 h 955"/>
                <a:gd name="T4" fmla="*/ 1999 w 1999"/>
                <a:gd name="T5" fmla="*/ 955 h 955"/>
                <a:gd name="T6" fmla="*/ 0 w 1999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9" h="955">
                  <a:moveTo>
                    <a:pt x="0" y="955"/>
                  </a:moveTo>
                  <a:lnTo>
                    <a:pt x="1002" y="0"/>
                  </a:lnTo>
                  <a:lnTo>
                    <a:pt x="1999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3" name="Freeform 191"/>
            <p:cNvSpPr>
              <a:spLocks/>
            </p:cNvSpPr>
            <p:nvPr/>
          </p:nvSpPr>
          <p:spPr bwMode="auto">
            <a:xfrm>
              <a:off x="7728565" y="4987286"/>
              <a:ext cx="378101" cy="360366"/>
            </a:xfrm>
            <a:custGeom>
              <a:avLst/>
              <a:gdLst>
                <a:gd name="T0" fmla="*/ 0 w 1002"/>
                <a:gd name="T1" fmla="*/ 955 h 955"/>
                <a:gd name="T2" fmla="*/ 1002 w 1002"/>
                <a:gd name="T3" fmla="*/ 0 h 955"/>
                <a:gd name="T4" fmla="*/ 1002 w 1002"/>
                <a:gd name="T5" fmla="*/ 955 h 955"/>
                <a:gd name="T6" fmla="*/ 0 w 1002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2" h="955">
                  <a:moveTo>
                    <a:pt x="0" y="955"/>
                  </a:moveTo>
                  <a:lnTo>
                    <a:pt x="1002" y="0"/>
                  </a:lnTo>
                  <a:lnTo>
                    <a:pt x="1002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02" name="Freeform 200"/>
          <p:cNvSpPr>
            <a:spLocks/>
          </p:cNvSpPr>
          <p:nvPr/>
        </p:nvSpPr>
        <p:spPr bwMode="auto">
          <a:xfrm flipH="1">
            <a:off x="487224" y="4950724"/>
            <a:ext cx="252033" cy="203550"/>
          </a:xfrm>
          <a:custGeom>
            <a:avLst/>
            <a:gdLst>
              <a:gd name="T0" fmla="*/ 0 w 1258"/>
              <a:gd name="T1" fmla="*/ 1016 h 1016"/>
              <a:gd name="T2" fmla="*/ 631 w 1258"/>
              <a:gd name="T3" fmla="*/ 0 h 1016"/>
              <a:gd name="T4" fmla="*/ 1258 w 1258"/>
              <a:gd name="T5" fmla="*/ 1016 h 1016"/>
              <a:gd name="T6" fmla="*/ 0 w 1258"/>
              <a:gd name="T7" fmla="*/ 1016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8" h="1016">
                <a:moveTo>
                  <a:pt x="0" y="1016"/>
                </a:moveTo>
                <a:lnTo>
                  <a:pt x="631" y="0"/>
                </a:lnTo>
                <a:lnTo>
                  <a:pt x="1258" y="1016"/>
                </a:lnTo>
                <a:lnTo>
                  <a:pt x="0" y="1016"/>
                </a:lnTo>
                <a:close/>
              </a:path>
            </a:pathLst>
          </a:custGeom>
          <a:solidFill>
            <a:srgbClr val="C4A9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 flipH="1">
            <a:off x="881175" y="4773266"/>
            <a:ext cx="474324" cy="383384"/>
            <a:chOff x="7357634" y="4834084"/>
            <a:chExt cx="474324" cy="383384"/>
          </a:xfrm>
        </p:grpSpPr>
        <p:sp>
          <p:nvSpPr>
            <p:cNvPr id="1203" name="Freeform 201"/>
            <p:cNvSpPr>
              <a:spLocks/>
            </p:cNvSpPr>
            <p:nvPr/>
          </p:nvSpPr>
          <p:spPr bwMode="auto">
            <a:xfrm>
              <a:off x="7357634" y="4834084"/>
              <a:ext cx="474324" cy="383384"/>
            </a:xfrm>
            <a:custGeom>
              <a:avLst/>
              <a:gdLst>
                <a:gd name="T0" fmla="*/ 0 w 1257"/>
                <a:gd name="T1" fmla="*/ 1016 h 1016"/>
                <a:gd name="T2" fmla="*/ 631 w 1257"/>
                <a:gd name="T3" fmla="*/ 0 h 1016"/>
                <a:gd name="T4" fmla="*/ 1257 w 1257"/>
                <a:gd name="T5" fmla="*/ 1016 h 1016"/>
                <a:gd name="T6" fmla="*/ 0 w 1257"/>
                <a:gd name="T7" fmla="*/ 1016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7" h="1016">
                  <a:moveTo>
                    <a:pt x="0" y="1016"/>
                  </a:moveTo>
                  <a:lnTo>
                    <a:pt x="631" y="0"/>
                  </a:lnTo>
                  <a:lnTo>
                    <a:pt x="1257" y="1016"/>
                  </a:lnTo>
                  <a:lnTo>
                    <a:pt x="0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Freeform 202"/>
            <p:cNvSpPr>
              <a:spLocks/>
            </p:cNvSpPr>
            <p:nvPr/>
          </p:nvSpPr>
          <p:spPr bwMode="auto">
            <a:xfrm>
              <a:off x="7357634" y="4834084"/>
              <a:ext cx="238106" cy="383384"/>
            </a:xfrm>
            <a:custGeom>
              <a:avLst/>
              <a:gdLst>
                <a:gd name="T0" fmla="*/ 0 w 631"/>
                <a:gd name="T1" fmla="*/ 1016 h 1016"/>
                <a:gd name="T2" fmla="*/ 631 w 631"/>
                <a:gd name="T3" fmla="*/ 0 h 1016"/>
                <a:gd name="T4" fmla="*/ 631 w 631"/>
                <a:gd name="T5" fmla="*/ 1016 h 1016"/>
                <a:gd name="T6" fmla="*/ 0 w 631"/>
                <a:gd name="T7" fmla="*/ 1016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1" h="1016">
                  <a:moveTo>
                    <a:pt x="0" y="1016"/>
                  </a:moveTo>
                  <a:lnTo>
                    <a:pt x="631" y="0"/>
                  </a:lnTo>
                  <a:lnTo>
                    <a:pt x="631" y="1016"/>
                  </a:lnTo>
                  <a:lnTo>
                    <a:pt x="0" y="1016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 flipH="1">
            <a:off x="3562705" y="4988463"/>
            <a:ext cx="197916" cy="166455"/>
            <a:chOff x="8319113" y="4843894"/>
            <a:chExt cx="465268" cy="391308"/>
          </a:xfrm>
        </p:grpSpPr>
        <p:sp>
          <p:nvSpPr>
            <p:cNvPr id="23" name="Freeform 223"/>
            <p:cNvSpPr>
              <a:spLocks/>
            </p:cNvSpPr>
            <p:nvPr/>
          </p:nvSpPr>
          <p:spPr bwMode="auto">
            <a:xfrm>
              <a:off x="8319113" y="4843894"/>
              <a:ext cx="465268" cy="391308"/>
            </a:xfrm>
            <a:custGeom>
              <a:avLst/>
              <a:gdLst>
                <a:gd name="T0" fmla="*/ 0 w 1233"/>
                <a:gd name="T1" fmla="*/ 1037 h 1037"/>
                <a:gd name="T2" fmla="*/ 619 w 1233"/>
                <a:gd name="T3" fmla="*/ 0 h 1037"/>
                <a:gd name="T4" fmla="*/ 1233 w 1233"/>
                <a:gd name="T5" fmla="*/ 1037 h 1037"/>
                <a:gd name="T6" fmla="*/ 0 w 1233"/>
                <a:gd name="T7" fmla="*/ 1037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3" h="1037">
                  <a:moveTo>
                    <a:pt x="0" y="1037"/>
                  </a:moveTo>
                  <a:lnTo>
                    <a:pt x="619" y="0"/>
                  </a:lnTo>
                  <a:lnTo>
                    <a:pt x="1233" y="1037"/>
                  </a:lnTo>
                  <a:lnTo>
                    <a:pt x="0" y="10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4"/>
            <p:cNvSpPr>
              <a:spLocks/>
            </p:cNvSpPr>
            <p:nvPr/>
          </p:nvSpPr>
          <p:spPr bwMode="auto">
            <a:xfrm>
              <a:off x="8319113" y="4843894"/>
              <a:ext cx="233577" cy="391308"/>
            </a:xfrm>
            <a:custGeom>
              <a:avLst/>
              <a:gdLst>
                <a:gd name="T0" fmla="*/ 0 w 619"/>
                <a:gd name="T1" fmla="*/ 1037 h 1037"/>
                <a:gd name="T2" fmla="*/ 619 w 619"/>
                <a:gd name="T3" fmla="*/ 0 h 1037"/>
                <a:gd name="T4" fmla="*/ 619 w 619"/>
                <a:gd name="T5" fmla="*/ 1037 h 1037"/>
                <a:gd name="T6" fmla="*/ 0 w 619"/>
                <a:gd name="T7" fmla="*/ 1037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9" h="1037">
                  <a:moveTo>
                    <a:pt x="0" y="1037"/>
                  </a:moveTo>
                  <a:lnTo>
                    <a:pt x="619" y="0"/>
                  </a:lnTo>
                  <a:lnTo>
                    <a:pt x="619" y="1037"/>
                  </a:lnTo>
                  <a:lnTo>
                    <a:pt x="0" y="1037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897649" y="4902094"/>
            <a:ext cx="567553" cy="263483"/>
            <a:chOff x="915053" y="4906443"/>
            <a:chExt cx="567553" cy="263483"/>
          </a:xfrm>
        </p:grpSpPr>
        <p:sp>
          <p:nvSpPr>
            <p:cNvPr id="347" name="Freeform 186"/>
            <p:cNvSpPr>
              <a:spLocks/>
            </p:cNvSpPr>
            <p:nvPr/>
          </p:nvSpPr>
          <p:spPr bwMode="auto">
            <a:xfrm flipH="1">
              <a:off x="915053" y="4906443"/>
              <a:ext cx="567553" cy="263483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187"/>
            <p:cNvSpPr>
              <a:spLocks/>
            </p:cNvSpPr>
            <p:nvPr/>
          </p:nvSpPr>
          <p:spPr bwMode="auto">
            <a:xfrm flipH="1">
              <a:off x="1035988" y="4906443"/>
              <a:ext cx="341687" cy="182805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188"/>
            <p:cNvSpPr>
              <a:spLocks/>
            </p:cNvSpPr>
            <p:nvPr/>
          </p:nvSpPr>
          <p:spPr bwMode="auto">
            <a:xfrm flipH="1">
              <a:off x="1198170" y="4906443"/>
              <a:ext cx="284436" cy="263483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189"/>
            <p:cNvSpPr>
              <a:spLocks/>
            </p:cNvSpPr>
            <p:nvPr/>
          </p:nvSpPr>
          <p:spPr bwMode="auto">
            <a:xfrm flipH="1">
              <a:off x="1198170" y="4906443"/>
              <a:ext cx="179505" cy="17686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9" name="Freeform 229"/>
          <p:cNvSpPr>
            <a:spLocks/>
          </p:cNvSpPr>
          <p:nvPr/>
        </p:nvSpPr>
        <p:spPr bwMode="auto">
          <a:xfrm flipH="1">
            <a:off x="161918" y="5053254"/>
            <a:ext cx="55470" cy="86412"/>
          </a:xfrm>
          <a:custGeom>
            <a:avLst/>
            <a:gdLst>
              <a:gd name="T0" fmla="*/ 0 w 147"/>
              <a:gd name="T1" fmla="*/ 229 h 229"/>
              <a:gd name="T2" fmla="*/ 73 w 147"/>
              <a:gd name="T3" fmla="*/ 0 h 229"/>
              <a:gd name="T4" fmla="*/ 147 w 147"/>
              <a:gd name="T5" fmla="*/ 229 h 229"/>
              <a:gd name="T6" fmla="*/ 0 w 147"/>
              <a:gd name="T7" fmla="*/ 229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7" h="229">
                <a:moveTo>
                  <a:pt x="0" y="229"/>
                </a:moveTo>
                <a:lnTo>
                  <a:pt x="73" y="0"/>
                </a:lnTo>
                <a:lnTo>
                  <a:pt x="147" y="229"/>
                </a:lnTo>
                <a:lnTo>
                  <a:pt x="0" y="229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230"/>
          <p:cNvSpPr>
            <a:spLocks/>
          </p:cNvSpPr>
          <p:nvPr/>
        </p:nvSpPr>
        <p:spPr bwMode="auto">
          <a:xfrm flipH="1">
            <a:off x="84562" y="5004199"/>
            <a:ext cx="86412" cy="135468"/>
          </a:xfrm>
          <a:custGeom>
            <a:avLst/>
            <a:gdLst>
              <a:gd name="T0" fmla="*/ 0 w 229"/>
              <a:gd name="T1" fmla="*/ 359 h 359"/>
              <a:gd name="T2" fmla="*/ 113 w 229"/>
              <a:gd name="T3" fmla="*/ 0 h 359"/>
              <a:gd name="T4" fmla="*/ 229 w 229"/>
              <a:gd name="T5" fmla="*/ 359 h 359"/>
              <a:gd name="T6" fmla="*/ 0 w 229"/>
              <a:gd name="T7" fmla="*/ 359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359">
                <a:moveTo>
                  <a:pt x="0" y="359"/>
                </a:moveTo>
                <a:lnTo>
                  <a:pt x="113" y="0"/>
                </a:lnTo>
                <a:lnTo>
                  <a:pt x="229" y="359"/>
                </a:lnTo>
                <a:lnTo>
                  <a:pt x="0" y="359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233"/>
          <p:cNvSpPr>
            <a:spLocks/>
          </p:cNvSpPr>
          <p:nvPr/>
        </p:nvSpPr>
        <p:spPr bwMode="auto">
          <a:xfrm flipH="1">
            <a:off x="3351391" y="5040044"/>
            <a:ext cx="73960" cy="117355"/>
          </a:xfrm>
          <a:custGeom>
            <a:avLst/>
            <a:gdLst>
              <a:gd name="T0" fmla="*/ 0 w 196"/>
              <a:gd name="T1" fmla="*/ 311 h 311"/>
              <a:gd name="T2" fmla="*/ 99 w 196"/>
              <a:gd name="T3" fmla="*/ 0 h 311"/>
              <a:gd name="T4" fmla="*/ 196 w 196"/>
              <a:gd name="T5" fmla="*/ 311 h 311"/>
              <a:gd name="T6" fmla="*/ 0 w 196"/>
              <a:gd name="T7" fmla="*/ 31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6" h="311">
                <a:moveTo>
                  <a:pt x="0" y="311"/>
                </a:moveTo>
                <a:lnTo>
                  <a:pt x="99" y="0"/>
                </a:lnTo>
                <a:lnTo>
                  <a:pt x="196" y="311"/>
                </a:lnTo>
                <a:lnTo>
                  <a:pt x="0" y="311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237"/>
          <p:cNvSpPr>
            <a:spLocks/>
          </p:cNvSpPr>
          <p:nvPr/>
        </p:nvSpPr>
        <p:spPr bwMode="auto">
          <a:xfrm flipH="1">
            <a:off x="3910376" y="5015571"/>
            <a:ext cx="75092" cy="118487"/>
          </a:xfrm>
          <a:custGeom>
            <a:avLst/>
            <a:gdLst>
              <a:gd name="T0" fmla="*/ 0 w 199"/>
              <a:gd name="T1" fmla="*/ 314 h 314"/>
              <a:gd name="T2" fmla="*/ 99 w 199"/>
              <a:gd name="T3" fmla="*/ 0 h 314"/>
              <a:gd name="T4" fmla="*/ 199 w 199"/>
              <a:gd name="T5" fmla="*/ 314 h 314"/>
              <a:gd name="T6" fmla="*/ 0 w 199"/>
              <a:gd name="T7" fmla="*/ 314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9" h="314">
                <a:moveTo>
                  <a:pt x="0" y="314"/>
                </a:moveTo>
                <a:lnTo>
                  <a:pt x="99" y="0"/>
                </a:lnTo>
                <a:lnTo>
                  <a:pt x="199" y="314"/>
                </a:lnTo>
                <a:lnTo>
                  <a:pt x="0" y="314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239"/>
          <p:cNvSpPr>
            <a:spLocks/>
          </p:cNvSpPr>
          <p:nvPr/>
        </p:nvSpPr>
        <p:spPr bwMode="auto">
          <a:xfrm flipH="1">
            <a:off x="968715" y="5087970"/>
            <a:ext cx="54338" cy="84903"/>
          </a:xfrm>
          <a:custGeom>
            <a:avLst/>
            <a:gdLst>
              <a:gd name="T0" fmla="*/ 0 w 144"/>
              <a:gd name="T1" fmla="*/ 225 h 225"/>
              <a:gd name="T2" fmla="*/ 71 w 144"/>
              <a:gd name="T3" fmla="*/ 0 h 225"/>
              <a:gd name="T4" fmla="*/ 144 w 144"/>
              <a:gd name="T5" fmla="*/ 225 h 225"/>
              <a:gd name="T6" fmla="*/ 0 w 144"/>
              <a:gd name="T7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" h="225">
                <a:moveTo>
                  <a:pt x="0" y="225"/>
                </a:moveTo>
                <a:lnTo>
                  <a:pt x="71" y="0"/>
                </a:lnTo>
                <a:lnTo>
                  <a:pt x="144" y="225"/>
                </a:lnTo>
                <a:lnTo>
                  <a:pt x="0" y="225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240"/>
          <p:cNvSpPr>
            <a:spLocks/>
          </p:cNvSpPr>
          <p:nvPr/>
        </p:nvSpPr>
        <p:spPr bwMode="auto">
          <a:xfrm flipH="1">
            <a:off x="1063428" y="5087970"/>
            <a:ext cx="54338" cy="84903"/>
          </a:xfrm>
          <a:custGeom>
            <a:avLst/>
            <a:gdLst>
              <a:gd name="T0" fmla="*/ 0 w 144"/>
              <a:gd name="T1" fmla="*/ 225 h 225"/>
              <a:gd name="T2" fmla="*/ 71 w 144"/>
              <a:gd name="T3" fmla="*/ 0 h 225"/>
              <a:gd name="T4" fmla="*/ 144 w 144"/>
              <a:gd name="T5" fmla="*/ 225 h 225"/>
              <a:gd name="T6" fmla="*/ 0 w 144"/>
              <a:gd name="T7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" h="225">
                <a:moveTo>
                  <a:pt x="0" y="225"/>
                </a:moveTo>
                <a:lnTo>
                  <a:pt x="71" y="0"/>
                </a:lnTo>
                <a:lnTo>
                  <a:pt x="144" y="225"/>
                </a:lnTo>
                <a:lnTo>
                  <a:pt x="0" y="225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241"/>
          <p:cNvSpPr>
            <a:spLocks/>
          </p:cNvSpPr>
          <p:nvPr/>
        </p:nvSpPr>
        <p:spPr bwMode="auto">
          <a:xfrm flipH="1">
            <a:off x="1333454" y="5072843"/>
            <a:ext cx="54715" cy="84903"/>
          </a:xfrm>
          <a:custGeom>
            <a:avLst/>
            <a:gdLst>
              <a:gd name="T0" fmla="*/ 0 w 145"/>
              <a:gd name="T1" fmla="*/ 225 h 225"/>
              <a:gd name="T2" fmla="*/ 71 w 145"/>
              <a:gd name="T3" fmla="*/ 0 h 225"/>
              <a:gd name="T4" fmla="*/ 145 w 145"/>
              <a:gd name="T5" fmla="*/ 225 h 225"/>
              <a:gd name="T6" fmla="*/ 0 w 145"/>
              <a:gd name="T7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225">
                <a:moveTo>
                  <a:pt x="0" y="225"/>
                </a:moveTo>
                <a:lnTo>
                  <a:pt x="71" y="0"/>
                </a:lnTo>
                <a:lnTo>
                  <a:pt x="145" y="225"/>
                </a:lnTo>
                <a:lnTo>
                  <a:pt x="0" y="225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242"/>
          <p:cNvSpPr>
            <a:spLocks/>
          </p:cNvSpPr>
          <p:nvPr/>
        </p:nvSpPr>
        <p:spPr bwMode="auto">
          <a:xfrm flipH="1">
            <a:off x="1235263" y="5063717"/>
            <a:ext cx="54715" cy="85658"/>
          </a:xfrm>
          <a:custGeom>
            <a:avLst/>
            <a:gdLst>
              <a:gd name="T0" fmla="*/ 0 w 145"/>
              <a:gd name="T1" fmla="*/ 227 h 227"/>
              <a:gd name="T2" fmla="*/ 71 w 145"/>
              <a:gd name="T3" fmla="*/ 0 h 227"/>
              <a:gd name="T4" fmla="*/ 145 w 145"/>
              <a:gd name="T5" fmla="*/ 227 h 227"/>
              <a:gd name="T6" fmla="*/ 0 w 145"/>
              <a:gd name="T7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227">
                <a:moveTo>
                  <a:pt x="0" y="227"/>
                </a:moveTo>
                <a:lnTo>
                  <a:pt x="71" y="0"/>
                </a:lnTo>
                <a:lnTo>
                  <a:pt x="145" y="227"/>
                </a:lnTo>
                <a:lnTo>
                  <a:pt x="0" y="227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51" name="组合 350"/>
          <p:cNvGrpSpPr/>
          <p:nvPr/>
        </p:nvGrpSpPr>
        <p:grpSpPr>
          <a:xfrm flipH="1">
            <a:off x="5100147" y="4902094"/>
            <a:ext cx="537403" cy="249487"/>
            <a:chOff x="5326379" y="4620128"/>
            <a:chExt cx="1298071" cy="602622"/>
          </a:xfrm>
        </p:grpSpPr>
        <p:sp>
          <p:nvSpPr>
            <p:cNvPr id="352" name="Freeform 186"/>
            <p:cNvSpPr>
              <a:spLocks/>
            </p:cNvSpPr>
            <p:nvPr/>
          </p:nvSpPr>
          <p:spPr bwMode="auto">
            <a:xfrm>
              <a:off x="5326379" y="4620128"/>
              <a:ext cx="1298071" cy="602622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187"/>
            <p:cNvSpPr>
              <a:spLocks/>
            </p:cNvSpPr>
            <p:nvPr/>
          </p:nvSpPr>
          <p:spPr bwMode="auto">
            <a:xfrm>
              <a:off x="5566371" y="4620128"/>
              <a:ext cx="781484" cy="418100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188"/>
            <p:cNvSpPr>
              <a:spLocks/>
            </p:cNvSpPr>
            <p:nvPr/>
          </p:nvSpPr>
          <p:spPr bwMode="auto">
            <a:xfrm>
              <a:off x="5326379" y="4620128"/>
              <a:ext cx="650545" cy="602622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189"/>
            <p:cNvSpPr>
              <a:spLocks/>
            </p:cNvSpPr>
            <p:nvPr/>
          </p:nvSpPr>
          <p:spPr bwMode="auto">
            <a:xfrm>
              <a:off x="5566371" y="4620128"/>
              <a:ext cx="410553" cy="40451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6" name="组合 355"/>
          <p:cNvGrpSpPr/>
          <p:nvPr/>
        </p:nvGrpSpPr>
        <p:grpSpPr>
          <a:xfrm flipH="1">
            <a:off x="4918798" y="5017572"/>
            <a:ext cx="160575" cy="129468"/>
            <a:chOff x="7106699" y="4752954"/>
            <a:chExt cx="564888" cy="455457"/>
          </a:xfrm>
        </p:grpSpPr>
        <p:sp>
          <p:nvSpPr>
            <p:cNvPr id="357" name="Freeform 212"/>
            <p:cNvSpPr>
              <a:spLocks/>
            </p:cNvSpPr>
            <p:nvPr/>
          </p:nvSpPr>
          <p:spPr bwMode="auto">
            <a:xfrm>
              <a:off x="7106699" y="4752954"/>
              <a:ext cx="564888" cy="455457"/>
            </a:xfrm>
            <a:custGeom>
              <a:avLst/>
              <a:gdLst>
                <a:gd name="T0" fmla="*/ 0 w 1497"/>
                <a:gd name="T1" fmla="*/ 1207 h 1207"/>
                <a:gd name="T2" fmla="*/ 752 w 1497"/>
                <a:gd name="T3" fmla="*/ 0 h 1207"/>
                <a:gd name="T4" fmla="*/ 1497 w 1497"/>
                <a:gd name="T5" fmla="*/ 1207 h 1207"/>
                <a:gd name="T6" fmla="*/ 0 w 1497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7" h="1207">
                  <a:moveTo>
                    <a:pt x="0" y="1207"/>
                  </a:moveTo>
                  <a:lnTo>
                    <a:pt x="752" y="0"/>
                  </a:lnTo>
                  <a:lnTo>
                    <a:pt x="1497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213"/>
            <p:cNvSpPr>
              <a:spLocks/>
            </p:cNvSpPr>
            <p:nvPr/>
          </p:nvSpPr>
          <p:spPr bwMode="auto">
            <a:xfrm>
              <a:off x="7106699" y="4752954"/>
              <a:ext cx="283764" cy="455457"/>
            </a:xfrm>
            <a:custGeom>
              <a:avLst/>
              <a:gdLst>
                <a:gd name="T0" fmla="*/ 0 w 752"/>
                <a:gd name="T1" fmla="*/ 1207 h 1207"/>
                <a:gd name="T2" fmla="*/ 752 w 752"/>
                <a:gd name="T3" fmla="*/ 0 h 1207"/>
                <a:gd name="T4" fmla="*/ 752 w 752"/>
                <a:gd name="T5" fmla="*/ 1207 h 1207"/>
                <a:gd name="T6" fmla="*/ 0 w 752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2" h="1207">
                  <a:moveTo>
                    <a:pt x="0" y="1207"/>
                  </a:moveTo>
                  <a:lnTo>
                    <a:pt x="752" y="0"/>
                  </a:lnTo>
                  <a:lnTo>
                    <a:pt x="752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 flipH="1">
            <a:off x="5332079" y="4447822"/>
            <a:ext cx="1054305" cy="699978"/>
            <a:chOff x="8194211" y="4535980"/>
            <a:chExt cx="1054305" cy="699978"/>
          </a:xfrm>
        </p:grpSpPr>
        <p:sp>
          <p:nvSpPr>
            <p:cNvPr id="17" name="Freeform 217"/>
            <p:cNvSpPr>
              <a:spLocks/>
            </p:cNvSpPr>
            <p:nvPr/>
          </p:nvSpPr>
          <p:spPr bwMode="auto">
            <a:xfrm>
              <a:off x="8194211" y="4535980"/>
              <a:ext cx="1054305" cy="699978"/>
            </a:xfrm>
            <a:custGeom>
              <a:avLst/>
              <a:gdLst>
                <a:gd name="T0" fmla="*/ 0 w 2794"/>
                <a:gd name="T1" fmla="*/ 1855 h 1855"/>
                <a:gd name="T2" fmla="*/ 1399 w 2794"/>
                <a:gd name="T3" fmla="*/ 0 h 1855"/>
                <a:gd name="T4" fmla="*/ 2794 w 2794"/>
                <a:gd name="T5" fmla="*/ 1855 h 1855"/>
                <a:gd name="T6" fmla="*/ 0 w 2794"/>
                <a:gd name="T7" fmla="*/ 1855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94" h="1855">
                  <a:moveTo>
                    <a:pt x="0" y="1855"/>
                  </a:moveTo>
                  <a:lnTo>
                    <a:pt x="1399" y="0"/>
                  </a:lnTo>
                  <a:lnTo>
                    <a:pt x="2794" y="1855"/>
                  </a:lnTo>
                  <a:lnTo>
                    <a:pt x="0" y="1855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18"/>
            <p:cNvSpPr>
              <a:spLocks/>
            </p:cNvSpPr>
            <p:nvPr/>
          </p:nvSpPr>
          <p:spPr bwMode="auto">
            <a:xfrm>
              <a:off x="8194211" y="4535980"/>
              <a:ext cx="527907" cy="699978"/>
            </a:xfrm>
            <a:custGeom>
              <a:avLst/>
              <a:gdLst>
                <a:gd name="T0" fmla="*/ 0 w 1399"/>
                <a:gd name="T1" fmla="*/ 1855 h 1855"/>
                <a:gd name="T2" fmla="*/ 1399 w 1399"/>
                <a:gd name="T3" fmla="*/ 0 h 1855"/>
                <a:gd name="T4" fmla="*/ 1399 w 1399"/>
                <a:gd name="T5" fmla="*/ 1855 h 1855"/>
                <a:gd name="T6" fmla="*/ 0 w 1399"/>
                <a:gd name="T7" fmla="*/ 1855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9" h="1855">
                  <a:moveTo>
                    <a:pt x="0" y="1855"/>
                  </a:moveTo>
                  <a:lnTo>
                    <a:pt x="1399" y="0"/>
                  </a:lnTo>
                  <a:lnTo>
                    <a:pt x="1399" y="1855"/>
                  </a:lnTo>
                  <a:lnTo>
                    <a:pt x="0" y="1855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9"/>
            <p:cNvSpPr>
              <a:spLocks/>
            </p:cNvSpPr>
            <p:nvPr/>
          </p:nvSpPr>
          <p:spPr bwMode="auto">
            <a:xfrm>
              <a:off x="8427788" y="4535980"/>
              <a:ext cx="586774" cy="459231"/>
            </a:xfrm>
            <a:custGeom>
              <a:avLst/>
              <a:gdLst>
                <a:gd name="T0" fmla="*/ 113 w 658"/>
                <a:gd name="T1" fmla="*/ 441 h 515"/>
                <a:gd name="T2" fmla="*/ 172 w 658"/>
                <a:gd name="T3" fmla="*/ 508 h 515"/>
                <a:gd name="T4" fmla="*/ 239 w 658"/>
                <a:gd name="T5" fmla="*/ 418 h 515"/>
                <a:gd name="T6" fmla="*/ 280 w 658"/>
                <a:gd name="T7" fmla="*/ 496 h 515"/>
                <a:gd name="T8" fmla="*/ 332 w 658"/>
                <a:gd name="T9" fmla="*/ 407 h 515"/>
                <a:gd name="T10" fmla="*/ 373 w 658"/>
                <a:gd name="T11" fmla="*/ 481 h 515"/>
                <a:gd name="T12" fmla="*/ 416 w 658"/>
                <a:gd name="T13" fmla="*/ 419 h 515"/>
                <a:gd name="T14" fmla="*/ 493 w 658"/>
                <a:gd name="T15" fmla="*/ 514 h 515"/>
                <a:gd name="T16" fmla="*/ 550 w 658"/>
                <a:gd name="T17" fmla="*/ 444 h 515"/>
                <a:gd name="T18" fmla="*/ 600 w 658"/>
                <a:gd name="T19" fmla="*/ 478 h 515"/>
                <a:gd name="T20" fmla="*/ 658 w 658"/>
                <a:gd name="T21" fmla="*/ 436 h 515"/>
                <a:gd name="T22" fmla="*/ 330 w 658"/>
                <a:gd name="T23" fmla="*/ 0 h 515"/>
                <a:gd name="T24" fmla="*/ 0 w 658"/>
                <a:gd name="T25" fmla="*/ 438 h 515"/>
                <a:gd name="T26" fmla="*/ 53 w 658"/>
                <a:gd name="T27" fmla="*/ 475 h 515"/>
                <a:gd name="T28" fmla="*/ 113 w 658"/>
                <a:gd name="T29" fmla="*/ 441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8" h="515">
                  <a:moveTo>
                    <a:pt x="113" y="441"/>
                  </a:moveTo>
                  <a:cubicBezTo>
                    <a:pt x="172" y="508"/>
                    <a:pt x="172" y="508"/>
                    <a:pt x="172" y="508"/>
                  </a:cubicBezTo>
                  <a:cubicBezTo>
                    <a:pt x="239" y="418"/>
                    <a:pt x="239" y="418"/>
                    <a:pt x="239" y="418"/>
                  </a:cubicBezTo>
                  <a:cubicBezTo>
                    <a:pt x="280" y="496"/>
                    <a:pt x="280" y="496"/>
                    <a:pt x="280" y="496"/>
                  </a:cubicBezTo>
                  <a:cubicBezTo>
                    <a:pt x="332" y="407"/>
                    <a:pt x="332" y="407"/>
                    <a:pt x="332" y="407"/>
                  </a:cubicBezTo>
                  <a:cubicBezTo>
                    <a:pt x="373" y="481"/>
                    <a:pt x="373" y="481"/>
                    <a:pt x="373" y="481"/>
                  </a:cubicBezTo>
                  <a:cubicBezTo>
                    <a:pt x="416" y="419"/>
                    <a:pt x="416" y="419"/>
                    <a:pt x="416" y="419"/>
                  </a:cubicBezTo>
                  <a:cubicBezTo>
                    <a:pt x="416" y="419"/>
                    <a:pt x="488" y="515"/>
                    <a:pt x="493" y="514"/>
                  </a:cubicBezTo>
                  <a:cubicBezTo>
                    <a:pt x="499" y="512"/>
                    <a:pt x="550" y="444"/>
                    <a:pt x="550" y="444"/>
                  </a:cubicBezTo>
                  <a:cubicBezTo>
                    <a:pt x="600" y="478"/>
                    <a:pt x="600" y="478"/>
                    <a:pt x="600" y="478"/>
                  </a:cubicBezTo>
                  <a:cubicBezTo>
                    <a:pt x="658" y="436"/>
                    <a:pt x="658" y="436"/>
                    <a:pt x="658" y="436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53" y="475"/>
                    <a:pt x="53" y="475"/>
                    <a:pt x="53" y="475"/>
                  </a:cubicBezTo>
                  <a:lnTo>
                    <a:pt x="113" y="4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0"/>
            <p:cNvSpPr>
              <a:spLocks/>
            </p:cNvSpPr>
            <p:nvPr/>
          </p:nvSpPr>
          <p:spPr bwMode="auto">
            <a:xfrm>
              <a:off x="8427788" y="4535980"/>
              <a:ext cx="294330" cy="453193"/>
            </a:xfrm>
            <a:custGeom>
              <a:avLst/>
              <a:gdLst>
                <a:gd name="T0" fmla="*/ 125 w 780"/>
                <a:gd name="T1" fmla="*/ 1123 h 1201"/>
                <a:gd name="T2" fmla="*/ 267 w 780"/>
                <a:gd name="T3" fmla="*/ 1043 h 1201"/>
                <a:gd name="T4" fmla="*/ 407 w 780"/>
                <a:gd name="T5" fmla="*/ 1201 h 1201"/>
                <a:gd name="T6" fmla="*/ 565 w 780"/>
                <a:gd name="T7" fmla="*/ 988 h 1201"/>
                <a:gd name="T8" fmla="*/ 662 w 780"/>
                <a:gd name="T9" fmla="*/ 1173 h 1201"/>
                <a:gd name="T10" fmla="*/ 780 w 780"/>
                <a:gd name="T11" fmla="*/ 967 h 1201"/>
                <a:gd name="T12" fmla="*/ 780 w 780"/>
                <a:gd name="T13" fmla="*/ 0 h 1201"/>
                <a:gd name="T14" fmla="*/ 0 w 780"/>
                <a:gd name="T15" fmla="*/ 1035 h 1201"/>
                <a:gd name="T16" fmla="*/ 125 w 780"/>
                <a:gd name="T17" fmla="*/ 1123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0" h="1201">
                  <a:moveTo>
                    <a:pt x="125" y="1123"/>
                  </a:moveTo>
                  <a:lnTo>
                    <a:pt x="267" y="1043"/>
                  </a:lnTo>
                  <a:lnTo>
                    <a:pt x="407" y="1201"/>
                  </a:lnTo>
                  <a:lnTo>
                    <a:pt x="565" y="988"/>
                  </a:lnTo>
                  <a:lnTo>
                    <a:pt x="662" y="1173"/>
                  </a:lnTo>
                  <a:lnTo>
                    <a:pt x="780" y="967"/>
                  </a:lnTo>
                  <a:lnTo>
                    <a:pt x="780" y="0"/>
                  </a:lnTo>
                  <a:lnTo>
                    <a:pt x="0" y="1035"/>
                  </a:lnTo>
                  <a:lnTo>
                    <a:pt x="125" y="1123"/>
                  </a:lnTo>
                  <a:close/>
                </a:path>
              </a:pathLst>
            </a:custGeom>
            <a:solidFill>
              <a:srgbClr val="D5CC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 flipH="1">
            <a:off x="5175403" y="4981461"/>
            <a:ext cx="1826170" cy="181126"/>
            <a:chOff x="8225153" y="5095207"/>
            <a:chExt cx="1826170" cy="181126"/>
          </a:xfrm>
        </p:grpSpPr>
        <p:sp>
          <p:nvSpPr>
            <p:cNvPr id="31" name="Freeform 231"/>
            <p:cNvSpPr>
              <a:spLocks/>
            </p:cNvSpPr>
            <p:nvPr/>
          </p:nvSpPr>
          <p:spPr bwMode="auto">
            <a:xfrm>
              <a:off x="8412694" y="5128364"/>
              <a:ext cx="86412" cy="135468"/>
            </a:xfrm>
            <a:custGeom>
              <a:avLst/>
              <a:gdLst>
                <a:gd name="T0" fmla="*/ 0 w 229"/>
                <a:gd name="T1" fmla="*/ 359 h 359"/>
                <a:gd name="T2" fmla="*/ 113 w 229"/>
                <a:gd name="T3" fmla="*/ 0 h 359"/>
                <a:gd name="T4" fmla="*/ 229 w 229"/>
                <a:gd name="T5" fmla="*/ 359 h 359"/>
                <a:gd name="T6" fmla="*/ 0 w 229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9" h="359">
                  <a:moveTo>
                    <a:pt x="0" y="359"/>
                  </a:moveTo>
                  <a:lnTo>
                    <a:pt x="113" y="0"/>
                  </a:lnTo>
                  <a:lnTo>
                    <a:pt x="229" y="359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32"/>
            <p:cNvSpPr>
              <a:spLocks/>
            </p:cNvSpPr>
            <p:nvPr/>
          </p:nvSpPr>
          <p:spPr bwMode="auto">
            <a:xfrm>
              <a:off x="8934564" y="5095207"/>
              <a:ext cx="96978" cy="154335"/>
            </a:xfrm>
            <a:custGeom>
              <a:avLst/>
              <a:gdLst>
                <a:gd name="T0" fmla="*/ 0 w 257"/>
                <a:gd name="T1" fmla="*/ 409 h 409"/>
                <a:gd name="T2" fmla="*/ 127 w 257"/>
                <a:gd name="T3" fmla="*/ 0 h 409"/>
                <a:gd name="T4" fmla="*/ 257 w 257"/>
                <a:gd name="T5" fmla="*/ 409 h 409"/>
                <a:gd name="T6" fmla="*/ 0 w 257"/>
                <a:gd name="T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409">
                  <a:moveTo>
                    <a:pt x="0" y="409"/>
                  </a:moveTo>
                  <a:lnTo>
                    <a:pt x="127" y="0"/>
                  </a:lnTo>
                  <a:lnTo>
                    <a:pt x="257" y="409"/>
                  </a:lnTo>
                  <a:lnTo>
                    <a:pt x="0" y="40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43"/>
            <p:cNvSpPr>
              <a:spLocks/>
            </p:cNvSpPr>
            <p:nvPr/>
          </p:nvSpPr>
          <p:spPr bwMode="auto">
            <a:xfrm>
              <a:off x="8225153" y="5156715"/>
              <a:ext cx="54715" cy="84903"/>
            </a:xfrm>
            <a:custGeom>
              <a:avLst/>
              <a:gdLst>
                <a:gd name="T0" fmla="*/ 0 w 145"/>
                <a:gd name="T1" fmla="*/ 225 h 225"/>
                <a:gd name="T2" fmla="*/ 71 w 145"/>
                <a:gd name="T3" fmla="*/ 0 h 225"/>
                <a:gd name="T4" fmla="*/ 145 w 145"/>
                <a:gd name="T5" fmla="*/ 225 h 225"/>
                <a:gd name="T6" fmla="*/ 0 w 145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225">
                  <a:moveTo>
                    <a:pt x="0" y="225"/>
                  </a:moveTo>
                  <a:lnTo>
                    <a:pt x="71" y="0"/>
                  </a:lnTo>
                  <a:lnTo>
                    <a:pt x="145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44"/>
            <p:cNvSpPr>
              <a:spLocks/>
            </p:cNvSpPr>
            <p:nvPr/>
          </p:nvSpPr>
          <p:spPr bwMode="auto">
            <a:xfrm>
              <a:off x="8244775" y="5171808"/>
              <a:ext cx="53583" cy="85658"/>
            </a:xfrm>
            <a:custGeom>
              <a:avLst/>
              <a:gdLst>
                <a:gd name="T0" fmla="*/ 0 w 142"/>
                <a:gd name="T1" fmla="*/ 227 h 227"/>
                <a:gd name="T2" fmla="*/ 71 w 142"/>
                <a:gd name="T3" fmla="*/ 0 h 227"/>
                <a:gd name="T4" fmla="*/ 142 w 142"/>
                <a:gd name="T5" fmla="*/ 227 h 227"/>
                <a:gd name="T6" fmla="*/ 0 w 142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27">
                  <a:moveTo>
                    <a:pt x="0" y="227"/>
                  </a:moveTo>
                  <a:lnTo>
                    <a:pt x="71" y="0"/>
                  </a:lnTo>
                  <a:lnTo>
                    <a:pt x="142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45"/>
            <p:cNvSpPr>
              <a:spLocks/>
            </p:cNvSpPr>
            <p:nvPr/>
          </p:nvSpPr>
          <p:spPr bwMode="auto">
            <a:xfrm>
              <a:off x="8756834" y="5156715"/>
              <a:ext cx="54338" cy="84903"/>
            </a:xfrm>
            <a:custGeom>
              <a:avLst/>
              <a:gdLst>
                <a:gd name="T0" fmla="*/ 0 w 144"/>
                <a:gd name="T1" fmla="*/ 225 h 225"/>
                <a:gd name="T2" fmla="*/ 71 w 144"/>
                <a:gd name="T3" fmla="*/ 0 h 225"/>
                <a:gd name="T4" fmla="*/ 144 w 144"/>
                <a:gd name="T5" fmla="*/ 225 h 225"/>
                <a:gd name="T6" fmla="*/ 0 w 144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225">
                  <a:moveTo>
                    <a:pt x="0" y="225"/>
                  </a:moveTo>
                  <a:lnTo>
                    <a:pt x="71" y="0"/>
                  </a:lnTo>
                  <a:lnTo>
                    <a:pt x="144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46"/>
            <p:cNvSpPr>
              <a:spLocks/>
            </p:cNvSpPr>
            <p:nvPr/>
          </p:nvSpPr>
          <p:spPr bwMode="auto">
            <a:xfrm>
              <a:off x="8776456" y="5171808"/>
              <a:ext cx="53583" cy="85658"/>
            </a:xfrm>
            <a:custGeom>
              <a:avLst/>
              <a:gdLst>
                <a:gd name="T0" fmla="*/ 0 w 142"/>
                <a:gd name="T1" fmla="*/ 227 h 227"/>
                <a:gd name="T2" fmla="*/ 71 w 142"/>
                <a:gd name="T3" fmla="*/ 0 h 227"/>
                <a:gd name="T4" fmla="*/ 142 w 142"/>
                <a:gd name="T5" fmla="*/ 227 h 227"/>
                <a:gd name="T6" fmla="*/ 0 w 142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27">
                  <a:moveTo>
                    <a:pt x="0" y="227"/>
                  </a:moveTo>
                  <a:lnTo>
                    <a:pt x="71" y="0"/>
                  </a:lnTo>
                  <a:lnTo>
                    <a:pt x="142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232"/>
            <p:cNvSpPr>
              <a:spLocks/>
            </p:cNvSpPr>
            <p:nvPr/>
          </p:nvSpPr>
          <p:spPr bwMode="auto">
            <a:xfrm>
              <a:off x="9954345" y="5121998"/>
              <a:ext cx="96978" cy="154335"/>
            </a:xfrm>
            <a:custGeom>
              <a:avLst/>
              <a:gdLst>
                <a:gd name="T0" fmla="*/ 0 w 257"/>
                <a:gd name="T1" fmla="*/ 409 h 409"/>
                <a:gd name="T2" fmla="*/ 127 w 257"/>
                <a:gd name="T3" fmla="*/ 0 h 409"/>
                <a:gd name="T4" fmla="*/ 257 w 257"/>
                <a:gd name="T5" fmla="*/ 409 h 409"/>
                <a:gd name="T6" fmla="*/ 0 w 257"/>
                <a:gd name="T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409">
                  <a:moveTo>
                    <a:pt x="0" y="409"/>
                  </a:moveTo>
                  <a:lnTo>
                    <a:pt x="127" y="0"/>
                  </a:lnTo>
                  <a:lnTo>
                    <a:pt x="257" y="409"/>
                  </a:lnTo>
                  <a:lnTo>
                    <a:pt x="0" y="40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17388" y="272153"/>
            <a:ext cx="4662471" cy="523220"/>
            <a:chOff x="2245452" y="1956343"/>
            <a:chExt cx="4662471" cy="523220"/>
          </a:xfrm>
        </p:grpSpPr>
        <p:sp>
          <p:nvSpPr>
            <p:cNvPr id="361" name="Text Box 5"/>
            <p:cNvSpPr txBox="1">
              <a:spLocks noChangeArrowheads="1"/>
            </p:cNvSpPr>
            <p:nvPr/>
          </p:nvSpPr>
          <p:spPr bwMode="auto">
            <a:xfrm>
              <a:off x="2245452" y="1956343"/>
              <a:ext cx="809087" cy="523220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80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pPr algn="l"/>
              <a:r>
                <a:rPr lang="en-US" altLang="zh-CN" i="1" dirty="0">
                  <a:solidFill>
                    <a:srgbClr val="FFC000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01</a:t>
              </a:r>
              <a:endParaRPr lang="zh-CN" altLang="en-US" i="1" dirty="0">
                <a:solidFill>
                  <a:srgbClr val="FFC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362" name="矩形 361"/>
            <p:cNvSpPr/>
            <p:nvPr/>
          </p:nvSpPr>
          <p:spPr>
            <a:xfrm>
              <a:off x="4989421" y="2152596"/>
              <a:ext cx="1918502" cy="253916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CLICK TO ADD TITLE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0" name="Text Box 5"/>
            <p:cNvSpPr txBox="1">
              <a:spLocks noChangeArrowheads="1"/>
            </p:cNvSpPr>
            <p:nvPr/>
          </p:nvSpPr>
          <p:spPr bwMode="auto">
            <a:xfrm>
              <a:off x="2770526" y="1956343"/>
              <a:ext cx="2321143" cy="523220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pPr algn="l"/>
              <a:r>
                <a:rPr lang="zh-CN" altLang="en-US" sz="2800" i="1" dirty="0" smtClean="0">
                  <a:solidFill>
                    <a:srgbClr val="FFC000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点击添加标题</a:t>
              </a:r>
              <a:endParaRPr lang="zh-CN" altLang="en-US" sz="2800" i="1" dirty="0">
                <a:solidFill>
                  <a:srgbClr val="FFC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aphicFrame>
        <p:nvGraphicFramePr>
          <p:cNvPr id="162" name="图示 161"/>
          <p:cNvGraphicFramePr/>
          <p:nvPr>
            <p:extLst>
              <p:ext uri="{D42A27DB-BD31-4B8C-83A1-F6EECF244321}">
                <p14:modId xmlns:p14="http://schemas.microsoft.com/office/powerpoint/2010/main" val="100310313"/>
              </p:ext>
            </p:extLst>
          </p:nvPr>
        </p:nvGraphicFramePr>
        <p:xfrm>
          <a:off x="1947069" y="1035825"/>
          <a:ext cx="5320086" cy="3546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5372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5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0094D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1199" name="Freeform 197"/>
          <p:cNvSpPr>
            <a:spLocks/>
          </p:cNvSpPr>
          <p:nvPr/>
        </p:nvSpPr>
        <p:spPr bwMode="auto">
          <a:xfrm>
            <a:off x="8898674" y="3563829"/>
            <a:ext cx="483716" cy="292615"/>
          </a:xfrm>
          <a:custGeom>
            <a:avLst/>
            <a:gdLst>
              <a:gd name="T0" fmla="*/ 551 w 673"/>
              <a:gd name="T1" fmla="*/ 147 h 392"/>
              <a:gd name="T2" fmla="*/ 517 w 673"/>
              <a:gd name="T3" fmla="*/ 152 h 392"/>
              <a:gd name="T4" fmla="*/ 341 w 673"/>
              <a:gd name="T5" fmla="*/ 0 h 392"/>
              <a:gd name="T6" fmla="*/ 169 w 673"/>
              <a:gd name="T7" fmla="*/ 133 h 392"/>
              <a:gd name="T8" fmla="*/ 132 w 673"/>
              <a:gd name="T9" fmla="*/ 128 h 392"/>
              <a:gd name="T10" fmla="*/ 0 w 673"/>
              <a:gd name="T11" fmla="*/ 260 h 392"/>
              <a:gd name="T12" fmla="*/ 132 w 673"/>
              <a:gd name="T13" fmla="*/ 392 h 392"/>
              <a:gd name="T14" fmla="*/ 192 w 673"/>
              <a:gd name="T15" fmla="*/ 392 h 392"/>
              <a:gd name="T16" fmla="*/ 519 w 673"/>
              <a:gd name="T17" fmla="*/ 392 h 392"/>
              <a:gd name="T18" fmla="*/ 551 w 673"/>
              <a:gd name="T19" fmla="*/ 392 h 392"/>
              <a:gd name="T20" fmla="*/ 673 w 673"/>
              <a:gd name="T21" fmla="*/ 270 h 392"/>
              <a:gd name="T22" fmla="*/ 551 w 673"/>
              <a:gd name="T23" fmla="*/ 147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73" h="392">
                <a:moveTo>
                  <a:pt x="551" y="147"/>
                </a:moveTo>
                <a:cubicBezTo>
                  <a:pt x="539" y="147"/>
                  <a:pt x="528" y="149"/>
                  <a:pt x="517" y="152"/>
                </a:cubicBezTo>
                <a:cubicBezTo>
                  <a:pt x="505" y="66"/>
                  <a:pt x="431" y="0"/>
                  <a:pt x="341" y="0"/>
                </a:cubicBezTo>
                <a:cubicBezTo>
                  <a:pt x="258" y="0"/>
                  <a:pt x="189" y="57"/>
                  <a:pt x="169" y="133"/>
                </a:cubicBezTo>
                <a:cubicBezTo>
                  <a:pt x="158" y="130"/>
                  <a:pt x="145" y="128"/>
                  <a:pt x="132" y="128"/>
                </a:cubicBezTo>
                <a:cubicBezTo>
                  <a:pt x="59" y="128"/>
                  <a:pt x="0" y="187"/>
                  <a:pt x="0" y="260"/>
                </a:cubicBezTo>
                <a:cubicBezTo>
                  <a:pt x="0" y="333"/>
                  <a:pt x="59" y="392"/>
                  <a:pt x="132" y="392"/>
                </a:cubicBezTo>
                <a:cubicBezTo>
                  <a:pt x="192" y="392"/>
                  <a:pt x="192" y="392"/>
                  <a:pt x="192" y="392"/>
                </a:cubicBezTo>
                <a:cubicBezTo>
                  <a:pt x="519" y="392"/>
                  <a:pt x="519" y="392"/>
                  <a:pt x="519" y="392"/>
                </a:cubicBezTo>
                <a:cubicBezTo>
                  <a:pt x="551" y="392"/>
                  <a:pt x="551" y="392"/>
                  <a:pt x="551" y="392"/>
                </a:cubicBezTo>
                <a:cubicBezTo>
                  <a:pt x="618" y="392"/>
                  <a:pt x="673" y="338"/>
                  <a:pt x="673" y="270"/>
                </a:cubicBezTo>
                <a:cubicBezTo>
                  <a:pt x="673" y="202"/>
                  <a:pt x="618" y="147"/>
                  <a:pt x="551" y="1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0" name="Freeform 198"/>
          <p:cNvSpPr>
            <a:spLocks/>
          </p:cNvSpPr>
          <p:nvPr/>
        </p:nvSpPr>
        <p:spPr bwMode="auto">
          <a:xfrm>
            <a:off x="8567797" y="4094614"/>
            <a:ext cx="175385" cy="96968"/>
          </a:xfrm>
          <a:custGeom>
            <a:avLst/>
            <a:gdLst>
              <a:gd name="T0" fmla="*/ 485 w 594"/>
              <a:gd name="T1" fmla="*/ 130 h 346"/>
              <a:gd name="T2" fmla="*/ 455 w 594"/>
              <a:gd name="T3" fmla="*/ 134 h 346"/>
              <a:gd name="T4" fmla="*/ 301 w 594"/>
              <a:gd name="T5" fmla="*/ 0 h 346"/>
              <a:gd name="T6" fmla="*/ 149 w 594"/>
              <a:gd name="T7" fmla="*/ 118 h 346"/>
              <a:gd name="T8" fmla="*/ 117 w 594"/>
              <a:gd name="T9" fmla="*/ 113 h 346"/>
              <a:gd name="T10" fmla="*/ 0 w 594"/>
              <a:gd name="T11" fmla="*/ 230 h 346"/>
              <a:gd name="T12" fmla="*/ 117 w 594"/>
              <a:gd name="T13" fmla="*/ 346 h 346"/>
              <a:gd name="T14" fmla="*/ 169 w 594"/>
              <a:gd name="T15" fmla="*/ 346 h 346"/>
              <a:gd name="T16" fmla="*/ 458 w 594"/>
              <a:gd name="T17" fmla="*/ 346 h 346"/>
              <a:gd name="T18" fmla="*/ 485 w 594"/>
              <a:gd name="T19" fmla="*/ 346 h 346"/>
              <a:gd name="T20" fmla="*/ 594 w 594"/>
              <a:gd name="T21" fmla="*/ 238 h 346"/>
              <a:gd name="T22" fmla="*/ 485 w 594"/>
              <a:gd name="T23" fmla="*/ 130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4" h="346">
                <a:moveTo>
                  <a:pt x="485" y="130"/>
                </a:moveTo>
                <a:cubicBezTo>
                  <a:pt x="475" y="130"/>
                  <a:pt x="465" y="132"/>
                  <a:pt x="455" y="134"/>
                </a:cubicBezTo>
                <a:cubicBezTo>
                  <a:pt x="445" y="59"/>
                  <a:pt x="379" y="0"/>
                  <a:pt x="301" y="0"/>
                </a:cubicBezTo>
                <a:cubicBezTo>
                  <a:pt x="228" y="0"/>
                  <a:pt x="166" y="50"/>
                  <a:pt x="149" y="118"/>
                </a:cubicBezTo>
                <a:cubicBezTo>
                  <a:pt x="139" y="115"/>
                  <a:pt x="128" y="113"/>
                  <a:pt x="117" y="113"/>
                </a:cubicBezTo>
                <a:cubicBezTo>
                  <a:pt x="52" y="113"/>
                  <a:pt x="0" y="165"/>
                  <a:pt x="0" y="230"/>
                </a:cubicBezTo>
                <a:cubicBezTo>
                  <a:pt x="0" y="294"/>
                  <a:pt x="52" y="346"/>
                  <a:pt x="117" y="346"/>
                </a:cubicBezTo>
                <a:cubicBezTo>
                  <a:pt x="169" y="346"/>
                  <a:pt x="169" y="346"/>
                  <a:pt x="169" y="346"/>
                </a:cubicBezTo>
                <a:cubicBezTo>
                  <a:pt x="458" y="346"/>
                  <a:pt x="458" y="346"/>
                  <a:pt x="458" y="346"/>
                </a:cubicBezTo>
                <a:cubicBezTo>
                  <a:pt x="485" y="346"/>
                  <a:pt x="485" y="346"/>
                  <a:pt x="485" y="346"/>
                </a:cubicBezTo>
                <a:cubicBezTo>
                  <a:pt x="545" y="346"/>
                  <a:pt x="594" y="298"/>
                  <a:pt x="594" y="238"/>
                </a:cubicBezTo>
                <a:cubicBezTo>
                  <a:pt x="594" y="179"/>
                  <a:pt x="545" y="130"/>
                  <a:pt x="485" y="1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206"/>
          <p:cNvSpPr>
            <a:spLocks/>
          </p:cNvSpPr>
          <p:nvPr/>
        </p:nvSpPr>
        <p:spPr bwMode="auto">
          <a:xfrm>
            <a:off x="549141" y="4460585"/>
            <a:ext cx="253511" cy="124290"/>
          </a:xfrm>
          <a:custGeom>
            <a:avLst/>
            <a:gdLst>
              <a:gd name="T0" fmla="*/ 520 w 609"/>
              <a:gd name="T1" fmla="*/ 121 h 299"/>
              <a:gd name="T2" fmla="*/ 510 w 609"/>
              <a:gd name="T3" fmla="*/ 122 h 299"/>
              <a:gd name="T4" fmla="*/ 364 w 609"/>
              <a:gd name="T5" fmla="*/ 0 h 299"/>
              <a:gd name="T6" fmla="*/ 221 w 609"/>
              <a:gd name="T7" fmla="*/ 104 h 299"/>
              <a:gd name="T8" fmla="*/ 182 w 609"/>
              <a:gd name="T9" fmla="*/ 95 h 299"/>
              <a:gd name="T10" fmla="*/ 92 w 609"/>
              <a:gd name="T11" fmla="*/ 164 h 299"/>
              <a:gd name="T12" fmla="*/ 70 w 609"/>
              <a:gd name="T13" fmla="*/ 160 h 299"/>
              <a:gd name="T14" fmla="*/ 0 w 609"/>
              <a:gd name="T15" fmla="*/ 230 h 299"/>
              <a:gd name="T16" fmla="*/ 70 w 609"/>
              <a:gd name="T17" fmla="*/ 299 h 299"/>
              <a:gd name="T18" fmla="*/ 260 w 609"/>
              <a:gd name="T19" fmla="*/ 299 h 299"/>
              <a:gd name="T20" fmla="*/ 273 w 609"/>
              <a:gd name="T21" fmla="*/ 299 h 299"/>
              <a:gd name="T22" fmla="*/ 520 w 609"/>
              <a:gd name="T23" fmla="*/ 299 h 299"/>
              <a:gd name="T24" fmla="*/ 609 w 609"/>
              <a:gd name="T25" fmla="*/ 210 h 299"/>
              <a:gd name="T26" fmla="*/ 520 w 609"/>
              <a:gd name="T27" fmla="*/ 121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09" h="299">
                <a:moveTo>
                  <a:pt x="520" y="121"/>
                </a:moveTo>
                <a:cubicBezTo>
                  <a:pt x="517" y="121"/>
                  <a:pt x="514" y="122"/>
                  <a:pt x="510" y="122"/>
                </a:cubicBezTo>
                <a:cubicBezTo>
                  <a:pt x="497" y="53"/>
                  <a:pt x="437" y="0"/>
                  <a:pt x="364" y="0"/>
                </a:cubicBezTo>
                <a:cubicBezTo>
                  <a:pt x="297" y="0"/>
                  <a:pt x="241" y="44"/>
                  <a:pt x="221" y="104"/>
                </a:cubicBezTo>
                <a:cubicBezTo>
                  <a:pt x="209" y="98"/>
                  <a:pt x="196" y="95"/>
                  <a:pt x="182" y="95"/>
                </a:cubicBezTo>
                <a:cubicBezTo>
                  <a:pt x="139" y="95"/>
                  <a:pt x="103" y="124"/>
                  <a:pt x="92" y="164"/>
                </a:cubicBezTo>
                <a:cubicBezTo>
                  <a:pt x="85" y="161"/>
                  <a:pt x="78" y="160"/>
                  <a:pt x="70" y="160"/>
                </a:cubicBezTo>
                <a:cubicBezTo>
                  <a:pt x="31" y="160"/>
                  <a:pt x="0" y="191"/>
                  <a:pt x="0" y="230"/>
                </a:cubicBezTo>
                <a:cubicBezTo>
                  <a:pt x="0" y="268"/>
                  <a:pt x="31" y="299"/>
                  <a:pt x="70" y="299"/>
                </a:cubicBezTo>
                <a:cubicBezTo>
                  <a:pt x="260" y="299"/>
                  <a:pt x="260" y="299"/>
                  <a:pt x="260" y="299"/>
                </a:cubicBezTo>
                <a:cubicBezTo>
                  <a:pt x="273" y="299"/>
                  <a:pt x="273" y="299"/>
                  <a:pt x="273" y="299"/>
                </a:cubicBezTo>
                <a:cubicBezTo>
                  <a:pt x="520" y="299"/>
                  <a:pt x="520" y="299"/>
                  <a:pt x="520" y="299"/>
                </a:cubicBezTo>
                <a:cubicBezTo>
                  <a:pt x="569" y="299"/>
                  <a:pt x="609" y="259"/>
                  <a:pt x="609" y="210"/>
                </a:cubicBezTo>
                <a:cubicBezTo>
                  <a:pt x="609" y="161"/>
                  <a:pt x="569" y="121"/>
                  <a:pt x="520" y="121"/>
                </a:cubicBezTo>
                <a:close/>
              </a:path>
            </a:pathLst>
          </a:custGeom>
          <a:solidFill>
            <a:srgbClr val="FF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22"/>
          <p:cNvSpPr>
            <a:spLocks/>
          </p:cNvSpPr>
          <p:nvPr/>
        </p:nvSpPr>
        <p:spPr bwMode="auto">
          <a:xfrm>
            <a:off x="-151656" y="3396775"/>
            <a:ext cx="625468" cy="306351"/>
          </a:xfrm>
          <a:custGeom>
            <a:avLst/>
            <a:gdLst>
              <a:gd name="T0" fmla="*/ 58 w 394"/>
              <a:gd name="T1" fmla="*/ 78 h 193"/>
              <a:gd name="T2" fmla="*/ 64 w 394"/>
              <a:gd name="T3" fmla="*/ 79 h 193"/>
              <a:gd name="T4" fmla="*/ 159 w 394"/>
              <a:gd name="T5" fmla="*/ 0 h 193"/>
              <a:gd name="T6" fmla="*/ 251 w 394"/>
              <a:gd name="T7" fmla="*/ 67 h 193"/>
              <a:gd name="T8" fmla="*/ 277 w 394"/>
              <a:gd name="T9" fmla="*/ 61 h 193"/>
              <a:gd name="T10" fmla="*/ 335 w 394"/>
              <a:gd name="T11" fmla="*/ 106 h 193"/>
              <a:gd name="T12" fmla="*/ 349 w 394"/>
              <a:gd name="T13" fmla="*/ 103 h 193"/>
              <a:gd name="T14" fmla="*/ 394 w 394"/>
              <a:gd name="T15" fmla="*/ 148 h 193"/>
              <a:gd name="T16" fmla="*/ 349 w 394"/>
              <a:gd name="T17" fmla="*/ 193 h 193"/>
              <a:gd name="T18" fmla="*/ 226 w 394"/>
              <a:gd name="T19" fmla="*/ 193 h 193"/>
              <a:gd name="T20" fmla="*/ 217 w 394"/>
              <a:gd name="T21" fmla="*/ 193 h 193"/>
              <a:gd name="T22" fmla="*/ 58 w 394"/>
              <a:gd name="T23" fmla="*/ 193 h 193"/>
              <a:gd name="T24" fmla="*/ 0 w 394"/>
              <a:gd name="T25" fmla="*/ 136 h 193"/>
              <a:gd name="T26" fmla="*/ 58 w 394"/>
              <a:gd name="T27" fmla="*/ 78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94" h="193">
                <a:moveTo>
                  <a:pt x="58" y="78"/>
                </a:moveTo>
                <a:cubicBezTo>
                  <a:pt x="60" y="78"/>
                  <a:pt x="62" y="79"/>
                  <a:pt x="64" y="79"/>
                </a:cubicBezTo>
                <a:cubicBezTo>
                  <a:pt x="73" y="34"/>
                  <a:pt x="112" y="0"/>
                  <a:pt x="159" y="0"/>
                </a:cubicBezTo>
                <a:cubicBezTo>
                  <a:pt x="202" y="0"/>
                  <a:pt x="238" y="28"/>
                  <a:pt x="251" y="67"/>
                </a:cubicBezTo>
                <a:cubicBezTo>
                  <a:pt x="259" y="64"/>
                  <a:pt x="267" y="61"/>
                  <a:pt x="277" y="61"/>
                </a:cubicBezTo>
                <a:cubicBezTo>
                  <a:pt x="304" y="61"/>
                  <a:pt x="328" y="80"/>
                  <a:pt x="335" y="106"/>
                </a:cubicBezTo>
                <a:cubicBezTo>
                  <a:pt x="339" y="104"/>
                  <a:pt x="344" y="103"/>
                  <a:pt x="349" y="103"/>
                </a:cubicBezTo>
                <a:cubicBezTo>
                  <a:pt x="374" y="103"/>
                  <a:pt x="394" y="123"/>
                  <a:pt x="394" y="148"/>
                </a:cubicBezTo>
                <a:cubicBezTo>
                  <a:pt x="394" y="173"/>
                  <a:pt x="374" y="193"/>
                  <a:pt x="349" y="193"/>
                </a:cubicBezTo>
                <a:cubicBezTo>
                  <a:pt x="226" y="193"/>
                  <a:pt x="226" y="193"/>
                  <a:pt x="226" y="193"/>
                </a:cubicBezTo>
                <a:cubicBezTo>
                  <a:pt x="217" y="193"/>
                  <a:pt x="217" y="193"/>
                  <a:pt x="217" y="193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6" y="193"/>
                  <a:pt x="0" y="168"/>
                  <a:pt x="0" y="136"/>
                </a:cubicBezTo>
                <a:cubicBezTo>
                  <a:pt x="0" y="104"/>
                  <a:pt x="26" y="78"/>
                  <a:pt x="58" y="7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1" name="Freeform 199"/>
          <p:cNvSpPr>
            <a:spLocks/>
          </p:cNvSpPr>
          <p:nvPr/>
        </p:nvSpPr>
        <p:spPr bwMode="auto">
          <a:xfrm flipH="1">
            <a:off x="3094757" y="4495643"/>
            <a:ext cx="198364" cy="115612"/>
          </a:xfrm>
          <a:custGeom>
            <a:avLst/>
            <a:gdLst>
              <a:gd name="T0" fmla="*/ 77 w 419"/>
              <a:gd name="T1" fmla="*/ 92 h 244"/>
              <a:gd name="T2" fmla="*/ 98 w 419"/>
              <a:gd name="T3" fmla="*/ 95 h 244"/>
              <a:gd name="T4" fmla="*/ 207 w 419"/>
              <a:gd name="T5" fmla="*/ 0 h 244"/>
              <a:gd name="T6" fmla="*/ 314 w 419"/>
              <a:gd name="T7" fmla="*/ 83 h 244"/>
              <a:gd name="T8" fmla="*/ 337 w 419"/>
              <a:gd name="T9" fmla="*/ 80 h 244"/>
              <a:gd name="T10" fmla="*/ 419 w 419"/>
              <a:gd name="T11" fmla="*/ 162 h 244"/>
              <a:gd name="T12" fmla="*/ 337 w 419"/>
              <a:gd name="T13" fmla="*/ 244 h 244"/>
              <a:gd name="T14" fmla="*/ 300 w 419"/>
              <a:gd name="T15" fmla="*/ 244 h 244"/>
              <a:gd name="T16" fmla="*/ 96 w 419"/>
              <a:gd name="T17" fmla="*/ 244 h 244"/>
              <a:gd name="T18" fmla="*/ 77 w 419"/>
              <a:gd name="T19" fmla="*/ 244 h 244"/>
              <a:gd name="T20" fmla="*/ 0 w 419"/>
              <a:gd name="T21" fmla="*/ 168 h 244"/>
              <a:gd name="T22" fmla="*/ 77 w 419"/>
              <a:gd name="T23" fmla="*/ 9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9" h="244">
                <a:moveTo>
                  <a:pt x="77" y="92"/>
                </a:moveTo>
                <a:cubicBezTo>
                  <a:pt x="84" y="92"/>
                  <a:pt x="91" y="93"/>
                  <a:pt x="98" y="95"/>
                </a:cubicBezTo>
                <a:cubicBezTo>
                  <a:pt x="105" y="41"/>
                  <a:pt x="151" y="0"/>
                  <a:pt x="207" y="0"/>
                </a:cubicBezTo>
                <a:cubicBezTo>
                  <a:pt x="259" y="0"/>
                  <a:pt x="302" y="35"/>
                  <a:pt x="314" y="83"/>
                </a:cubicBezTo>
                <a:cubicBezTo>
                  <a:pt x="321" y="81"/>
                  <a:pt x="329" y="80"/>
                  <a:pt x="337" y="80"/>
                </a:cubicBezTo>
                <a:cubicBezTo>
                  <a:pt x="382" y="80"/>
                  <a:pt x="419" y="117"/>
                  <a:pt x="419" y="162"/>
                </a:cubicBezTo>
                <a:cubicBezTo>
                  <a:pt x="419" y="208"/>
                  <a:pt x="382" y="244"/>
                  <a:pt x="337" y="244"/>
                </a:cubicBezTo>
                <a:cubicBezTo>
                  <a:pt x="300" y="244"/>
                  <a:pt x="300" y="244"/>
                  <a:pt x="300" y="244"/>
                </a:cubicBezTo>
                <a:cubicBezTo>
                  <a:pt x="96" y="244"/>
                  <a:pt x="96" y="244"/>
                  <a:pt x="96" y="244"/>
                </a:cubicBezTo>
                <a:cubicBezTo>
                  <a:pt x="77" y="244"/>
                  <a:pt x="77" y="244"/>
                  <a:pt x="77" y="244"/>
                </a:cubicBezTo>
                <a:cubicBezTo>
                  <a:pt x="34" y="244"/>
                  <a:pt x="0" y="210"/>
                  <a:pt x="0" y="168"/>
                </a:cubicBezTo>
                <a:cubicBezTo>
                  <a:pt x="0" y="126"/>
                  <a:pt x="34" y="92"/>
                  <a:pt x="77" y="9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 flipH="1">
            <a:off x="8252696" y="4698153"/>
            <a:ext cx="983259" cy="456472"/>
            <a:chOff x="5326379" y="4620128"/>
            <a:chExt cx="1298071" cy="602622"/>
          </a:xfrm>
        </p:grpSpPr>
        <p:sp>
          <p:nvSpPr>
            <p:cNvPr id="1188" name="Freeform 186"/>
            <p:cNvSpPr>
              <a:spLocks/>
            </p:cNvSpPr>
            <p:nvPr/>
          </p:nvSpPr>
          <p:spPr bwMode="auto">
            <a:xfrm>
              <a:off x="5326379" y="4620128"/>
              <a:ext cx="1298071" cy="602622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9" name="Freeform 187"/>
            <p:cNvSpPr>
              <a:spLocks/>
            </p:cNvSpPr>
            <p:nvPr/>
          </p:nvSpPr>
          <p:spPr bwMode="auto">
            <a:xfrm>
              <a:off x="5566371" y="4620128"/>
              <a:ext cx="781484" cy="418100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0" name="Freeform 188"/>
            <p:cNvSpPr>
              <a:spLocks/>
            </p:cNvSpPr>
            <p:nvPr/>
          </p:nvSpPr>
          <p:spPr bwMode="auto">
            <a:xfrm>
              <a:off x="5326379" y="4620128"/>
              <a:ext cx="650545" cy="602622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1" name="Freeform 189"/>
            <p:cNvSpPr>
              <a:spLocks/>
            </p:cNvSpPr>
            <p:nvPr/>
          </p:nvSpPr>
          <p:spPr bwMode="auto">
            <a:xfrm>
              <a:off x="5566371" y="4620128"/>
              <a:ext cx="410553" cy="40451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 flipH="1">
            <a:off x="6703919" y="4982374"/>
            <a:ext cx="214039" cy="172575"/>
            <a:chOff x="7106699" y="4752954"/>
            <a:chExt cx="564888" cy="455457"/>
          </a:xfrm>
        </p:grpSpPr>
        <p:sp>
          <p:nvSpPr>
            <p:cNvPr id="12" name="Freeform 212"/>
            <p:cNvSpPr>
              <a:spLocks/>
            </p:cNvSpPr>
            <p:nvPr/>
          </p:nvSpPr>
          <p:spPr bwMode="auto">
            <a:xfrm>
              <a:off x="7106699" y="4752954"/>
              <a:ext cx="564888" cy="455457"/>
            </a:xfrm>
            <a:custGeom>
              <a:avLst/>
              <a:gdLst>
                <a:gd name="T0" fmla="*/ 0 w 1497"/>
                <a:gd name="T1" fmla="*/ 1207 h 1207"/>
                <a:gd name="T2" fmla="*/ 752 w 1497"/>
                <a:gd name="T3" fmla="*/ 0 h 1207"/>
                <a:gd name="T4" fmla="*/ 1497 w 1497"/>
                <a:gd name="T5" fmla="*/ 1207 h 1207"/>
                <a:gd name="T6" fmla="*/ 0 w 1497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7" h="1207">
                  <a:moveTo>
                    <a:pt x="0" y="1207"/>
                  </a:moveTo>
                  <a:lnTo>
                    <a:pt x="752" y="0"/>
                  </a:lnTo>
                  <a:lnTo>
                    <a:pt x="1497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13"/>
            <p:cNvSpPr>
              <a:spLocks/>
            </p:cNvSpPr>
            <p:nvPr/>
          </p:nvSpPr>
          <p:spPr bwMode="auto">
            <a:xfrm>
              <a:off x="7106699" y="4752954"/>
              <a:ext cx="283764" cy="455457"/>
            </a:xfrm>
            <a:custGeom>
              <a:avLst/>
              <a:gdLst>
                <a:gd name="T0" fmla="*/ 0 w 752"/>
                <a:gd name="T1" fmla="*/ 1207 h 1207"/>
                <a:gd name="T2" fmla="*/ 752 w 752"/>
                <a:gd name="T3" fmla="*/ 0 h 1207"/>
                <a:gd name="T4" fmla="*/ 752 w 752"/>
                <a:gd name="T5" fmla="*/ 1207 h 1207"/>
                <a:gd name="T6" fmla="*/ 0 w 752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2" h="1207">
                  <a:moveTo>
                    <a:pt x="0" y="1207"/>
                  </a:moveTo>
                  <a:lnTo>
                    <a:pt x="752" y="0"/>
                  </a:lnTo>
                  <a:lnTo>
                    <a:pt x="752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45" name="组合 1244"/>
          <p:cNvGrpSpPr/>
          <p:nvPr/>
        </p:nvGrpSpPr>
        <p:grpSpPr>
          <a:xfrm flipH="1">
            <a:off x="6800226" y="4783292"/>
            <a:ext cx="753561" cy="360366"/>
            <a:chOff x="2919899" y="4674312"/>
            <a:chExt cx="1638404" cy="783513"/>
          </a:xfrm>
        </p:grpSpPr>
        <p:sp>
          <p:nvSpPr>
            <p:cNvPr id="25" name="Freeform 225"/>
            <p:cNvSpPr>
              <a:spLocks/>
            </p:cNvSpPr>
            <p:nvPr/>
          </p:nvSpPr>
          <p:spPr bwMode="auto">
            <a:xfrm>
              <a:off x="2919899" y="4674312"/>
              <a:ext cx="1638404" cy="783513"/>
            </a:xfrm>
            <a:custGeom>
              <a:avLst/>
              <a:gdLst>
                <a:gd name="T0" fmla="*/ 0 w 1997"/>
                <a:gd name="T1" fmla="*/ 955 h 955"/>
                <a:gd name="T2" fmla="*/ 1002 w 1997"/>
                <a:gd name="T3" fmla="*/ 0 h 955"/>
                <a:gd name="T4" fmla="*/ 1997 w 1997"/>
                <a:gd name="T5" fmla="*/ 955 h 955"/>
                <a:gd name="T6" fmla="*/ 0 w 1997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7" h="955">
                  <a:moveTo>
                    <a:pt x="0" y="955"/>
                  </a:moveTo>
                  <a:lnTo>
                    <a:pt x="1002" y="0"/>
                  </a:lnTo>
                  <a:lnTo>
                    <a:pt x="1997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26"/>
            <p:cNvSpPr>
              <a:spLocks/>
            </p:cNvSpPr>
            <p:nvPr/>
          </p:nvSpPr>
          <p:spPr bwMode="auto">
            <a:xfrm>
              <a:off x="2919899" y="4674312"/>
              <a:ext cx="822073" cy="783513"/>
            </a:xfrm>
            <a:custGeom>
              <a:avLst/>
              <a:gdLst>
                <a:gd name="T0" fmla="*/ 0 w 1002"/>
                <a:gd name="T1" fmla="*/ 955 h 955"/>
                <a:gd name="T2" fmla="*/ 1002 w 1002"/>
                <a:gd name="T3" fmla="*/ 0 h 955"/>
                <a:gd name="T4" fmla="*/ 1002 w 1002"/>
                <a:gd name="T5" fmla="*/ 955 h 955"/>
                <a:gd name="T6" fmla="*/ 0 w 1002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2" h="955">
                  <a:moveTo>
                    <a:pt x="0" y="955"/>
                  </a:moveTo>
                  <a:lnTo>
                    <a:pt x="1002" y="0"/>
                  </a:lnTo>
                  <a:lnTo>
                    <a:pt x="1002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 flipH="1">
            <a:off x="7239612" y="4176098"/>
            <a:ext cx="1298449" cy="990343"/>
            <a:chOff x="6035790" y="4230520"/>
            <a:chExt cx="1298449" cy="990343"/>
          </a:xfrm>
        </p:grpSpPr>
        <p:grpSp>
          <p:nvGrpSpPr>
            <p:cNvPr id="49" name="组合 48"/>
            <p:cNvGrpSpPr/>
            <p:nvPr/>
          </p:nvGrpSpPr>
          <p:grpSpPr>
            <a:xfrm>
              <a:off x="6035790" y="4314100"/>
              <a:ext cx="1298449" cy="906763"/>
              <a:chOff x="6035790" y="4314100"/>
              <a:chExt cx="1298449" cy="906763"/>
            </a:xfrm>
          </p:grpSpPr>
          <p:sp>
            <p:nvSpPr>
              <p:cNvPr id="7" name="Freeform 207"/>
              <p:cNvSpPr>
                <a:spLocks/>
              </p:cNvSpPr>
              <p:nvPr/>
            </p:nvSpPr>
            <p:spPr bwMode="auto">
              <a:xfrm>
                <a:off x="6035790" y="4314100"/>
                <a:ext cx="1298449" cy="906763"/>
              </a:xfrm>
              <a:custGeom>
                <a:avLst/>
                <a:gdLst>
                  <a:gd name="T0" fmla="*/ 0 w 3441"/>
                  <a:gd name="T1" fmla="*/ 2403 h 2403"/>
                  <a:gd name="T2" fmla="*/ 1725 w 3441"/>
                  <a:gd name="T3" fmla="*/ 0 h 2403"/>
                  <a:gd name="T4" fmla="*/ 3441 w 3441"/>
                  <a:gd name="T5" fmla="*/ 2403 h 2403"/>
                  <a:gd name="T6" fmla="*/ 0 w 3441"/>
                  <a:gd name="T7" fmla="*/ 2403 h 2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41" h="2403">
                    <a:moveTo>
                      <a:pt x="0" y="2403"/>
                    </a:moveTo>
                    <a:lnTo>
                      <a:pt x="1725" y="0"/>
                    </a:lnTo>
                    <a:lnTo>
                      <a:pt x="3441" y="2403"/>
                    </a:lnTo>
                    <a:lnTo>
                      <a:pt x="0" y="2403"/>
                    </a:lnTo>
                    <a:close/>
                  </a:path>
                </a:pathLst>
              </a:custGeom>
              <a:solidFill>
                <a:srgbClr val="DACD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208"/>
              <p:cNvSpPr>
                <a:spLocks/>
              </p:cNvSpPr>
              <p:nvPr/>
            </p:nvSpPr>
            <p:spPr bwMode="auto">
              <a:xfrm>
                <a:off x="6276537" y="4314100"/>
                <a:ext cx="781107" cy="628659"/>
              </a:xfrm>
              <a:custGeom>
                <a:avLst/>
                <a:gdLst>
                  <a:gd name="T0" fmla="*/ 332 w 876"/>
                  <a:gd name="T1" fmla="*/ 539 h 705"/>
                  <a:gd name="T2" fmla="*/ 405 w 876"/>
                  <a:gd name="T3" fmla="*/ 682 h 705"/>
                  <a:gd name="T4" fmla="*/ 494 w 876"/>
                  <a:gd name="T5" fmla="*/ 518 h 705"/>
                  <a:gd name="T6" fmla="*/ 595 w 876"/>
                  <a:gd name="T7" fmla="*/ 631 h 705"/>
                  <a:gd name="T8" fmla="*/ 702 w 876"/>
                  <a:gd name="T9" fmla="*/ 557 h 705"/>
                  <a:gd name="T10" fmla="*/ 796 w 876"/>
                  <a:gd name="T11" fmla="*/ 633 h 705"/>
                  <a:gd name="T12" fmla="*/ 876 w 876"/>
                  <a:gd name="T13" fmla="*/ 583 h 705"/>
                  <a:gd name="T14" fmla="*/ 876 w 876"/>
                  <a:gd name="T15" fmla="*/ 583 h 705"/>
                  <a:gd name="T16" fmla="*/ 460 w 876"/>
                  <a:gd name="T17" fmla="*/ 0 h 705"/>
                  <a:gd name="T18" fmla="*/ 0 w 876"/>
                  <a:gd name="T19" fmla="*/ 642 h 705"/>
                  <a:gd name="T20" fmla="*/ 7 w 876"/>
                  <a:gd name="T21" fmla="*/ 647 h 705"/>
                  <a:gd name="T22" fmla="*/ 112 w 876"/>
                  <a:gd name="T23" fmla="*/ 584 h 705"/>
                  <a:gd name="T24" fmla="*/ 179 w 876"/>
                  <a:gd name="T25" fmla="*/ 705 h 705"/>
                  <a:gd name="T26" fmla="*/ 332 w 876"/>
                  <a:gd name="T27" fmla="*/ 539 h 7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76" h="705">
                    <a:moveTo>
                      <a:pt x="332" y="539"/>
                    </a:moveTo>
                    <a:cubicBezTo>
                      <a:pt x="405" y="682"/>
                      <a:pt x="405" y="682"/>
                      <a:pt x="405" y="682"/>
                    </a:cubicBezTo>
                    <a:cubicBezTo>
                      <a:pt x="494" y="518"/>
                      <a:pt x="494" y="518"/>
                      <a:pt x="494" y="518"/>
                    </a:cubicBezTo>
                    <a:cubicBezTo>
                      <a:pt x="595" y="631"/>
                      <a:pt x="595" y="631"/>
                      <a:pt x="595" y="631"/>
                    </a:cubicBezTo>
                    <a:cubicBezTo>
                      <a:pt x="702" y="557"/>
                      <a:pt x="702" y="557"/>
                      <a:pt x="702" y="557"/>
                    </a:cubicBezTo>
                    <a:cubicBezTo>
                      <a:pt x="702" y="557"/>
                      <a:pt x="787" y="636"/>
                      <a:pt x="796" y="633"/>
                    </a:cubicBezTo>
                    <a:cubicBezTo>
                      <a:pt x="806" y="631"/>
                      <a:pt x="876" y="583"/>
                      <a:pt x="876" y="583"/>
                    </a:cubicBezTo>
                    <a:cubicBezTo>
                      <a:pt x="876" y="583"/>
                      <a:pt x="876" y="583"/>
                      <a:pt x="876" y="583"/>
                    </a:cubicBezTo>
                    <a:cubicBezTo>
                      <a:pt x="460" y="0"/>
                      <a:pt x="460" y="0"/>
                      <a:pt x="460" y="0"/>
                    </a:cubicBezTo>
                    <a:cubicBezTo>
                      <a:pt x="0" y="642"/>
                      <a:pt x="0" y="642"/>
                      <a:pt x="0" y="642"/>
                    </a:cubicBezTo>
                    <a:cubicBezTo>
                      <a:pt x="7" y="647"/>
                      <a:pt x="7" y="647"/>
                      <a:pt x="7" y="647"/>
                    </a:cubicBezTo>
                    <a:cubicBezTo>
                      <a:pt x="112" y="584"/>
                      <a:pt x="112" y="584"/>
                      <a:pt x="112" y="584"/>
                    </a:cubicBezTo>
                    <a:cubicBezTo>
                      <a:pt x="179" y="705"/>
                      <a:pt x="179" y="705"/>
                      <a:pt x="179" y="705"/>
                    </a:cubicBezTo>
                    <a:lnTo>
                      <a:pt x="332" y="5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209"/>
              <p:cNvSpPr>
                <a:spLocks/>
              </p:cNvSpPr>
              <p:nvPr/>
            </p:nvSpPr>
            <p:spPr bwMode="auto">
              <a:xfrm>
                <a:off x="6035790" y="4314100"/>
                <a:ext cx="650922" cy="906763"/>
              </a:xfrm>
              <a:custGeom>
                <a:avLst/>
                <a:gdLst>
                  <a:gd name="T0" fmla="*/ 0 w 1725"/>
                  <a:gd name="T1" fmla="*/ 2403 h 2403"/>
                  <a:gd name="T2" fmla="*/ 1725 w 1725"/>
                  <a:gd name="T3" fmla="*/ 0 h 2403"/>
                  <a:gd name="T4" fmla="*/ 1725 w 1725"/>
                  <a:gd name="T5" fmla="*/ 2403 h 2403"/>
                  <a:gd name="T6" fmla="*/ 0 w 1725"/>
                  <a:gd name="T7" fmla="*/ 2403 h 2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25" h="2403">
                    <a:moveTo>
                      <a:pt x="0" y="2403"/>
                    </a:moveTo>
                    <a:lnTo>
                      <a:pt x="1725" y="0"/>
                    </a:lnTo>
                    <a:lnTo>
                      <a:pt x="1725" y="2403"/>
                    </a:lnTo>
                    <a:lnTo>
                      <a:pt x="0" y="2403"/>
                    </a:lnTo>
                    <a:close/>
                  </a:path>
                </a:pathLst>
              </a:custGeom>
              <a:solidFill>
                <a:srgbClr val="B998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210"/>
              <p:cNvSpPr>
                <a:spLocks/>
              </p:cNvSpPr>
              <p:nvPr/>
            </p:nvSpPr>
            <p:spPr bwMode="auto">
              <a:xfrm>
                <a:off x="6276537" y="4314100"/>
                <a:ext cx="410175" cy="628659"/>
              </a:xfrm>
              <a:custGeom>
                <a:avLst/>
                <a:gdLst>
                  <a:gd name="T0" fmla="*/ 16 w 1087"/>
                  <a:gd name="T1" fmla="*/ 1529 h 1666"/>
                  <a:gd name="T2" fmla="*/ 222 w 1087"/>
                  <a:gd name="T3" fmla="*/ 1467 h 1666"/>
                  <a:gd name="T4" fmla="*/ 423 w 1087"/>
                  <a:gd name="T5" fmla="*/ 1666 h 1666"/>
                  <a:gd name="T6" fmla="*/ 785 w 1087"/>
                  <a:gd name="T7" fmla="*/ 1274 h 1666"/>
                  <a:gd name="T8" fmla="*/ 957 w 1087"/>
                  <a:gd name="T9" fmla="*/ 1612 h 1666"/>
                  <a:gd name="T10" fmla="*/ 1087 w 1087"/>
                  <a:gd name="T11" fmla="*/ 1371 h 1666"/>
                  <a:gd name="T12" fmla="*/ 1087 w 1087"/>
                  <a:gd name="T13" fmla="*/ 0 h 1666"/>
                  <a:gd name="T14" fmla="*/ 0 w 1087"/>
                  <a:gd name="T15" fmla="*/ 1517 h 1666"/>
                  <a:gd name="T16" fmla="*/ 16 w 1087"/>
                  <a:gd name="T17" fmla="*/ 1529 h 1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7" h="1666">
                    <a:moveTo>
                      <a:pt x="16" y="1529"/>
                    </a:moveTo>
                    <a:lnTo>
                      <a:pt x="222" y="1467"/>
                    </a:lnTo>
                    <a:lnTo>
                      <a:pt x="423" y="1666"/>
                    </a:lnTo>
                    <a:lnTo>
                      <a:pt x="785" y="1274"/>
                    </a:lnTo>
                    <a:lnTo>
                      <a:pt x="957" y="1612"/>
                    </a:lnTo>
                    <a:lnTo>
                      <a:pt x="1087" y="1371"/>
                    </a:lnTo>
                    <a:lnTo>
                      <a:pt x="1087" y="0"/>
                    </a:lnTo>
                    <a:lnTo>
                      <a:pt x="0" y="1517"/>
                    </a:lnTo>
                    <a:lnTo>
                      <a:pt x="16" y="1529"/>
                    </a:lnTo>
                    <a:close/>
                  </a:path>
                </a:pathLst>
              </a:custGeom>
              <a:solidFill>
                <a:srgbClr val="CDB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231" name="Group 267"/>
            <p:cNvGrpSpPr>
              <a:grpSpLocks noChangeAspect="1"/>
            </p:cNvGrpSpPr>
            <p:nvPr/>
          </p:nvGrpSpPr>
          <p:grpSpPr bwMode="auto">
            <a:xfrm>
              <a:off x="6674984" y="4230520"/>
              <a:ext cx="79681" cy="97674"/>
              <a:chOff x="2540" y="1202"/>
              <a:chExt cx="682" cy="836"/>
            </a:xfrm>
          </p:grpSpPr>
          <p:sp>
            <p:nvSpPr>
              <p:cNvPr id="1233" name="Freeform 268"/>
              <p:cNvSpPr>
                <a:spLocks/>
              </p:cNvSpPr>
              <p:nvPr/>
            </p:nvSpPr>
            <p:spPr bwMode="auto">
              <a:xfrm>
                <a:off x="2540" y="1969"/>
                <a:ext cx="174" cy="69"/>
              </a:xfrm>
              <a:custGeom>
                <a:avLst/>
                <a:gdLst>
                  <a:gd name="T0" fmla="*/ 73 w 73"/>
                  <a:gd name="T1" fmla="*/ 22 h 29"/>
                  <a:gd name="T2" fmla="*/ 66 w 73"/>
                  <a:gd name="T3" fmla="*/ 29 h 29"/>
                  <a:gd name="T4" fmla="*/ 7 w 73"/>
                  <a:gd name="T5" fmla="*/ 29 h 29"/>
                  <a:gd name="T6" fmla="*/ 0 w 73"/>
                  <a:gd name="T7" fmla="*/ 22 h 29"/>
                  <a:gd name="T8" fmla="*/ 0 w 73"/>
                  <a:gd name="T9" fmla="*/ 7 h 29"/>
                  <a:gd name="T10" fmla="*/ 7 w 73"/>
                  <a:gd name="T11" fmla="*/ 0 h 29"/>
                  <a:gd name="T12" fmla="*/ 66 w 73"/>
                  <a:gd name="T13" fmla="*/ 0 h 29"/>
                  <a:gd name="T14" fmla="*/ 73 w 73"/>
                  <a:gd name="T15" fmla="*/ 7 h 29"/>
                  <a:gd name="T16" fmla="*/ 73 w 73"/>
                  <a:gd name="T17" fmla="*/ 2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" h="29">
                    <a:moveTo>
                      <a:pt x="73" y="22"/>
                    </a:moveTo>
                    <a:cubicBezTo>
                      <a:pt x="73" y="26"/>
                      <a:pt x="70" y="29"/>
                      <a:pt x="66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3" y="29"/>
                      <a:pt x="0" y="26"/>
                      <a:pt x="0" y="2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3"/>
                      <a:pt x="73" y="7"/>
                    </a:cubicBezTo>
                    <a:cubicBezTo>
                      <a:pt x="73" y="22"/>
                      <a:pt x="73" y="22"/>
                      <a:pt x="73" y="22"/>
                    </a:cubicBezTo>
                  </a:path>
                </a:pathLst>
              </a:custGeom>
              <a:solidFill>
                <a:srgbClr val="F2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4" name="Freeform 269"/>
              <p:cNvSpPr>
                <a:spLocks/>
              </p:cNvSpPr>
              <p:nvPr/>
            </p:nvSpPr>
            <p:spPr bwMode="auto">
              <a:xfrm>
                <a:off x="2576" y="1202"/>
                <a:ext cx="100" cy="831"/>
              </a:xfrm>
              <a:custGeom>
                <a:avLst/>
                <a:gdLst>
                  <a:gd name="T0" fmla="*/ 42 w 42"/>
                  <a:gd name="T1" fmla="*/ 322 h 349"/>
                  <a:gd name="T2" fmla="*/ 21 w 42"/>
                  <a:gd name="T3" fmla="*/ 349 h 349"/>
                  <a:gd name="T4" fmla="*/ 0 w 42"/>
                  <a:gd name="T5" fmla="*/ 322 h 349"/>
                  <a:gd name="T6" fmla="*/ 0 w 42"/>
                  <a:gd name="T7" fmla="*/ 27 h 349"/>
                  <a:gd name="T8" fmla="*/ 21 w 42"/>
                  <a:gd name="T9" fmla="*/ 0 h 349"/>
                  <a:gd name="T10" fmla="*/ 42 w 42"/>
                  <a:gd name="T11" fmla="*/ 27 h 349"/>
                  <a:gd name="T12" fmla="*/ 42 w 42"/>
                  <a:gd name="T13" fmla="*/ 322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49">
                    <a:moveTo>
                      <a:pt x="42" y="322"/>
                    </a:moveTo>
                    <a:cubicBezTo>
                      <a:pt x="42" y="337"/>
                      <a:pt x="34" y="349"/>
                      <a:pt x="21" y="349"/>
                    </a:cubicBezTo>
                    <a:cubicBezTo>
                      <a:pt x="8" y="349"/>
                      <a:pt x="0" y="337"/>
                      <a:pt x="0" y="322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2"/>
                      <a:pt x="8" y="0"/>
                      <a:pt x="21" y="0"/>
                    </a:cubicBezTo>
                    <a:cubicBezTo>
                      <a:pt x="34" y="0"/>
                      <a:pt x="42" y="12"/>
                      <a:pt x="42" y="27"/>
                    </a:cubicBezTo>
                    <a:cubicBezTo>
                      <a:pt x="42" y="322"/>
                      <a:pt x="42" y="322"/>
                      <a:pt x="42" y="322"/>
                    </a:cubicBezTo>
                  </a:path>
                </a:pathLst>
              </a:custGeom>
              <a:solidFill>
                <a:srgbClr val="F2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5" name="Rectangle 270"/>
              <p:cNvSpPr>
                <a:spLocks noChangeArrowheads="1"/>
              </p:cNvSpPr>
              <p:nvPr/>
            </p:nvSpPr>
            <p:spPr bwMode="auto">
              <a:xfrm>
                <a:off x="2576" y="1957"/>
                <a:ext cx="100" cy="12"/>
              </a:xfrm>
              <a:prstGeom prst="rect">
                <a:avLst/>
              </a:pr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6" name="Rectangle 271"/>
              <p:cNvSpPr>
                <a:spLocks noChangeArrowheads="1"/>
              </p:cNvSpPr>
              <p:nvPr/>
            </p:nvSpPr>
            <p:spPr bwMode="auto">
              <a:xfrm>
                <a:off x="2576" y="1957"/>
                <a:ext cx="100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7" name="Freeform 272"/>
              <p:cNvSpPr>
                <a:spLocks/>
              </p:cNvSpPr>
              <p:nvPr/>
            </p:nvSpPr>
            <p:spPr bwMode="auto">
              <a:xfrm>
                <a:off x="2626" y="1969"/>
                <a:ext cx="88" cy="69"/>
              </a:xfrm>
              <a:custGeom>
                <a:avLst/>
                <a:gdLst>
                  <a:gd name="T0" fmla="*/ 30 w 37"/>
                  <a:gd name="T1" fmla="*/ 0 h 29"/>
                  <a:gd name="T2" fmla="*/ 21 w 37"/>
                  <a:gd name="T3" fmla="*/ 0 h 29"/>
                  <a:gd name="T4" fmla="*/ 0 w 37"/>
                  <a:gd name="T5" fmla="*/ 27 h 29"/>
                  <a:gd name="T6" fmla="*/ 0 w 37"/>
                  <a:gd name="T7" fmla="*/ 29 h 29"/>
                  <a:gd name="T8" fmla="*/ 30 w 37"/>
                  <a:gd name="T9" fmla="*/ 29 h 29"/>
                  <a:gd name="T10" fmla="*/ 37 w 37"/>
                  <a:gd name="T11" fmla="*/ 22 h 29"/>
                  <a:gd name="T12" fmla="*/ 37 w 37"/>
                  <a:gd name="T13" fmla="*/ 7 h 29"/>
                  <a:gd name="T14" fmla="*/ 30 w 37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29">
                    <a:moveTo>
                      <a:pt x="30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15"/>
                      <a:pt x="13" y="27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4" y="29"/>
                      <a:pt x="37" y="26"/>
                      <a:pt x="37" y="22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3"/>
                      <a:pt x="34" y="0"/>
                      <a:pt x="30" y="0"/>
                    </a:cubicBezTo>
                  </a:path>
                </a:pathLst>
              </a:custGeom>
              <a:solidFill>
                <a:srgbClr val="C7CA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8" name="Freeform 273"/>
              <p:cNvSpPr>
                <a:spLocks noEditPoints="1"/>
              </p:cNvSpPr>
              <p:nvPr/>
            </p:nvSpPr>
            <p:spPr bwMode="auto">
              <a:xfrm>
                <a:off x="2626" y="1202"/>
                <a:ext cx="50" cy="831"/>
              </a:xfrm>
              <a:custGeom>
                <a:avLst/>
                <a:gdLst>
                  <a:gd name="T0" fmla="*/ 21 w 21"/>
                  <a:gd name="T1" fmla="*/ 322 h 349"/>
                  <a:gd name="T2" fmla="*/ 0 w 21"/>
                  <a:gd name="T3" fmla="*/ 322 h 349"/>
                  <a:gd name="T4" fmla="*/ 0 w 21"/>
                  <a:gd name="T5" fmla="*/ 349 h 349"/>
                  <a:gd name="T6" fmla="*/ 21 w 21"/>
                  <a:gd name="T7" fmla="*/ 322 h 349"/>
                  <a:gd name="T8" fmla="*/ 21 w 21"/>
                  <a:gd name="T9" fmla="*/ 322 h 349"/>
                  <a:gd name="T10" fmla="*/ 0 w 21"/>
                  <a:gd name="T11" fmla="*/ 0 h 349"/>
                  <a:gd name="T12" fmla="*/ 0 w 21"/>
                  <a:gd name="T13" fmla="*/ 317 h 349"/>
                  <a:gd name="T14" fmla="*/ 21 w 21"/>
                  <a:gd name="T15" fmla="*/ 317 h 349"/>
                  <a:gd name="T16" fmla="*/ 21 w 21"/>
                  <a:gd name="T17" fmla="*/ 27 h 349"/>
                  <a:gd name="T18" fmla="*/ 0 w 21"/>
                  <a:gd name="T19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349">
                    <a:moveTo>
                      <a:pt x="21" y="322"/>
                    </a:moveTo>
                    <a:cubicBezTo>
                      <a:pt x="0" y="322"/>
                      <a:pt x="0" y="322"/>
                      <a:pt x="0" y="322"/>
                    </a:cubicBezTo>
                    <a:cubicBezTo>
                      <a:pt x="0" y="349"/>
                      <a:pt x="0" y="349"/>
                      <a:pt x="0" y="349"/>
                    </a:cubicBezTo>
                    <a:cubicBezTo>
                      <a:pt x="13" y="349"/>
                      <a:pt x="21" y="337"/>
                      <a:pt x="21" y="322"/>
                    </a:cubicBezTo>
                    <a:cubicBezTo>
                      <a:pt x="21" y="322"/>
                      <a:pt x="21" y="322"/>
                      <a:pt x="21" y="322"/>
                    </a:cubicBezTo>
                    <a:moveTo>
                      <a:pt x="0" y="0"/>
                    </a:moveTo>
                    <a:cubicBezTo>
                      <a:pt x="0" y="317"/>
                      <a:pt x="0" y="317"/>
                      <a:pt x="0" y="317"/>
                    </a:cubicBezTo>
                    <a:cubicBezTo>
                      <a:pt x="21" y="317"/>
                      <a:pt x="21" y="317"/>
                      <a:pt x="21" y="31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12"/>
                      <a:pt x="13" y="0"/>
                      <a:pt x="0" y="0"/>
                    </a:cubicBezTo>
                  </a:path>
                </a:pathLst>
              </a:custGeom>
              <a:solidFill>
                <a:srgbClr val="C7CA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9" name="Freeform 274"/>
              <p:cNvSpPr>
                <a:spLocks/>
              </p:cNvSpPr>
              <p:nvPr/>
            </p:nvSpPr>
            <p:spPr bwMode="auto">
              <a:xfrm>
                <a:off x="2626" y="1957"/>
                <a:ext cx="50" cy="12"/>
              </a:xfrm>
              <a:custGeom>
                <a:avLst/>
                <a:gdLst>
                  <a:gd name="T0" fmla="*/ 50 w 50"/>
                  <a:gd name="T1" fmla="*/ 0 h 12"/>
                  <a:gd name="T2" fmla="*/ 50 w 50"/>
                  <a:gd name="T3" fmla="*/ 0 h 12"/>
                  <a:gd name="T4" fmla="*/ 0 w 50"/>
                  <a:gd name="T5" fmla="*/ 0 h 12"/>
                  <a:gd name="T6" fmla="*/ 0 w 50"/>
                  <a:gd name="T7" fmla="*/ 12 h 12"/>
                  <a:gd name="T8" fmla="*/ 50 w 50"/>
                  <a:gd name="T9" fmla="*/ 12 h 12"/>
                  <a:gd name="T10" fmla="*/ 50 w 5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2">
                    <a:moveTo>
                      <a:pt x="50" y="0"/>
                    </a:moveTo>
                    <a:lnTo>
                      <a:pt x="5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50" y="12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7E7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0" name="Freeform 275"/>
              <p:cNvSpPr>
                <a:spLocks/>
              </p:cNvSpPr>
              <p:nvPr/>
            </p:nvSpPr>
            <p:spPr bwMode="auto">
              <a:xfrm>
                <a:off x="2626" y="1957"/>
                <a:ext cx="50" cy="12"/>
              </a:xfrm>
              <a:custGeom>
                <a:avLst/>
                <a:gdLst>
                  <a:gd name="T0" fmla="*/ 50 w 50"/>
                  <a:gd name="T1" fmla="*/ 0 h 12"/>
                  <a:gd name="T2" fmla="*/ 50 w 50"/>
                  <a:gd name="T3" fmla="*/ 0 h 12"/>
                  <a:gd name="T4" fmla="*/ 0 w 50"/>
                  <a:gd name="T5" fmla="*/ 0 h 12"/>
                  <a:gd name="T6" fmla="*/ 0 w 50"/>
                  <a:gd name="T7" fmla="*/ 12 h 12"/>
                  <a:gd name="T8" fmla="*/ 50 w 50"/>
                  <a:gd name="T9" fmla="*/ 12 h 12"/>
                  <a:gd name="T10" fmla="*/ 50 w 5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2">
                    <a:moveTo>
                      <a:pt x="50" y="0"/>
                    </a:moveTo>
                    <a:lnTo>
                      <a:pt x="5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50" y="12"/>
                    </a:lnTo>
                    <a:lnTo>
                      <a:pt x="5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1" name="Freeform 276"/>
              <p:cNvSpPr>
                <a:spLocks/>
              </p:cNvSpPr>
              <p:nvPr/>
            </p:nvSpPr>
            <p:spPr bwMode="auto">
              <a:xfrm>
                <a:off x="2671" y="1257"/>
                <a:ext cx="551" cy="414"/>
              </a:xfrm>
              <a:custGeom>
                <a:avLst/>
                <a:gdLst>
                  <a:gd name="T0" fmla="*/ 437 w 551"/>
                  <a:gd name="T1" fmla="*/ 214 h 414"/>
                  <a:gd name="T2" fmla="*/ 475 w 551"/>
                  <a:gd name="T3" fmla="*/ 138 h 414"/>
                  <a:gd name="T4" fmla="*/ 551 w 551"/>
                  <a:gd name="T5" fmla="*/ 0 h 414"/>
                  <a:gd name="T6" fmla="*/ 0 w 551"/>
                  <a:gd name="T7" fmla="*/ 0 h 414"/>
                  <a:gd name="T8" fmla="*/ 0 w 551"/>
                  <a:gd name="T9" fmla="*/ 145 h 414"/>
                  <a:gd name="T10" fmla="*/ 0 w 551"/>
                  <a:gd name="T11" fmla="*/ 283 h 414"/>
                  <a:gd name="T12" fmla="*/ 0 w 551"/>
                  <a:gd name="T13" fmla="*/ 414 h 414"/>
                  <a:gd name="T14" fmla="*/ 551 w 551"/>
                  <a:gd name="T15" fmla="*/ 414 h 414"/>
                  <a:gd name="T16" fmla="*/ 475 w 551"/>
                  <a:gd name="T17" fmla="*/ 283 h 414"/>
                  <a:gd name="T18" fmla="*/ 437 w 551"/>
                  <a:gd name="T19" fmla="*/ 214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1" h="414">
                    <a:moveTo>
                      <a:pt x="437" y="214"/>
                    </a:moveTo>
                    <a:lnTo>
                      <a:pt x="475" y="138"/>
                    </a:lnTo>
                    <a:lnTo>
                      <a:pt x="551" y="0"/>
                    </a:lnTo>
                    <a:lnTo>
                      <a:pt x="0" y="0"/>
                    </a:lnTo>
                    <a:lnTo>
                      <a:pt x="0" y="145"/>
                    </a:lnTo>
                    <a:lnTo>
                      <a:pt x="0" y="283"/>
                    </a:lnTo>
                    <a:lnTo>
                      <a:pt x="0" y="414"/>
                    </a:lnTo>
                    <a:lnTo>
                      <a:pt x="551" y="414"/>
                    </a:lnTo>
                    <a:lnTo>
                      <a:pt x="475" y="283"/>
                    </a:lnTo>
                    <a:lnTo>
                      <a:pt x="437" y="214"/>
                    </a:lnTo>
                    <a:close/>
                  </a:path>
                </a:pathLst>
              </a:custGeom>
              <a:solidFill>
                <a:srgbClr val="CE41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 flipH="1">
            <a:off x="7864720" y="4618793"/>
            <a:ext cx="822238" cy="545642"/>
            <a:chOff x="6120316" y="4686918"/>
            <a:chExt cx="822238" cy="545642"/>
          </a:xfrm>
        </p:grpSpPr>
        <p:sp>
          <p:nvSpPr>
            <p:cNvPr id="11" name="Freeform 211"/>
            <p:cNvSpPr>
              <a:spLocks/>
            </p:cNvSpPr>
            <p:nvPr/>
          </p:nvSpPr>
          <p:spPr bwMode="auto">
            <a:xfrm>
              <a:off x="6120316" y="4686918"/>
              <a:ext cx="822238" cy="545642"/>
            </a:xfrm>
            <a:custGeom>
              <a:avLst/>
              <a:gdLst>
                <a:gd name="T0" fmla="*/ 0 w 2179"/>
                <a:gd name="T1" fmla="*/ 1446 h 1446"/>
                <a:gd name="T2" fmla="*/ 1092 w 2179"/>
                <a:gd name="T3" fmla="*/ 0 h 1446"/>
                <a:gd name="T4" fmla="*/ 2179 w 2179"/>
                <a:gd name="T5" fmla="*/ 1446 h 1446"/>
                <a:gd name="T6" fmla="*/ 0 w 2179"/>
                <a:gd name="T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9" h="1446">
                  <a:moveTo>
                    <a:pt x="0" y="1446"/>
                  </a:moveTo>
                  <a:lnTo>
                    <a:pt x="1092" y="0"/>
                  </a:lnTo>
                  <a:lnTo>
                    <a:pt x="2179" y="1446"/>
                  </a:lnTo>
                  <a:lnTo>
                    <a:pt x="0" y="1446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14"/>
            <p:cNvSpPr>
              <a:spLocks/>
            </p:cNvSpPr>
            <p:nvPr/>
          </p:nvSpPr>
          <p:spPr bwMode="auto">
            <a:xfrm>
              <a:off x="6120316" y="4686918"/>
              <a:ext cx="412062" cy="545642"/>
            </a:xfrm>
            <a:custGeom>
              <a:avLst/>
              <a:gdLst>
                <a:gd name="T0" fmla="*/ 0 w 1092"/>
                <a:gd name="T1" fmla="*/ 1446 h 1446"/>
                <a:gd name="T2" fmla="*/ 1092 w 1092"/>
                <a:gd name="T3" fmla="*/ 0 h 1446"/>
                <a:gd name="T4" fmla="*/ 1092 w 1092"/>
                <a:gd name="T5" fmla="*/ 1446 h 1446"/>
                <a:gd name="T6" fmla="*/ 0 w 1092"/>
                <a:gd name="T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2" h="1446">
                  <a:moveTo>
                    <a:pt x="0" y="1446"/>
                  </a:moveTo>
                  <a:lnTo>
                    <a:pt x="1092" y="0"/>
                  </a:lnTo>
                  <a:lnTo>
                    <a:pt x="1092" y="1446"/>
                  </a:lnTo>
                  <a:lnTo>
                    <a:pt x="0" y="1446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15"/>
            <p:cNvSpPr>
              <a:spLocks/>
            </p:cNvSpPr>
            <p:nvPr/>
          </p:nvSpPr>
          <p:spPr bwMode="auto">
            <a:xfrm>
              <a:off x="6302196" y="4686918"/>
              <a:ext cx="458476" cy="358479"/>
            </a:xfrm>
            <a:custGeom>
              <a:avLst/>
              <a:gdLst>
                <a:gd name="T0" fmla="*/ 89 w 514"/>
                <a:gd name="T1" fmla="*/ 344 h 402"/>
                <a:gd name="T2" fmla="*/ 134 w 514"/>
                <a:gd name="T3" fmla="*/ 378 h 402"/>
                <a:gd name="T4" fmla="*/ 187 w 514"/>
                <a:gd name="T5" fmla="*/ 340 h 402"/>
                <a:gd name="T6" fmla="*/ 219 w 514"/>
                <a:gd name="T7" fmla="*/ 387 h 402"/>
                <a:gd name="T8" fmla="*/ 259 w 514"/>
                <a:gd name="T9" fmla="*/ 350 h 402"/>
                <a:gd name="T10" fmla="*/ 292 w 514"/>
                <a:gd name="T11" fmla="*/ 375 h 402"/>
                <a:gd name="T12" fmla="*/ 325 w 514"/>
                <a:gd name="T13" fmla="*/ 350 h 402"/>
                <a:gd name="T14" fmla="*/ 385 w 514"/>
                <a:gd name="T15" fmla="*/ 401 h 402"/>
                <a:gd name="T16" fmla="*/ 429 w 514"/>
                <a:gd name="T17" fmla="*/ 351 h 402"/>
                <a:gd name="T18" fmla="*/ 469 w 514"/>
                <a:gd name="T19" fmla="*/ 373 h 402"/>
                <a:gd name="T20" fmla="*/ 514 w 514"/>
                <a:gd name="T21" fmla="*/ 340 h 402"/>
                <a:gd name="T22" fmla="*/ 258 w 514"/>
                <a:gd name="T23" fmla="*/ 0 h 402"/>
                <a:gd name="T24" fmla="*/ 0 w 514"/>
                <a:gd name="T25" fmla="*/ 342 h 402"/>
                <a:gd name="T26" fmla="*/ 42 w 514"/>
                <a:gd name="T27" fmla="*/ 371 h 402"/>
                <a:gd name="T28" fmla="*/ 89 w 514"/>
                <a:gd name="T29" fmla="*/ 344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4" h="402">
                  <a:moveTo>
                    <a:pt x="89" y="344"/>
                  </a:moveTo>
                  <a:cubicBezTo>
                    <a:pt x="134" y="378"/>
                    <a:pt x="134" y="378"/>
                    <a:pt x="134" y="378"/>
                  </a:cubicBezTo>
                  <a:cubicBezTo>
                    <a:pt x="187" y="340"/>
                    <a:pt x="187" y="340"/>
                    <a:pt x="187" y="340"/>
                  </a:cubicBezTo>
                  <a:cubicBezTo>
                    <a:pt x="219" y="387"/>
                    <a:pt x="219" y="387"/>
                    <a:pt x="219" y="387"/>
                  </a:cubicBezTo>
                  <a:cubicBezTo>
                    <a:pt x="259" y="350"/>
                    <a:pt x="259" y="350"/>
                    <a:pt x="259" y="350"/>
                  </a:cubicBezTo>
                  <a:cubicBezTo>
                    <a:pt x="292" y="375"/>
                    <a:pt x="292" y="375"/>
                    <a:pt x="292" y="375"/>
                  </a:cubicBezTo>
                  <a:cubicBezTo>
                    <a:pt x="325" y="350"/>
                    <a:pt x="325" y="350"/>
                    <a:pt x="325" y="350"/>
                  </a:cubicBezTo>
                  <a:cubicBezTo>
                    <a:pt x="325" y="350"/>
                    <a:pt x="381" y="402"/>
                    <a:pt x="385" y="401"/>
                  </a:cubicBezTo>
                  <a:cubicBezTo>
                    <a:pt x="390" y="400"/>
                    <a:pt x="429" y="351"/>
                    <a:pt x="429" y="351"/>
                  </a:cubicBezTo>
                  <a:cubicBezTo>
                    <a:pt x="469" y="373"/>
                    <a:pt x="469" y="373"/>
                    <a:pt x="469" y="373"/>
                  </a:cubicBezTo>
                  <a:cubicBezTo>
                    <a:pt x="514" y="340"/>
                    <a:pt x="514" y="340"/>
                    <a:pt x="514" y="340"/>
                  </a:cubicBezTo>
                  <a:cubicBezTo>
                    <a:pt x="258" y="0"/>
                    <a:pt x="258" y="0"/>
                    <a:pt x="258" y="0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42" y="371"/>
                    <a:pt x="42" y="371"/>
                    <a:pt x="42" y="371"/>
                  </a:cubicBezTo>
                  <a:lnTo>
                    <a:pt x="89" y="3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16"/>
            <p:cNvSpPr>
              <a:spLocks/>
            </p:cNvSpPr>
            <p:nvPr/>
          </p:nvSpPr>
          <p:spPr bwMode="auto">
            <a:xfrm>
              <a:off x="6302196" y="4686918"/>
              <a:ext cx="230181" cy="344894"/>
            </a:xfrm>
            <a:custGeom>
              <a:avLst/>
              <a:gdLst>
                <a:gd name="T0" fmla="*/ 100 w 610"/>
                <a:gd name="T1" fmla="*/ 876 h 914"/>
                <a:gd name="T2" fmla="*/ 211 w 610"/>
                <a:gd name="T3" fmla="*/ 813 h 914"/>
                <a:gd name="T4" fmla="*/ 317 w 610"/>
                <a:gd name="T5" fmla="*/ 893 h 914"/>
                <a:gd name="T6" fmla="*/ 442 w 610"/>
                <a:gd name="T7" fmla="*/ 803 h 914"/>
                <a:gd name="T8" fmla="*/ 518 w 610"/>
                <a:gd name="T9" fmla="*/ 914 h 914"/>
                <a:gd name="T10" fmla="*/ 610 w 610"/>
                <a:gd name="T11" fmla="*/ 832 h 914"/>
                <a:gd name="T12" fmla="*/ 610 w 610"/>
                <a:gd name="T13" fmla="*/ 0 h 914"/>
                <a:gd name="T14" fmla="*/ 0 w 610"/>
                <a:gd name="T15" fmla="*/ 808 h 914"/>
                <a:gd name="T16" fmla="*/ 100 w 610"/>
                <a:gd name="T17" fmla="*/ 876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0" h="914">
                  <a:moveTo>
                    <a:pt x="100" y="876"/>
                  </a:moveTo>
                  <a:lnTo>
                    <a:pt x="211" y="813"/>
                  </a:lnTo>
                  <a:lnTo>
                    <a:pt x="317" y="893"/>
                  </a:lnTo>
                  <a:lnTo>
                    <a:pt x="442" y="803"/>
                  </a:lnTo>
                  <a:lnTo>
                    <a:pt x="518" y="914"/>
                  </a:lnTo>
                  <a:lnTo>
                    <a:pt x="610" y="832"/>
                  </a:lnTo>
                  <a:lnTo>
                    <a:pt x="610" y="0"/>
                  </a:lnTo>
                  <a:lnTo>
                    <a:pt x="0" y="808"/>
                  </a:lnTo>
                  <a:lnTo>
                    <a:pt x="100" y="876"/>
                  </a:lnTo>
                  <a:close/>
                </a:path>
              </a:pathLst>
            </a:custGeom>
            <a:solidFill>
              <a:srgbClr val="D5CC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 flipH="1">
            <a:off x="7362094" y="5006238"/>
            <a:ext cx="634320" cy="135468"/>
            <a:chOff x="932225" y="4904574"/>
            <a:chExt cx="634320" cy="135468"/>
          </a:xfrm>
        </p:grpSpPr>
        <p:sp>
          <p:nvSpPr>
            <p:cNvPr id="27" name="Freeform 227"/>
            <p:cNvSpPr>
              <a:spLocks/>
            </p:cNvSpPr>
            <p:nvPr/>
          </p:nvSpPr>
          <p:spPr bwMode="auto">
            <a:xfrm>
              <a:off x="1434473" y="4953629"/>
              <a:ext cx="54338" cy="86412"/>
            </a:xfrm>
            <a:custGeom>
              <a:avLst/>
              <a:gdLst>
                <a:gd name="T0" fmla="*/ 0 w 144"/>
                <a:gd name="T1" fmla="*/ 229 h 229"/>
                <a:gd name="T2" fmla="*/ 73 w 144"/>
                <a:gd name="T3" fmla="*/ 0 h 229"/>
                <a:gd name="T4" fmla="*/ 144 w 144"/>
                <a:gd name="T5" fmla="*/ 229 h 229"/>
                <a:gd name="T6" fmla="*/ 0 w 144"/>
                <a:gd name="T7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229">
                  <a:moveTo>
                    <a:pt x="0" y="229"/>
                  </a:moveTo>
                  <a:lnTo>
                    <a:pt x="73" y="0"/>
                  </a:lnTo>
                  <a:lnTo>
                    <a:pt x="144" y="229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28"/>
            <p:cNvSpPr>
              <a:spLocks/>
            </p:cNvSpPr>
            <p:nvPr/>
          </p:nvSpPr>
          <p:spPr bwMode="auto">
            <a:xfrm>
              <a:off x="1480887" y="4904574"/>
              <a:ext cx="85658" cy="135468"/>
            </a:xfrm>
            <a:custGeom>
              <a:avLst/>
              <a:gdLst>
                <a:gd name="T0" fmla="*/ 0 w 227"/>
                <a:gd name="T1" fmla="*/ 359 h 359"/>
                <a:gd name="T2" fmla="*/ 113 w 227"/>
                <a:gd name="T3" fmla="*/ 0 h 359"/>
                <a:gd name="T4" fmla="*/ 227 w 227"/>
                <a:gd name="T5" fmla="*/ 359 h 359"/>
                <a:gd name="T6" fmla="*/ 0 w 227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359">
                  <a:moveTo>
                    <a:pt x="0" y="359"/>
                  </a:moveTo>
                  <a:lnTo>
                    <a:pt x="113" y="0"/>
                  </a:lnTo>
                  <a:lnTo>
                    <a:pt x="227" y="359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34"/>
            <p:cNvSpPr>
              <a:spLocks/>
            </p:cNvSpPr>
            <p:nvPr/>
          </p:nvSpPr>
          <p:spPr bwMode="auto">
            <a:xfrm>
              <a:off x="932225" y="4920799"/>
              <a:ext cx="73960" cy="117355"/>
            </a:xfrm>
            <a:custGeom>
              <a:avLst/>
              <a:gdLst>
                <a:gd name="T0" fmla="*/ 0 w 196"/>
                <a:gd name="T1" fmla="*/ 311 h 311"/>
                <a:gd name="T2" fmla="*/ 99 w 196"/>
                <a:gd name="T3" fmla="*/ 0 h 311"/>
                <a:gd name="T4" fmla="*/ 196 w 196"/>
                <a:gd name="T5" fmla="*/ 311 h 311"/>
                <a:gd name="T6" fmla="*/ 0 w 196"/>
                <a:gd name="T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311">
                  <a:moveTo>
                    <a:pt x="0" y="311"/>
                  </a:moveTo>
                  <a:lnTo>
                    <a:pt x="99" y="0"/>
                  </a:lnTo>
                  <a:lnTo>
                    <a:pt x="196" y="311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35"/>
            <p:cNvSpPr>
              <a:spLocks/>
            </p:cNvSpPr>
            <p:nvPr/>
          </p:nvSpPr>
          <p:spPr bwMode="auto">
            <a:xfrm>
              <a:off x="1238253" y="4960798"/>
              <a:ext cx="49055" cy="77356"/>
            </a:xfrm>
            <a:custGeom>
              <a:avLst/>
              <a:gdLst>
                <a:gd name="T0" fmla="*/ 0 w 130"/>
                <a:gd name="T1" fmla="*/ 205 h 205"/>
                <a:gd name="T2" fmla="*/ 64 w 130"/>
                <a:gd name="T3" fmla="*/ 0 h 205"/>
                <a:gd name="T4" fmla="*/ 130 w 130"/>
                <a:gd name="T5" fmla="*/ 205 h 205"/>
                <a:gd name="T6" fmla="*/ 0 w 130"/>
                <a:gd name="T7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205">
                  <a:moveTo>
                    <a:pt x="0" y="205"/>
                  </a:moveTo>
                  <a:lnTo>
                    <a:pt x="64" y="0"/>
                  </a:lnTo>
                  <a:lnTo>
                    <a:pt x="130" y="205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36"/>
            <p:cNvSpPr>
              <a:spLocks/>
            </p:cNvSpPr>
            <p:nvPr/>
          </p:nvSpPr>
          <p:spPr bwMode="auto">
            <a:xfrm>
              <a:off x="1175614" y="4985703"/>
              <a:ext cx="33206" cy="52451"/>
            </a:xfrm>
            <a:custGeom>
              <a:avLst/>
              <a:gdLst>
                <a:gd name="T0" fmla="*/ 0 w 88"/>
                <a:gd name="T1" fmla="*/ 139 h 139"/>
                <a:gd name="T2" fmla="*/ 45 w 88"/>
                <a:gd name="T3" fmla="*/ 0 h 139"/>
                <a:gd name="T4" fmla="*/ 88 w 88"/>
                <a:gd name="T5" fmla="*/ 139 h 139"/>
                <a:gd name="T6" fmla="*/ 0 w 88"/>
                <a:gd name="T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39">
                  <a:moveTo>
                    <a:pt x="0" y="139"/>
                  </a:moveTo>
                  <a:lnTo>
                    <a:pt x="45" y="0"/>
                  </a:lnTo>
                  <a:lnTo>
                    <a:pt x="88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1" name="组合 340"/>
          <p:cNvGrpSpPr/>
          <p:nvPr/>
        </p:nvGrpSpPr>
        <p:grpSpPr>
          <a:xfrm flipH="1">
            <a:off x="6217603" y="4887111"/>
            <a:ext cx="567553" cy="263483"/>
            <a:chOff x="5326379" y="4620128"/>
            <a:chExt cx="1298071" cy="602622"/>
          </a:xfrm>
        </p:grpSpPr>
        <p:sp>
          <p:nvSpPr>
            <p:cNvPr id="342" name="Freeform 186"/>
            <p:cNvSpPr>
              <a:spLocks/>
            </p:cNvSpPr>
            <p:nvPr/>
          </p:nvSpPr>
          <p:spPr bwMode="auto">
            <a:xfrm>
              <a:off x="5326379" y="4620128"/>
              <a:ext cx="1298071" cy="602622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187"/>
            <p:cNvSpPr>
              <a:spLocks/>
            </p:cNvSpPr>
            <p:nvPr/>
          </p:nvSpPr>
          <p:spPr bwMode="auto">
            <a:xfrm>
              <a:off x="5566371" y="4620128"/>
              <a:ext cx="781484" cy="418100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188"/>
            <p:cNvSpPr>
              <a:spLocks/>
            </p:cNvSpPr>
            <p:nvPr/>
          </p:nvSpPr>
          <p:spPr bwMode="auto">
            <a:xfrm>
              <a:off x="5326379" y="4620128"/>
              <a:ext cx="650545" cy="602622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189"/>
            <p:cNvSpPr>
              <a:spLocks/>
            </p:cNvSpPr>
            <p:nvPr/>
          </p:nvSpPr>
          <p:spPr bwMode="auto">
            <a:xfrm>
              <a:off x="5566371" y="4620128"/>
              <a:ext cx="410553" cy="40451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87" name="Freeform 185"/>
          <p:cNvSpPr>
            <a:spLocks/>
          </p:cNvSpPr>
          <p:nvPr/>
        </p:nvSpPr>
        <p:spPr bwMode="auto">
          <a:xfrm flipH="1">
            <a:off x="1328704" y="4783185"/>
            <a:ext cx="296440" cy="135078"/>
          </a:xfrm>
          <a:custGeom>
            <a:avLst/>
            <a:gdLst>
              <a:gd name="T0" fmla="*/ 385 w 406"/>
              <a:gd name="T1" fmla="*/ 0 h 185"/>
              <a:gd name="T2" fmla="*/ 2 w 406"/>
              <a:gd name="T3" fmla="*/ 95 h 185"/>
              <a:gd name="T4" fmla="*/ 35 w 406"/>
              <a:gd name="T5" fmla="*/ 130 h 185"/>
              <a:gd name="T6" fmla="*/ 0 w 406"/>
              <a:gd name="T7" fmla="*/ 185 h 185"/>
              <a:gd name="T8" fmla="*/ 406 w 406"/>
              <a:gd name="T9" fmla="*/ 83 h 185"/>
              <a:gd name="T10" fmla="*/ 385 w 406"/>
              <a:gd name="T11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6" h="185">
                <a:moveTo>
                  <a:pt x="385" y="0"/>
                </a:moveTo>
                <a:lnTo>
                  <a:pt x="2" y="95"/>
                </a:lnTo>
                <a:lnTo>
                  <a:pt x="35" y="130"/>
                </a:lnTo>
                <a:lnTo>
                  <a:pt x="0" y="185"/>
                </a:lnTo>
                <a:lnTo>
                  <a:pt x="406" y="83"/>
                </a:lnTo>
                <a:lnTo>
                  <a:pt x="38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 flipH="1">
            <a:off x="24779" y="4911576"/>
            <a:ext cx="500306" cy="239016"/>
            <a:chOff x="7728565" y="4987286"/>
            <a:chExt cx="754315" cy="360366"/>
          </a:xfrm>
        </p:grpSpPr>
        <p:sp>
          <p:nvSpPr>
            <p:cNvPr id="1192" name="Freeform 190"/>
            <p:cNvSpPr>
              <a:spLocks/>
            </p:cNvSpPr>
            <p:nvPr/>
          </p:nvSpPr>
          <p:spPr bwMode="auto">
            <a:xfrm>
              <a:off x="7728565" y="4987286"/>
              <a:ext cx="754315" cy="360366"/>
            </a:xfrm>
            <a:custGeom>
              <a:avLst/>
              <a:gdLst>
                <a:gd name="T0" fmla="*/ 0 w 1999"/>
                <a:gd name="T1" fmla="*/ 955 h 955"/>
                <a:gd name="T2" fmla="*/ 1002 w 1999"/>
                <a:gd name="T3" fmla="*/ 0 h 955"/>
                <a:gd name="T4" fmla="*/ 1999 w 1999"/>
                <a:gd name="T5" fmla="*/ 955 h 955"/>
                <a:gd name="T6" fmla="*/ 0 w 1999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9" h="955">
                  <a:moveTo>
                    <a:pt x="0" y="955"/>
                  </a:moveTo>
                  <a:lnTo>
                    <a:pt x="1002" y="0"/>
                  </a:lnTo>
                  <a:lnTo>
                    <a:pt x="1999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3" name="Freeform 191"/>
            <p:cNvSpPr>
              <a:spLocks/>
            </p:cNvSpPr>
            <p:nvPr/>
          </p:nvSpPr>
          <p:spPr bwMode="auto">
            <a:xfrm>
              <a:off x="7728565" y="4987286"/>
              <a:ext cx="378101" cy="360366"/>
            </a:xfrm>
            <a:custGeom>
              <a:avLst/>
              <a:gdLst>
                <a:gd name="T0" fmla="*/ 0 w 1002"/>
                <a:gd name="T1" fmla="*/ 955 h 955"/>
                <a:gd name="T2" fmla="*/ 1002 w 1002"/>
                <a:gd name="T3" fmla="*/ 0 h 955"/>
                <a:gd name="T4" fmla="*/ 1002 w 1002"/>
                <a:gd name="T5" fmla="*/ 955 h 955"/>
                <a:gd name="T6" fmla="*/ 0 w 1002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2" h="955">
                  <a:moveTo>
                    <a:pt x="0" y="955"/>
                  </a:moveTo>
                  <a:lnTo>
                    <a:pt x="1002" y="0"/>
                  </a:lnTo>
                  <a:lnTo>
                    <a:pt x="1002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02" name="Freeform 200"/>
          <p:cNvSpPr>
            <a:spLocks/>
          </p:cNvSpPr>
          <p:nvPr/>
        </p:nvSpPr>
        <p:spPr bwMode="auto">
          <a:xfrm flipH="1">
            <a:off x="487224" y="4950724"/>
            <a:ext cx="252033" cy="203550"/>
          </a:xfrm>
          <a:custGeom>
            <a:avLst/>
            <a:gdLst>
              <a:gd name="T0" fmla="*/ 0 w 1258"/>
              <a:gd name="T1" fmla="*/ 1016 h 1016"/>
              <a:gd name="T2" fmla="*/ 631 w 1258"/>
              <a:gd name="T3" fmla="*/ 0 h 1016"/>
              <a:gd name="T4" fmla="*/ 1258 w 1258"/>
              <a:gd name="T5" fmla="*/ 1016 h 1016"/>
              <a:gd name="T6" fmla="*/ 0 w 1258"/>
              <a:gd name="T7" fmla="*/ 1016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8" h="1016">
                <a:moveTo>
                  <a:pt x="0" y="1016"/>
                </a:moveTo>
                <a:lnTo>
                  <a:pt x="631" y="0"/>
                </a:lnTo>
                <a:lnTo>
                  <a:pt x="1258" y="1016"/>
                </a:lnTo>
                <a:lnTo>
                  <a:pt x="0" y="1016"/>
                </a:lnTo>
                <a:close/>
              </a:path>
            </a:pathLst>
          </a:custGeom>
          <a:solidFill>
            <a:srgbClr val="C4A9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 flipH="1">
            <a:off x="881175" y="4773266"/>
            <a:ext cx="474324" cy="383384"/>
            <a:chOff x="7357634" y="4834084"/>
            <a:chExt cx="474324" cy="383384"/>
          </a:xfrm>
        </p:grpSpPr>
        <p:sp>
          <p:nvSpPr>
            <p:cNvPr id="1203" name="Freeform 201"/>
            <p:cNvSpPr>
              <a:spLocks/>
            </p:cNvSpPr>
            <p:nvPr/>
          </p:nvSpPr>
          <p:spPr bwMode="auto">
            <a:xfrm>
              <a:off x="7357634" y="4834084"/>
              <a:ext cx="474324" cy="383384"/>
            </a:xfrm>
            <a:custGeom>
              <a:avLst/>
              <a:gdLst>
                <a:gd name="T0" fmla="*/ 0 w 1257"/>
                <a:gd name="T1" fmla="*/ 1016 h 1016"/>
                <a:gd name="T2" fmla="*/ 631 w 1257"/>
                <a:gd name="T3" fmla="*/ 0 h 1016"/>
                <a:gd name="T4" fmla="*/ 1257 w 1257"/>
                <a:gd name="T5" fmla="*/ 1016 h 1016"/>
                <a:gd name="T6" fmla="*/ 0 w 1257"/>
                <a:gd name="T7" fmla="*/ 1016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7" h="1016">
                  <a:moveTo>
                    <a:pt x="0" y="1016"/>
                  </a:moveTo>
                  <a:lnTo>
                    <a:pt x="631" y="0"/>
                  </a:lnTo>
                  <a:lnTo>
                    <a:pt x="1257" y="1016"/>
                  </a:lnTo>
                  <a:lnTo>
                    <a:pt x="0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Freeform 202"/>
            <p:cNvSpPr>
              <a:spLocks/>
            </p:cNvSpPr>
            <p:nvPr/>
          </p:nvSpPr>
          <p:spPr bwMode="auto">
            <a:xfrm>
              <a:off x="7357634" y="4834084"/>
              <a:ext cx="238106" cy="383384"/>
            </a:xfrm>
            <a:custGeom>
              <a:avLst/>
              <a:gdLst>
                <a:gd name="T0" fmla="*/ 0 w 631"/>
                <a:gd name="T1" fmla="*/ 1016 h 1016"/>
                <a:gd name="T2" fmla="*/ 631 w 631"/>
                <a:gd name="T3" fmla="*/ 0 h 1016"/>
                <a:gd name="T4" fmla="*/ 631 w 631"/>
                <a:gd name="T5" fmla="*/ 1016 h 1016"/>
                <a:gd name="T6" fmla="*/ 0 w 631"/>
                <a:gd name="T7" fmla="*/ 1016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1" h="1016">
                  <a:moveTo>
                    <a:pt x="0" y="1016"/>
                  </a:moveTo>
                  <a:lnTo>
                    <a:pt x="631" y="0"/>
                  </a:lnTo>
                  <a:lnTo>
                    <a:pt x="631" y="1016"/>
                  </a:lnTo>
                  <a:lnTo>
                    <a:pt x="0" y="1016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 flipH="1">
            <a:off x="3562705" y="4988463"/>
            <a:ext cx="197916" cy="166455"/>
            <a:chOff x="8319113" y="4843894"/>
            <a:chExt cx="465268" cy="391308"/>
          </a:xfrm>
        </p:grpSpPr>
        <p:sp>
          <p:nvSpPr>
            <p:cNvPr id="23" name="Freeform 223"/>
            <p:cNvSpPr>
              <a:spLocks/>
            </p:cNvSpPr>
            <p:nvPr/>
          </p:nvSpPr>
          <p:spPr bwMode="auto">
            <a:xfrm>
              <a:off x="8319113" y="4843894"/>
              <a:ext cx="465268" cy="391308"/>
            </a:xfrm>
            <a:custGeom>
              <a:avLst/>
              <a:gdLst>
                <a:gd name="T0" fmla="*/ 0 w 1233"/>
                <a:gd name="T1" fmla="*/ 1037 h 1037"/>
                <a:gd name="T2" fmla="*/ 619 w 1233"/>
                <a:gd name="T3" fmla="*/ 0 h 1037"/>
                <a:gd name="T4" fmla="*/ 1233 w 1233"/>
                <a:gd name="T5" fmla="*/ 1037 h 1037"/>
                <a:gd name="T6" fmla="*/ 0 w 1233"/>
                <a:gd name="T7" fmla="*/ 1037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3" h="1037">
                  <a:moveTo>
                    <a:pt x="0" y="1037"/>
                  </a:moveTo>
                  <a:lnTo>
                    <a:pt x="619" y="0"/>
                  </a:lnTo>
                  <a:lnTo>
                    <a:pt x="1233" y="1037"/>
                  </a:lnTo>
                  <a:lnTo>
                    <a:pt x="0" y="10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4"/>
            <p:cNvSpPr>
              <a:spLocks/>
            </p:cNvSpPr>
            <p:nvPr/>
          </p:nvSpPr>
          <p:spPr bwMode="auto">
            <a:xfrm>
              <a:off x="8319113" y="4843894"/>
              <a:ext cx="233577" cy="391308"/>
            </a:xfrm>
            <a:custGeom>
              <a:avLst/>
              <a:gdLst>
                <a:gd name="T0" fmla="*/ 0 w 619"/>
                <a:gd name="T1" fmla="*/ 1037 h 1037"/>
                <a:gd name="T2" fmla="*/ 619 w 619"/>
                <a:gd name="T3" fmla="*/ 0 h 1037"/>
                <a:gd name="T4" fmla="*/ 619 w 619"/>
                <a:gd name="T5" fmla="*/ 1037 h 1037"/>
                <a:gd name="T6" fmla="*/ 0 w 619"/>
                <a:gd name="T7" fmla="*/ 1037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9" h="1037">
                  <a:moveTo>
                    <a:pt x="0" y="1037"/>
                  </a:moveTo>
                  <a:lnTo>
                    <a:pt x="619" y="0"/>
                  </a:lnTo>
                  <a:lnTo>
                    <a:pt x="619" y="1037"/>
                  </a:lnTo>
                  <a:lnTo>
                    <a:pt x="0" y="1037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897649" y="4902094"/>
            <a:ext cx="567553" cy="263483"/>
            <a:chOff x="915053" y="4906443"/>
            <a:chExt cx="567553" cy="263483"/>
          </a:xfrm>
        </p:grpSpPr>
        <p:sp>
          <p:nvSpPr>
            <p:cNvPr id="347" name="Freeform 186"/>
            <p:cNvSpPr>
              <a:spLocks/>
            </p:cNvSpPr>
            <p:nvPr/>
          </p:nvSpPr>
          <p:spPr bwMode="auto">
            <a:xfrm flipH="1">
              <a:off x="915053" y="4906443"/>
              <a:ext cx="567553" cy="263483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187"/>
            <p:cNvSpPr>
              <a:spLocks/>
            </p:cNvSpPr>
            <p:nvPr/>
          </p:nvSpPr>
          <p:spPr bwMode="auto">
            <a:xfrm flipH="1">
              <a:off x="1035988" y="4906443"/>
              <a:ext cx="341687" cy="182805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188"/>
            <p:cNvSpPr>
              <a:spLocks/>
            </p:cNvSpPr>
            <p:nvPr/>
          </p:nvSpPr>
          <p:spPr bwMode="auto">
            <a:xfrm flipH="1">
              <a:off x="1198170" y="4906443"/>
              <a:ext cx="284436" cy="263483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189"/>
            <p:cNvSpPr>
              <a:spLocks/>
            </p:cNvSpPr>
            <p:nvPr/>
          </p:nvSpPr>
          <p:spPr bwMode="auto">
            <a:xfrm flipH="1">
              <a:off x="1198170" y="4906443"/>
              <a:ext cx="179505" cy="17686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9" name="Freeform 229"/>
          <p:cNvSpPr>
            <a:spLocks/>
          </p:cNvSpPr>
          <p:nvPr/>
        </p:nvSpPr>
        <p:spPr bwMode="auto">
          <a:xfrm flipH="1">
            <a:off x="161918" y="5053254"/>
            <a:ext cx="55470" cy="86412"/>
          </a:xfrm>
          <a:custGeom>
            <a:avLst/>
            <a:gdLst>
              <a:gd name="T0" fmla="*/ 0 w 147"/>
              <a:gd name="T1" fmla="*/ 229 h 229"/>
              <a:gd name="T2" fmla="*/ 73 w 147"/>
              <a:gd name="T3" fmla="*/ 0 h 229"/>
              <a:gd name="T4" fmla="*/ 147 w 147"/>
              <a:gd name="T5" fmla="*/ 229 h 229"/>
              <a:gd name="T6" fmla="*/ 0 w 147"/>
              <a:gd name="T7" fmla="*/ 229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7" h="229">
                <a:moveTo>
                  <a:pt x="0" y="229"/>
                </a:moveTo>
                <a:lnTo>
                  <a:pt x="73" y="0"/>
                </a:lnTo>
                <a:lnTo>
                  <a:pt x="147" y="229"/>
                </a:lnTo>
                <a:lnTo>
                  <a:pt x="0" y="229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230"/>
          <p:cNvSpPr>
            <a:spLocks/>
          </p:cNvSpPr>
          <p:nvPr/>
        </p:nvSpPr>
        <p:spPr bwMode="auto">
          <a:xfrm flipH="1">
            <a:off x="84562" y="5004199"/>
            <a:ext cx="86412" cy="135468"/>
          </a:xfrm>
          <a:custGeom>
            <a:avLst/>
            <a:gdLst>
              <a:gd name="T0" fmla="*/ 0 w 229"/>
              <a:gd name="T1" fmla="*/ 359 h 359"/>
              <a:gd name="T2" fmla="*/ 113 w 229"/>
              <a:gd name="T3" fmla="*/ 0 h 359"/>
              <a:gd name="T4" fmla="*/ 229 w 229"/>
              <a:gd name="T5" fmla="*/ 359 h 359"/>
              <a:gd name="T6" fmla="*/ 0 w 229"/>
              <a:gd name="T7" fmla="*/ 359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359">
                <a:moveTo>
                  <a:pt x="0" y="359"/>
                </a:moveTo>
                <a:lnTo>
                  <a:pt x="113" y="0"/>
                </a:lnTo>
                <a:lnTo>
                  <a:pt x="229" y="359"/>
                </a:lnTo>
                <a:lnTo>
                  <a:pt x="0" y="359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233"/>
          <p:cNvSpPr>
            <a:spLocks/>
          </p:cNvSpPr>
          <p:nvPr/>
        </p:nvSpPr>
        <p:spPr bwMode="auto">
          <a:xfrm flipH="1">
            <a:off x="3351391" y="5040044"/>
            <a:ext cx="73960" cy="117355"/>
          </a:xfrm>
          <a:custGeom>
            <a:avLst/>
            <a:gdLst>
              <a:gd name="T0" fmla="*/ 0 w 196"/>
              <a:gd name="T1" fmla="*/ 311 h 311"/>
              <a:gd name="T2" fmla="*/ 99 w 196"/>
              <a:gd name="T3" fmla="*/ 0 h 311"/>
              <a:gd name="T4" fmla="*/ 196 w 196"/>
              <a:gd name="T5" fmla="*/ 311 h 311"/>
              <a:gd name="T6" fmla="*/ 0 w 196"/>
              <a:gd name="T7" fmla="*/ 31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6" h="311">
                <a:moveTo>
                  <a:pt x="0" y="311"/>
                </a:moveTo>
                <a:lnTo>
                  <a:pt x="99" y="0"/>
                </a:lnTo>
                <a:lnTo>
                  <a:pt x="196" y="311"/>
                </a:lnTo>
                <a:lnTo>
                  <a:pt x="0" y="311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237"/>
          <p:cNvSpPr>
            <a:spLocks/>
          </p:cNvSpPr>
          <p:nvPr/>
        </p:nvSpPr>
        <p:spPr bwMode="auto">
          <a:xfrm flipH="1">
            <a:off x="3910376" y="5015571"/>
            <a:ext cx="75092" cy="118487"/>
          </a:xfrm>
          <a:custGeom>
            <a:avLst/>
            <a:gdLst>
              <a:gd name="T0" fmla="*/ 0 w 199"/>
              <a:gd name="T1" fmla="*/ 314 h 314"/>
              <a:gd name="T2" fmla="*/ 99 w 199"/>
              <a:gd name="T3" fmla="*/ 0 h 314"/>
              <a:gd name="T4" fmla="*/ 199 w 199"/>
              <a:gd name="T5" fmla="*/ 314 h 314"/>
              <a:gd name="T6" fmla="*/ 0 w 199"/>
              <a:gd name="T7" fmla="*/ 314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9" h="314">
                <a:moveTo>
                  <a:pt x="0" y="314"/>
                </a:moveTo>
                <a:lnTo>
                  <a:pt x="99" y="0"/>
                </a:lnTo>
                <a:lnTo>
                  <a:pt x="199" y="314"/>
                </a:lnTo>
                <a:lnTo>
                  <a:pt x="0" y="314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239"/>
          <p:cNvSpPr>
            <a:spLocks/>
          </p:cNvSpPr>
          <p:nvPr/>
        </p:nvSpPr>
        <p:spPr bwMode="auto">
          <a:xfrm flipH="1">
            <a:off x="968715" y="5087970"/>
            <a:ext cx="54338" cy="84903"/>
          </a:xfrm>
          <a:custGeom>
            <a:avLst/>
            <a:gdLst>
              <a:gd name="T0" fmla="*/ 0 w 144"/>
              <a:gd name="T1" fmla="*/ 225 h 225"/>
              <a:gd name="T2" fmla="*/ 71 w 144"/>
              <a:gd name="T3" fmla="*/ 0 h 225"/>
              <a:gd name="T4" fmla="*/ 144 w 144"/>
              <a:gd name="T5" fmla="*/ 225 h 225"/>
              <a:gd name="T6" fmla="*/ 0 w 144"/>
              <a:gd name="T7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" h="225">
                <a:moveTo>
                  <a:pt x="0" y="225"/>
                </a:moveTo>
                <a:lnTo>
                  <a:pt x="71" y="0"/>
                </a:lnTo>
                <a:lnTo>
                  <a:pt x="144" y="225"/>
                </a:lnTo>
                <a:lnTo>
                  <a:pt x="0" y="225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240"/>
          <p:cNvSpPr>
            <a:spLocks/>
          </p:cNvSpPr>
          <p:nvPr/>
        </p:nvSpPr>
        <p:spPr bwMode="auto">
          <a:xfrm flipH="1">
            <a:off x="1063428" y="5087970"/>
            <a:ext cx="54338" cy="84903"/>
          </a:xfrm>
          <a:custGeom>
            <a:avLst/>
            <a:gdLst>
              <a:gd name="T0" fmla="*/ 0 w 144"/>
              <a:gd name="T1" fmla="*/ 225 h 225"/>
              <a:gd name="T2" fmla="*/ 71 w 144"/>
              <a:gd name="T3" fmla="*/ 0 h 225"/>
              <a:gd name="T4" fmla="*/ 144 w 144"/>
              <a:gd name="T5" fmla="*/ 225 h 225"/>
              <a:gd name="T6" fmla="*/ 0 w 144"/>
              <a:gd name="T7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" h="225">
                <a:moveTo>
                  <a:pt x="0" y="225"/>
                </a:moveTo>
                <a:lnTo>
                  <a:pt x="71" y="0"/>
                </a:lnTo>
                <a:lnTo>
                  <a:pt x="144" y="225"/>
                </a:lnTo>
                <a:lnTo>
                  <a:pt x="0" y="225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241"/>
          <p:cNvSpPr>
            <a:spLocks/>
          </p:cNvSpPr>
          <p:nvPr/>
        </p:nvSpPr>
        <p:spPr bwMode="auto">
          <a:xfrm flipH="1">
            <a:off x="1333454" y="5072843"/>
            <a:ext cx="54715" cy="84903"/>
          </a:xfrm>
          <a:custGeom>
            <a:avLst/>
            <a:gdLst>
              <a:gd name="T0" fmla="*/ 0 w 145"/>
              <a:gd name="T1" fmla="*/ 225 h 225"/>
              <a:gd name="T2" fmla="*/ 71 w 145"/>
              <a:gd name="T3" fmla="*/ 0 h 225"/>
              <a:gd name="T4" fmla="*/ 145 w 145"/>
              <a:gd name="T5" fmla="*/ 225 h 225"/>
              <a:gd name="T6" fmla="*/ 0 w 145"/>
              <a:gd name="T7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225">
                <a:moveTo>
                  <a:pt x="0" y="225"/>
                </a:moveTo>
                <a:lnTo>
                  <a:pt x="71" y="0"/>
                </a:lnTo>
                <a:lnTo>
                  <a:pt x="145" y="225"/>
                </a:lnTo>
                <a:lnTo>
                  <a:pt x="0" y="225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242"/>
          <p:cNvSpPr>
            <a:spLocks/>
          </p:cNvSpPr>
          <p:nvPr/>
        </p:nvSpPr>
        <p:spPr bwMode="auto">
          <a:xfrm flipH="1">
            <a:off x="1235263" y="5063717"/>
            <a:ext cx="54715" cy="85658"/>
          </a:xfrm>
          <a:custGeom>
            <a:avLst/>
            <a:gdLst>
              <a:gd name="T0" fmla="*/ 0 w 145"/>
              <a:gd name="T1" fmla="*/ 227 h 227"/>
              <a:gd name="T2" fmla="*/ 71 w 145"/>
              <a:gd name="T3" fmla="*/ 0 h 227"/>
              <a:gd name="T4" fmla="*/ 145 w 145"/>
              <a:gd name="T5" fmla="*/ 227 h 227"/>
              <a:gd name="T6" fmla="*/ 0 w 145"/>
              <a:gd name="T7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227">
                <a:moveTo>
                  <a:pt x="0" y="227"/>
                </a:moveTo>
                <a:lnTo>
                  <a:pt x="71" y="0"/>
                </a:lnTo>
                <a:lnTo>
                  <a:pt x="145" y="227"/>
                </a:lnTo>
                <a:lnTo>
                  <a:pt x="0" y="227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51" name="组合 350"/>
          <p:cNvGrpSpPr/>
          <p:nvPr/>
        </p:nvGrpSpPr>
        <p:grpSpPr>
          <a:xfrm flipH="1">
            <a:off x="5100147" y="4902094"/>
            <a:ext cx="537403" cy="249487"/>
            <a:chOff x="5326379" y="4620128"/>
            <a:chExt cx="1298071" cy="602622"/>
          </a:xfrm>
        </p:grpSpPr>
        <p:sp>
          <p:nvSpPr>
            <p:cNvPr id="352" name="Freeform 186"/>
            <p:cNvSpPr>
              <a:spLocks/>
            </p:cNvSpPr>
            <p:nvPr/>
          </p:nvSpPr>
          <p:spPr bwMode="auto">
            <a:xfrm>
              <a:off x="5326379" y="4620128"/>
              <a:ext cx="1298071" cy="602622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187"/>
            <p:cNvSpPr>
              <a:spLocks/>
            </p:cNvSpPr>
            <p:nvPr/>
          </p:nvSpPr>
          <p:spPr bwMode="auto">
            <a:xfrm>
              <a:off x="5566371" y="4620128"/>
              <a:ext cx="781484" cy="418100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188"/>
            <p:cNvSpPr>
              <a:spLocks/>
            </p:cNvSpPr>
            <p:nvPr/>
          </p:nvSpPr>
          <p:spPr bwMode="auto">
            <a:xfrm>
              <a:off x="5326379" y="4620128"/>
              <a:ext cx="650545" cy="602622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189"/>
            <p:cNvSpPr>
              <a:spLocks/>
            </p:cNvSpPr>
            <p:nvPr/>
          </p:nvSpPr>
          <p:spPr bwMode="auto">
            <a:xfrm>
              <a:off x="5566371" y="4620128"/>
              <a:ext cx="410553" cy="40451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6" name="组合 355"/>
          <p:cNvGrpSpPr/>
          <p:nvPr/>
        </p:nvGrpSpPr>
        <p:grpSpPr>
          <a:xfrm flipH="1">
            <a:off x="4918798" y="5017572"/>
            <a:ext cx="160575" cy="129468"/>
            <a:chOff x="7106699" y="4752954"/>
            <a:chExt cx="564888" cy="455457"/>
          </a:xfrm>
        </p:grpSpPr>
        <p:sp>
          <p:nvSpPr>
            <p:cNvPr id="357" name="Freeform 212"/>
            <p:cNvSpPr>
              <a:spLocks/>
            </p:cNvSpPr>
            <p:nvPr/>
          </p:nvSpPr>
          <p:spPr bwMode="auto">
            <a:xfrm>
              <a:off x="7106699" y="4752954"/>
              <a:ext cx="564888" cy="455457"/>
            </a:xfrm>
            <a:custGeom>
              <a:avLst/>
              <a:gdLst>
                <a:gd name="T0" fmla="*/ 0 w 1497"/>
                <a:gd name="T1" fmla="*/ 1207 h 1207"/>
                <a:gd name="T2" fmla="*/ 752 w 1497"/>
                <a:gd name="T3" fmla="*/ 0 h 1207"/>
                <a:gd name="T4" fmla="*/ 1497 w 1497"/>
                <a:gd name="T5" fmla="*/ 1207 h 1207"/>
                <a:gd name="T6" fmla="*/ 0 w 1497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7" h="1207">
                  <a:moveTo>
                    <a:pt x="0" y="1207"/>
                  </a:moveTo>
                  <a:lnTo>
                    <a:pt x="752" y="0"/>
                  </a:lnTo>
                  <a:lnTo>
                    <a:pt x="1497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213"/>
            <p:cNvSpPr>
              <a:spLocks/>
            </p:cNvSpPr>
            <p:nvPr/>
          </p:nvSpPr>
          <p:spPr bwMode="auto">
            <a:xfrm>
              <a:off x="7106699" y="4752954"/>
              <a:ext cx="283764" cy="455457"/>
            </a:xfrm>
            <a:custGeom>
              <a:avLst/>
              <a:gdLst>
                <a:gd name="T0" fmla="*/ 0 w 752"/>
                <a:gd name="T1" fmla="*/ 1207 h 1207"/>
                <a:gd name="T2" fmla="*/ 752 w 752"/>
                <a:gd name="T3" fmla="*/ 0 h 1207"/>
                <a:gd name="T4" fmla="*/ 752 w 752"/>
                <a:gd name="T5" fmla="*/ 1207 h 1207"/>
                <a:gd name="T6" fmla="*/ 0 w 752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2" h="1207">
                  <a:moveTo>
                    <a:pt x="0" y="1207"/>
                  </a:moveTo>
                  <a:lnTo>
                    <a:pt x="752" y="0"/>
                  </a:lnTo>
                  <a:lnTo>
                    <a:pt x="752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 flipH="1">
            <a:off x="5332079" y="4447822"/>
            <a:ext cx="1054305" cy="699978"/>
            <a:chOff x="8194211" y="4535980"/>
            <a:chExt cx="1054305" cy="699978"/>
          </a:xfrm>
        </p:grpSpPr>
        <p:sp>
          <p:nvSpPr>
            <p:cNvPr id="17" name="Freeform 217"/>
            <p:cNvSpPr>
              <a:spLocks/>
            </p:cNvSpPr>
            <p:nvPr/>
          </p:nvSpPr>
          <p:spPr bwMode="auto">
            <a:xfrm>
              <a:off x="8194211" y="4535980"/>
              <a:ext cx="1054305" cy="699978"/>
            </a:xfrm>
            <a:custGeom>
              <a:avLst/>
              <a:gdLst>
                <a:gd name="T0" fmla="*/ 0 w 2794"/>
                <a:gd name="T1" fmla="*/ 1855 h 1855"/>
                <a:gd name="T2" fmla="*/ 1399 w 2794"/>
                <a:gd name="T3" fmla="*/ 0 h 1855"/>
                <a:gd name="T4" fmla="*/ 2794 w 2794"/>
                <a:gd name="T5" fmla="*/ 1855 h 1855"/>
                <a:gd name="T6" fmla="*/ 0 w 2794"/>
                <a:gd name="T7" fmla="*/ 1855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94" h="1855">
                  <a:moveTo>
                    <a:pt x="0" y="1855"/>
                  </a:moveTo>
                  <a:lnTo>
                    <a:pt x="1399" y="0"/>
                  </a:lnTo>
                  <a:lnTo>
                    <a:pt x="2794" y="1855"/>
                  </a:lnTo>
                  <a:lnTo>
                    <a:pt x="0" y="1855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18"/>
            <p:cNvSpPr>
              <a:spLocks/>
            </p:cNvSpPr>
            <p:nvPr/>
          </p:nvSpPr>
          <p:spPr bwMode="auto">
            <a:xfrm>
              <a:off x="8194211" y="4535980"/>
              <a:ext cx="527907" cy="699978"/>
            </a:xfrm>
            <a:custGeom>
              <a:avLst/>
              <a:gdLst>
                <a:gd name="T0" fmla="*/ 0 w 1399"/>
                <a:gd name="T1" fmla="*/ 1855 h 1855"/>
                <a:gd name="T2" fmla="*/ 1399 w 1399"/>
                <a:gd name="T3" fmla="*/ 0 h 1855"/>
                <a:gd name="T4" fmla="*/ 1399 w 1399"/>
                <a:gd name="T5" fmla="*/ 1855 h 1855"/>
                <a:gd name="T6" fmla="*/ 0 w 1399"/>
                <a:gd name="T7" fmla="*/ 1855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9" h="1855">
                  <a:moveTo>
                    <a:pt x="0" y="1855"/>
                  </a:moveTo>
                  <a:lnTo>
                    <a:pt x="1399" y="0"/>
                  </a:lnTo>
                  <a:lnTo>
                    <a:pt x="1399" y="1855"/>
                  </a:lnTo>
                  <a:lnTo>
                    <a:pt x="0" y="1855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9"/>
            <p:cNvSpPr>
              <a:spLocks/>
            </p:cNvSpPr>
            <p:nvPr/>
          </p:nvSpPr>
          <p:spPr bwMode="auto">
            <a:xfrm>
              <a:off x="8427788" y="4535980"/>
              <a:ext cx="586774" cy="459231"/>
            </a:xfrm>
            <a:custGeom>
              <a:avLst/>
              <a:gdLst>
                <a:gd name="T0" fmla="*/ 113 w 658"/>
                <a:gd name="T1" fmla="*/ 441 h 515"/>
                <a:gd name="T2" fmla="*/ 172 w 658"/>
                <a:gd name="T3" fmla="*/ 508 h 515"/>
                <a:gd name="T4" fmla="*/ 239 w 658"/>
                <a:gd name="T5" fmla="*/ 418 h 515"/>
                <a:gd name="T6" fmla="*/ 280 w 658"/>
                <a:gd name="T7" fmla="*/ 496 h 515"/>
                <a:gd name="T8" fmla="*/ 332 w 658"/>
                <a:gd name="T9" fmla="*/ 407 h 515"/>
                <a:gd name="T10" fmla="*/ 373 w 658"/>
                <a:gd name="T11" fmla="*/ 481 h 515"/>
                <a:gd name="T12" fmla="*/ 416 w 658"/>
                <a:gd name="T13" fmla="*/ 419 h 515"/>
                <a:gd name="T14" fmla="*/ 493 w 658"/>
                <a:gd name="T15" fmla="*/ 514 h 515"/>
                <a:gd name="T16" fmla="*/ 550 w 658"/>
                <a:gd name="T17" fmla="*/ 444 h 515"/>
                <a:gd name="T18" fmla="*/ 600 w 658"/>
                <a:gd name="T19" fmla="*/ 478 h 515"/>
                <a:gd name="T20" fmla="*/ 658 w 658"/>
                <a:gd name="T21" fmla="*/ 436 h 515"/>
                <a:gd name="T22" fmla="*/ 330 w 658"/>
                <a:gd name="T23" fmla="*/ 0 h 515"/>
                <a:gd name="T24" fmla="*/ 0 w 658"/>
                <a:gd name="T25" fmla="*/ 438 h 515"/>
                <a:gd name="T26" fmla="*/ 53 w 658"/>
                <a:gd name="T27" fmla="*/ 475 h 515"/>
                <a:gd name="T28" fmla="*/ 113 w 658"/>
                <a:gd name="T29" fmla="*/ 441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8" h="515">
                  <a:moveTo>
                    <a:pt x="113" y="441"/>
                  </a:moveTo>
                  <a:cubicBezTo>
                    <a:pt x="172" y="508"/>
                    <a:pt x="172" y="508"/>
                    <a:pt x="172" y="508"/>
                  </a:cubicBezTo>
                  <a:cubicBezTo>
                    <a:pt x="239" y="418"/>
                    <a:pt x="239" y="418"/>
                    <a:pt x="239" y="418"/>
                  </a:cubicBezTo>
                  <a:cubicBezTo>
                    <a:pt x="280" y="496"/>
                    <a:pt x="280" y="496"/>
                    <a:pt x="280" y="496"/>
                  </a:cubicBezTo>
                  <a:cubicBezTo>
                    <a:pt x="332" y="407"/>
                    <a:pt x="332" y="407"/>
                    <a:pt x="332" y="407"/>
                  </a:cubicBezTo>
                  <a:cubicBezTo>
                    <a:pt x="373" y="481"/>
                    <a:pt x="373" y="481"/>
                    <a:pt x="373" y="481"/>
                  </a:cubicBezTo>
                  <a:cubicBezTo>
                    <a:pt x="416" y="419"/>
                    <a:pt x="416" y="419"/>
                    <a:pt x="416" y="419"/>
                  </a:cubicBezTo>
                  <a:cubicBezTo>
                    <a:pt x="416" y="419"/>
                    <a:pt x="488" y="515"/>
                    <a:pt x="493" y="514"/>
                  </a:cubicBezTo>
                  <a:cubicBezTo>
                    <a:pt x="499" y="512"/>
                    <a:pt x="550" y="444"/>
                    <a:pt x="550" y="444"/>
                  </a:cubicBezTo>
                  <a:cubicBezTo>
                    <a:pt x="600" y="478"/>
                    <a:pt x="600" y="478"/>
                    <a:pt x="600" y="478"/>
                  </a:cubicBezTo>
                  <a:cubicBezTo>
                    <a:pt x="658" y="436"/>
                    <a:pt x="658" y="436"/>
                    <a:pt x="658" y="436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53" y="475"/>
                    <a:pt x="53" y="475"/>
                    <a:pt x="53" y="475"/>
                  </a:cubicBezTo>
                  <a:lnTo>
                    <a:pt x="113" y="4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0"/>
            <p:cNvSpPr>
              <a:spLocks/>
            </p:cNvSpPr>
            <p:nvPr/>
          </p:nvSpPr>
          <p:spPr bwMode="auto">
            <a:xfrm>
              <a:off x="8427788" y="4535980"/>
              <a:ext cx="294330" cy="453193"/>
            </a:xfrm>
            <a:custGeom>
              <a:avLst/>
              <a:gdLst>
                <a:gd name="T0" fmla="*/ 125 w 780"/>
                <a:gd name="T1" fmla="*/ 1123 h 1201"/>
                <a:gd name="T2" fmla="*/ 267 w 780"/>
                <a:gd name="T3" fmla="*/ 1043 h 1201"/>
                <a:gd name="T4" fmla="*/ 407 w 780"/>
                <a:gd name="T5" fmla="*/ 1201 h 1201"/>
                <a:gd name="T6" fmla="*/ 565 w 780"/>
                <a:gd name="T7" fmla="*/ 988 h 1201"/>
                <a:gd name="T8" fmla="*/ 662 w 780"/>
                <a:gd name="T9" fmla="*/ 1173 h 1201"/>
                <a:gd name="T10" fmla="*/ 780 w 780"/>
                <a:gd name="T11" fmla="*/ 967 h 1201"/>
                <a:gd name="T12" fmla="*/ 780 w 780"/>
                <a:gd name="T13" fmla="*/ 0 h 1201"/>
                <a:gd name="T14" fmla="*/ 0 w 780"/>
                <a:gd name="T15" fmla="*/ 1035 h 1201"/>
                <a:gd name="T16" fmla="*/ 125 w 780"/>
                <a:gd name="T17" fmla="*/ 1123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0" h="1201">
                  <a:moveTo>
                    <a:pt x="125" y="1123"/>
                  </a:moveTo>
                  <a:lnTo>
                    <a:pt x="267" y="1043"/>
                  </a:lnTo>
                  <a:lnTo>
                    <a:pt x="407" y="1201"/>
                  </a:lnTo>
                  <a:lnTo>
                    <a:pt x="565" y="988"/>
                  </a:lnTo>
                  <a:lnTo>
                    <a:pt x="662" y="1173"/>
                  </a:lnTo>
                  <a:lnTo>
                    <a:pt x="780" y="967"/>
                  </a:lnTo>
                  <a:lnTo>
                    <a:pt x="780" y="0"/>
                  </a:lnTo>
                  <a:lnTo>
                    <a:pt x="0" y="1035"/>
                  </a:lnTo>
                  <a:lnTo>
                    <a:pt x="125" y="1123"/>
                  </a:lnTo>
                  <a:close/>
                </a:path>
              </a:pathLst>
            </a:custGeom>
            <a:solidFill>
              <a:srgbClr val="D5CC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 flipH="1">
            <a:off x="5175403" y="4981461"/>
            <a:ext cx="1826170" cy="181126"/>
            <a:chOff x="8225153" y="5095207"/>
            <a:chExt cx="1826170" cy="181126"/>
          </a:xfrm>
        </p:grpSpPr>
        <p:sp>
          <p:nvSpPr>
            <p:cNvPr id="31" name="Freeform 231"/>
            <p:cNvSpPr>
              <a:spLocks/>
            </p:cNvSpPr>
            <p:nvPr/>
          </p:nvSpPr>
          <p:spPr bwMode="auto">
            <a:xfrm>
              <a:off x="8412694" y="5128364"/>
              <a:ext cx="86412" cy="135468"/>
            </a:xfrm>
            <a:custGeom>
              <a:avLst/>
              <a:gdLst>
                <a:gd name="T0" fmla="*/ 0 w 229"/>
                <a:gd name="T1" fmla="*/ 359 h 359"/>
                <a:gd name="T2" fmla="*/ 113 w 229"/>
                <a:gd name="T3" fmla="*/ 0 h 359"/>
                <a:gd name="T4" fmla="*/ 229 w 229"/>
                <a:gd name="T5" fmla="*/ 359 h 359"/>
                <a:gd name="T6" fmla="*/ 0 w 229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9" h="359">
                  <a:moveTo>
                    <a:pt x="0" y="359"/>
                  </a:moveTo>
                  <a:lnTo>
                    <a:pt x="113" y="0"/>
                  </a:lnTo>
                  <a:lnTo>
                    <a:pt x="229" y="359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32"/>
            <p:cNvSpPr>
              <a:spLocks/>
            </p:cNvSpPr>
            <p:nvPr/>
          </p:nvSpPr>
          <p:spPr bwMode="auto">
            <a:xfrm>
              <a:off x="8934564" y="5095207"/>
              <a:ext cx="96978" cy="154335"/>
            </a:xfrm>
            <a:custGeom>
              <a:avLst/>
              <a:gdLst>
                <a:gd name="T0" fmla="*/ 0 w 257"/>
                <a:gd name="T1" fmla="*/ 409 h 409"/>
                <a:gd name="T2" fmla="*/ 127 w 257"/>
                <a:gd name="T3" fmla="*/ 0 h 409"/>
                <a:gd name="T4" fmla="*/ 257 w 257"/>
                <a:gd name="T5" fmla="*/ 409 h 409"/>
                <a:gd name="T6" fmla="*/ 0 w 257"/>
                <a:gd name="T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409">
                  <a:moveTo>
                    <a:pt x="0" y="409"/>
                  </a:moveTo>
                  <a:lnTo>
                    <a:pt x="127" y="0"/>
                  </a:lnTo>
                  <a:lnTo>
                    <a:pt x="257" y="409"/>
                  </a:lnTo>
                  <a:lnTo>
                    <a:pt x="0" y="40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43"/>
            <p:cNvSpPr>
              <a:spLocks/>
            </p:cNvSpPr>
            <p:nvPr/>
          </p:nvSpPr>
          <p:spPr bwMode="auto">
            <a:xfrm>
              <a:off x="8225153" y="5156715"/>
              <a:ext cx="54715" cy="84903"/>
            </a:xfrm>
            <a:custGeom>
              <a:avLst/>
              <a:gdLst>
                <a:gd name="T0" fmla="*/ 0 w 145"/>
                <a:gd name="T1" fmla="*/ 225 h 225"/>
                <a:gd name="T2" fmla="*/ 71 w 145"/>
                <a:gd name="T3" fmla="*/ 0 h 225"/>
                <a:gd name="T4" fmla="*/ 145 w 145"/>
                <a:gd name="T5" fmla="*/ 225 h 225"/>
                <a:gd name="T6" fmla="*/ 0 w 145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225">
                  <a:moveTo>
                    <a:pt x="0" y="225"/>
                  </a:moveTo>
                  <a:lnTo>
                    <a:pt x="71" y="0"/>
                  </a:lnTo>
                  <a:lnTo>
                    <a:pt x="145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44"/>
            <p:cNvSpPr>
              <a:spLocks/>
            </p:cNvSpPr>
            <p:nvPr/>
          </p:nvSpPr>
          <p:spPr bwMode="auto">
            <a:xfrm>
              <a:off x="8244775" y="5171808"/>
              <a:ext cx="53583" cy="85658"/>
            </a:xfrm>
            <a:custGeom>
              <a:avLst/>
              <a:gdLst>
                <a:gd name="T0" fmla="*/ 0 w 142"/>
                <a:gd name="T1" fmla="*/ 227 h 227"/>
                <a:gd name="T2" fmla="*/ 71 w 142"/>
                <a:gd name="T3" fmla="*/ 0 h 227"/>
                <a:gd name="T4" fmla="*/ 142 w 142"/>
                <a:gd name="T5" fmla="*/ 227 h 227"/>
                <a:gd name="T6" fmla="*/ 0 w 142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27">
                  <a:moveTo>
                    <a:pt x="0" y="227"/>
                  </a:moveTo>
                  <a:lnTo>
                    <a:pt x="71" y="0"/>
                  </a:lnTo>
                  <a:lnTo>
                    <a:pt x="142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45"/>
            <p:cNvSpPr>
              <a:spLocks/>
            </p:cNvSpPr>
            <p:nvPr/>
          </p:nvSpPr>
          <p:spPr bwMode="auto">
            <a:xfrm>
              <a:off x="8756834" y="5156715"/>
              <a:ext cx="54338" cy="84903"/>
            </a:xfrm>
            <a:custGeom>
              <a:avLst/>
              <a:gdLst>
                <a:gd name="T0" fmla="*/ 0 w 144"/>
                <a:gd name="T1" fmla="*/ 225 h 225"/>
                <a:gd name="T2" fmla="*/ 71 w 144"/>
                <a:gd name="T3" fmla="*/ 0 h 225"/>
                <a:gd name="T4" fmla="*/ 144 w 144"/>
                <a:gd name="T5" fmla="*/ 225 h 225"/>
                <a:gd name="T6" fmla="*/ 0 w 144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225">
                  <a:moveTo>
                    <a:pt x="0" y="225"/>
                  </a:moveTo>
                  <a:lnTo>
                    <a:pt x="71" y="0"/>
                  </a:lnTo>
                  <a:lnTo>
                    <a:pt x="144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46"/>
            <p:cNvSpPr>
              <a:spLocks/>
            </p:cNvSpPr>
            <p:nvPr/>
          </p:nvSpPr>
          <p:spPr bwMode="auto">
            <a:xfrm>
              <a:off x="8776456" y="5171808"/>
              <a:ext cx="53583" cy="85658"/>
            </a:xfrm>
            <a:custGeom>
              <a:avLst/>
              <a:gdLst>
                <a:gd name="T0" fmla="*/ 0 w 142"/>
                <a:gd name="T1" fmla="*/ 227 h 227"/>
                <a:gd name="T2" fmla="*/ 71 w 142"/>
                <a:gd name="T3" fmla="*/ 0 h 227"/>
                <a:gd name="T4" fmla="*/ 142 w 142"/>
                <a:gd name="T5" fmla="*/ 227 h 227"/>
                <a:gd name="T6" fmla="*/ 0 w 142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27">
                  <a:moveTo>
                    <a:pt x="0" y="227"/>
                  </a:moveTo>
                  <a:lnTo>
                    <a:pt x="71" y="0"/>
                  </a:lnTo>
                  <a:lnTo>
                    <a:pt x="142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232"/>
            <p:cNvSpPr>
              <a:spLocks/>
            </p:cNvSpPr>
            <p:nvPr/>
          </p:nvSpPr>
          <p:spPr bwMode="auto">
            <a:xfrm>
              <a:off x="9954345" y="5121998"/>
              <a:ext cx="96978" cy="154335"/>
            </a:xfrm>
            <a:custGeom>
              <a:avLst/>
              <a:gdLst>
                <a:gd name="T0" fmla="*/ 0 w 257"/>
                <a:gd name="T1" fmla="*/ 409 h 409"/>
                <a:gd name="T2" fmla="*/ 127 w 257"/>
                <a:gd name="T3" fmla="*/ 0 h 409"/>
                <a:gd name="T4" fmla="*/ 257 w 257"/>
                <a:gd name="T5" fmla="*/ 409 h 409"/>
                <a:gd name="T6" fmla="*/ 0 w 257"/>
                <a:gd name="T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409">
                  <a:moveTo>
                    <a:pt x="0" y="409"/>
                  </a:moveTo>
                  <a:lnTo>
                    <a:pt x="127" y="0"/>
                  </a:lnTo>
                  <a:lnTo>
                    <a:pt x="257" y="409"/>
                  </a:lnTo>
                  <a:lnTo>
                    <a:pt x="0" y="40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17388" y="272153"/>
            <a:ext cx="4662471" cy="523220"/>
            <a:chOff x="2245452" y="1956343"/>
            <a:chExt cx="4662471" cy="523220"/>
          </a:xfrm>
        </p:grpSpPr>
        <p:sp>
          <p:nvSpPr>
            <p:cNvPr id="361" name="Text Box 5"/>
            <p:cNvSpPr txBox="1">
              <a:spLocks noChangeArrowheads="1"/>
            </p:cNvSpPr>
            <p:nvPr/>
          </p:nvSpPr>
          <p:spPr bwMode="auto">
            <a:xfrm>
              <a:off x="2245452" y="1956343"/>
              <a:ext cx="809087" cy="523220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80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pPr algn="l"/>
              <a:r>
                <a:rPr lang="en-US" altLang="zh-CN" i="1" dirty="0">
                  <a:solidFill>
                    <a:srgbClr val="FFC000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01</a:t>
              </a:r>
              <a:endParaRPr lang="zh-CN" altLang="en-US" i="1" dirty="0">
                <a:solidFill>
                  <a:srgbClr val="FFC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362" name="矩形 361"/>
            <p:cNvSpPr/>
            <p:nvPr/>
          </p:nvSpPr>
          <p:spPr>
            <a:xfrm>
              <a:off x="4989421" y="2152596"/>
              <a:ext cx="1918502" cy="253916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CLICK TO ADD TITLE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0" name="Text Box 5"/>
            <p:cNvSpPr txBox="1">
              <a:spLocks noChangeArrowheads="1"/>
            </p:cNvSpPr>
            <p:nvPr/>
          </p:nvSpPr>
          <p:spPr bwMode="auto">
            <a:xfrm>
              <a:off x="2770526" y="1956343"/>
              <a:ext cx="2321143" cy="523220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pPr algn="l"/>
              <a:r>
                <a:rPr lang="zh-CN" altLang="en-US" sz="2800" i="1" dirty="0" smtClean="0">
                  <a:solidFill>
                    <a:srgbClr val="FFC000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点击添加标题</a:t>
              </a:r>
              <a:endParaRPr lang="zh-CN" altLang="en-US" sz="2800" i="1" dirty="0">
                <a:solidFill>
                  <a:srgbClr val="FFC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105" name="TextBox 26"/>
          <p:cNvSpPr txBox="1">
            <a:spLocks noChangeArrowheads="1"/>
          </p:cNvSpPr>
          <p:nvPr/>
        </p:nvSpPr>
        <p:spPr bwMode="auto">
          <a:xfrm>
            <a:off x="6173101" y="3532015"/>
            <a:ext cx="32905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Click here to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add text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6" name="TextBox 26"/>
          <p:cNvSpPr txBox="1">
            <a:spLocks noChangeArrowheads="1"/>
          </p:cNvSpPr>
          <p:nvPr/>
        </p:nvSpPr>
        <p:spPr bwMode="auto">
          <a:xfrm>
            <a:off x="6173101" y="1793680"/>
            <a:ext cx="32905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Click here to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add text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7" name="TextBox 26"/>
          <p:cNvSpPr txBox="1">
            <a:spLocks noChangeArrowheads="1"/>
          </p:cNvSpPr>
          <p:nvPr/>
        </p:nvSpPr>
        <p:spPr bwMode="auto">
          <a:xfrm>
            <a:off x="738565" y="3532015"/>
            <a:ext cx="32905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Click here to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add text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8" name="TextBox 26"/>
          <p:cNvSpPr txBox="1">
            <a:spLocks noChangeArrowheads="1"/>
          </p:cNvSpPr>
          <p:nvPr/>
        </p:nvSpPr>
        <p:spPr bwMode="auto">
          <a:xfrm>
            <a:off x="738565" y="1793680"/>
            <a:ext cx="32905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Click here to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add text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3976501" y="1181100"/>
            <a:ext cx="2504216" cy="1675796"/>
            <a:chOff x="3976501" y="1181100"/>
            <a:chExt cx="2504216" cy="1675796"/>
          </a:xfrm>
        </p:grpSpPr>
        <p:sp>
          <p:nvSpPr>
            <p:cNvPr id="110" name="椭圆 109"/>
            <p:cNvSpPr/>
            <p:nvPr/>
          </p:nvSpPr>
          <p:spPr>
            <a:xfrm>
              <a:off x="4371990" y="1181100"/>
              <a:ext cx="1675800" cy="16757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TextBox 682"/>
            <p:cNvSpPr txBox="1"/>
            <p:nvPr/>
          </p:nvSpPr>
          <p:spPr>
            <a:xfrm>
              <a:off x="4827807" y="1340262"/>
              <a:ext cx="128802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r>
                <a:rPr lang="en-US" altLang="zh-CN" sz="3200" dirty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29%</a:t>
              </a:r>
              <a:endParaRPr lang="zh-CN" altLang="en-US" sz="3200" dirty="0">
                <a:solidFill>
                  <a:srgbClr val="0070C0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2" name="矩形 25"/>
            <p:cNvSpPr>
              <a:spLocks noChangeArrowheads="1"/>
            </p:cNvSpPr>
            <p:nvPr/>
          </p:nvSpPr>
          <p:spPr bwMode="auto">
            <a:xfrm>
              <a:off x="3976501" y="1832947"/>
              <a:ext cx="2504216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1200" spc="40" dirty="0" smtClean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We </a:t>
              </a:r>
              <a:endParaRPr lang="en-US" altLang="zh-CN" sz="1200" spc="40" dirty="0">
                <a:solidFill>
                  <a:srgbClr val="0070C0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/>
              <a:r>
                <a:rPr lang="en-US" altLang="zh-CN" sz="1200" spc="40" dirty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are sure that </a:t>
              </a:r>
              <a:endParaRPr lang="en-US" altLang="zh-CN" sz="1200" spc="40" dirty="0" smtClean="0">
                <a:solidFill>
                  <a:srgbClr val="0070C0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/>
              <a:r>
                <a:rPr lang="en-US" altLang="zh-CN" sz="1200" spc="40" dirty="0" smtClean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you </a:t>
              </a:r>
              <a:r>
                <a:rPr lang="en-US" altLang="zh-CN" sz="1200" spc="40" dirty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will be </a:t>
              </a:r>
              <a:endParaRPr lang="en-US" altLang="zh-CN" sz="1200" spc="40" dirty="0" smtClean="0">
                <a:solidFill>
                  <a:srgbClr val="0070C0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/>
              <a:r>
                <a:rPr lang="en-US" altLang="zh-CN" sz="1200" spc="40" dirty="0" smtClean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satisfied</a:t>
              </a:r>
              <a:r>
                <a:rPr lang="en-US" altLang="zh-CN" sz="1200" spc="40" dirty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. </a:t>
              </a:r>
            </a:p>
          </p:txBody>
        </p:sp>
        <p:cxnSp>
          <p:nvCxnSpPr>
            <p:cNvPr id="113" name="直接连接符 112"/>
            <p:cNvCxnSpPr/>
            <p:nvPr/>
          </p:nvCxnSpPr>
          <p:spPr>
            <a:xfrm>
              <a:off x="4537243" y="1850648"/>
              <a:ext cx="1345294" cy="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组合 113"/>
          <p:cNvGrpSpPr/>
          <p:nvPr/>
        </p:nvGrpSpPr>
        <p:grpSpPr>
          <a:xfrm>
            <a:off x="3976501" y="2707293"/>
            <a:ext cx="2504216" cy="1675796"/>
            <a:chOff x="3976501" y="2707293"/>
            <a:chExt cx="2504216" cy="1675796"/>
          </a:xfrm>
        </p:grpSpPr>
        <p:sp>
          <p:nvSpPr>
            <p:cNvPr id="115" name="椭圆 114"/>
            <p:cNvSpPr/>
            <p:nvPr/>
          </p:nvSpPr>
          <p:spPr>
            <a:xfrm>
              <a:off x="4371990" y="2707293"/>
              <a:ext cx="1675800" cy="16757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TextBox 682"/>
            <p:cNvSpPr txBox="1"/>
            <p:nvPr/>
          </p:nvSpPr>
          <p:spPr>
            <a:xfrm>
              <a:off x="4827807" y="2799297"/>
              <a:ext cx="128802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r>
                <a:rPr lang="en-US" altLang="zh-CN" sz="3200" dirty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11%</a:t>
              </a:r>
              <a:endParaRPr lang="zh-CN" altLang="en-US" sz="3200" dirty="0">
                <a:solidFill>
                  <a:srgbClr val="0070C0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117" name="直接连接符 116"/>
            <p:cNvCxnSpPr/>
            <p:nvPr/>
          </p:nvCxnSpPr>
          <p:spPr>
            <a:xfrm>
              <a:off x="4537243" y="3350908"/>
              <a:ext cx="1345294" cy="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矩形 25"/>
            <p:cNvSpPr>
              <a:spLocks noChangeArrowheads="1"/>
            </p:cNvSpPr>
            <p:nvPr/>
          </p:nvSpPr>
          <p:spPr bwMode="auto">
            <a:xfrm>
              <a:off x="3976501" y="3368856"/>
              <a:ext cx="2504216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1200" spc="40" dirty="0" smtClean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We </a:t>
              </a:r>
              <a:endParaRPr lang="en-US" altLang="zh-CN" sz="1200" spc="40" dirty="0">
                <a:solidFill>
                  <a:srgbClr val="0070C0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/>
              <a:r>
                <a:rPr lang="en-US" altLang="zh-CN" sz="1200" spc="40" dirty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are sure that </a:t>
              </a:r>
              <a:endParaRPr lang="en-US" altLang="zh-CN" sz="1200" spc="40" dirty="0" smtClean="0">
                <a:solidFill>
                  <a:srgbClr val="0070C0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/>
              <a:r>
                <a:rPr lang="en-US" altLang="zh-CN" sz="1200" spc="40" dirty="0" smtClean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you </a:t>
              </a:r>
              <a:r>
                <a:rPr lang="en-US" altLang="zh-CN" sz="1200" spc="40" dirty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will be </a:t>
              </a:r>
              <a:endParaRPr lang="en-US" altLang="zh-CN" sz="1200" spc="40" dirty="0" smtClean="0">
                <a:solidFill>
                  <a:srgbClr val="0070C0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/>
              <a:r>
                <a:rPr lang="en-US" altLang="zh-CN" sz="1200" spc="40" dirty="0" smtClean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satisfied</a:t>
              </a:r>
              <a:r>
                <a:rPr lang="en-US" altLang="zh-CN" sz="1200" spc="40" dirty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. </a:t>
              </a: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2338001" y="2710468"/>
            <a:ext cx="2659901" cy="1675796"/>
            <a:chOff x="2338001" y="2710468"/>
            <a:chExt cx="2659901" cy="1675796"/>
          </a:xfrm>
        </p:grpSpPr>
        <p:sp>
          <p:nvSpPr>
            <p:cNvPr id="120" name="椭圆 119"/>
            <p:cNvSpPr/>
            <p:nvPr/>
          </p:nvSpPr>
          <p:spPr>
            <a:xfrm>
              <a:off x="2856023" y="2710468"/>
              <a:ext cx="1675800" cy="167579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TextBox 682"/>
            <p:cNvSpPr txBox="1"/>
            <p:nvPr/>
          </p:nvSpPr>
          <p:spPr>
            <a:xfrm>
              <a:off x="3217090" y="2799297"/>
              <a:ext cx="1468217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32%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122" name="直接连接符 121"/>
            <p:cNvCxnSpPr/>
            <p:nvPr/>
          </p:nvCxnSpPr>
          <p:spPr>
            <a:xfrm>
              <a:off x="3021276" y="3350908"/>
              <a:ext cx="1345294" cy="0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矩形 25"/>
            <p:cNvSpPr>
              <a:spLocks noChangeArrowheads="1"/>
            </p:cNvSpPr>
            <p:nvPr/>
          </p:nvSpPr>
          <p:spPr bwMode="auto">
            <a:xfrm>
              <a:off x="2338001" y="3368856"/>
              <a:ext cx="265990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1200" spc="40" dirty="0" smtClean="0">
                  <a:solidFill>
                    <a:schemeClr val="bg1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We </a:t>
              </a:r>
              <a:endParaRPr lang="en-US" altLang="zh-CN" sz="1200" spc="40" dirty="0">
                <a:solidFill>
                  <a:schemeClr val="bg1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/>
              <a:r>
                <a:rPr lang="en-US" altLang="zh-CN" sz="1200" spc="40" dirty="0">
                  <a:solidFill>
                    <a:schemeClr val="bg1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are sure that </a:t>
              </a:r>
              <a:endParaRPr lang="en-US" altLang="zh-CN" sz="1200" spc="40" dirty="0" smtClean="0">
                <a:solidFill>
                  <a:schemeClr val="bg1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/>
              <a:r>
                <a:rPr lang="en-US" altLang="zh-CN" sz="1200" spc="40" dirty="0" smtClean="0">
                  <a:solidFill>
                    <a:schemeClr val="bg1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you </a:t>
              </a:r>
              <a:r>
                <a:rPr lang="en-US" altLang="zh-CN" sz="1200" spc="40" dirty="0">
                  <a:solidFill>
                    <a:schemeClr val="bg1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will be </a:t>
              </a:r>
              <a:endParaRPr lang="en-US" altLang="zh-CN" sz="1200" spc="40" dirty="0" smtClean="0">
                <a:solidFill>
                  <a:schemeClr val="bg1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/>
              <a:r>
                <a:rPr lang="en-US" altLang="zh-CN" sz="1200" spc="40" dirty="0" smtClean="0">
                  <a:solidFill>
                    <a:schemeClr val="bg1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satisfied</a:t>
              </a:r>
              <a:r>
                <a:rPr lang="en-US" altLang="zh-CN" sz="1200" spc="40" dirty="0">
                  <a:solidFill>
                    <a:schemeClr val="bg1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. </a:t>
              </a: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2338001" y="1181100"/>
            <a:ext cx="2659901" cy="1675796"/>
            <a:chOff x="2338001" y="1181100"/>
            <a:chExt cx="2659901" cy="1675796"/>
          </a:xfrm>
        </p:grpSpPr>
        <p:sp>
          <p:nvSpPr>
            <p:cNvPr id="125" name="椭圆 124"/>
            <p:cNvSpPr/>
            <p:nvPr/>
          </p:nvSpPr>
          <p:spPr>
            <a:xfrm>
              <a:off x="2828882" y="1181100"/>
              <a:ext cx="1675800" cy="16757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TextBox 682"/>
            <p:cNvSpPr txBox="1"/>
            <p:nvPr/>
          </p:nvSpPr>
          <p:spPr>
            <a:xfrm>
              <a:off x="3217090" y="1340262"/>
              <a:ext cx="122441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r>
                <a:rPr lang="en-US" altLang="zh-CN" sz="3200" dirty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28%</a:t>
              </a:r>
              <a:endParaRPr lang="zh-CN" altLang="en-US" sz="3200" dirty="0">
                <a:solidFill>
                  <a:srgbClr val="0070C0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127" name="直接连接符 126"/>
            <p:cNvCxnSpPr/>
            <p:nvPr/>
          </p:nvCxnSpPr>
          <p:spPr>
            <a:xfrm>
              <a:off x="2994135" y="1850648"/>
              <a:ext cx="1345294" cy="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矩形 25"/>
            <p:cNvSpPr>
              <a:spLocks noChangeArrowheads="1"/>
            </p:cNvSpPr>
            <p:nvPr/>
          </p:nvSpPr>
          <p:spPr bwMode="auto">
            <a:xfrm>
              <a:off x="2338001" y="1832947"/>
              <a:ext cx="265990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1200" spc="40" dirty="0" smtClean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We </a:t>
              </a:r>
              <a:endParaRPr lang="en-US" altLang="zh-CN" sz="1200" spc="40" dirty="0">
                <a:solidFill>
                  <a:srgbClr val="0070C0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/>
              <a:r>
                <a:rPr lang="en-US" altLang="zh-CN" sz="1200" spc="40" dirty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are sure that </a:t>
              </a:r>
              <a:endParaRPr lang="en-US" altLang="zh-CN" sz="1200" spc="40" dirty="0" smtClean="0">
                <a:solidFill>
                  <a:srgbClr val="0070C0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/>
              <a:r>
                <a:rPr lang="en-US" altLang="zh-CN" sz="1200" spc="40" dirty="0" smtClean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you </a:t>
              </a:r>
              <a:r>
                <a:rPr lang="en-US" altLang="zh-CN" sz="1200" spc="40" dirty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will be </a:t>
              </a:r>
              <a:endParaRPr lang="en-US" altLang="zh-CN" sz="1200" spc="40" dirty="0" smtClean="0">
                <a:solidFill>
                  <a:srgbClr val="0070C0"/>
                </a:solidFill>
                <a:latin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/>
              <a:r>
                <a:rPr lang="en-US" altLang="zh-CN" sz="1200" spc="40" dirty="0" smtClean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satisfied</a:t>
              </a:r>
              <a:r>
                <a:rPr lang="en-US" altLang="zh-CN" sz="1200" spc="40" dirty="0">
                  <a:solidFill>
                    <a:srgbClr val="0070C0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. </a:t>
              </a:r>
            </a:p>
          </p:txBody>
        </p:sp>
      </p:grpSp>
      <p:sp>
        <p:nvSpPr>
          <p:cNvPr id="129" name="矩形 128"/>
          <p:cNvSpPr/>
          <p:nvPr/>
        </p:nvSpPr>
        <p:spPr>
          <a:xfrm>
            <a:off x="728512" y="1510762"/>
            <a:ext cx="138939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zh-CN" altLang="en-US" sz="1400" spc="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130" name="矩形 129"/>
          <p:cNvSpPr/>
          <p:nvPr/>
        </p:nvSpPr>
        <p:spPr>
          <a:xfrm>
            <a:off x="6152807" y="1510762"/>
            <a:ext cx="138939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zh-CN" altLang="en-US" sz="1400" spc="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131" name="矩形 130"/>
          <p:cNvSpPr/>
          <p:nvPr/>
        </p:nvSpPr>
        <p:spPr>
          <a:xfrm>
            <a:off x="728512" y="3262575"/>
            <a:ext cx="138939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zh-CN" altLang="en-US" sz="1400" spc="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132" name="矩形 131"/>
          <p:cNvSpPr/>
          <p:nvPr/>
        </p:nvSpPr>
        <p:spPr>
          <a:xfrm>
            <a:off x="6152807" y="3262575"/>
            <a:ext cx="138939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zh-CN" altLang="en-US" sz="1400" spc="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213057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5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0094D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1199" name="Freeform 197"/>
          <p:cNvSpPr>
            <a:spLocks/>
          </p:cNvSpPr>
          <p:nvPr/>
        </p:nvSpPr>
        <p:spPr bwMode="auto">
          <a:xfrm>
            <a:off x="8898674" y="3563829"/>
            <a:ext cx="483716" cy="292615"/>
          </a:xfrm>
          <a:custGeom>
            <a:avLst/>
            <a:gdLst>
              <a:gd name="T0" fmla="*/ 551 w 673"/>
              <a:gd name="T1" fmla="*/ 147 h 392"/>
              <a:gd name="T2" fmla="*/ 517 w 673"/>
              <a:gd name="T3" fmla="*/ 152 h 392"/>
              <a:gd name="T4" fmla="*/ 341 w 673"/>
              <a:gd name="T5" fmla="*/ 0 h 392"/>
              <a:gd name="T6" fmla="*/ 169 w 673"/>
              <a:gd name="T7" fmla="*/ 133 h 392"/>
              <a:gd name="T8" fmla="*/ 132 w 673"/>
              <a:gd name="T9" fmla="*/ 128 h 392"/>
              <a:gd name="T10" fmla="*/ 0 w 673"/>
              <a:gd name="T11" fmla="*/ 260 h 392"/>
              <a:gd name="T12" fmla="*/ 132 w 673"/>
              <a:gd name="T13" fmla="*/ 392 h 392"/>
              <a:gd name="T14" fmla="*/ 192 w 673"/>
              <a:gd name="T15" fmla="*/ 392 h 392"/>
              <a:gd name="T16" fmla="*/ 519 w 673"/>
              <a:gd name="T17" fmla="*/ 392 h 392"/>
              <a:gd name="T18" fmla="*/ 551 w 673"/>
              <a:gd name="T19" fmla="*/ 392 h 392"/>
              <a:gd name="T20" fmla="*/ 673 w 673"/>
              <a:gd name="T21" fmla="*/ 270 h 392"/>
              <a:gd name="T22" fmla="*/ 551 w 673"/>
              <a:gd name="T23" fmla="*/ 147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73" h="392">
                <a:moveTo>
                  <a:pt x="551" y="147"/>
                </a:moveTo>
                <a:cubicBezTo>
                  <a:pt x="539" y="147"/>
                  <a:pt x="528" y="149"/>
                  <a:pt x="517" y="152"/>
                </a:cubicBezTo>
                <a:cubicBezTo>
                  <a:pt x="505" y="66"/>
                  <a:pt x="431" y="0"/>
                  <a:pt x="341" y="0"/>
                </a:cubicBezTo>
                <a:cubicBezTo>
                  <a:pt x="258" y="0"/>
                  <a:pt x="189" y="57"/>
                  <a:pt x="169" y="133"/>
                </a:cubicBezTo>
                <a:cubicBezTo>
                  <a:pt x="158" y="130"/>
                  <a:pt x="145" y="128"/>
                  <a:pt x="132" y="128"/>
                </a:cubicBezTo>
                <a:cubicBezTo>
                  <a:pt x="59" y="128"/>
                  <a:pt x="0" y="187"/>
                  <a:pt x="0" y="260"/>
                </a:cubicBezTo>
                <a:cubicBezTo>
                  <a:pt x="0" y="333"/>
                  <a:pt x="59" y="392"/>
                  <a:pt x="132" y="392"/>
                </a:cubicBezTo>
                <a:cubicBezTo>
                  <a:pt x="192" y="392"/>
                  <a:pt x="192" y="392"/>
                  <a:pt x="192" y="392"/>
                </a:cubicBezTo>
                <a:cubicBezTo>
                  <a:pt x="519" y="392"/>
                  <a:pt x="519" y="392"/>
                  <a:pt x="519" y="392"/>
                </a:cubicBezTo>
                <a:cubicBezTo>
                  <a:pt x="551" y="392"/>
                  <a:pt x="551" y="392"/>
                  <a:pt x="551" y="392"/>
                </a:cubicBezTo>
                <a:cubicBezTo>
                  <a:pt x="618" y="392"/>
                  <a:pt x="673" y="338"/>
                  <a:pt x="673" y="270"/>
                </a:cubicBezTo>
                <a:cubicBezTo>
                  <a:pt x="673" y="202"/>
                  <a:pt x="618" y="147"/>
                  <a:pt x="551" y="1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0" name="Freeform 198"/>
          <p:cNvSpPr>
            <a:spLocks/>
          </p:cNvSpPr>
          <p:nvPr/>
        </p:nvSpPr>
        <p:spPr bwMode="auto">
          <a:xfrm>
            <a:off x="8567797" y="4094614"/>
            <a:ext cx="175385" cy="96968"/>
          </a:xfrm>
          <a:custGeom>
            <a:avLst/>
            <a:gdLst>
              <a:gd name="T0" fmla="*/ 485 w 594"/>
              <a:gd name="T1" fmla="*/ 130 h 346"/>
              <a:gd name="T2" fmla="*/ 455 w 594"/>
              <a:gd name="T3" fmla="*/ 134 h 346"/>
              <a:gd name="T4" fmla="*/ 301 w 594"/>
              <a:gd name="T5" fmla="*/ 0 h 346"/>
              <a:gd name="T6" fmla="*/ 149 w 594"/>
              <a:gd name="T7" fmla="*/ 118 h 346"/>
              <a:gd name="T8" fmla="*/ 117 w 594"/>
              <a:gd name="T9" fmla="*/ 113 h 346"/>
              <a:gd name="T10" fmla="*/ 0 w 594"/>
              <a:gd name="T11" fmla="*/ 230 h 346"/>
              <a:gd name="T12" fmla="*/ 117 w 594"/>
              <a:gd name="T13" fmla="*/ 346 h 346"/>
              <a:gd name="T14" fmla="*/ 169 w 594"/>
              <a:gd name="T15" fmla="*/ 346 h 346"/>
              <a:gd name="T16" fmla="*/ 458 w 594"/>
              <a:gd name="T17" fmla="*/ 346 h 346"/>
              <a:gd name="T18" fmla="*/ 485 w 594"/>
              <a:gd name="T19" fmla="*/ 346 h 346"/>
              <a:gd name="T20" fmla="*/ 594 w 594"/>
              <a:gd name="T21" fmla="*/ 238 h 346"/>
              <a:gd name="T22" fmla="*/ 485 w 594"/>
              <a:gd name="T23" fmla="*/ 130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4" h="346">
                <a:moveTo>
                  <a:pt x="485" y="130"/>
                </a:moveTo>
                <a:cubicBezTo>
                  <a:pt x="475" y="130"/>
                  <a:pt x="465" y="132"/>
                  <a:pt x="455" y="134"/>
                </a:cubicBezTo>
                <a:cubicBezTo>
                  <a:pt x="445" y="59"/>
                  <a:pt x="379" y="0"/>
                  <a:pt x="301" y="0"/>
                </a:cubicBezTo>
                <a:cubicBezTo>
                  <a:pt x="228" y="0"/>
                  <a:pt x="166" y="50"/>
                  <a:pt x="149" y="118"/>
                </a:cubicBezTo>
                <a:cubicBezTo>
                  <a:pt x="139" y="115"/>
                  <a:pt x="128" y="113"/>
                  <a:pt x="117" y="113"/>
                </a:cubicBezTo>
                <a:cubicBezTo>
                  <a:pt x="52" y="113"/>
                  <a:pt x="0" y="165"/>
                  <a:pt x="0" y="230"/>
                </a:cubicBezTo>
                <a:cubicBezTo>
                  <a:pt x="0" y="294"/>
                  <a:pt x="52" y="346"/>
                  <a:pt x="117" y="346"/>
                </a:cubicBezTo>
                <a:cubicBezTo>
                  <a:pt x="169" y="346"/>
                  <a:pt x="169" y="346"/>
                  <a:pt x="169" y="346"/>
                </a:cubicBezTo>
                <a:cubicBezTo>
                  <a:pt x="458" y="346"/>
                  <a:pt x="458" y="346"/>
                  <a:pt x="458" y="346"/>
                </a:cubicBezTo>
                <a:cubicBezTo>
                  <a:pt x="485" y="346"/>
                  <a:pt x="485" y="346"/>
                  <a:pt x="485" y="346"/>
                </a:cubicBezTo>
                <a:cubicBezTo>
                  <a:pt x="545" y="346"/>
                  <a:pt x="594" y="298"/>
                  <a:pt x="594" y="238"/>
                </a:cubicBezTo>
                <a:cubicBezTo>
                  <a:pt x="594" y="179"/>
                  <a:pt x="545" y="130"/>
                  <a:pt x="485" y="1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206"/>
          <p:cNvSpPr>
            <a:spLocks/>
          </p:cNvSpPr>
          <p:nvPr/>
        </p:nvSpPr>
        <p:spPr bwMode="auto">
          <a:xfrm>
            <a:off x="549141" y="4460585"/>
            <a:ext cx="253511" cy="124290"/>
          </a:xfrm>
          <a:custGeom>
            <a:avLst/>
            <a:gdLst>
              <a:gd name="T0" fmla="*/ 520 w 609"/>
              <a:gd name="T1" fmla="*/ 121 h 299"/>
              <a:gd name="T2" fmla="*/ 510 w 609"/>
              <a:gd name="T3" fmla="*/ 122 h 299"/>
              <a:gd name="T4" fmla="*/ 364 w 609"/>
              <a:gd name="T5" fmla="*/ 0 h 299"/>
              <a:gd name="T6" fmla="*/ 221 w 609"/>
              <a:gd name="T7" fmla="*/ 104 h 299"/>
              <a:gd name="T8" fmla="*/ 182 w 609"/>
              <a:gd name="T9" fmla="*/ 95 h 299"/>
              <a:gd name="T10" fmla="*/ 92 w 609"/>
              <a:gd name="T11" fmla="*/ 164 h 299"/>
              <a:gd name="T12" fmla="*/ 70 w 609"/>
              <a:gd name="T13" fmla="*/ 160 h 299"/>
              <a:gd name="T14" fmla="*/ 0 w 609"/>
              <a:gd name="T15" fmla="*/ 230 h 299"/>
              <a:gd name="T16" fmla="*/ 70 w 609"/>
              <a:gd name="T17" fmla="*/ 299 h 299"/>
              <a:gd name="T18" fmla="*/ 260 w 609"/>
              <a:gd name="T19" fmla="*/ 299 h 299"/>
              <a:gd name="T20" fmla="*/ 273 w 609"/>
              <a:gd name="T21" fmla="*/ 299 h 299"/>
              <a:gd name="T22" fmla="*/ 520 w 609"/>
              <a:gd name="T23" fmla="*/ 299 h 299"/>
              <a:gd name="T24" fmla="*/ 609 w 609"/>
              <a:gd name="T25" fmla="*/ 210 h 299"/>
              <a:gd name="T26" fmla="*/ 520 w 609"/>
              <a:gd name="T27" fmla="*/ 121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09" h="299">
                <a:moveTo>
                  <a:pt x="520" y="121"/>
                </a:moveTo>
                <a:cubicBezTo>
                  <a:pt x="517" y="121"/>
                  <a:pt x="514" y="122"/>
                  <a:pt x="510" y="122"/>
                </a:cubicBezTo>
                <a:cubicBezTo>
                  <a:pt x="497" y="53"/>
                  <a:pt x="437" y="0"/>
                  <a:pt x="364" y="0"/>
                </a:cubicBezTo>
                <a:cubicBezTo>
                  <a:pt x="297" y="0"/>
                  <a:pt x="241" y="44"/>
                  <a:pt x="221" y="104"/>
                </a:cubicBezTo>
                <a:cubicBezTo>
                  <a:pt x="209" y="98"/>
                  <a:pt x="196" y="95"/>
                  <a:pt x="182" y="95"/>
                </a:cubicBezTo>
                <a:cubicBezTo>
                  <a:pt x="139" y="95"/>
                  <a:pt x="103" y="124"/>
                  <a:pt x="92" y="164"/>
                </a:cubicBezTo>
                <a:cubicBezTo>
                  <a:pt x="85" y="161"/>
                  <a:pt x="78" y="160"/>
                  <a:pt x="70" y="160"/>
                </a:cubicBezTo>
                <a:cubicBezTo>
                  <a:pt x="31" y="160"/>
                  <a:pt x="0" y="191"/>
                  <a:pt x="0" y="230"/>
                </a:cubicBezTo>
                <a:cubicBezTo>
                  <a:pt x="0" y="268"/>
                  <a:pt x="31" y="299"/>
                  <a:pt x="70" y="299"/>
                </a:cubicBezTo>
                <a:cubicBezTo>
                  <a:pt x="260" y="299"/>
                  <a:pt x="260" y="299"/>
                  <a:pt x="260" y="299"/>
                </a:cubicBezTo>
                <a:cubicBezTo>
                  <a:pt x="273" y="299"/>
                  <a:pt x="273" y="299"/>
                  <a:pt x="273" y="299"/>
                </a:cubicBezTo>
                <a:cubicBezTo>
                  <a:pt x="520" y="299"/>
                  <a:pt x="520" y="299"/>
                  <a:pt x="520" y="299"/>
                </a:cubicBezTo>
                <a:cubicBezTo>
                  <a:pt x="569" y="299"/>
                  <a:pt x="609" y="259"/>
                  <a:pt x="609" y="210"/>
                </a:cubicBezTo>
                <a:cubicBezTo>
                  <a:pt x="609" y="161"/>
                  <a:pt x="569" y="121"/>
                  <a:pt x="520" y="121"/>
                </a:cubicBezTo>
                <a:close/>
              </a:path>
            </a:pathLst>
          </a:custGeom>
          <a:solidFill>
            <a:srgbClr val="FF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22"/>
          <p:cNvSpPr>
            <a:spLocks/>
          </p:cNvSpPr>
          <p:nvPr/>
        </p:nvSpPr>
        <p:spPr bwMode="auto">
          <a:xfrm>
            <a:off x="-151656" y="3396775"/>
            <a:ext cx="625468" cy="306351"/>
          </a:xfrm>
          <a:custGeom>
            <a:avLst/>
            <a:gdLst>
              <a:gd name="T0" fmla="*/ 58 w 394"/>
              <a:gd name="T1" fmla="*/ 78 h 193"/>
              <a:gd name="T2" fmla="*/ 64 w 394"/>
              <a:gd name="T3" fmla="*/ 79 h 193"/>
              <a:gd name="T4" fmla="*/ 159 w 394"/>
              <a:gd name="T5" fmla="*/ 0 h 193"/>
              <a:gd name="T6" fmla="*/ 251 w 394"/>
              <a:gd name="T7" fmla="*/ 67 h 193"/>
              <a:gd name="T8" fmla="*/ 277 w 394"/>
              <a:gd name="T9" fmla="*/ 61 h 193"/>
              <a:gd name="T10" fmla="*/ 335 w 394"/>
              <a:gd name="T11" fmla="*/ 106 h 193"/>
              <a:gd name="T12" fmla="*/ 349 w 394"/>
              <a:gd name="T13" fmla="*/ 103 h 193"/>
              <a:gd name="T14" fmla="*/ 394 w 394"/>
              <a:gd name="T15" fmla="*/ 148 h 193"/>
              <a:gd name="T16" fmla="*/ 349 w 394"/>
              <a:gd name="T17" fmla="*/ 193 h 193"/>
              <a:gd name="T18" fmla="*/ 226 w 394"/>
              <a:gd name="T19" fmla="*/ 193 h 193"/>
              <a:gd name="T20" fmla="*/ 217 w 394"/>
              <a:gd name="T21" fmla="*/ 193 h 193"/>
              <a:gd name="T22" fmla="*/ 58 w 394"/>
              <a:gd name="T23" fmla="*/ 193 h 193"/>
              <a:gd name="T24" fmla="*/ 0 w 394"/>
              <a:gd name="T25" fmla="*/ 136 h 193"/>
              <a:gd name="T26" fmla="*/ 58 w 394"/>
              <a:gd name="T27" fmla="*/ 78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94" h="193">
                <a:moveTo>
                  <a:pt x="58" y="78"/>
                </a:moveTo>
                <a:cubicBezTo>
                  <a:pt x="60" y="78"/>
                  <a:pt x="62" y="79"/>
                  <a:pt x="64" y="79"/>
                </a:cubicBezTo>
                <a:cubicBezTo>
                  <a:pt x="73" y="34"/>
                  <a:pt x="112" y="0"/>
                  <a:pt x="159" y="0"/>
                </a:cubicBezTo>
                <a:cubicBezTo>
                  <a:pt x="202" y="0"/>
                  <a:pt x="238" y="28"/>
                  <a:pt x="251" y="67"/>
                </a:cubicBezTo>
                <a:cubicBezTo>
                  <a:pt x="259" y="64"/>
                  <a:pt x="267" y="61"/>
                  <a:pt x="277" y="61"/>
                </a:cubicBezTo>
                <a:cubicBezTo>
                  <a:pt x="304" y="61"/>
                  <a:pt x="328" y="80"/>
                  <a:pt x="335" y="106"/>
                </a:cubicBezTo>
                <a:cubicBezTo>
                  <a:pt x="339" y="104"/>
                  <a:pt x="344" y="103"/>
                  <a:pt x="349" y="103"/>
                </a:cubicBezTo>
                <a:cubicBezTo>
                  <a:pt x="374" y="103"/>
                  <a:pt x="394" y="123"/>
                  <a:pt x="394" y="148"/>
                </a:cubicBezTo>
                <a:cubicBezTo>
                  <a:pt x="394" y="173"/>
                  <a:pt x="374" y="193"/>
                  <a:pt x="349" y="193"/>
                </a:cubicBezTo>
                <a:cubicBezTo>
                  <a:pt x="226" y="193"/>
                  <a:pt x="226" y="193"/>
                  <a:pt x="226" y="193"/>
                </a:cubicBezTo>
                <a:cubicBezTo>
                  <a:pt x="217" y="193"/>
                  <a:pt x="217" y="193"/>
                  <a:pt x="217" y="193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6" y="193"/>
                  <a:pt x="0" y="168"/>
                  <a:pt x="0" y="136"/>
                </a:cubicBezTo>
                <a:cubicBezTo>
                  <a:pt x="0" y="104"/>
                  <a:pt x="26" y="78"/>
                  <a:pt x="58" y="7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1" name="Freeform 199"/>
          <p:cNvSpPr>
            <a:spLocks/>
          </p:cNvSpPr>
          <p:nvPr/>
        </p:nvSpPr>
        <p:spPr bwMode="auto">
          <a:xfrm flipH="1">
            <a:off x="3094757" y="4495643"/>
            <a:ext cx="198364" cy="115612"/>
          </a:xfrm>
          <a:custGeom>
            <a:avLst/>
            <a:gdLst>
              <a:gd name="T0" fmla="*/ 77 w 419"/>
              <a:gd name="T1" fmla="*/ 92 h 244"/>
              <a:gd name="T2" fmla="*/ 98 w 419"/>
              <a:gd name="T3" fmla="*/ 95 h 244"/>
              <a:gd name="T4" fmla="*/ 207 w 419"/>
              <a:gd name="T5" fmla="*/ 0 h 244"/>
              <a:gd name="T6" fmla="*/ 314 w 419"/>
              <a:gd name="T7" fmla="*/ 83 h 244"/>
              <a:gd name="T8" fmla="*/ 337 w 419"/>
              <a:gd name="T9" fmla="*/ 80 h 244"/>
              <a:gd name="T10" fmla="*/ 419 w 419"/>
              <a:gd name="T11" fmla="*/ 162 h 244"/>
              <a:gd name="T12" fmla="*/ 337 w 419"/>
              <a:gd name="T13" fmla="*/ 244 h 244"/>
              <a:gd name="T14" fmla="*/ 300 w 419"/>
              <a:gd name="T15" fmla="*/ 244 h 244"/>
              <a:gd name="T16" fmla="*/ 96 w 419"/>
              <a:gd name="T17" fmla="*/ 244 h 244"/>
              <a:gd name="T18" fmla="*/ 77 w 419"/>
              <a:gd name="T19" fmla="*/ 244 h 244"/>
              <a:gd name="T20" fmla="*/ 0 w 419"/>
              <a:gd name="T21" fmla="*/ 168 h 244"/>
              <a:gd name="T22" fmla="*/ 77 w 419"/>
              <a:gd name="T23" fmla="*/ 9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9" h="244">
                <a:moveTo>
                  <a:pt x="77" y="92"/>
                </a:moveTo>
                <a:cubicBezTo>
                  <a:pt x="84" y="92"/>
                  <a:pt x="91" y="93"/>
                  <a:pt x="98" y="95"/>
                </a:cubicBezTo>
                <a:cubicBezTo>
                  <a:pt x="105" y="41"/>
                  <a:pt x="151" y="0"/>
                  <a:pt x="207" y="0"/>
                </a:cubicBezTo>
                <a:cubicBezTo>
                  <a:pt x="259" y="0"/>
                  <a:pt x="302" y="35"/>
                  <a:pt x="314" y="83"/>
                </a:cubicBezTo>
                <a:cubicBezTo>
                  <a:pt x="321" y="81"/>
                  <a:pt x="329" y="80"/>
                  <a:pt x="337" y="80"/>
                </a:cubicBezTo>
                <a:cubicBezTo>
                  <a:pt x="382" y="80"/>
                  <a:pt x="419" y="117"/>
                  <a:pt x="419" y="162"/>
                </a:cubicBezTo>
                <a:cubicBezTo>
                  <a:pt x="419" y="208"/>
                  <a:pt x="382" y="244"/>
                  <a:pt x="337" y="244"/>
                </a:cubicBezTo>
                <a:cubicBezTo>
                  <a:pt x="300" y="244"/>
                  <a:pt x="300" y="244"/>
                  <a:pt x="300" y="244"/>
                </a:cubicBezTo>
                <a:cubicBezTo>
                  <a:pt x="96" y="244"/>
                  <a:pt x="96" y="244"/>
                  <a:pt x="96" y="244"/>
                </a:cubicBezTo>
                <a:cubicBezTo>
                  <a:pt x="77" y="244"/>
                  <a:pt x="77" y="244"/>
                  <a:pt x="77" y="244"/>
                </a:cubicBezTo>
                <a:cubicBezTo>
                  <a:pt x="34" y="244"/>
                  <a:pt x="0" y="210"/>
                  <a:pt x="0" y="168"/>
                </a:cubicBezTo>
                <a:cubicBezTo>
                  <a:pt x="0" y="126"/>
                  <a:pt x="34" y="92"/>
                  <a:pt x="77" y="9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 flipH="1">
            <a:off x="8252696" y="4698153"/>
            <a:ext cx="983259" cy="456472"/>
            <a:chOff x="5326379" y="4620128"/>
            <a:chExt cx="1298071" cy="602622"/>
          </a:xfrm>
        </p:grpSpPr>
        <p:sp>
          <p:nvSpPr>
            <p:cNvPr id="1188" name="Freeform 186"/>
            <p:cNvSpPr>
              <a:spLocks/>
            </p:cNvSpPr>
            <p:nvPr/>
          </p:nvSpPr>
          <p:spPr bwMode="auto">
            <a:xfrm>
              <a:off x="5326379" y="4620128"/>
              <a:ext cx="1298071" cy="602622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9" name="Freeform 187"/>
            <p:cNvSpPr>
              <a:spLocks/>
            </p:cNvSpPr>
            <p:nvPr/>
          </p:nvSpPr>
          <p:spPr bwMode="auto">
            <a:xfrm>
              <a:off x="5566371" y="4620128"/>
              <a:ext cx="781484" cy="418100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0" name="Freeform 188"/>
            <p:cNvSpPr>
              <a:spLocks/>
            </p:cNvSpPr>
            <p:nvPr/>
          </p:nvSpPr>
          <p:spPr bwMode="auto">
            <a:xfrm>
              <a:off x="5326379" y="4620128"/>
              <a:ext cx="650545" cy="602622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1" name="Freeform 189"/>
            <p:cNvSpPr>
              <a:spLocks/>
            </p:cNvSpPr>
            <p:nvPr/>
          </p:nvSpPr>
          <p:spPr bwMode="auto">
            <a:xfrm>
              <a:off x="5566371" y="4620128"/>
              <a:ext cx="410553" cy="40451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 flipH="1">
            <a:off x="6703919" y="4982374"/>
            <a:ext cx="214039" cy="172575"/>
            <a:chOff x="7106699" y="4752954"/>
            <a:chExt cx="564888" cy="455457"/>
          </a:xfrm>
        </p:grpSpPr>
        <p:sp>
          <p:nvSpPr>
            <p:cNvPr id="12" name="Freeform 212"/>
            <p:cNvSpPr>
              <a:spLocks/>
            </p:cNvSpPr>
            <p:nvPr/>
          </p:nvSpPr>
          <p:spPr bwMode="auto">
            <a:xfrm>
              <a:off x="7106699" y="4752954"/>
              <a:ext cx="564888" cy="455457"/>
            </a:xfrm>
            <a:custGeom>
              <a:avLst/>
              <a:gdLst>
                <a:gd name="T0" fmla="*/ 0 w 1497"/>
                <a:gd name="T1" fmla="*/ 1207 h 1207"/>
                <a:gd name="T2" fmla="*/ 752 w 1497"/>
                <a:gd name="T3" fmla="*/ 0 h 1207"/>
                <a:gd name="T4" fmla="*/ 1497 w 1497"/>
                <a:gd name="T5" fmla="*/ 1207 h 1207"/>
                <a:gd name="T6" fmla="*/ 0 w 1497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7" h="1207">
                  <a:moveTo>
                    <a:pt x="0" y="1207"/>
                  </a:moveTo>
                  <a:lnTo>
                    <a:pt x="752" y="0"/>
                  </a:lnTo>
                  <a:lnTo>
                    <a:pt x="1497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13"/>
            <p:cNvSpPr>
              <a:spLocks/>
            </p:cNvSpPr>
            <p:nvPr/>
          </p:nvSpPr>
          <p:spPr bwMode="auto">
            <a:xfrm>
              <a:off x="7106699" y="4752954"/>
              <a:ext cx="283764" cy="455457"/>
            </a:xfrm>
            <a:custGeom>
              <a:avLst/>
              <a:gdLst>
                <a:gd name="T0" fmla="*/ 0 w 752"/>
                <a:gd name="T1" fmla="*/ 1207 h 1207"/>
                <a:gd name="T2" fmla="*/ 752 w 752"/>
                <a:gd name="T3" fmla="*/ 0 h 1207"/>
                <a:gd name="T4" fmla="*/ 752 w 752"/>
                <a:gd name="T5" fmla="*/ 1207 h 1207"/>
                <a:gd name="T6" fmla="*/ 0 w 752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2" h="1207">
                  <a:moveTo>
                    <a:pt x="0" y="1207"/>
                  </a:moveTo>
                  <a:lnTo>
                    <a:pt x="752" y="0"/>
                  </a:lnTo>
                  <a:lnTo>
                    <a:pt x="752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45" name="组合 1244"/>
          <p:cNvGrpSpPr/>
          <p:nvPr/>
        </p:nvGrpSpPr>
        <p:grpSpPr>
          <a:xfrm flipH="1">
            <a:off x="6800226" y="4783292"/>
            <a:ext cx="753561" cy="360366"/>
            <a:chOff x="2919899" y="4674312"/>
            <a:chExt cx="1638404" cy="783513"/>
          </a:xfrm>
        </p:grpSpPr>
        <p:sp>
          <p:nvSpPr>
            <p:cNvPr id="25" name="Freeform 225"/>
            <p:cNvSpPr>
              <a:spLocks/>
            </p:cNvSpPr>
            <p:nvPr/>
          </p:nvSpPr>
          <p:spPr bwMode="auto">
            <a:xfrm>
              <a:off x="2919899" y="4674312"/>
              <a:ext cx="1638404" cy="783513"/>
            </a:xfrm>
            <a:custGeom>
              <a:avLst/>
              <a:gdLst>
                <a:gd name="T0" fmla="*/ 0 w 1997"/>
                <a:gd name="T1" fmla="*/ 955 h 955"/>
                <a:gd name="T2" fmla="*/ 1002 w 1997"/>
                <a:gd name="T3" fmla="*/ 0 h 955"/>
                <a:gd name="T4" fmla="*/ 1997 w 1997"/>
                <a:gd name="T5" fmla="*/ 955 h 955"/>
                <a:gd name="T6" fmla="*/ 0 w 1997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7" h="955">
                  <a:moveTo>
                    <a:pt x="0" y="955"/>
                  </a:moveTo>
                  <a:lnTo>
                    <a:pt x="1002" y="0"/>
                  </a:lnTo>
                  <a:lnTo>
                    <a:pt x="1997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26"/>
            <p:cNvSpPr>
              <a:spLocks/>
            </p:cNvSpPr>
            <p:nvPr/>
          </p:nvSpPr>
          <p:spPr bwMode="auto">
            <a:xfrm>
              <a:off x="2919899" y="4674312"/>
              <a:ext cx="822073" cy="783513"/>
            </a:xfrm>
            <a:custGeom>
              <a:avLst/>
              <a:gdLst>
                <a:gd name="T0" fmla="*/ 0 w 1002"/>
                <a:gd name="T1" fmla="*/ 955 h 955"/>
                <a:gd name="T2" fmla="*/ 1002 w 1002"/>
                <a:gd name="T3" fmla="*/ 0 h 955"/>
                <a:gd name="T4" fmla="*/ 1002 w 1002"/>
                <a:gd name="T5" fmla="*/ 955 h 955"/>
                <a:gd name="T6" fmla="*/ 0 w 1002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2" h="955">
                  <a:moveTo>
                    <a:pt x="0" y="955"/>
                  </a:moveTo>
                  <a:lnTo>
                    <a:pt x="1002" y="0"/>
                  </a:lnTo>
                  <a:lnTo>
                    <a:pt x="1002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 flipH="1">
            <a:off x="7239612" y="4176098"/>
            <a:ext cx="1298449" cy="990343"/>
            <a:chOff x="6035790" y="4230520"/>
            <a:chExt cx="1298449" cy="990343"/>
          </a:xfrm>
        </p:grpSpPr>
        <p:grpSp>
          <p:nvGrpSpPr>
            <p:cNvPr id="49" name="组合 48"/>
            <p:cNvGrpSpPr/>
            <p:nvPr/>
          </p:nvGrpSpPr>
          <p:grpSpPr>
            <a:xfrm>
              <a:off x="6035790" y="4314100"/>
              <a:ext cx="1298449" cy="906763"/>
              <a:chOff x="6035790" y="4314100"/>
              <a:chExt cx="1298449" cy="906763"/>
            </a:xfrm>
          </p:grpSpPr>
          <p:sp>
            <p:nvSpPr>
              <p:cNvPr id="7" name="Freeform 207"/>
              <p:cNvSpPr>
                <a:spLocks/>
              </p:cNvSpPr>
              <p:nvPr/>
            </p:nvSpPr>
            <p:spPr bwMode="auto">
              <a:xfrm>
                <a:off x="6035790" y="4314100"/>
                <a:ext cx="1298449" cy="906763"/>
              </a:xfrm>
              <a:custGeom>
                <a:avLst/>
                <a:gdLst>
                  <a:gd name="T0" fmla="*/ 0 w 3441"/>
                  <a:gd name="T1" fmla="*/ 2403 h 2403"/>
                  <a:gd name="T2" fmla="*/ 1725 w 3441"/>
                  <a:gd name="T3" fmla="*/ 0 h 2403"/>
                  <a:gd name="T4" fmla="*/ 3441 w 3441"/>
                  <a:gd name="T5" fmla="*/ 2403 h 2403"/>
                  <a:gd name="T6" fmla="*/ 0 w 3441"/>
                  <a:gd name="T7" fmla="*/ 2403 h 2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41" h="2403">
                    <a:moveTo>
                      <a:pt x="0" y="2403"/>
                    </a:moveTo>
                    <a:lnTo>
                      <a:pt x="1725" y="0"/>
                    </a:lnTo>
                    <a:lnTo>
                      <a:pt x="3441" y="2403"/>
                    </a:lnTo>
                    <a:lnTo>
                      <a:pt x="0" y="2403"/>
                    </a:lnTo>
                    <a:close/>
                  </a:path>
                </a:pathLst>
              </a:custGeom>
              <a:solidFill>
                <a:srgbClr val="DACD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208"/>
              <p:cNvSpPr>
                <a:spLocks/>
              </p:cNvSpPr>
              <p:nvPr/>
            </p:nvSpPr>
            <p:spPr bwMode="auto">
              <a:xfrm>
                <a:off x="6276537" y="4314100"/>
                <a:ext cx="781107" cy="628659"/>
              </a:xfrm>
              <a:custGeom>
                <a:avLst/>
                <a:gdLst>
                  <a:gd name="T0" fmla="*/ 332 w 876"/>
                  <a:gd name="T1" fmla="*/ 539 h 705"/>
                  <a:gd name="T2" fmla="*/ 405 w 876"/>
                  <a:gd name="T3" fmla="*/ 682 h 705"/>
                  <a:gd name="T4" fmla="*/ 494 w 876"/>
                  <a:gd name="T5" fmla="*/ 518 h 705"/>
                  <a:gd name="T6" fmla="*/ 595 w 876"/>
                  <a:gd name="T7" fmla="*/ 631 h 705"/>
                  <a:gd name="T8" fmla="*/ 702 w 876"/>
                  <a:gd name="T9" fmla="*/ 557 h 705"/>
                  <a:gd name="T10" fmla="*/ 796 w 876"/>
                  <a:gd name="T11" fmla="*/ 633 h 705"/>
                  <a:gd name="T12" fmla="*/ 876 w 876"/>
                  <a:gd name="T13" fmla="*/ 583 h 705"/>
                  <a:gd name="T14" fmla="*/ 876 w 876"/>
                  <a:gd name="T15" fmla="*/ 583 h 705"/>
                  <a:gd name="T16" fmla="*/ 460 w 876"/>
                  <a:gd name="T17" fmla="*/ 0 h 705"/>
                  <a:gd name="T18" fmla="*/ 0 w 876"/>
                  <a:gd name="T19" fmla="*/ 642 h 705"/>
                  <a:gd name="T20" fmla="*/ 7 w 876"/>
                  <a:gd name="T21" fmla="*/ 647 h 705"/>
                  <a:gd name="T22" fmla="*/ 112 w 876"/>
                  <a:gd name="T23" fmla="*/ 584 h 705"/>
                  <a:gd name="T24" fmla="*/ 179 w 876"/>
                  <a:gd name="T25" fmla="*/ 705 h 705"/>
                  <a:gd name="T26" fmla="*/ 332 w 876"/>
                  <a:gd name="T27" fmla="*/ 539 h 7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76" h="705">
                    <a:moveTo>
                      <a:pt x="332" y="539"/>
                    </a:moveTo>
                    <a:cubicBezTo>
                      <a:pt x="405" y="682"/>
                      <a:pt x="405" y="682"/>
                      <a:pt x="405" y="682"/>
                    </a:cubicBezTo>
                    <a:cubicBezTo>
                      <a:pt x="494" y="518"/>
                      <a:pt x="494" y="518"/>
                      <a:pt x="494" y="518"/>
                    </a:cubicBezTo>
                    <a:cubicBezTo>
                      <a:pt x="595" y="631"/>
                      <a:pt x="595" y="631"/>
                      <a:pt x="595" y="631"/>
                    </a:cubicBezTo>
                    <a:cubicBezTo>
                      <a:pt x="702" y="557"/>
                      <a:pt x="702" y="557"/>
                      <a:pt x="702" y="557"/>
                    </a:cubicBezTo>
                    <a:cubicBezTo>
                      <a:pt x="702" y="557"/>
                      <a:pt x="787" y="636"/>
                      <a:pt x="796" y="633"/>
                    </a:cubicBezTo>
                    <a:cubicBezTo>
                      <a:pt x="806" y="631"/>
                      <a:pt x="876" y="583"/>
                      <a:pt x="876" y="583"/>
                    </a:cubicBezTo>
                    <a:cubicBezTo>
                      <a:pt x="876" y="583"/>
                      <a:pt x="876" y="583"/>
                      <a:pt x="876" y="583"/>
                    </a:cubicBezTo>
                    <a:cubicBezTo>
                      <a:pt x="460" y="0"/>
                      <a:pt x="460" y="0"/>
                      <a:pt x="460" y="0"/>
                    </a:cubicBezTo>
                    <a:cubicBezTo>
                      <a:pt x="0" y="642"/>
                      <a:pt x="0" y="642"/>
                      <a:pt x="0" y="642"/>
                    </a:cubicBezTo>
                    <a:cubicBezTo>
                      <a:pt x="7" y="647"/>
                      <a:pt x="7" y="647"/>
                      <a:pt x="7" y="647"/>
                    </a:cubicBezTo>
                    <a:cubicBezTo>
                      <a:pt x="112" y="584"/>
                      <a:pt x="112" y="584"/>
                      <a:pt x="112" y="584"/>
                    </a:cubicBezTo>
                    <a:cubicBezTo>
                      <a:pt x="179" y="705"/>
                      <a:pt x="179" y="705"/>
                      <a:pt x="179" y="705"/>
                    </a:cubicBezTo>
                    <a:lnTo>
                      <a:pt x="332" y="5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209"/>
              <p:cNvSpPr>
                <a:spLocks/>
              </p:cNvSpPr>
              <p:nvPr/>
            </p:nvSpPr>
            <p:spPr bwMode="auto">
              <a:xfrm>
                <a:off x="6035790" y="4314100"/>
                <a:ext cx="650922" cy="906763"/>
              </a:xfrm>
              <a:custGeom>
                <a:avLst/>
                <a:gdLst>
                  <a:gd name="T0" fmla="*/ 0 w 1725"/>
                  <a:gd name="T1" fmla="*/ 2403 h 2403"/>
                  <a:gd name="T2" fmla="*/ 1725 w 1725"/>
                  <a:gd name="T3" fmla="*/ 0 h 2403"/>
                  <a:gd name="T4" fmla="*/ 1725 w 1725"/>
                  <a:gd name="T5" fmla="*/ 2403 h 2403"/>
                  <a:gd name="T6" fmla="*/ 0 w 1725"/>
                  <a:gd name="T7" fmla="*/ 2403 h 2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25" h="2403">
                    <a:moveTo>
                      <a:pt x="0" y="2403"/>
                    </a:moveTo>
                    <a:lnTo>
                      <a:pt x="1725" y="0"/>
                    </a:lnTo>
                    <a:lnTo>
                      <a:pt x="1725" y="2403"/>
                    </a:lnTo>
                    <a:lnTo>
                      <a:pt x="0" y="2403"/>
                    </a:lnTo>
                    <a:close/>
                  </a:path>
                </a:pathLst>
              </a:custGeom>
              <a:solidFill>
                <a:srgbClr val="B998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210"/>
              <p:cNvSpPr>
                <a:spLocks/>
              </p:cNvSpPr>
              <p:nvPr/>
            </p:nvSpPr>
            <p:spPr bwMode="auto">
              <a:xfrm>
                <a:off x="6276537" y="4314100"/>
                <a:ext cx="410175" cy="628659"/>
              </a:xfrm>
              <a:custGeom>
                <a:avLst/>
                <a:gdLst>
                  <a:gd name="T0" fmla="*/ 16 w 1087"/>
                  <a:gd name="T1" fmla="*/ 1529 h 1666"/>
                  <a:gd name="T2" fmla="*/ 222 w 1087"/>
                  <a:gd name="T3" fmla="*/ 1467 h 1666"/>
                  <a:gd name="T4" fmla="*/ 423 w 1087"/>
                  <a:gd name="T5" fmla="*/ 1666 h 1666"/>
                  <a:gd name="T6" fmla="*/ 785 w 1087"/>
                  <a:gd name="T7" fmla="*/ 1274 h 1666"/>
                  <a:gd name="T8" fmla="*/ 957 w 1087"/>
                  <a:gd name="T9" fmla="*/ 1612 h 1666"/>
                  <a:gd name="T10" fmla="*/ 1087 w 1087"/>
                  <a:gd name="T11" fmla="*/ 1371 h 1666"/>
                  <a:gd name="T12" fmla="*/ 1087 w 1087"/>
                  <a:gd name="T13" fmla="*/ 0 h 1666"/>
                  <a:gd name="T14" fmla="*/ 0 w 1087"/>
                  <a:gd name="T15" fmla="*/ 1517 h 1666"/>
                  <a:gd name="T16" fmla="*/ 16 w 1087"/>
                  <a:gd name="T17" fmla="*/ 1529 h 1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7" h="1666">
                    <a:moveTo>
                      <a:pt x="16" y="1529"/>
                    </a:moveTo>
                    <a:lnTo>
                      <a:pt x="222" y="1467"/>
                    </a:lnTo>
                    <a:lnTo>
                      <a:pt x="423" y="1666"/>
                    </a:lnTo>
                    <a:lnTo>
                      <a:pt x="785" y="1274"/>
                    </a:lnTo>
                    <a:lnTo>
                      <a:pt x="957" y="1612"/>
                    </a:lnTo>
                    <a:lnTo>
                      <a:pt x="1087" y="1371"/>
                    </a:lnTo>
                    <a:lnTo>
                      <a:pt x="1087" y="0"/>
                    </a:lnTo>
                    <a:lnTo>
                      <a:pt x="0" y="1517"/>
                    </a:lnTo>
                    <a:lnTo>
                      <a:pt x="16" y="1529"/>
                    </a:lnTo>
                    <a:close/>
                  </a:path>
                </a:pathLst>
              </a:custGeom>
              <a:solidFill>
                <a:srgbClr val="CDB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231" name="Group 267"/>
            <p:cNvGrpSpPr>
              <a:grpSpLocks noChangeAspect="1"/>
            </p:cNvGrpSpPr>
            <p:nvPr/>
          </p:nvGrpSpPr>
          <p:grpSpPr bwMode="auto">
            <a:xfrm>
              <a:off x="6674984" y="4230520"/>
              <a:ext cx="79681" cy="97674"/>
              <a:chOff x="2540" y="1202"/>
              <a:chExt cx="682" cy="836"/>
            </a:xfrm>
          </p:grpSpPr>
          <p:sp>
            <p:nvSpPr>
              <p:cNvPr id="1233" name="Freeform 268"/>
              <p:cNvSpPr>
                <a:spLocks/>
              </p:cNvSpPr>
              <p:nvPr/>
            </p:nvSpPr>
            <p:spPr bwMode="auto">
              <a:xfrm>
                <a:off x="2540" y="1969"/>
                <a:ext cx="174" cy="69"/>
              </a:xfrm>
              <a:custGeom>
                <a:avLst/>
                <a:gdLst>
                  <a:gd name="T0" fmla="*/ 73 w 73"/>
                  <a:gd name="T1" fmla="*/ 22 h 29"/>
                  <a:gd name="T2" fmla="*/ 66 w 73"/>
                  <a:gd name="T3" fmla="*/ 29 h 29"/>
                  <a:gd name="T4" fmla="*/ 7 w 73"/>
                  <a:gd name="T5" fmla="*/ 29 h 29"/>
                  <a:gd name="T6" fmla="*/ 0 w 73"/>
                  <a:gd name="T7" fmla="*/ 22 h 29"/>
                  <a:gd name="T8" fmla="*/ 0 w 73"/>
                  <a:gd name="T9" fmla="*/ 7 h 29"/>
                  <a:gd name="T10" fmla="*/ 7 w 73"/>
                  <a:gd name="T11" fmla="*/ 0 h 29"/>
                  <a:gd name="T12" fmla="*/ 66 w 73"/>
                  <a:gd name="T13" fmla="*/ 0 h 29"/>
                  <a:gd name="T14" fmla="*/ 73 w 73"/>
                  <a:gd name="T15" fmla="*/ 7 h 29"/>
                  <a:gd name="T16" fmla="*/ 73 w 73"/>
                  <a:gd name="T17" fmla="*/ 2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" h="29">
                    <a:moveTo>
                      <a:pt x="73" y="22"/>
                    </a:moveTo>
                    <a:cubicBezTo>
                      <a:pt x="73" y="26"/>
                      <a:pt x="70" y="29"/>
                      <a:pt x="66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3" y="29"/>
                      <a:pt x="0" y="26"/>
                      <a:pt x="0" y="2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3"/>
                      <a:pt x="73" y="7"/>
                    </a:cubicBezTo>
                    <a:cubicBezTo>
                      <a:pt x="73" y="22"/>
                      <a:pt x="73" y="22"/>
                      <a:pt x="73" y="22"/>
                    </a:cubicBezTo>
                  </a:path>
                </a:pathLst>
              </a:custGeom>
              <a:solidFill>
                <a:srgbClr val="F2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4" name="Freeform 269"/>
              <p:cNvSpPr>
                <a:spLocks/>
              </p:cNvSpPr>
              <p:nvPr/>
            </p:nvSpPr>
            <p:spPr bwMode="auto">
              <a:xfrm>
                <a:off x="2576" y="1202"/>
                <a:ext cx="100" cy="831"/>
              </a:xfrm>
              <a:custGeom>
                <a:avLst/>
                <a:gdLst>
                  <a:gd name="T0" fmla="*/ 42 w 42"/>
                  <a:gd name="T1" fmla="*/ 322 h 349"/>
                  <a:gd name="T2" fmla="*/ 21 w 42"/>
                  <a:gd name="T3" fmla="*/ 349 h 349"/>
                  <a:gd name="T4" fmla="*/ 0 w 42"/>
                  <a:gd name="T5" fmla="*/ 322 h 349"/>
                  <a:gd name="T6" fmla="*/ 0 w 42"/>
                  <a:gd name="T7" fmla="*/ 27 h 349"/>
                  <a:gd name="T8" fmla="*/ 21 w 42"/>
                  <a:gd name="T9" fmla="*/ 0 h 349"/>
                  <a:gd name="T10" fmla="*/ 42 w 42"/>
                  <a:gd name="T11" fmla="*/ 27 h 349"/>
                  <a:gd name="T12" fmla="*/ 42 w 42"/>
                  <a:gd name="T13" fmla="*/ 322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49">
                    <a:moveTo>
                      <a:pt x="42" y="322"/>
                    </a:moveTo>
                    <a:cubicBezTo>
                      <a:pt x="42" y="337"/>
                      <a:pt x="34" y="349"/>
                      <a:pt x="21" y="349"/>
                    </a:cubicBezTo>
                    <a:cubicBezTo>
                      <a:pt x="8" y="349"/>
                      <a:pt x="0" y="337"/>
                      <a:pt x="0" y="322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2"/>
                      <a:pt x="8" y="0"/>
                      <a:pt x="21" y="0"/>
                    </a:cubicBezTo>
                    <a:cubicBezTo>
                      <a:pt x="34" y="0"/>
                      <a:pt x="42" y="12"/>
                      <a:pt x="42" y="27"/>
                    </a:cubicBezTo>
                    <a:cubicBezTo>
                      <a:pt x="42" y="322"/>
                      <a:pt x="42" y="322"/>
                      <a:pt x="42" y="322"/>
                    </a:cubicBezTo>
                  </a:path>
                </a:pathLst>
              </a:custGeom>
              <a:solidFill>
                <a:srgbClr val="F2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5" name="Rectangle 270"/>
              <p:cNvSpPr>
                <a:spLocks noChangeArrowheads="1"/>
              </p:cNvSpPr>
              <p:nvPr/>
            </p:nvSpPr>
            <p:spPr bwMode="auto">
              <a:xfrm>
                <a:off x="2576" y="1957"/>
                <a:ext cx="100" cy="12"/>
              </a:xfrm>
              <a:prstGeom prst="rect">
                <a:avLst/>
              </a:pr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6" name="Rectangle 271"/>
              <p:cNvSpPr>
                <a:spLocks noChangeArrowheads="1"/>
              </p:cNvSpPr>
              <p:nvPr/>
            </p:nvSpPr>
            <p:spPr bwMode="auto">
              <a:xfrm>
                <a:off x="2576" y="1957"/>
                <a:ext cx="100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7" name="Freeform 272"/>
              <p:cNvSpPr>
                <a:spLocks/>
              </p:cNvSpPr>
              <p:nvPr/>
            </p:nvSpPr>
            <p:spPr bwMode="auto">
              <a:xfrm>
                <a:off x="2626" y="1969"/>
                <a:ext cx="88" cy="69"/>
              </a:xfrm>
              <a:custGeom>
                <a:avLst/>
                <a:gdLst>
                  <a:gd name="T0" fmla="*/ 30 w 37"/>
                  <a:gd name="T1" fmla="*/ 0 h 29"/>
                  <a:gd name="T2" fmla="*/ 21 w 37"/>
                  <a:gd name="T3" fmla="*/ 0 h 29"/>
                  <a:gd name="T4" fmla="*/ 0 w 37"/>
                  <a:gd name="T5" fmla="*/ 27 h 29"/>
                  <a:gd name="T6" fmla="*/ 0 w 37"/>
                  <a:gd name="T7" fmla="*/ 29 h 29"/>
                  <a:gd name="T8" fmla="*/ 30 w 37"/>
                  <a:gd name="T9" fmla="*/ 29 h 29"/>
                  <a:gd name="T10" fmla="*/ 37 w 37"/>
                  <a:gd name="T11" fmla="*/ 22 h 29"/>
                  <a:gd name="T12" fmla="*/ 37 w 37"/>
                  <a:gd name="T13" fmla="*/ 7 h 29"/>
                  <a:gd name="T14" fmla="*/ 30 w 37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29">
                    <a:moveTo>
                      <a:pt x="30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15"/>
                      <a:pt x="13" y="27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4" y="29"/>
                      <a:pt x="37" y="26"/>
                      <a:pt x="37" y="22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3"/>
                      <a:pt x="34" y="0"/>
                      <a:pt x="30" y="0"/>
                    </a:cubicBezTo>
                  </a:path>
                </a:pathLst>
              </a:custGeom>
              <a:solidFill>
                <a:srgbClr val="C7CA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8" name="Freeform 273"/>
              <p:cNvSpPr>
                <a:spLocks noEditPoints="1"/>
              </p:cNvSpPr>
              <p:nvPr/>
            </p:nvSpPr>
            <p:spPr bwMode="auto">
              <a:xfrm>
                <a:off x="2626" y="1202"/>
                <a:ext cx="50" cy="831"/>
              </a:xfrm>
              <a:custGeom>
                <a:avLst/>
                <a:gdLst>
                  <a:gd name="T0" fmla="*/ 21 w 21"/>
                  <a:gd name="T1" fmla="*/ 322 h 349"/>
                  <a:gd name="T2" fmla="*/ 0 w 21"/>
                  <a:gd name="T3" fmla="*/ 322 h 349"/>
                  <a:gd name="T4" fmla="*/ 0 w 21"/>
                  <a:gd name="T5" fmla="*/ 349 h 349"/>
                  <a:gd name="T6" fmla="*/ 21 w 21"/>
                  <a:gd name="T7" fmla="*/ 322 h 349"/>
                  <a:gd name="T8" fmla="*/ 21 w 21"/>
                  <a:gd name="T9" fmla="*/ 322 h 349"/>
                  <a:gd name="T10" fmla="*/ 0 w 21"/>
                  <a:gd name="T11" fmla="*/ 0 h 349"/>
                  <a:gd name="T12" fmla="*/ 0 w 21"/>
                  <a:gd name="T13" fmla="*/ 317 h 349"/>
                  <a:gd name="T14" fmla="*/ 21 w 21"/>
                  <a:gd name="T15" fmla="*/ 317 h 349"/>
                  <a:gd name="T16" fmla="*/ 21 w 21"/>
                  <a:gd name="T17" fmla="*/ 27 h 349"/>
                  <a:gd name="T18" fmla="*/ 0 w 21"/>
                  <a:gd name="T19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349">
                    <a:moveTo>
                      <a:pt x="21" y="322"/>
                    </a:moveTo>
                    <a:cubicBezTo>
                      <a:pt x="0" y="322"/>
                      <a:pt x="0" y="322"/>
                      <a:pt x="0" y="322"/>
                    </a:cubicBezTo>
                    <a:cubicBezTo>
                      <a:pt x="0" y="349"/>
                      <a:pt x="0" y="349"/>
                      <a:pt x="0" y="349"/>
                    </a:cubicBezTo>
                    <a:cubicBezTo>
                      <a:pt x="13" y="349"/>
                      <a:pt x="21" y="337"/>
                      <a:pt x="21" y="322"/>
                    </a:cubicBezTo>
                    <a:cubicBezTo>
                      <a:pt x="21" y="322"/>
                      <a:pt x="21" y="322"/>
                      <a:pt x="21" y="322"/>
                    </a:cubicBezTo>
                    <a:moveTo>
                      <a:pt x="0" y="0"/>
                    </a:moveTo>
                    <a:cubicBezTo>
                      <a:pt x="0" y="317"/>
                      <a:pt x="0" y="317"/>
                      <a:pt x="0" y="317"/>
                    </a:cubicBezTo>
                    <a:cubicBezTo>
                      <a:pt x="21" y="317"/>
                      <a:pt x="21" y="317"/>
                      <a:pt x="21" y="31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12"/>
                      <a:pt x="13" y="0"/>
                      <a:pt x="0" y="0"/>
                    </a:cubicBezTo>
                  </a:path>
                </a:pathLst>
              </a:custGeom>
              <a:solidFill>
                <a:srgbClr val="C7CA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9" name="Freeform 274"/>
              <p:cNvSpPr>
                <a:spLocks/>
              </p:cNvSpPr>
              <p:nvPr/>
            </p:nvSpPr>
            <p:spPr bwMode="auto">
              <a:xfrm>
                <a:off x="2626" y="1957"/>
                <a:ext cx="50" cy="12"/>
              </a:xfrm>
              <a:custGeom>
                <a:avLst/>
                <a:gdLst>
                  <a:gd name="T0" fmla="*/ 50 w 50"/>
                  <a:gd name="T1" fmla="*/ 0 h 12"/>
                  <a:gd name="T2" fmla="*/ 50 w 50"/>
                  <a:gd name="T3" fmla="*/ 0 h 12"/>
                  <a:gd name="T4" fmla="*/ 0 w 50"/>
                  <a:gd name="T5" fmla="*/ 0 h 12"/>
                  <a:gd name="T6" fmla="*/ 0 w 50"/>
                  <a:gd name="T7" fmla="*/ 12 h 12"/>
                  <a:gd name="T8" fmla="*/ 50 w 50"/>
                  <a:gd name="T9" fmla="*/ 12 h 12"/>
                  <a:gd name="T10" fmla="*/ 50 w 5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2">
                    <a:moveTo>
                      <a:pt x="50" y="0"/>
                    </a:moveTo>
                    <a:lnTo>
                      <a:pt x="5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50" y="12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7E7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0" name="Freeform 275"/>
              <p:cNvSpPr>
                <a:spLocks/>
              </p:cNvSpPr>
              <p:nvPr/>
            </p:nvSpPr>
            <p:spPr bwMode="auto">
              <a:xfrm>
                <a:off x="2626" y="1957"/>
                <a:ext cx="50" cy="12"/>
              </a:xfrm>
              <a:custGeom>
                <a:avLst/>
                <a:gdLst>
                  <a:gd name="T0" fmla="*/ 50 w 50"/>
                  <a:gd name="T1" fmla="*/ 0 h 12"/>
                  <a:gd name="T2" fmla="*/ 50 w 50"/>
                  <a:gd name="T3" fmla="*/ 0 h 12"/>
                  <a:gd name="T4" fmla="*/ 0 w 50"/>
                  <a:gd name="T5" fmla="*/ 0 h 12"/>
                  <a:gd name="T6" fmla="*/ 0 w 50"/>
                  <a:gd name="T7" fmla="*/ 12 h 12"/>
                  <a:gd name="T8" fmla="*/ 50 w 50"/>
                  <a:gd name="T9" fmla="*/ 12 h 12"/>
                  <a:gd name="T10" fmla="*/ 50 w 5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2">
                    <a:moveTo>
                      <a:pt x="50" y="0"/>
                    </a:moveTo>
                    <a:lnTo>
                      <a:pt x="5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50" y="12"/>
                    </a:lnTo>
                    <a:lnTo>
                      <a:pt x="5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1" name="Freeform 276"/>
              <p:cNvSpPr>
                <a:spLocks/>
              </p:cNvSpPr>
              <p:nvPr/>
            </p:nvSpPr>
            <p:spPr bwMode="auto">
              <a:xfrm>
                <a:off x="2671" y="1257"/>
                <a:ext cx="551" cy="414"/>
              </a:xfrm>
              <a:custGeom>
                <a:avLst/>
                <a:gdLst>
                  <a:gd name="T0" fmla="*/ 437 w 551"/>
                  <a:gd name="T1" fmla="*/ 214 h 414"/>
                  <a:gd name="T2" fmla="*/ 475 w 551"/>
                  <a:gd name="T3" fmla="*/ 138 h 414"/>
                  <a:gd name="T4" fmla="*/ 551 w 551"/>
                  <a:gd name="T5" fmla="*/ 0 h 414"/>
                  <a:gd name="T6" fmla="*/ 0 w 551"/>
                  <a:gd name="T7" fmla="*/ 0 h 414"/>
                  <a:gd name="T8" fmla="*/ 0 w 551"/>
                  <a:gd name="T9" fmla="*/ 145 h 414"/>
                  <a:gd name="T10" fmla="*/ 0 w 551"/>
                  <a:gd name="T11" fmla="*/ 283 h 414"/>
                  <a:gd name="T12" fmla="*/ 0 w 551"/>
                  <a:gd name="T13" fmla="*/ 414 h 414"/>
                  <a:gd name="T14" fmla="*/ 551 w 551"/>
                  <a:gd name="T15" fmla="*/ 414 h 414"/>
                  <a:gd name="T16" fmla="*/ 475 w 551"/>
                  <a:gd name="T17" fmla="*/ 283 h 414"/>
                  <a:gd name="T18" fmla="*/ 437 w 551"/>
                  <a:gd name="T19" fmla="*/ 214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1" h="414">
                    <a:moveTo>
                      <a:pt x="437" y="214"/>
                    </a:moveTo>
                    <a:lnTo>
                      <a:pt x="475" y="138"/>
                    </a:lnTo>
                    <a:lnTo>
                      <a:pt x="551" y="0"/>
                    </a:lnTo>
                    <a:lnTo>
                      <a:pt x="0" y="0"/>
                    </a:lnTo>
                    <a:lnTo>
                      <a:pt x="0" y="145"/>
                    </a:lnTo>
                    <a:lnTo>
                      <a:pt x="0" y="283"/>
                    </a:lnTo>
                    <a:lnTo>
                      <a:pt x="0" y="414"/>
                    </a:lnTo>
                    <a:lnTo>
                      <a:pt x="551" y="414"/>
                    </a:lnTo>
                    <a:lnTo>
                      <a:pt x="475" y="283"/>
                    </a:lnTo>
                    <a:lnTo>
                      <a:pt x="437" y="214"/>
                    </a:lnTo>
                    <a:close/>
                  </a:path>
                </a:pathLst>
              </a:custGeom>
              <a:solidFill>
                <a:srgbClr val="CE41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 flipH="1">
            <a:off x="7864720" y="4618793"/>
            <a:ext cx="822238" cy="545642"/>
            <a:chOff x="6120316" y="4686918"/>
            <a:chExt cx="822238" cy="545642"/>
          </a:xfrm>
        </p:grpSpPr>
        <p:sp>
          <p:nvSpPr>
            <p:cNvPr id="11" name="Freeform 211"/>
            <p:cNvSpPr>
              <a:spLocks/>
            </p:cNvSpPr>
            <p:nvPr/>
          </p:nvSpPr>
          <p:spPr bwMode="auto">
            <a:xfrm>
              <a:off x="6120316" y="4686918"/>
              <a:ext cx="822238" cy="545642"/>
            </a:xfrm>
            <a:custGeom>
              <a:avLst/>
              <a:gdLst>
                <a:gd name="T0" fmla="*/ 0 w 2179"/>
                <a:gd name="T1" fmla="*/ 1446 h 1446"/>
                <a:gd name="T2" fmla="*/ 1092 w 2179"/>
                <a:gd name="T3" fmla="*/ 0 h 1446"/>
                <a:gd name="T4" fmla="*/ 2179 w 2179"/>
                <a:gd name="T5" fmla="*/ 1446 h 1446"/>
                <a:gd name="T6" fmla="*/ 0 w 2179"/>
                <a:gd name="T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9" h="1446">
                  <a:moveTo>
                    <a:pt x="0" y="1446"/>
                  </a:moveTo>
                  <a:lnTo>
                    <a:pt x="1092" y="0"/>
                  </a:lnTo>
                  <a:lnTo>
                    <a:pt x="2179" y="1446"/>
                  </a:lnTo>
                  <a:lnTo>
                    <a:pt x="0" y="1446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14"/>
            <p:cNvSpPr>
              <a:spLocks/>
            </p:cNvSpPr>
            <p:nvPr/>
          </p:nvSpPr>
          <p:spPr bwMode="auto">
            <a:xfrm>
              <a:off x="6120316" y="4686918"/>
              <a:ext cx="412062" cy="545642"/>
            </a:xfrm>
            <a:custGeom>
              <a:avLst/>
              <a:gdLst>
                <a:gd name="T0" fmla="*/ 0 w 1092"/>
                <a:gd name="T1" fmla="*/ 1446 h 1446"/>
                <a:gd name="T2" fmla="*/ 1092 w 1092"/>
                <a:gd name="T3" fmla="*/ 0 h 1446"/>
                <a:gd name="T4" fmla="*/ 1092 w 1092"/>
                <a:gd name="T5" fmla="*/ 1446 h 1446"/>
                <a:gd name="T6" fmla="*/ 0 w 1092"/>
                <a:gd name="T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2" h="1446">
                  <a:moveTo>
                    <a:pt x="0" y="1446"/>
                  </a:moveTo>
                  <a:lnTo>
                    <a:pt x="1092" y="0"/>
                  </a:lnTo>
                  <a:lnTo>
                    <a:pt x="1092" y="1446"/>
                  </a:lnTo>
                  <a:lnTo>
                    <a:pt x="0" y="1446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15"/>
            <p:cNvSpPr>
              <a:spLocks/>
            </p:cNvSpPr>
            <p:nvPr/>
          </p:nvSpPr>
          <p:spPr bwMode="auto">
            <a:xfrm>
              <a:off x="6302196" y="4686918"/>
              <a:ext cx="458476" cy="358479"/>
            </a:xfrm>
            <a:custGeom>
              <a:avLst/>
              <a:gdLst>
                <a:gd name="T0" fmla="*/ 89 w 514"/>
                <a:gd name="T1" fmla="*/ 344 h 402"/>
                <a:gd name="T2" fmla="*/ 134 w 514"/>
                <a:gd name="T3" fmla="*/ 378 h 402"/>
                <a:gd name="T4" fmla="*/ 187 w 514"/>
                <a:gd name="T5" fmla="*/ 340 h 402"/>
                <a:gd name="T6" fmla="*/ 219 w 514"/>
                <a:gd name="T7" fmla="*/ 387 h 402"/>
                <a:gd name="T8" fmla="*/ 259 w 514"/>
                <a:gd name="T9" fmla="*/ 350 h 402"/>
                <a:gd name="T10" fmla="*/ 292 w 514"/>
                <a:gd name="T11" fmla="*/ 375 h 402"/>
                <a:gd name="T12" fmla="*/ 325 w 514"/>
                <a:gd name="T13" fmla="*/ 350 h 402"/>
                <a:gd name="T14" fmla="*/ 385 w 514"/>
                <a:gd name="T15" fmla="*/ 401 h 402"/>
                <a:gd name="T16" fmla="*/ 429 w 514"/>
                <a:gd name="T17" fmla="*/ 351 h 402"/>
                <a:gd name="T18" fmla="*/ 469 w 514"/>
                <a:gd name="T19" fmla="*/ 373 h 402"/>
                <a:gd name="T20" fmla="*/ 514 w 514"/>
                <a:gd name="T21" fmla="*/ 340 h 402"/>
                <a:gd name="T22" fmla="*/ 258 w 514"/>
                <a:gd name="T23" fmla="*/ 0 h 402"/>
                <a:gd name="T24" fmla="*/ 0 w 514"/>
                <a:gd name="T25" fmla="*/ 342 h 402"/>
                <a:gd name="T26" fmla="*/ 42 w 514"/>
                <a:gd name="T27" fmla="*/ 371 h 402"/>
                <a:gd name="T28" fmla="*/ 89 w 514"/>
                <a:gd name="T29" fmla="*/ 344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4" h="402">
                  <a:moveTo>
                    <a:pt x="89" y="344"/>
                  </a:moveTo>
                  <a:cubicBezTo>
                    <a:pt x="134" y="378"/>
                    <a:pt x="134" y="378"/>
                    <a:pt x="134" y="378"/>
                  </a:cubicBezTo>
                  <a:cubicBezTo>
                    <a:pt x="187" y="340"/>
                    <a:pt x="187" y="340"/>
                    <a:pt x="187" y="340"/>
                  </a:cubicBezTo>
                  <a:cubicBezTo>
                    <a:pt x="219" y="387"/>
                    <a:pt x="219" y="387"/>
                    <a:pt x="219" y="387"/>
                  </a:cubicBezTo>
                  <a:cubicBezTo>
                    <a:pt x="259" y="350"/>
                    <a:pt x="259" y="350"/>
                    <a:pt x="259" y="350"/>
                  </a:cubicBezTo>
                  <a:cubicBezTo>
                    <a:pt x="292" y="375"/>
                    <a:pt x="292" y="375"/>
                    <a:pt x="292" y="375"/>
                  </a:cubicBezTo>
                  <a:cubicBezTo>
                    <a:pt x="325" y="350"/>
                    <a:pt x="325" y="350"/>
                    <a:pt x="325" y="350"/>
                  </a:cubicBezTo>
                  <a:cubicBezTo>
                    <a:pt x="325" y="350"/>
                    <a:pt x="381" y="402"/>
                    <a:pt x="385" y="401"/>
                  </a:cubicBezTo>
                  <a:cubicBezTo>
                    <a:pt x="390" y="400"/>
                    <a:pt x="429" y="351"/>
                    <a:pt x="429" y="351"/>
                  </a:cubicBezTo>
                  <a:cubicBezTo>
                    <a:pt x="469" y="373"/>
                    <a:pt x="469" y="373"/>
                    <a:pt x="469" y="373"/>
                  </a:cubicBezTo>
                  <a:cubicBezTo>
                    <a:pt x="514" y="340"/>
                    <a:pt x="514" y="340"/>
                    <a:pt x="514" y="340"/>
                  </a:cubicBezTo>
                  <a:cubicBezTo>
                    <a:pt x="258" y="0"/>
                    <a:pt x="258" y="0"/>
                    <a:pt x="258" y="0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42" y="371"/>
                    <a:pt x="42" y="371"/>
                    <a:pt x="42" y="371"/>
                  </a:cubicBezTo>
                  <a:lnTo>
                    <a:pt x="89" y="3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16"/>
            <p:cNvSpPr>
              <a:spLocks/>
            </p:cNvSpPr>
            <p:nvPr/>
          </p:nvSpPr>
          <p:spPr bwMode="auto">
            <a:xfrm>
              <a:off x="6302196" y="4686918"/>
              <a:ext cx="230181" cy="344894"/>
            </a:xfrm>
            <a:custGeom>
              <a:avLst/>
              <a:gdLst>
                <a:gd name="T0" fmla="*/ 100 w 610"/>
                <a:gd name="T1" fmla="*/ 876 h 914"/>
                <a:gd name="T2" fmla="*/ 211 w 610"/>
                <a:gd name="T3" fmla="*/ 813 h 914"/>
                <a:gd name="T4" fmla="*/ 317 w 610"/>
                <a:gd name="T5" fmla="*/ 893 h 914"/>
                <a:gd name="T6" fmla="*/ 442 w 610"/>
                <a:gd name="T7" fmla="*/ 803 h 914"/>
                <a:gd name="T8" fmla="*/ 518 w 610"/>
                <a:gd name="T9" fmla="*/ 914 h 914"/>
                <a:gd name="T10" fmla="*/ 610 w 610"/>
                <a:gd name="T11" fmla="*/ 832 h 914"/>
                <a:gd name="T12" fmla="*/ 610 w 610"/>
                <a:gd name="T13" fmla="*/ 0 h 914"/>
                <a:gd name="T14" fmla="*/ 0 w 610"/>
                <a:gd name="T15" fmla="*/ 808 h 914"/>
                <a:gd name="T16" fmla="*/ 100 w 610"/>
                <a:gd name="T17" fmla="*/ 876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0" h="914">
                  <a:moveTo>
                    <a:pt x="100" y="876"/>
                  </a:moveTo>
                  <a:lnTo>
                    <a:pt x="211" y="813"/>
                  </a:lnTo>
                  <a:lnTo>
                    <a:pt x="317" y="893"/>
                  </a:lnTo>
                  <a:lnTo>
                    <a:pt x="442" y="803"/>
                  </a:lnTo>
                  <a:lnTo>
                    <a:pt x="518" y="914"/>
                  </a:lnTo>
                  <a:lnTo>
                    <a:pt x="610" y="832"/>
                  </a:lnTo>
                  <a:lnTo>
                    <a:pt x="610" y="0"/>
                  </a:lnTo>
                  <a:lnTo>
                    <a:pt x="0" y="808"/>
                  </a:lnTo>
                  <a:lnTo>
                    <a:pt x="100" y="876"/>
                  </a:lnTo>
                  <a:close/>
                </a:path>
              </a:pathLst>
            </a:custGeom>
            <a:solidFill>
              <a:srgbClr val="D5CC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 flipH="1">
            <a:off x="7362094" y="5006238"/>
            <a:ext cx="634320" cy="135468"/>
            <a:chOff x="932225" y="4904574"/>
            <a:chExt cx="634320" cy="135468"/>
          </a:xfrm>
        </p:grpSpPr>
        <p:sp>
          <p:nvSpPr>
            <p:cNvPr id="27" name="Freeform 227"/>
            <p:cNvSpPr>
              <a:spLocks/>
            </p:cNvSpPr>
            <p:nvPr/>
          </p:nvSpPr>
          <p:spPr bwMode="auto">
            <a:xfrm>
              <a:off x="1434473" y="4953629"/>
              <a:ext cx="54338" cy="86412"/>
            </a:xfrm>
            <a:custGeom>
              <a:avLst/>
              <a:gdLst>
                <a:gd name="T0" fmla="*/ 0 w 144"/>
                <a:gd name="T1" fmla="*/ 229 h 229"/>
                <a:gd name="T2" fmla="*/ 73 w 144"/>
                <a:gd name="T3" fmla="*/ 0 h 229"/>
                <a:gd name="T4" fmla="*/ 144 w 144"/>
                <a:gd name="T5" fmla="*/ 229 h 229"/>
                <a:gd name="T6" fmla="*/ 0 w 144"/>
                <a:gd name="T7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229">
                  <a:moveTo>
                    <a:pt x="0" y="229"/>
                  </a:moveTo>
                  <a:lnTo>
                    <a:pt x="73" y="0"/>
                  </a:lnTo>
                  <a:lnTo>
                    <a:pt x="144" y="229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28"/>
            <p:cNvSpPr>
              <a:spLocks/>
            </p:cNvSpPr>
            <p:nvPr/>
          </p:nvSpPr>
          <p:spPr bwMode="auto">
            <a:xfrm>
              <a:off x="1480887" y="4904574"/>
              <a:ext cx="85658" cy="135468"/>
            </a:xfrm>
            <a:custGeom>
              <a:avLst/>
              <a:gdLst>
                <a:gd name="T0" fmla="*/ 0 w 227"/>
                <a:gd name="T1" fmla="*/ 359 h 359"/>
                <a:gd name="T2" fmla="*/ 113 w 227"/>
                <a:gd name="T3" fmla="*/ 0 h 359"/>
                <a:gd name="T4" fmla="*/ 227 w 227"/>
                <a:gd name="T5" fmla="*/ 359 h 359"/>
                <a:gd name="T6" fmla="*/ 0 w 227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359">
                  <a:moveTo>
                    <a:pt x="0" y="359"/>
                  </a:moveTo>
                  <a:lnTo>
                    <a:pt x="113" y="0"/>
                  </a:lnTo>
                  <a:lnTo>
                    <a:pt x="227" y="359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34"/>
            <p:cNvSpPr>
              <a:spLocks/>
            </p:cNvSpPr>
            <p:nvPr/>
          </p:nvSpPr>
          <p:spPr bwMode="auto">
            <a:xfrm>
              <a:off x="932225" y="4920799"/>
              <a:ext cx="73960" cy="117355"/>
            </a:xfrm>
            <a:custGeom>
              <a:avLst/>
              <a:gdLst>
                <a:gd name="T0" fmla="*/ 0 w 196"/>
                <a:gd name="T1" fmla="*/ 311 h 311"/>
                <a:gd name="T2" fmla="*/ 99 w 196"/>
                <a:gd name="T3" fmla="*/ 0 h 311"/>
                <a:gd name="T4" fmla="*/ 196 w 196"/>
                <a:gd name="T5" fmla="*/ 311 h 311"/>
                <a:gd name="T6" fmla="*/ 0 w 196"/>
                <a:gd name="T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311">
                  <a:moveTo>
                    <a:pt x="0" y="311"/>
                  </a:moveTo>
                  <a:lnTo>
                    <a:pt x="99" y="0"/>
                  </a:lnTo>
                  <a:lnTo>
                    <a:pt x="196" y="311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35"/>
            <p:cNvSpPr>
              <a:spLocks/>
            </p:cNvSpPr>
            <p:nvPr/>
          </p:nvSpPr>
          <p:spPr bwMode="auto">
            <a:xfrm>
              <a:off x="1238253" y="4960798"/>
              <a:ext cx="49055" cy="77356"/>
            </a:xfrm>
            <a:custGeom>
              <a:avLst/>
              <a:gdLst>
                <a:gd name="T0" fmla="*/ 0 w 130"/>
                <a:gd name="T1" fmla="*/ 205 h 205"/>
                <a:gd name="T2" fmla="*/ 64 w 130"/>
                <a:gd name="T3" fmla="*/ 0 h 205"/>
                <a:gd name="T4" fmla="*/ 130 w 130"/>
                <a:gd name="T5" fmla="*/ 205 h 205"/>
                <a:gd name="T6" fmla="*/ 0 w 130"/>
                <a:gd name="T7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205">
                  <a:moveTo>
                    <a:pt x="0" y="205"/>
                  </a:moveTo>
                  <a:lnTo>
                    <a:pt x="64" y="0"/>
                  </a:lnTo>
                  <a:lnTo>
                    <a:pt x="130" y="205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36"/>
            <p:cNvSpPr>
              <a:spLocks/>
            </p:cNvSpPr>
            <p:nvPr/>
          </p:nvSpPr>
          <p:spPr bwMode="auto">
            <a:xfrm>
              <a:off x="1175614" y="4985703"/>
              <a:ext cx="33206" cy="52451"/>
            </a:xfrm>
            <a:custGeom>
              <a:avLst/>
              <a:gdLst>
                <a:gd name="T0" fmla="*/ 0 w 88"/>
                <a:gd name="T1" fmla="*/ 139 h 139"/>
                <a:gd name="T2" fmla="*/ 45 w 88"/>
                <a:gd name="T3" fmla="*/ 0 h 139"/>
                <a:gd name="T4" fmla="*/ 88 w 88"/>
                <a:gd name="T5" fmla="*/ 139 h 139"/>
                <a:gd name="T6" fmla="*/ 0 w 88"/>
                <a:gd name="T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39">
                  <a:moveTo>
                    <a:pt x="0" y="139"/>
                  </a:moveTo>
                  <a:lnTo>
                    <a:pt x="45" y="0"/>
                  </a:lnTo>
                  <a:lnTo>
                    <a:pt x="88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1" name="组合 340"/>
          <p:cNvGrpSpPr/>
          <p:nvPr/>
        </p:nvGrpSpPr>
        <p:grpSpPr>
          <a:xfrm flipH="1">
            <a:off x="6217603" y="4887111"/>
            <a:ext cx="567553" cy="263483"/>
            <a:chOff x="5326379" y="4620128"/>
            <a:chExt cx="1298071" cy="602622"/>
          </a:xfrm>
        </p:grpSpPr>
        <p:sp>
          <p:nvSpPr>
            <p:cNvPr id="342" name="Freeform 186"/>
            <p:cNvSpPr>
              <a:spLocks/>
            </p:cNvSpPr>
            <p:nvPr/>
          </p:nvSpPr>
          <p:spPr bwMode="auto">
            <a:xfrm>
              <a:off x="5326379" y="4620128"/>
              <a:ext cx="1298071" cy="602622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187"/>
            <p:cNvSpPr>
              <a:spLocks/>
            </p:cNvSpPr>
            <p:nvPr/>
          </p:nvSpPr>
          <p:spPr bwMode="auto">
            <a:xfrm>
              <a:off x="5566371" y="4620128"/>
              <a:ext cx="781484" cy="418100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188"/>
            <p:cNvSpPr>
              <a:spLocks/>
            </p:cNvSpPr>
            <p:nvPr/>
          </p:nvSpPr>
          <p:spPr bwMode="auto">
            <a:xfrm>
              <a:off x="5326379" y="4620128"/>
              <a:ext cx="650545" cy="602622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189"/>
            <p:cNvSpPr>
              <a:spLocks/>
            </p:cNvSpPr>
            <p:nvPr/>
          </p:nvSpPr>
          <p:spPr bwMode="auto">
            <a:xfrm>
              <a:off x="5566371" y="4620128"/>
              <a:ext cx="410553" cy="40451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87" name="Freeform 185"/>
          <p:cNvSpPr>
            <a:spLocks/>
          </p:cNvSpPr>
          <p:nvPr/>
        </p:nvSpPr>
        <p:spPr bwMode="auto">
          <a:xfrm flipH="1">
            <a:off x="1328704" y="4783185"/>
            <a:ext cx="296440" cy="135078"/>
          </a:xfrm>
          <a:custGeom>
            <a:avLst/>
            <a:gdLst>
              <a:gd name="T0" fmla="*/ 385 w 406"/>
              <a:gd name="T1" fmla="*/ 0 h 185"/>
              <a:gd name="T2" fmla="*/ 2 w 406"/>
              <a:gd name="T3" fmla="*/ 95 h 185"/>
              <a:gd name="T4" fmla="*/ 35 w 406"/>
              <a:gd name="T5" fmla="*/ 130 h 185"/>
              <a:gd name="T6" fmla="*/ 0 w 406"/>
              <a:gd name="T7" fmla="*/ 185 h 185"/>
              <a:gd name="T8" fmla="*/ 406 w 406"/>
              <a:gd name="T9" fmla="*/ 83 h 185"/>
              <a:gd name="T10" fmla="*/ 385 w 406"/>
              <a:gd name="T11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6" h="185">
                <a:moveTo>
                  <a:pt x="385" y="0"/>
                </a:moveTo>
                <a:lnTo>
                  <a:pt x="2" y="95"/>
                </a:lnTo>
                <a:lnTo>
                  <a:pt x="35" y="130"/>
                </a:lnTo>
                <a:lnTo>
                  <a:pt x="0" y="185"/>
                </a:lnTo>
                <a:lnTo>
                  <a:pt x="406" y="83"/>
                </a:lnTo>
                <a:lnTo>
                  <a:pt x="38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 flipH="1">
            <a:off x="24779" y="4911576"/>
            <a:ext cx="500306" cy="239016"/>
            <a:chOff x="7728565" y="4987286"/>
            <a:chExt cx="754315" cy="360366"/>
          </a:xfrm>
        </p:grpSpPr>
        <p:sp>
          <p:nvSpPr>
            <p:cNvPr id="1192" name="Freeform 190"/>
            <p:cNvSpPr>
              <a:spLocks/>
            </p:cNvSpPr>
            <p:nvPr/>
          </p:nvSpPr>
          <p:spPr bwMode="auto">
            <a:xfrm>
              <a:off x="7728565" y="4987286"/>
              <a:ext cx="754315" cy="360366"/>
            </a:xfrm>
            <a:custGeom>
              <a:avLst/>
              <a:gdLst>
                <a:gd name="T0" fmla="*/ 0 w 1999"/>
                <a:gd name="T1" fmla="*/ 955 h 955"/>
                <a:gd name="T2" fmla="*/ 1002 w 1999"/>
                <a:gd name="T3" fmla="*/ 0 h 955"/>
                <a:gd name="T4" fmla="*/ 1999 w 1999"/>
                <a:gd name="T5" fmla="*/ 955 h 955"/>
                <a:gd name="T6" fmla="*/ 0 w 1999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9" h="955">
                  <a:moveTo>
                    <a:pt x="0" y="955"/>
                  </a:moveTo>
                  <a:lnTo>
                    <a:pt x="1002" y="0"/>
                  </a:lnTo>
                  <a:lnTo>
                    <a:pt x="1999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3" name="Freeform 191"/>
            <p:cNvSpPr>
              <a:spLocks/>
            </p:cNvSpPr>
            <p:nvPr/>
          </p:nvSpPr>
          <p:spPr bwMode="auto">
            <a:xfrm>
              <a:off x="7728565" y="4987286"/>
              <a:ext cx="378101" cy="360366"/>
            </a:xfrm>
            <a:custGeom>
              <a:avLst/>
              <a:gdLst>
                <a:gd name="T0" fmla="*/ 0 w 1002"/>
                <a:gd name="T1" fmla="*/ 955 h 955"/>
                <a:gd name="T2" fmla="*/ 1002 w 1002"/>
                <a:gd name="T3" fmla="*/ 0 h 955"/>
                <a:gd name="T4" fmla="*/ 1002 w 1002"/>
                <a:gd name="T5" fmla="*/ 955 h 955"/>
                <a:gd name="T6" fmla="*/ 0 w 1002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2" h="955">
                  <a:moveTo>
                    <a:pt x="0" y="955"/>
                  </a:moveTo>
                  <a:lnTo>
                    <a:pt x="1002" y="0"/>
                  </a:lnTo>
                  <a:lnTo>
                    <a:pt x="1002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02" name="Freeform 200"/>
          <p:cNvSpPr>
            <a:spLocks/>
          </p:cNvSpPr>
          <p:nvPr/>
        </p:nvSpPr>
        <p:spPr bwMode="auto">
          <a:xfrm flipH="1">
            <a:off x="487224" y="4950724"/>
            <a:ext cx="252033" cy="203550"/>
          </a:xfrm>
          <a:custGeom>
            <a:avLst/>
            <a:gdLst>
              <a:gd name="T0" fmla="*/ 0 w 1258"/>
              <a:gd name="T1" fmla="*/ 1016 h 1016"/>
              <a:gd name="T2" fmla="*/ 631 w 1258"/>
              <a:gd name="T3" fmla="*/ 0 h 1016"/>
              <a:gd name="T4" fmla="*/ 1258 w 1258"/>
              <a:gd name="T5" fmla="*/ 1016 h 1016"/>
              <a:gd name="T6" fmla="*/ 0 w 1258"/>
              <a:gd name="T7" fmla="*/ 1016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8" h="1016">
                <a:moveTo>
                  <a:pt x="0" y="1016"/>
                </a:moveTo>
                <a:lnTo>
                  <a:pt x="631" y="0"/>
                </a:lnTo>
                <a:lnTo>
                  <a:pt x="1258" y="1016"/>
                </a:lnTo>
                <a:lnTo>
                  <a:pt x="0" y="1016"/>
                </a:lnTo>
                <a:close/>
              </a:path>
            </a:pathLst>
          </a:custGeom>
          <a:solidFill>
            <a:srgbClr val="C4A9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 flipH="1">
            <a:off x="881175" y="4773266"/>
            <a:ext cx="474324" cy="383384"/>
            <a:chOff x="7357634" y="4834084"/>
            <a:chExt cx="474324" cy="383384"/>
          </a:xfrm>
        </p:grpSpPr>
        <p:sp>
          <p:nvSpPr>
            <p:cNvPr id="1203" name="Freeform 201"/>
            <p:cNvSpPr>
              <a:spLocks/>
            </p:cNvSpPr>
            <p:nvPr/>
          </p:nvSpPr>
          <p:spPr bwMode="auto">
            <a:xfrm>
              <a:off x="7357634" y="4834084"/>
              <a:ext cx="474324" cy="383384"/>
            </a:xfrm>
            <a:custGeom>
              <a:avLst/>
              <a:gdLst>
                <a:gd name="T0" fmla="*/ 0 w 1257"/>
                <a:gd name="T1" fmla="*/ 1016 h 1016"/>
                <a:gd name="T2" fmla="*/ 631 w 1257"/>
                <a:gd name="T3" fmla="*/ 0 h 1016"/>
                <a:gd name="T4" fmla="*/ 1257 w 1257"/>
                <a:gd name="T5" fmla="*/ 1016 h 1016"/>
                <a:gd name="T6" fmla="*/ 0 w 1257"/>
                <a:gd name="T7" fmla="*/ 1016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7" h="1016">
                  <a:moveTo>
                    <a:pt x="0" y="1016"/>
                  </a:moveTo>
                  <a:lnTo>
                    <a:pt x="631" y="0"/>
                  </a:lnTo>
                  <a:lnTo>
                    <a:pt x="1257" y="1016"/>
                  </a:lnTo>
                  <a:lnTo>
                    <a:pt x="0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Freeform 202"/>
            <p:cNvSpPr>
              <a:spLocks/>
            </p:cNvSpPr>
            <p:nvPr/>
          </p:nvSpPr>
          <p:spPr bwMode="auto">
            <a:xfrm>
              <a:off x="7357634" y="4834084"/>
              <a:ext cx="238106" cy="383384"/>
            </a:xfrm>
            <a:custGeom>
              <a:avLst/>
              <a:gdLst>
                <a:gd name="T0" fmla="*/ 0 w 631"/>
                <a:gd name="T1" fmla="*/ 1016 h 1016"/>
                <a:gd name="T2" fmla="*/ 631 w 631"/>
                <a:gd name="T3" fmla="*/ 0 h 1016"/>
                <a:gd name="T4" fmla="*/ 631 w 631"/>
                <a:gd name="T5" fmla="*/ 1016 h 1016"/>
                <a:gd name="T6" fmla="*/ 0 w 631"/>
                <a:gd name="T7" fmla="*/ 1016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1" h="1016">
                  <a:moveTo>
                    <a:pt x="0" y="1016"/>
                  </a:moveTo>
                  <a:lnTo>
                    <a:pt x="631" y="0"/>
                  </a:lnTo>
                  <a:lnTo>
                    <a:pt x="631" y="1016"/>
                  </a:lnTo>
                  <a:lnTo>
                    <a:pt x="0" y="1016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 flipH="1">
            <a:off x="3562705" y="4988463"/>
            <a:ext cx="197916" cy="166455"/>
            <a:chOff x="8319113" y="4843894"/>
            <a:chExt cx="465268" cy="391308"/>
          </a:xfrm>
        </p:grpSpPr>
        <p:sp>
          <p:nvSpPr>
            <p:cNvPr id="23" name="Freeform 223"/>
            <p:cNvSpPr>
              <a:spLocks/>
            </p:cNvSpPr>
            <p:nvPr/>
          </p:nvSpPr>
          <p:spPr bwMode="auto">
            <a:xfrm>
              <a:off x="8319113" y="4843894"/>
              <a:ext cx="465268" cy="391308"/>
            </a:xfrm>
            <a:custGeom>
              <a:avLst/>
              <a:gdLst>
                <a:gd name="T0" fmla="*/ 0 w 1233"/>
                <a:gd name="T1" fmla="*/ 1037 h 1037"/>
                <a:gd name="T2" fmla="*/ 619 w 1233"/>
                <a:gd name="T3" fmla="*/ 0 h 1037"/>
                <a:gd name="T4" fmla="*/ 1233 w 1233"/>
                <a:gd name="T5" fmla="*/ 1037 h 1037"/>
                <a:gd name="T6" fmla="*/ 0 w 1233"/>
                <a:gd name="T7" fmla="*/ 1037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3" h="1037">
                  <a:moveTo>
                    <a:pt x="0" y="1037"/>
                  </a:moveTo>
                  <a:lnTo>
                    <a:pt x="619" y="0"/>
                  </a:lnTo>
                  <a:lnTo>
                    <a:pt x="1233" y="1037"/>
                  </a:lnTo>
                  <a:lnTo>
                    <a:pt x="0" y="10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4"/>
            <p:cNvSpPr>
              <a:spLocks/>
            </p:cNvSpPr>
            <p:nvPr/>
          </p:nvSpPr>
          <p:spPr bwMode="auto">
            <a:xfrm>
              <a:off x="8319113" y="4843894"/>
              <a:ext cx="233577" cy="391308"/>
            </a:xfrm>
            <a:custGeom>
              <a:avLst/>
              <a:gdLst>
                <a:gd name="T0" fmla="*/ 0 w 619"/>
                <a:gd name="T1" fmla="*/ 1037 h 1037"/>
                <a:gd name="T2" fmla="*/ 619 w 619"/>
                <a:gd name="T3" fmla="*/ 0 h 1037"/>
                <a:gd name="T4" fmla="*/ 619 w 619"/>
                <a:gd name="T5" fmla="*/ 1037 h 1037"/>
                <a:gd name="T6" fmla="*/ 0 w 619"/>
                <a:gd name="T7" fmla="*/ 1037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9" h="1037">
                  <a:moveTo>
                    <a:pt x="0" y="1037"/>
                  </a:moveTo>
                  <a:lnTo>
                    <a:pt x="619" y="0"/>
                  </a:lnTo>
                  <a:lnTo>
                    <a:pt x="619" y="1037"/>
                  </a:lnTo>
                  <a:lnTo>
                    <a:pt x="0" y="1037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897649" y="4902094"/>
            <a:ext cx="567553" cy="263483"/>
            <a:chOff x="915053" y="4906443"/>
            <a:chExt cx="567553" cy="263483"/>
          </a:xfrm>
        </p:grpSpPr>
        <p:sp>
          <p:nvSpPr>
            <p:cNvPr id="347" name="Freeform 186"/>
            <p:cNvSpPr>
              <a:spLocks/>
            </p:cNvSpPr>
            <p:nvPr/>
          </p:nvSpPr>
          <p:spPr bwMode="auto">
            <a:xfrm flipH="1">
              <a:off x="915053" y="4906443"/>
              <a:ext cx="567553" cy="263483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187"/>
            <p:cNvSpPr>
              <a:spLocks/>
            </p:cNvSpPr>
            <p:nvPr/>
          </p:nvSpPr>
          <p:spPr bwMode="auto">
            <a:xfrm flipH="1">
              <a:off x="1035988" y="4906443"/>
              <a:ext cx="341687" cy="182805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188"/>
            <p:cNvSpPr>
              <a:spLocks/>
            </p:cNvSpPr>
            <p:nvPr/>
          </p:nvSpPr>
          <p:spPr bwMode="auto">
            <a:xfrm flipH="1">
              <a:off x="1198170" y="4906443"/>
              <a:ext cx="284436" cy="263483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189"/>
            <p:cNvSpPr>
              <a:spLocks/>
            </p:cNvSpPr>
            <p:nvPr/>
          </p:nvSpPr>
          <p:spPr bwMode="auto">
            <a:xfrm flipH="1">
              <a:off x="1198170" y="4906443"/>
              <a:ext cx="179505" cy="17686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9" name="Freeform 229"/>
          <p:cNvSpPr>
            <a:spLocks/>
          </p:cNvSpPr>
          <p:nvPr/>
        </p:nvSpPr>
        <p:spPr bwMode="auto">
          <a:xfrm flipH="1">
            <a:off x="161918" y="5053254"/>
            <a:ext cx="55470" cy="86412"/>
          </a:xfrm>
          <a:custGeom>
            <a:avLst/>
            <a:gdLst>
              <a:gd name="T0" fmla="*/ 0 w 147"/>
              <a:gd name="T1" fmla="*/ 229 h 229"/>
              <a:gd name="T2" fmla="*/ 73 w 147"/>
              <a:gd name="T3" fmla="*/ 0 h 229"/>
              <a:gd name="T4" fmla="*/ 147 w 147"/>
              <a:gd name="T5" fmla="*/ 229 h 229"/>
              <a:gd name="T6" fmla="*/ 0 w 147"/>
              <a:gd name="T7" fmla="*/ 229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7" h="229">
                <a:moveTo>
                  <a:pt x="0" y="229"/>
                </a:moveTo>
                <a:lnTo>
                  <a:pt x="73" y="0"/>
                </a:lnTo>
                <a:lnTo>
                  <a:pt x="147" y="229"/>
                </a:lnTo>
                <a:lnTo>
                  <a:pt x="0" y="229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230"/>
          <p:cNvSpPr>
            <a:spLocks/>
          </p:cNvSpPr>
          <p:nvPr/>
        </p:nvSpPr>
        <p:spPr bwMode="auto">
          <a:xfrm flipH="1">
            <a:off x="84562" y="5004199"/>
            <a:ext cx="86412" cy="135468"/>
          </a:xfrm>
          <a:custGeom>
            <a:avLst/>
            <a:gdLst>
              <a:gd name="T0" fmla="*/ 0 w 229"/>
              <a:gd name="T1" fmla="*/ 359 h 359"/>
              <a:gd name="T2" fmla="*/ 113 w 229"/>
              <a:gd name="T3" fmla="*/ 0 h 359"/>
              <a:gd name="T4" fmla="*/ 229 w 229"/>
              <a:gd name="T5" fmla="*/ 359 h 359"/>
              <a:gd name="T6" fmla="*/ 0 w 229"/>
              <a:gd name="T7" fmla="*/ 359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359">
                <a:moveTo>
                  <a:pt x="0" y="359"/>
                </a:moveTo>
                <a:lnTo>
                  <a:pt x="113" y="0"/>
                </a:lnTo>
                <a:lnTo>
                  <a:pt x="229" y="359"/>
                </a:lnTo>
                <a:lnTo>
                  <a:pt x="0" y="359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233"/>
          <p:cNvSpPr>
            <a:spLocks/>
          </p:cNvSpPr>
          <p:nvPr/>
        </p:nvSpPr>
        <p:spPr bwMode="auto">
          <a:xfrm flipH="1">
            <a:off x="3351391" y="5040044"/>
            <a:ext cx="73960" cy="117355"/>
          </a:xfrm>
          <a:custGeom>
            <a:avLst/>
            <a:gdLst>
              <a:gd name="T0" fmla="*/ 0 w 196"/>
              <a:gd name="T1" fmla="*/ 311 h 311"/>
              <a:gd name="T2" fmla="*/ 99 w 196"/>
              <a:gd name="T3" fmla="*/ 0 h 311"/>
              <a:gd name="T4" fmla="*/ 196 w 196"/>
              <a:gd name="T5" fmla="*/ 311 h 311"/>
              <a:gd name="T6" fmla="*/ 0 w 196"/>
              <a:gd name="T7" fmla="*/ 31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6" h="311">
                <a:moveTo>
                  <a:pt x="0" y="311"/>
                </a:moveTo>
                <a:lnTo>
                  <a:pt x="99" y="0"/>
                </a:lnTo>
                <a:lnTo>
                  <a:pt x="196" y="311"/>
                </a:lnTo>
                <a:lnTo>
                  <a:pt x="0" y="311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237"/>
          <p:cNvSpPr>
            <a:spLocks/>
          </p:cNvSpPr>
          <p:nvPr/>
        </p:nvSpPr>
        <p:spPr bwMode="auto">
          <a:xfrm flipH="1">
            <a:off x="3910376" y="5015571"/>
            <a:ext cx="75092" cy="118487"/>
          </a:xfrm>
          <a:custGeom>
            <a:avLst/>
            <a:gdLst>
              <a:gd name="T0" fmla="*/ 0 w 199"/>
              <a:gd name="T1" fmla="*/ 314 h 314"/>
              <a:gd name="T2" fmla="*/ 99 w 199"/>
              <a:gd name="T3" fmla="*/ 0 h 314"/>
              <a:gd name="T4" fmla="*/ 199 w 199"/>
              <a:gd name="T5" fmla="*/ 314 h 314"/>
              <a:gd name="T6" fmla="*/ 0 w 199"/>
              <a:gd name="T7" fmla="*/ 314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9" h="314">
                <a:moveTo>
                  <a:pt x="0" y="314"/>
                </a:moveTo>
                <a:lnTo>
                  <a:pt x="99" y="0"/>
                </a:lnTo>
                <a:lnTo>
                  <a:pt x="199" y="314"/>
                </a:lnTo>
                <a:lnTo>
                  <a:pt x="0" y="314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239"/>
          <p:cNvSpPr>
            <a:spLocks/>
          </p:cNvSpPr>
          <p:nvPr/>
        </p:nvSpPr>
        <p:spPr bwMode="auto">
          <a:xfrm flipH="1">
            <a:off x="968715" y="5087970"/>
            <a:ext cx="54338" cy="84903"/>
          </a:xfrm>
          <a:custGeom>
            <a:avLst/>
            <a:gdLst>
              <a:gd name="T0" fmla="*/ 0 w 144"/>
              <a:gd name="T1" fmla="*/ 225 h 225"/>
              <a:gd name="T2" fmla="*/ 71 w 144"/>
              <a:gd name="T3" fmla="*/ 0 h 225"/>
              <a:gd name="T4" fmla="*/ 144 w 144"/>
              <a:gd name="T5" fmla="*/ 225 h 225"/>
              <a:gd name="T6" fmla="*/ 0 w 144"/>
              <a:gd name="T7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" h="225">
                <a:moveTo>
                  <a:pt x="0" y="225"/>
                </a:moveTo>
                <a:lnTo>
                  <a:pt x="71" y="0"/>
                </a:lnTo>
                <a:lnTo>
                  <a:pt x="144" y="225"/>
                </a:lnTo>
                <a:lnTo>
                  <a:pt x="0" y="225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240"/>
          <p:cNvSpPr>
            <a:spLocks/>
          </p:cNvSpPr>
          <p:nvPr/>
        </p:nvSpPr>
        <p:spPr bwMode="auto">
          <a:xfrm flipH="1">
            <a:off x="1063428" y="5087970"/>
            <a:ext cx="54338" cy="84903"/>
          </a:xfrm>
          <a:custGeom>
            <a:avLst/>
            <a:gdLst>
              <a:gd name="T0" fmla="*/ 0 w 144"/>
              <a:gd name="T1" fmla="*/ 225 h 225"/>
              <a:gd name="T2" fmla="*/ 71 w 144"/>
              <a:gd name="T3" fmla="*/ 0 h 225"/>
              <a:gd name="T4" fmla="*/ 144 w 144"/>
              <a:gd name="T5" fmla="*/ 225 h 225"/>
              <a:gd name="T6" fmla="*/ 0 w 144"/>
              <a:gd name="T7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" h="225">
                <a:moveTo>
                  <a:pt x="0" y="225"/>
                </a:moveTo>
                <a:lnTo>
                  <a:pt x="71" y="0"/>
                </a:lnTo>
                <a:lnTo>
                  <a:pt x="144" y="225"/>
                </a:lnTo>
                <a:lnTo>
                  <a:pt x="0" y="225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241"/>
          <p:cNvSpPr>
            <a:spLocks/>
          </p:cNvSpPr>
          <p:nvPr/>
        </p:nvSpPr>
        <p:spPr bwMode="auto">
          <a:xfrm flipH="1">
            <a:off x="1333454" y="5072843"/>
            <a:ext cx="54715" cy="84903"/>
          </a:xfrm>
          <a:custGeom>
            <a:avLst/>
            <a:gdLst>
              <a:gd name="T0" fmla="*/ 0 w 145"/>
              <a:gd name="T1" fmla="*/ 225 h 225"/>
              <a:gd name="T2" fmla="*/ 71 w 145"/>
              <a:gd name="T3" fmla="*/ 0 h 225"/>
              <a:gd name="T4" fmla="*/ 145 w 145"/>
              <a:gd name="T5" fmla="*/ 225 h 225"/>
              <a:gd name="T6" fmla="*/ 0 w 145"/>
              <a:gd name="T7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225">
                <a:moveTo>
                  <a:pt x="0" y="225"/>
                </a:moveTo>
                <a:lnTo>
                  <a:pt x="71" y="0"/>
                </a:lnTo>
                <a:lnTo>
                  <a:pt x="145" y="225"/>
                </a:lnTo>
                <a:lnTo>
                  <a:pt x="0" y="225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242"/>
          <p:cNvSpPr>
            <a:spLocks/>
          </p:cNvSpPr>
          <p:nvPr/>
        </p:nvSpPr>
        <p:spPr bwMode="auto">
          <a:xfrm flipH="1">
            <a:off x="1235263" y="5063717"/>
            <a:ext cx="54715" cy="85658"/>
          </a:xfrm>
          <a:custGeom>
            <a:avLst/>
            <a:gdLst>
              <a:gd name="T0" fmla="*/ 0 w 145"/>
              <a:gd name="T1" fmla="*/ 227 h 227"/>
              <a:gd name="T2" fmla="*/ 71 w 145"/>
              <a:gd name="T3" fmla="*/ 0 h 227"/>
              <a:gd name="T4" fmla="*/ 145 w 145"/>
              <a:gd name="T5" fmla="*/ 227 h 227"/>
              <a:gd name="T6" fmla="*/ 0 w 145"/>
              <a:gd name="T7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227">
                <a:moveTo>
                  <a:pt x="0" y="227"/>
                </a:moveTo>
                <a:lnTo>
                  <a:pt x="71" y="0"/>
                </a:lnTo>
                <a:lnTo>
                  <a:pt x="145" y="227"/>
                </a:lnTo>
                <a:lnTo>
                  <a:pt x="0" y="227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51" name="组合 350"/>
          <p:cNvGrpSpPr/>
          <p:nvPr/>
        </p:nvGrpSpPr>
        <p:grpSpPr>
          <a:xfrm flipH="1">
            <a:off x="5100147" y="4902094"/>
            <a:ext cx="537403" cy="249487"/>
            <a:chOff x="5326379" y="4620128"/>
            <a:chExt cx="1298071" cy="602622"/>
          </a:xfrm>
        </p:grpSpPr>
        <p:sp>
          <p:nvSpPr>
            <p:cNvPr id="352" name="Freeform 186"/>
            <p:cNvSpPr>
              <a:spLocks/>
            </p:cNvSpPr>
            <p:nvPr/>
          </p:nvSpPr>
          <p:spPr bwMode="auto">
            <a:xfrm>
              <a:off x="5326379" y="4620128"/>
              <a:ext cx="1298071" cy="602622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187"/>
            <p:cNvSpPr>
              <a:spLocks/>
            </p:cNvSpPr>
            <p:nvPr/>
          </p:nvSpPr>
          <p:spPr bwMode="auto">
            <a:xfrm>
              <a:off x="5566371" y="4620128"/>
              <a:ext cx="781484" cy="418100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188"/>
            <p:cNvSpPr>
              <a:spLocks/>
            </p:cNvSpPr>
            <p:nvPr/>
          </p:nvSpPr>
          <p:spPr bwMode="auto">
            <a:xfrm>
              <a:off x="5326379" y="4620128"/>
              <a:ext cx="650545" cy="602622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189"/>
            <p:cNvSpPr>
              <a:spLocks/>
            </p:cNvSpPr>
            <p:nvPr/>
          </p:nvSpPr>
          <p:spPr bwMode="auto">
            <a:xfrm>
              <a:off x="5566371" y="4620128"/>
              <a:ext cx="410553" cy="40451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6" name="组合 355"/>
          <p:cNvGrpSpPr/>
          <p:nvPr/>
        </p:nvGrpSpPr>
        <p:grpSpPr>
          <a:xfrm flipH="1">
            <a:off x="4918798" y="5017572"/>
            <a:ext cx="160575" cy="129468"/>
            <a:chOff x="7106699" y="4752954"/>
            <a:chExt cx="564888" cy="455457"/>
          </a:xfrm>
        </p:grpSpPr>
        <p:sp>
          <p:nvSpPr>
            <p:cNvPr id="357" name="Freeform 212"/>
            <p:cNvSpPr>
              <a:spLocks/>
            </p:cNvSpPr>
            <p:nvPr/>
          </p:nvSpPr>
          <p:spPr bwMode="auto">
            <a:xfrm>
              <a:off x="7106699" y="4752954"/>
              <a:ext cx="564888" cy="455457"/>
            </a:xfrm>
            <a:custGeom>
              <a:avLst/>
              <a:gdLst>
                <a:gd name="T0" fmla="*/ 0 w 1497"/>
                <a:gd name="T1" fmla="*/ 1207 h 1207"/>
                <a:gd name="T2" fmla="*/ 752 w 1497"/>
                <a:gd name="T3" fmla="*/ 0 h 1207"/>
                <a:gd name="T4" fmla="*/ 1497 w 1497"/>
                <a:gd name="T5" fmla="*/ 1207 h 1207"/>
                <a:gd name="T6" fmla="*/ 0 w 1497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7" h="1207">
                  <a:moveTo>
                    <a:pt x="0" y="1207"/>
                  </a:moveTo>
                  <a:lnTo>
                    <a:pt x="752" y="0"/>
                  </a:lnTo>
                  <a:lnTo>
                    <a:pt x="1497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213"/>
            <p:cNvSpPr>
              <a:spLocks/>
            </p:cNvSpPr>
            <p:nvPr/>
          </p:nvSpPr>
          <p:spPr bwMode="auto">
            <a:xfrm>
              <a:off x="7106699" y="4752954"/>
              <a:ext cx="283764" cy="455457"/>
            </a:xfrm>
            <a:custGeom>
              <a:avLst/>
              <a:gdLst>
                <a:gd name="T0" fmla="*/ 0 w 752"/>
                <a:gd name="T1" fmla="*/ 1207 h 1207"/>
                <a:gd name="T2" fmla="*/ 752 w 752"/>
                <a:gd name="T3" fmla="*/ 0 h 1207"/>
                <a:gd name="T4" fmla="*/ 752 w 752"/>
                <a:gd name="T5" fmla="*/ 1207 h 1207"/>
                <a:gd name="T6" fmla="*/ 0 w 752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2" h="1207">
                  <a:moveTo>
                    <a:pt x="0" y="1207"/>
                  </a:moveTo>
                  <a:lnTo>
                    <a:pt x="752" y="0"/>
                  </a:lnTo>
                  <a:lnTo>
                    <a:pt x="752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 flipH="1">
            <a:off x="5332079" y="4447822"/>
            <a:ext cx="1054305" cy="699978"/>
            <a:chOff x="8194211" y="4535980"/>
            <a:chExt cx="1054305" cy="699978"/>
          </a:xfrm>
        </p:grpSpPr>
        <p:sp>
          <p:nvSpPr>
            <p:cNvPr id="17" name="Freeform 217"/>
            <p:cNvSpPr>
              <a:spLocks/>
            </p:cNvSpPr>
            <p:nvPr/>
          </p:nvSpPr>
          <p:spPr bwMode="auto">
            <a:xfrm>
              <a:off x="8194211" y="4535980"/>
              <a:ext cx="1054305" cy="699978"/>
            </a:xfrm>
            <a:custGeom>
              <a:avLst/>
              <a:gdLst>
                <a:gd name="T0" fmla="*/ 0 w 2794"/>
                <a:gd name="T1" fmla="*/ 1855 h 1855"/>
                <a:gd name="T2" fmla="*/ 1399 w 2794"/>
                <a:gd name="T3" fmla="*/ 0 h 1855"/>
                <a:gd name="T4" fmla="*/ 2794 w 2794"/>
                <a:gd name="T5" fmla="*/ 1855 h 1855"/>
                <a:gd name="T6" fmla="*/ 0 w 2794"/>
                <a:gd name="T7" fmla="*/ 1855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94" h="1855">
                  <a:moveTo>
                    <a:pt x="0" y="1855"/>
                  </a:moveTo>
                  <a:lnTo>
                    <a:pt x="1399" y="0"/>
                  </a:lnTo>
                  <a:lnTo>
                    <a:pt x="2794" y="1855"/>
                  </a:lnTo>
                  <a:lnTo>
                    <a:pt x="0" y="1855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18"/>
            <p:cNvSpPr>
              <a:spLocks/>
            </p:cNvSpPr>
            <p:nvPr/>
          </p:nvSpPr>
          <p:spPr bwMode="auto">
            <a:xfrm>
              <a:off x="8194211" y="4535980"/>
              <a:ext cx="527907" cy="699978"/>
            </a:xfrm>
            <a:custGeom>
              <a:avLst/>
              <a:gdLst>
                <a:gd name="T0" fmla="*/ 0 w 1399"/>
                <a:gd name="T1" fmla="*/ 1855 h 1855"/>
                <a:gd name="T2" fmla="*/ 1399 w 1399"/>
                <a:gd name="T3" fmla="*/ 0 h 1855"/>
                <a:gd name="T4" fmla="*/ 1399 w 1399"/>
                <a:gd name="T5" fmla="*/ 1855 h 1855"/>
                <a:gd name="T6" fmla="*/ 0 w 1399"/>
                <a:gd name="T7" fmla="*/ 1855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9" h="1855">
                  <a:moveTo>
                    <a:pt x="0" y="1855"/>
                  </a:moveTo>
                  <a:lnTo>
                    <a:pt x="1399" y="0"/>
                  </a:lnTo>
                  <a:lnTo>
                    <a:pt x="1399" y="1855"/>
                  </a:lnTo>
                  <a:lnTo>
                    <a:pt x="0" y="1855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9"/>
            <p:cNvSpPr>
              <a:spLocks/>
            </p:cNvSpPr>
            <p:nvPr/>
          </p:nvSpPr>
          <p:spPr bwMode="auto">
            <a:xfrm>
              <a:off x="8427788" y="4535980"/>
              <a:ext cx="586774" cy="459231"/>
            </a:xfrm>
            <a:custGeom>
              <a:avLst/>
              <a:gdLst>
                <a:gd name="T0" fmla="*/ 113 w 658"/>
                <a:gd name="T1" fmla="*/ 441 h 515"/>
                <a:gd name="T2" fmla="*/ 172 w 658"/>
                <a:gd name="T3" fmla="*/ 508 h 515"/>
                <a:gd name="T4" fmla="*/ 239 w 658"/>
                <a:gd name="T5" fmla="*/ 418 h 515"/>
                <a:gd name="T6" fmla="*/ 280 w 658"/>
                <a:gd name="T7" fmla="*/ 496 h 515"/>
                <a:gd name="T8" fmla="*/ 332 w 658"/>
                <a:gd name="T9" fmla="*/ 407 h 515"/>
                <a:gd name="T10" fmla="*/ 373 w 658"/>
                <a:gd name="T11" fmla="*/ 481 h 515"/>
                <a:gd name="T12" fmla="*/ 416 w 658"/>
                <a:gd name="T13" fmla="*/ 419 h 515"/>
                <a:gd name="T14" fmla="*/ 493 w 658"/>
                <a:gd name="T15" fmla="*/ 514 h 515"/>
                <a:gd name="T16" fmla="*/ 550 w 658"/>
                <a:gd name="T17" fmla="*/ 444 h 515"/>
                <a:gd name="T18" fmla="*/ 600 w 658"/>
                <a:gd name="T19" fmla="*/ 478 h 515"/>
                <a:gd name="T20" fmla="*/ 658 w 658"/>
                <a:gd name="T21" fmla="*/ 436 h 515"/>
                <a:gd name="T22" fmla="*/ 330 w 658"/>
                <a:gd name="T23" fmla="*/ 0 h 515"/>
                <a:gd name="T24" fmla="*/ 0 w 658"/>
                <a:gd name="T25" fmla="*/ 438 h 515"/>
                <a:gd name="T26" fmla="*/ 53 w 658"/>
                <a:gd name="T27" fmla="*/ 475 h 515"/>
                <a:gd name="T28" fmla="*/ 113 w 658"/>
                <a:gd name="T29" fmla="*/ 441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8" h="515">
                  <a:moveTo>
                    <a:pt x="113" y="441"/>
                  </a:moveTo>
                  <a:cubicBezTo>
                    <a:pt x="172" y="508"/>
                    <a:pt x="172" y="508"/>
                    <a:pt x="172" y="508"/>
                  </a:cubicBezTo>
                  <a:cubicBezTo>
                    <a:pt x="239" y="418"/>
                    <a:pt x="239" y="418"/>
                    <a:pt x="239" y="418"/>
                  </a:cubicBezTo>
                  <a:cubicBezTo>
                    <a:pt x="280" y="496"/>
                    <a:pt x="280" y="496"/>
                    <a:pt x="280" y="496"/>
                  </a:cubicBezTo>
                  <a:cubicBezTo>
                    <a:pt x="332" y="407"/>
                    <a:pt x="332" y="407"/>
                    <a:pt x="332" y="407"/>
                  </a:cubicBezTo>
                  <a:cubicBezTo>
                    <a:pt x="373" y="481"/>
                    <a:pt x="373" y="481"/>
                    <a:pt x="373" y="481"/>
                  </a:cubicBezTo>
                  <a:cubicBezTo>
                    <a:pt x="416" y="419"/>
                    <a:pt x="416" y="419"/>
                    <a:pt x="416" y="419"/>
                  </a:cubicBezTo>
                  <a:cubicBezTo>
                    <a:pt x="416" y="419"/>
                    <a:pt x="488" y="515"/>
                    <a:pt x="493" y="514"/>
                  </a:cubicBezTo>
                  <a:cubicBezTo>
                    <a:pt x="499" y="512"/>
                    <a:pt x="550" y="444"/>
                    <a:pt x="550" y="444"/>
                  </a:cubicBezTo>
                  <a:cubicBezTo>
                    <a:pt x="600" y="478"/>
                    <a:pt x="600" y="478"/>
                    <a:pt x="600" y="478"/>
                  </a:cubicBezTo>
                  <a:cubicBezTo>
                    <a:pt x="658" y="436"/>
                    <a:pt x="658" y="436"/>
                    <a:pt x="658" y="436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53" y="475"/>
                    <a:pt x="53" y="475"/>
                    <a:pt x="53" y="475"/>
                  </a:cubicBezTo>
                  <a:lnTo>
                    <a:pt x="113" y="4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0"/>
            <p:cNvSpPr>
              <a:spLocks/>
            </p:cNvSpPr>
            <p:nvPr/>
          </p:nvSpPr>
          <p:spPr bwMode="auto">
            <a:xfrm>
              <a:off x="8427788" y="4535980"/>
              <a:ext cx="294330" cy="453193"/>
            </a:xfrm>
            <a:custGeom>
              <a:avLst/>
              <a:gdLst>
                <a:gd name="T0" fmla="*/ 125 w 780"/>
                <a:gd name="T1" fmla="*/ 1123 h 1201"/>
                <a:gd name="T2" fmla="*/ 267 w 780"/>
                <a:gd name="T3" fmla="*/ 1043 h 1201"/>
                <a:gd name="T4" fmla="*/ 407 w 780"/>
                <a:gd name="T5" fmla="*/ 1201 h 1201"/>
                <a:gd name="T6" fmla="*/ 565 w 780"/>
                <a:gd name="T7" fmla="*/ 988 h 1201"/>
                <a:gd name="T8" fmla="*/ 662 w 780"/>
                <a:gd name="T9" fmla="*/ 1173 h 1201"/>
                <a:gd name="T10" fmla="*/ 780 w 780"/>
                <a:gd name="T11" fmla="*/ 967 h 1201"/>
                <a:gd name="T12" fmla="*/ 780 w 780"/>
                <a:gd name="T13" fmla="*/ 0 h 1201"/>
                <a:gd name="T14" fmla="*/ 0 w 780"/>
                <a:gd name="T15" fmla="*/ 1035 h 1201"/>
                <a:gd name="T16" fmla="*/ 125 w 780"/>
                <a:gd name="T17" fmla="*/ 1123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0" h="1201">
                  <a:moveTo>
                    <a:pt x="125" y="1123"/>
                  </a:moveTo>
                  <a:lnTo>
                    <a:pt x="267" y="1043"/>
                  </a:lnTo>
                  <a:lnTo>
                    <a:pt x="407" y="1201"/>
                  </a:lnTo>
                  <a:lnTo>
                    <a:pt x="565" y="988"/>
                  </a:lnTo>
                  <a:lnTo>
                    <a:pt x="662" y="1173"/>
                  </a:lnTo>
                  <a:lnTo>
                    <a:pt x="780" y="967"/>
                  </a:lnTo>
                  <a:lnTo>
                    <a:pt x="780" y="0"/>
                  </a:lnTo>
                  <a:lnTo>
                    <a:pt x="0" y="1035"/>
                  </a:lnTo>
                  <a:lnTo>
                    <a:pt x="125" y="1123"/>
                  </a:lnTo>
                  <a:close/>
                </a:path>
              </a:pathLst>
            </a:custGeom>
            <a:solidFill>
              <a:srgbClr val="D5CC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 flipH="1">
            <a:off x="5175403" y="4981461"/>
            <a:ext cx="1826170" cy="181126"/>
            <a:chOff x="8225153" y="5095207"/>
            <a:chExt cx="1826170" cy="181126"/>
          </a:xfrm>
        </p:grpSpPr>
        <p:sp>
          <p:nvSpPr>
            <p:cNvPr id="31" name="Freeform 231"/>
            <p:cNvSpPr>
              <a:spLocks/>
            </p:cNvSpPr>
            <p:nvPr/>
          </p:nvSpPr>
          <p:spPr bwMode="auto">
            <a:xfrm>
              <a:off x="8412694" y="5128364"/>
              <a:ext cx="86412" cy="135468"/>
            </a:xfrm>
            <a:custGeom>
              <a:avLst/>
              <a:gdLst>
                <a:gd name="T0" fmla="*/ 0 w 229"/>
                <a:gd name="T1" fmla="*/ 359 h 359"/>
                <a:gd name="T2" fmla="*/ 113 w 229"/>
                <a:gd name="T3" fmla="*/ 0 h 359"/>
                <a:gd name="T4" fmla="*/ 229 w 229"/>
                <a:gd name="T5" fmla="*/ 359 h 359"/>
                <a:gd name="T6" fmla="*/ 0 w 229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9" h="359">
                  <a:moveTo>
                    <a:pt x="0" y="359"/>
                  </a:moveTo>
                  <a:lnTo>
                    <a:pt x="113" y="0"/>
                  </a:lnTo>
                  <a:lnTo>
                    <a:pt x="229" y="359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32"/>
            <p:cNvSpPr>
              <a:spLocks/>
            </p:cNvSpPr>
            <p:nvPr/>
          </p:nvSpPr>
          <p:spPr bwMode="auto">
            <a:xfrm>
              <a:off x="8934564" y="5095207"/>
              <a:ext cx="96978" cy="154335"/>
            </a:xfrm>
            <a:custGeom>
              <a:avLst/>
              <a:gdLst>
                <a:gd name="T0" fmla="*/ 0 w 257"/>
                <a:gd name="T1" fmla="*/ 409 h 409"/>
                <a:gd name="T2" fmla="*/ 127 w 257"/>
                <a:gd name="T3" fmla="*/ 0 h 409"/>
                <a:gd name="T4" fmla="*/ 257 w 257"/>
                <a:gd name="T5" fmla="*/ 409 h 409"/>
                <a:gd name="T6" fmla="*/ 0 w 257"/>
                <a:gd name="T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409">
                  <a:moveTo>
                    <a:pt x="0" y="409"/>
                  </a:moveTo>
                  <a:lnTo>
                    <a:pt x="127" y="0"/>
                  </a:lnTo>
                  <a:lnTo>
                    <a:pt x="257" y="409"/>
                  </a:lnTo>
                  <a:lnTo>
                    <a:pt x="0" y="40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43"/>
            <p:cNvSpPr>
              <a:spLocks/>
            </p:cNvSpPr>
            <p:nvPr/>
          </p:nvSpPr>
          <p:spPr bwMode="auto">
            <a:xfrm>
              <a:off x="8225153" y="5156715"/>
              <a:ext cx="54715" cy="84903"/>
            </a:xfrm>
            <a:custGeom>
              <a:avLst/>
              <a:gdLst>
                <a:gd name="T0" fmla="*/ 0 w 145"/>
                <a:gd name="T1" fmla="*/ 225 h 225"/>
                <a:gd name="T2" fmla="*/ 71 w 145"/>
                <a:gd name="T3" fmla="*/ 0 h 225"/>
                <a:gd name="T4" fmla="*/ 145 w 145"/>
                <a:gd name="T5" fmla="*/ 225 h 225"/>
                <a:gd name="T6" fmla="*/ 0 w 145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225">
                  <a:moveTo>
                    <a:pt x="0" y="225"/>
                  </a:moveTo>
                  <a:lnTo>
                    <a:pt x="71" y="0"/>
                  </a:lnTo>
                  <a:lnTo>
                    <a:pt x="145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44"/>
            <p:cNvSpPr>
              <a:spLocks/>
            </p:cNvSpPr>
            <p:nvPr/>
          </p:nvSpPr>
          <p:spPr bwMode="auto">
            <a:xfrm>
              <a:off x="8244775" y="5171808"/>
              <a:ext cx="53583" cy="85658"/>
            </a:xfrm>
            <a:custGeom>
              <a:avLst/>
              <a:gdLst>
                <a:gd name="T0" fmla="*/ 0 w 142"/>
                <a:gd name="T1" fmla="*/ 227 h 227"/>
                <a:gd name="T2" fmla="*/ 71 w 142"/>
                <a:gd name="T3" fmla="*/ 0 h 227"/>
                <a:gd name="T4" fmla="*/ 142 w 142"/>
                <a:gd name="T5" fmla="*/ 227 h 227"/>
                <a:gd name="T6" fmla="*/ 0 w 142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27">
                  <a:moveTo>
                    <a:pt x="0" y="227"/>
                  </a:moveTo>
                  <a:lnTo>
                    <a:pt x="71" y="0"/>
                  </a:lnTo>
                  <a:lnTo>
                    <a:pt x="142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45"/>
            <p:cNvSpPr>
              <a:spLocks/>
            </p:cNvSpPr>
            <p:nvPr/>
          </p:nvSpPr>
          <p:spPr bwMode="auto">
            <a:xfrm>
              <a:off x="8756834" y="5156715"/>
              <a:ext cx="54338" cy="84903"/>
            </a:xfrm>
            <a:custGeom>
              <a:avLst/>
              <a:gdLst>
                <a:gd name="T0" fmla="*/ 0 w 144"/>
                <a:gd name="T1" fmla="*/ 225 h 225"/>
                <a:gd name="T2" fmla="*/ 71 w 144"/>
                <a:gd name="T3" fmla="*/ 0 h 225"/>
                <a:gd name="T4" fmla="*/ 144 w 144"/>
                <a:gd name="T5" fmla="*/ 225 h 225"/>
                <a:gd name="T6" fmla="*/ 0 w 144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225">
                  <a:moveTo>
                    <a:pt x="0" y="225"/>
                  </a:moveTo>
                  <a:lnTo>
                    <a:pt x="71" y="0"/>
                  </a:lnTo>
                  <a:lnTo>
                    <a:pt x="144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46"/>
            <p:cNvSpPr>
              <a:spLocks/>
            </p:cNvSpPr>
            <p:nvPr/>
          </p:nvSpPr>
          <p:spPr bwMode="auto">
            <a:xfrm>
              <a:off x="8776456" y="5171808"/>
              <a:ext cx="53583" cy="85658"/>
            </a:xfrm>
            <a:custGeom>
              <a:avLst/>
              <a:gdLst>
                <a:gd name="T0" fmla="*/ 0 w 142"/>
                <a:gd name="T1" fmla="*/ 227 h 227"/>
                <a:gd name="T2" fmla="*/ 71 w 142"/>
                <a:gd name="T3" fmla="*/ 0 h 227"/>
                <a:gd name="T4" fmla="*/ 142 w 142"/>
                <a:gd name="T5" fmla="*/ 227 h 227"/>
                <a:gd name="T6" fmla="*/ 0 w 142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27">
                  <a:moveTo>
                    <a:pt x="0" y="227"/>
                  </a:moveTo>
                  <a:lnTo>
                    <a:pt x="71" y="0"/>
                  </a:lnTo>
                  <a:lnTo>
                    <a:pt x="142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232"/>
            <p:cNvSpPr>
              <a:spLocks/>
            </p:cNvSpPr>
            <p:nvPr/>
          </p:nvSpPr>
          <p:spPr bwMode="auto">
            <a:xfrm>
              <a:off x="9954345" y="5121998"/>
              <a:ext cx="96978" cy="154335"/>
            </a:xfrm>
            <a:custGeom>
              <a:avLst/>
              <a:gdLst>
                <a:gd name="T0" fmla="*/ 0 w 257"/>
                <a:gd name="T1" fmla="*/ 409 h 409"/>
                <a:gd name="T2" fmla="*/ 127 w 257"/>
                <a:gd name="T3" fmla="*/ 0 h 409"/>
                <a:gd name="T4" fmla="*/ 257 w 257"/>
                <a:gd name="T5" fmla="*/ 409 h 409"/>
                <a:gd name="T6" fmla="*/ 0 w 257"/>
                <a:gd name="T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409">
                  <a:moveTo>
                    <a:pt x="0" y="409"/>
                  </a:moveTo>
                  <a:lnTo>
                    <a:pt x="127" y="0"/>
                  </a:lnTo>
                  <a:lnTo>
                    <a:pt x="257" y="409"/>
                  </a:lnTo>
                  <a:lnTo>
                    <a:pt x="0" y="40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17388" y="272153"/>
            <a:ext cx="4662471" cy="523220"/>
            <a:chOff x="2245452" y="1956343"/>
            <a:chExt cx="4662471" cy="523220"/>
          </a:xfrm>
        </p:grpSpPr>
        <p:sp>
          <p:nvSpPr>
            <p:cNvPr id="361" name="Text Box 5"/>
            <p:cNvSpPr txBox="1">
              <a:spLocks noChangeArrowheads="1"/>
            </p:cNvSpPr>
            <p:nvPr/>
          </p:nvSpPr>
          <p:spPr bwMode="auto">
            <a:xfrm>
              <a:off x="2245452" y="1956343"/>
              <a:ext cx="809087" cy="523220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80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pPr algn="l"/>
              <a:r>
                <a:rPr lang="en-US" altLang="zh-CN" i="1" dirty="0">
                  <a:solidFill>
                    <a:srgbClr val="FFC000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01</a:t>
              </a:r>
              <a:endParaRPr lang="zh-CN" altLang="en-US" i="1" dirty="0">
                <a:solidFill>
                  <a:srgbClr val="FFC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362" name="矩形 361"/>
            <p:cNvSpPr/>
            <p:nvPr/>
          </p:nvSpPr>
          <p:spPr>
            <a:xfrm>
              <a:off x="4989421" y="2152596"/>
              <a:ext cx="1918502" cy="253916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CLICK TO ADD TITLE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0" name="Text Box 5"/>
            <p:cNvSpPr txBox="1">
              <a:spLocks noChangeArrowheads="1"/>
            </p:cNvSpPr>
            <p:nvPr/>
          </p:nvSpPr>
          <p:spPr bwMode="auto">
            <a:xfrm>
              <a:off x="2770526" y="1956343"/>
              <a:ext cx="2321143" cy="523220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pPr algn="l"/>
              <a:r>
                <a:rPr lang="zh-CN" altLang="en-US" sz="2800" i="1" dirty="0" smtClean="0">
                  <a:solidFill>
                    <a:srgbClr val="FFC000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点击添加标题</a:t>
              </a:r>
              <a:endParaRPr lang="zh-CN" altLang="en-US" sz="2800" i="1" dirty="0">
                <a:solidFill>
                  <a:srgbClr val="FFC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cxnSp>
        <p:nvCxnSpPr>
          <p:cNvPr id="135" name="直接连接符 134"/>
          <p:cNvCxnSpPr/>
          <p:nvPr/>
        </p:nvCxnSpPr>
        <p:spPr bwMode="auto">
          <a:xfrm>
            <a:off x="3997175" y="2692524"/>
            <a:ext cx="4608512" cy="0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6" name="图片 13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26" r="650" b="258"/>
          <a:stretch/>
        </p:blipFill>
        <p:spPr>
          <a:xfrm>
            <a:off x="660218" y="1615018"/>
            <a:ext cx="3169422" cy="198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1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5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0094D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1199" name="Freeform 197"/>
          <p:cNvSpPr>
            <a:spLocks/>
          </p:cNvSpPr>
          <p:nvPr/>
        </p:nvSpPr>
        <p:spPr bwMode="auto">
          <a:xfrm>
            <a:off x="8898674" y="3563829"/>
            <a:ext cx="483716" cy="292615"/>
          </a:xfrm>
          <a:custGeom>
            <a:avLst/>
            <a:gdLst>
              <a:gd name="T0" fmla="*/ 551 w 673"/>
              <a:gd name="T1" fmla="*/ 147 h 392"/>
              <a:gd name="T2" fmla="*/ 517 w 673"/>
              <a:gd name="T3" fmla="*/ 152 h 392"/>
              <a:gd name="T4" fmla="*/ 341 w 673"/>
              <a:gd name="T5" fmla="*/ 0 h 392"/>
              <a:gd name="T6" fmla="*/ 169 w 673"/>
              <a:gd name="T7" fmla="*/ 133 h 392"/>
              <a:gd name="T8" fmla="*/ 132 w 673"/>
              <a:gd name="T9" fmla="*/ 128 h 392"/>
              <a:gd name="T10" fmla="*/ 0 w 673"/>
              <a:gd name="T11" fmla="*/ 260 h 392"/>
              <a:gd name="T12" fmla="*/ 132 w 673"/>
              <a:gd name="T13" fmla="*/ 392 h 392"/>
              <a:gd name="T14" fmla="*/ 192 w 673"/>
              <a:gd name="T15" fmla="*/ 392 h 392"/>
              <a:gd name="T16" fmla="*/ 519 w 673"/>
              <a:gd name="T17" fmla="*/ 392 h 392"/>
              <a:gd name="T18" fmla="*/ 551 w 673"/>
              <a:gd name="T19" fmla="*/ 392 h 392"/>
              <a:gd name="T20" fmla="*/ 673 w 673"/>
              <a:gd name="T21" fmla="*/ 270 h 392"/>
              <a:gd name="T22" fmla="*/ 551 w 673"/>
              <a:gd name="T23" fmla="*/ 147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73" h="392">
                <a:moveTo>
                  <a:pt x="551" y="147"/>
                </a:moveTo>
                <a:cubicBezTo>
                  <a:pt x="539" y="147"/>
                  <a:pt x="528" y="149"/>
                  <a:pt x="517" y="152"/>
                </a:cubicBezTo>
                <a:cubicBezTo>
                  <a:pt x="505" y="66"/>
                  <a:pt x="431" y="0"/>
                  <a:pt x="341" y="0"/>
                </a:cubicBezTo>
                <a:cubicBezTo>
                  <a:pt x="258" y="0"/>
                  <a:pt x="189" y="57"/>
                  <a:pt x="169" y="133"/>
                </a:cubicBezTo>
                <a:cubicBezTo>
                  <a:pt x="158" y="130"/>
                  <a:pt x="145" y="128"/>
                  <a:pt x="132" y="128"/>
                </a:cubicBezTo>
                <a:cubicBezTo>
                  <a:pt x="59" y="128"/>
                  <a:pt x="0" y="187"/>
                  <a:pt x="0" y="260"/>
                </a:cubicBezTo>
                <a:cubicBezTo>
                  <a:pt x="0" y="333"/>
                  <a:pt x="59" y="392"/>
                  <a:pt x="132" y="392"/>
                </a:cubicBezTo>
                <a:cubicBezTo>
                  <a:pt x="192" y="392"/>
                  <a:pt x="192" y="392"/>
                  <a:pt x="192" y="392"/>
                </a:cubicBezTo>
                <a:cubicBezTo>
                  <a:pt x="519" y="392"/>
                  <a:pt x="519" y="392"/>
                  <a:pt x="519" y="392"/>
                </a:cubicBezTo>
                <a:cubicBezTo>
                  <a:pt x="551" y="392"/>
                  <a:pt x="551" y="392"/>
                  <a:pt x="551" y="392"/>
                </a:cubicBezTo>
                <a:cubicBezTo>
                  <a:pt x="618" y="392"/>
                  <a:pt x="673" y="338"/>
                  <a:pt x="673" y="270"/>
                </a:cubicBezTo>
                <a:cubicBezTo>
                  <a:pt x="673" y="202"/>
                  <a:pt x="618" y="147"/>
                  <a:pt x="551" y="1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0" name="Freeform 198"/>
          <p:cNvSpPr>
            <a:spLocks/>
          </p:cNvSpPr>
          <p:nvPr/>
        </p:nvSpPr>
        <p:spPr bwMode="auto">
          <a:xfrm>
            <a:off x="8567797" y="4094614"/>
            <a:ext cx="175385" cy="96968"/>
          </a:xfrm>
          <a:custGeom>
            <a:avLst/>
            <a:gdLst>
              <a:gd name="T0" fmla="*/ 485 w 594"/>
              <a:gd name="T1" fmla="*/ 130 h 346"/>
              <a:gd name="T2" fmla="*/ 455 w 594"/>
              <a:gd name="T3" fmla="*/ 134 h 346"/>
              <a:gd name="T4" fmla="*/ 301 w 594"/>
              <a:gd name="T5" fmla="*/ 0 h 346"/>
              <a:gd name="T6" fmla="*/ 149 w 594"/>
              <a:gd name="T7" fmla="*/ 118 h 346"/>
              <a:gd name="T8" fmla="*/ 117 w 594"/>
              <a:gd name="T9" fmla="*/ 113 h 346"/>
              <a:gd name="T10" fmla="*/ 0 w 594"/>
              <a:gd name="T11" fmla="*/ 230 h 346"/>
              <a:gd name="T12" fmla="*/ 117 w 594"/>
              <a:gd name="T13" fmla="*/ 346 h 346"/>
              <a:gd name="T14" fmla="*/ 169 w 594"/>
              <a:gd name="T15" fmla="*/ 346 h 346"/>
              <a:gd name="T16" fmla="*/ 458 w 594"/>
              <a:gd name="T17" fmla="*/ 346 h 346"/>
              <a:gd name="T18" fmla="*/ 485 w 594"/>
              <a:gd name="T19" fmla="*/ 346 h 346"/>
              <a:gd name="T20" fmla="*/ 594 w 594"/>
              <a:gd name="T21" fmla="*/ 238 h 346"/>
              <a:gd name="T22" fmla="*/ 485 w 594"/>
              <a:gd name="T23" fmla="*/ 130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4" h="346">
                <a:moveTo>
                  <a:pt x="485" y="130"/>
                </a:moveTo>
                <a:cubicBezTo>
                  <a:pt x="475" y="130"/>
                  <a:pt x="465" y="132"/>
                  <a:pt x="455" y="134"/>
                </a:cubicBezTo>
                <a:cubicBezTo>
                  <a:pt x="445" y="59"/>
                  <a:pt x="379" y="0"/>
                  <a:pt x="301" y="0"/>
                </a:cubicBezTo>
                <a:cubicBezTo>
                  <a:pt x="228" y="0"/>
                  <a:pt x="166" y="50"/>
                  <a:pt x="149" y="118"/>
                </a:cubicBezTo>
                <a:cubicBezTo>
                  <a:pt x="139" y="115"/>
                  <a:pt x="128" y="113"/>
                  <a:pt x="117" y="113"/>
                </a:cubicBezTo>
                <a:cubicBezTo>
                  <a:pt x="52" y="113"/>
                  <a:pt x="0" y="165"/>
                  <a:pt x="0" y="230"/>
                </a:cubicBezTo>
                <a:cubicBezTo>
                  <a:pt x="0" y="294"/>
                  <a:pt x="52" y="346"/>
                  <a:pt x="117" y="346"/>
                </a:cubicBezTo>
                <a:cubicBezTo>
                  <a:pt x="169" y="346"/>
                  <a:pt x="169" y="346"/>
                  <a:pt x="169" y="346"/>
                </a:cubicBezTo>
                <a:cubicBezTo>
                  <a:pt x="458" y="346"/>
                  <a:pt x="458" y="346"/>
                  <a:pt x="458" y="346"/>
                </a:cubicBezTo>
                <a:cubicBezTo>
                  <a:pt x="485" y="346"/>
                  <a:pt x="485" y="346"/>
                  <a:pt x="485" y="346"/>
                </a:cubicBezTo>
                <a:cubicBezTo>
                  <a:pt x="545" y="346"/>
                  <a:pt x="594" y="298"/>
                  <a:pt x="594" y="238"/>
                </a:cubicBezTo>
                <a:cubicBezTo>
                  <a:pt x="594" y="179"/>
                  <a:pt x="545" y="130"/>
                  <a:pt x="485" y="1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206"/>
          <p:cNvSpPr>
            <a:spLocks/>
          </p:cNvSpPr>
          <p:nvPr/>
        </p:nvSpPr>
        <p:spPr bwMode="auto">
          <a:xfrm>
            <a:off x="549141" y="4460585"/>
            <a:ext cx="253511" cy="124290"/>
          </a:xfrm>
          <a:custGeom>
            <a:avLst/>
            <a:gdLst>
              <a:gd name="T0" fmla="*/ 520 w 609"/>
              <a:gd name="T1" fmla="*/ 121 h 299"/>
              <a:gd name="T2" fmla="*/ 510 w 609"/>
              <a:gd name="T3" fmla="*/ 122 h 299"/>
              <a:gd name="T4" fmla="*/ 364 w 609"/>
              <a:gd name="T5" fmla="*/ 0 h 299"/>
              <a:gd name="T6" fmla="*/ 221 w 609"/>
              <a:gd name="T7" fmla="*/ 104 h 299"/>
              <a:gd name="T8" fmla="*/ 182 w 609"/>
              <a:gd name="T9" fmla="*/ 95 h 299"/>
              <a:gd name="T10" fmla="*/ 92 w 609"/>
              <a:gd name="T11" fmla="*/ 164 h 299"/>
              <a:gd name="T12" fmla="*/ 70 w 609"/>
              <a:gd name="T13" fmla="*/ 160 h 299"/>
              <a:gd name="T14" fmla="*/ 0 w 609"/>
              <a:gd name="T15" fmla="*/ 230 h 299"/>
              <a:gd name="T16" fmla="*/ 70 w 609"/>
              <a:gd name="T17" fmla="*/ 299 h 299"/>
              <a:gd name="T18" fmla="*/ 260 w 609"/>
              <a:gd name="T19" fmla="*/ 299 h 299"/>
              <a:gd name="T20" fmla="*/ 273 w 609"/>
              <a:gd name="T21" fmla="*/ 299 h 299"/>
              <a:gd name="T22" fmla="*/ 520 w 609"/>
              <a:gd name="T23" fmla="*/ 299 h 299"/>
              <a:gd name="T24" fmla="*/ 609 w 609"/>
              <a:gd name="T25" fmla="*/ 210 h 299"/>
              <a:gd name="T26" fmla="*/ 520 w 609"/>
              <a:gd name="T27" fmla="*/ 121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09" h="299">
                <a:moveTo>
                  <a:pt x="520" y="121"/>
                </a:moveTo>
                <a:cubicBezTo>
                  <a:pt x="517" y="121"/>
                  <a:pt x="514" y="122"/>
                  <a:pt x="510" y="122"/>
                </a:cubicBezTo>
                <a:cubicBezTo>
                  <a:pt x="497" y="53"/>
                  <a:pt x="437" y="0"/>
                  <a:pt x="364" y="0"/>
                </a:cubicBezTo>
                <a:cubicBezTo>
                  <a:pt x="297" y="0"/>
                  <a:pt x="241" y="44"/>
                  <a:pt x="221" y="104"/>
                </a:cubicBezTo>
                <a:cubicBezTo>
                  <a:pt x="209" y="98"/>
                  <a:pt x="196" y="95"/>
                  <a:pt x="182" y="95"/>
                </a:cubicBezTo>
                <a:cubicBezTo>
                  <a:pt x="139" y="95"/>
                  <a:pt x="103" y="124"/>
                  <a:pt x="92" y="164"/>
                </a:cubicBezTo>
                <a:cubicBezTo>
                  <a:pt x="85" y="161"/>
                  <a:pt x="78" y="160"/>
                  <a:pt x="70" y="160"/>
                </a:cubicBezTo>
                <a:cubicBezTo>
                  <a:pt x="31" y="160"/>
                  <a:pt x="0" y="191"/>
                  <a:pt x="0" y="230"/>
                </a:cubicBezTo>
                <a:cubicBezTo>
                  <a:pt x="0" y="268"/>
                  <a:pt x="31" y="299"/>
                  <a:pt x="70" y="299"/>
                </a:cubicBezTo>
                <a:cubicBezTo>
                  <a:pt x="260" y="299"/>
                  <a:pt x="260" y="299"/>
                  <a:pt x="260" y="299"/>
                </a:cubicBezTo>
                <a:cubicBezTo>
                  <a:pt x="273" y="299"/>
                  <a:pt x="273" y="299"/>
                  <a:pt x="273" y="299"/>
                </a:cubicBezTo>
                <a:cubicBezTo>
                  <a:pt x="520" y="299"/>
                  <a:pt x="520" y="299"/>
                  <a:pt x="520" y="299"/>
                </a:cubicBezTo>
                <a:cubicBezTo>
                  <a:pt x="569" y="299"/>
                  <a:pt x="609" y="259"/>
                  <a:pt x="609" y="210"/>
                </a:cubicBezTo>
                <a:cubicBezTo>
                  <a:pt x="609" y="161"/>
                  <a:pt x="569" y="121"/>
                  <a:pt x="520" y="121"/>
                </a:cubicBezTo>
                <a:close/>
              </a:path>
            </a:pathLst>
          </a:custGeom>
          <a:solidFill>
            <a:srgbClr val="FF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22"/>
          <p:cNvSpPr>
            <a:spLocks/>
          </p:cNvSpPr>
          <p:nvPr/>
        </p:nvSpPr>
        <p:spPr bwMode="auto">
          <a:xfrm>
            <a:off x="-151656" y="3396775"/>
            <a:ext cx="625468" cy="306351"/>
          </a:xfrm>
          <a:custGeom>
            <a:avLst/>
            <a:gdLst>
              <a:gd name="T0" fmla="*/ 58 w 394"/>
              <a:gd name="T1" fmla="*/ 78 h 193"/>
              <a:gd name="T2" fmla="*/ 64 w 394"/>
              <a:gd name="T3" fmla="*/ 79 h 193"/>
              <a:gd name="T4" fmla="*/ 159 w 394"/>
              <a:gd name="T5" fmla="*/ 0 h 193"/>
              <a:gd name="T6" fmla="*/ 251 w 394"/>
              <a:gd name="T7" fmla="*/ 67 h 193"/>
              <a:gd name="T8" fmla="*/ 277 w 394"/>
              <a:gd name="T9" fmla="*/ 61 h 193"/>
              <a:gd name="T10" fmla="*/ 335 w 394"/>
              <a:gd name="T11" fmla="*/ 106 h 193"/>
              <a:gd name="T12" fmla="*/ 349 w 394"/>
              <a:gd name="T13" fmla="*/ 103 h 193"/>
              <a:gd name="T14" fmla="*/ 394 w 394"/>
              <a:gd name="T15" fmla="*/ 148 h 193"/>
              <a:gd name="T16" fmla="*/ 349 w 394"/>
              <a:gd name="T17" fmla="*/ 193 h 193"/>
              <a:gd name="T18" fmla="*/ 226 w 394"/>
              <a:gd name="T19" fmla="*/ 193 h 193"/>
              <a:gd name="T20" fmla="*/ 217 w 394"/>
              <a:gd name="T21" fmla="*/ 193 h 193"/>
              <a:gd name="T22" fmla="*/ 58 w 394"/>
              <a:gd name="T23" fmla="*/ 193 h 193"/>
              <a:gd name="T24" fmla="*/ 0 w 394"/>
              <a:gd name="T25" fmla="*/ 136 h 193"/>
              <a:gd name="T26" fmla="*/ 58 w 394"/>
              <a:gd name="T27" fmla="*/ 78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94" h="193">
                <a:moveTo>
                  <a:pt x="58" y="78"/>
                </a:moveTo>
                <a:cubicBezTo>
                  <a:pt x="60" y="78"/>
                  <a:pt x="62" y="79"/>
                  <a:pt x="64" y="79"/>
                </a:cubicBezTo>
                <a:cubicBezTo>
                  <a:pt x="73" y="34"/>
                  <a:pt x="112" y="0"/>
                  <a:pt x="159" y="0"/>
                </a:cubicBezTo>
                <a:cubicBezTo>
                  <a:pt x="202" y="0"/>
                  <a:pt x="238" y="28"/>
                  <a:pt x="251" y="67"/>
                </a:cubicBezTo>
                <a:cubicBezTo>
                  <a:pt x="259" y="64"/>
                  <a:pt x="267" y="61"/>
                  <a:pt x="277" y="61"/>
                </a:cubicBezTo>
                <a:cubicBezTo>
                  <a:pt x="304" y="61"/>
                  <a:pt x="328" y="80"/>
                  <a:pt x="335" y="106"/>
                </a:cubicBezTo>
                <a:cubicBezTo>
                  <a:pt x="339" y="104"/>
                  <a:pt x="344" y="103"/>
                  <a:pt x="349" y="103"/>
                </a:cubicBezTo>
                <a:cubicBezTo>
                  <a:pt x="374" y="103"/>
                  <a:pt x="394" y="123"/>
                  <a:pt x="394" y="148"/>
                </a:cubicBezTo>
                <a:cubicBezTo>
                  <a:pt x="394" y="173"/>
                  <a:pt x="374" y="193"/>
                  <a:pt x="349" y="193"/>
                </a:cubicBezTo>
                <a:cubicBezTo>
                  <a:pt x="226" y="193"/>
                  <a:pt x="226" y="193"/>
                  <a:pt x="226" y="193"/>
                </a:cubicBezTo>
                <a:cubicBezTo>
                  <a:pt x="217" y="193"/>
                  <a:pt x="217" y="193"/>
                  <a:pt x="217" y="193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26" y="193"/>
                  <a:pt x="0" y="168"/>
                  <a:pt x="0" y="136"/>
                </a:cubicBezTo>
                <a:cubicBezTo>
                  <a:pt x="0" y="104"/>
                  <a:pt x="26" y="78"/>
                  <a:pt x="58" y="7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1" name="Freeform 199"/>
          <p:cNvSpPr>
            <a:spLocks/>
          </p:cNvSpPr>
          <p:nvPr/>
        </p:nvSpPr>
        <p:spPr bwMode="auto">
          <a:xfrm flipH="1">
            <a:off x="3094757" y="4495643"/>
            <a:ext cx="198364" cy="115612"/>
          </a:xfrm>
          <a:custGeom>
            <a:avLst/>
            <a:gdLst>
              <a:gd name="T0" fmla="*/ 77 w 419"/>
              <a:gd name="T1" fmla="*/ 92 h 244"/>
              <a:gd name="T2" fmla="*/ 98 w 419"/>
              <a:gd name="T3" fmla="*/ 95 h 244"/>
              <a:gd name="T4" fmla="*/ 207 w 419"/>
              <a:gd name="T5" fmla="*/ 0 h 244"/>
              <a:gd name="T6" fmla="*/ 314 w 419"/>
              <a:gd name="T7" fmla="*/ 83 h 244"/>
              <a:gd name="T8" fmla="*/ 337 w 419"/>
              <a:gd name="T9" fmla="*/ 80 h 244"/>
              <a:gd name="T10" fmla="*/ 419 w 419"/>
              <a:gd name="T11" fmla="*/ 162 h 244"/>
              <a:gd name="T12" fmla="*/ 337 w 419"/>
              <a:gd name="T13" fmla="*/ 244 h 244"/>
              <a:gd name="T14" fmla="*/ 300 w 419"/>
              <a:gd name="T15" fmla="*/ 244 h 244"/>
              <a:gd name="T16" fmla="*/ 96 w 419"/>
              <a:gd name="T17" fmla="*/ 244 h 244"/>
              <a:gd name="T18" fmla="*/ 77 w 419"/>
              <a:gd name="T19" fmla="*/ 244 h 244"/>
              <a:gd name="T20" fmla="*/ 0 w 419"/>
              <a:gd name="T21" fmla="*/ 168 h 244"/>
              <a:gd name="T22" fmla="*/ 77 w 419"/>
              <a:gd name="T23" fmla="*/ 9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9" h="244">
                <a:moveTo>
                  <a:pt x="77" y="92"/>
                </a:moveTo>
                <a:cubicBezTo>
                  <a:pt x="84" y="92"/>
                  <a:pt x="91" y="93"/>
                  <a:pt x="98" y="95"/>
                </a:cubicBezTo>
                <a:cubicBezTo>
                  <a:pt x="105" y="41"/>
                  <a:pt x="151" y="0"/>
                  <a:pt x="207" y="0"/>
                </a:cubicBezTo>
                <a:cubicBezTo>
                  <a:pt x="259" y="0"/>
                  <a:pt x="302" y="35"/>
                  <a:pt x="314" y="83"/>
                </a:cubicBezTo>
                <a:cubicBezTo>
                  <a:pt x="321" y="81"/>
                  <a:pt x="329" y="80"/>
                  <a:pt x="337" y="80"/>
                </a:cubicBezTo>
                <a:cubicBezTo>
                  <a:pt x="382" y="80"/>
                  <a:pt x="419" y="117"/>
                  <a:pt x="419" y="162"/>
                </a:cubicBezTo>
                <a:cubicBezTo>
                  <a:pt x="419" y="208"/>
                  <a:pt x="382" y="244"/>
                  <a:pt x="337" y="244"/>
                </a:cubicBezTo>
                <a:cubicBezTo>
                  <a:pt x="300" y="244"/>
                  <a:pt x="300" y="244"/>
                  <a:pt x="300" y="244"/>
                </a:cubicBezTo>
                <a:cubicBezTo>
                  <a:pt x="96" y="244"/>
                  <a:pt x="96" y="244"/>
                  <a:pt x="96" y="244"/>
                </a:cubicBezTo>
                <a:cubicBezTo>
                  <a:pt x="77" y="244"/>
                  <a:pt x="77" y="244"/>
                  <a:pt x="77" y="244"/>
                </a:cubicBezTo>
                <a:cubicBezTo>
                  <a:pt x="34" y="244"/>
                  <a:pt x="0" y="210"/>
                  <a:pt x="0" y="168"/>
                </a:cubicBezTo>
                <a:cubicBezTo>
                  <a:pt x="0" y="126"/>
                  <a:pt x="34" y="92"/>
                  <a:pt x="77" y="9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 flipH="1">
            <a:off x="8252696" y="4698153"/>
            <a:ext cx="983259" cy="456472"/>
            <a:chOff x="5326379" y="4620128"/>
            <a:chExt cx="1298071" cy="602622"/>
          </a:xfrm>
        </p:grpSpPr>
        <p:sp>
          <p:nvSpPr>
            <p:cNvPr id="1188" name="Freeform 186"/>
            <p:cNvSpPr>
              <a:spLocks/>
            </p:cNvSpPr>
            <p:nvPr/>
          </p:nvSpPr>
          <p:spPr bwMode="auto">
            <a:xfrm>
              <a:off x="5326379" y="4620128"/>
              <a:ext cx="1298071" cy="602622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9" name="Freeform 187"/>
            <p:cNvSpPr>
              <a:spLocks/>
            </p:cNvSpPr>
            <p:nvPr/>
          </p:nvSpPr>
          <p:spPr bwMode="auto">
            <a:xfrm>
              <a:off x="5566371" y="4620128"/>
              <a:ext cx="781484" cy="418100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0" name="Freeform 188"/>
            <p:cNvSpPr>
              <a:spLocks/>
            </p:cNvSpPr>
            <p:nvPr/>
          </p:nvSpPr>
          <p:spPr bwMode="auto">
            <a:xfrm>
              <a:off x="5326379" y="4620128"/>
              <a:ext cx="650545" cy="602622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1" name="Freeform 189"/>
            <p:cNvSpPr>
              <a:spLocks/>
            </p:cNvSpPr>
            <p:nvPr/>
          </p:nvSpPr>
          <p:spPr bwMode="auto">
            <a:xfrm>
              <a:off x="5566371" y="4620128"/>
              <a:ext cx="410553" cy="40451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 flipH="1">
            <a:off x="6703919" y="4982374"/>
            <a:ext cx="214039" cy="172575"/>
            <a:chOff x="7106699" y="4752954"/>
            <a:chExt cx="564888" cy="455457"/>
          </a:xfrm>
        </p:grpSpPr>
        <p:sp>
          <p:nvSpPr>
            <p:cNvPr id="12" name="Freeform 212"/>
            <p:cNvSpPr>
              <a:spLocks/>
            </p:cNvSpPr>
            <p:nvPr/>
          </p:nvSpPr>
          <p:spPr bwMode="auto">
            <a:xfrm>
              <a:off x="7106699" y="4752954"/>
              <a:ext cx="564888" cy="455457"/>
            </a:xfrm>
            <a:custGeom>
              <a:avLst/>
              <a:gdLst>
                <a:gd name="T0" fmla="*/ 0 w 1497"/>
                <a:gd name="T1" fmla="*/ 1207 h 1207"/>
                <a:gd name="T2" fmla="*/ 752 w 1497"/>
                <a:gd name="T3" fmla="*/ 0 h 1207"/>
                <a:gd name="T4" fmla="*/ 1497 w 1497"/>
                <a:gd name="T5" fmla="*/ 1207 h 1207"/>
                <a:gd name="T6" fmla="*/ 0 w 1497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7" h="1207">
                  <a:moveTo>
                    <a:pt x="0" y="1207"/>
                  </a:moveTo>
                  <a:lnTo>
                    <a:pt x="752" y="0"/>
                  </a:lnTo>
                  <a:lnTo>
                    <a:pt x="1497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13"/>
            <p:cNvSpPr>
              <a:spLocks/>
            </p:cNvSpPr>
            <p:nvPr/>
          </p:nvSpPr>
          <p:spPr bwMode="auto">
            <a:xfrm>
              <a:off x="7106699" y="4752954"/>
              <a:ext cx="283764" cy="455457"/>
            </a:xfrm>
            <a:custGeom>
              <a:avLst/>
              <a:gdLst>
                <a:gd name="T0" fmla="*/ 0 w 752"/>
                <a:gd name="T1" fmla="*/ 1207 h 1207"/>
                <a:gd name="T2" fmla="*/ 752 w 752"/>
                <a:gd name="T3" fmla="*/ 0 h 1207"/>
                <a:gd name="T4" fmla="*/ 752 w 752"/>
                <a:gd name="T5" fmla="*/ 1207 h 1207"/>
                <a:gd name="T6" fmla="*/ 0 w 752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2" h="1207">
                  <a:moveTo>
                    <a:pt x="0" y="1207"/>
                  </a:moveTo>
                  <a:lnTo>
                    <a:pt x="752" y="0"/>
                  </a:lnTo>
                  <a:lnTo>
                    <a:pt x="752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45" name="组合 1244"/>
          <p:cNvGrpSpPr/>
          <p:nvPr/>
        </p:nvGrpSpPr>
        <p:grpSpPr>
          <a:xfrm flipH="1">
            <a:off x="6800226" y="4783292"/>
            <a:ext cx="753561" cy="360366"/>
            <a:chOff x="2919899" y="4674312"/>
            <a:chExt cx="1638404" cy="783513"/>
          </a:xfrm>
        </p:grpSpPr>
        <p:sp>
          <p:nvSpPr>
            <p:cNvPr id="25" name="Freeform 225"/>
            <p:cNvSpPr>
              <a:spLocks/>
            </p:cNvSpPr>
            <p:nvPr/>
          </p:nvSpPr>
          <p:spPr bwMode="auto">
            <a:xfrm>
              <a:off x="2919899" y="4674312"/>
              <a:ext cx="1638404" cy="783513"/>
            </a:xfrm>
            <a:custGeom>
              <a:avLst/>
              <a:gdLst>
                <a:gd name="T0" fmla="*/ 0 w 1997"/>
                <a:gd name="T1" fmla="*/ 955 h 955"/>
                <a:gd name="T2" fmla="*/ 1002 w 1997"/>
                <a:gd name="T3" fmla="*/ 0 h 955"/>
                <a:gd name="T4" fmla="*/ 1997 w 1997"/>
                <a:gd name="T5" fmla="*/ 955 h 955"/>
                <a:gd name="T6" fmla="*/ 0 w 1997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7" h="955">
                  <a:moveTo>
                    <a:pt x="0" y="955"/>
                  </a:moveTo>
                  <a:lnTo>
                    <a:pt x="1002" y="0"/>
                  </a:lnTo>
                  <a:lnTo>
                    <a:pt x="1997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26"/>
            <p:cNvSpPr>
              <a:spLocks/>
            </p:cNvSpPr>
            <p:nvPr/>
          </p:nvSpPr>
          <p:spPr bwMode="auto">
            <a:xfrm>
              <a:off x="2919899" y="4674312"/>
              <a:ext cx="822073" cy="783513"/>
            </a:xfrm>
            <a:custGeom>
              <a:avLst/>
              <a:gdLst>
                <a:gd name="T0" fmla="*/ 0 w 1002"/>
                <a:gd name="T1" fmla="*/ 955 h 955"/>
                <a:gd name="T2" fmla="*/ 1002 w 1002"/>
                <a:gd name="T3" fmla="*/ 0 h 955"/>
                <a:gd name="T4" fmla="*/ 1002 w 1002"/>
                <a:gd name="T5" fmla="*/ 955 h 955"/>
                <a:gd name="T6" fmla="*/ 0 w 1002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2" h="955">
                  <a:moveTo>
                    <a:pt x="0" y="955"/>
                  </a:moveTo>
                  <a:lnTo>
                    <a:pt x="1002" y="0"/>
                  </a:lnTo>
                  <a:lnTo>
                    <a:pt x="1002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 flipH="1">
            <a:off x="7239612" y="4176098"/>
            <a:ext cx="1298449" cy="990343"/>
            <a:chOff x="6035790" y="4230520"/>
            <a:chExt cx="1298449" cy="990343"/>
          </a:xfrm>
        </p:grpSpPr>
        <p:grpSp>
          <p:nvGrpSpPr>
            <p:cNvPr id="49" name="组合 48"/>
            <p:cNvGrpSpPr/>
            <p:nvPr/>
          </p:nvGrpSpPr>
          <p:grpSpPr>
            <a:xfrm>
              <a:off x="6035790" y="4314100"/>
              <a:ext cx="1298449" cy="906763"/>
              <a:chOff x="6035790" y="4314100"/>
              <a:chExt cx="1298449" cy="906763"/>
            </a:xfrm>
          </p:grpSpPr>
          <p:sp>
            <p:nvSpPr>
              <p:cNvPr id="7" name="Freeform 207"/>
              <p:cNvSpPr>
                <a:spLocks/>
              </p:cNvSpPr>
              <p:nvPr/>
            </p:nvSpPr>
            <p:spPr bwMode="auto">
              <a:xfrm>
                <a:off x="6035790" y="4314100"/>
                <a:ext cx="1298449" cy="906763"/>
              </a:xfrm>
              <a:custGeom>
                <a:avLst/>
                <a:gdLst>
                  <a:gd name="T0" fmla="*/ 0 w 3441"/>
                  <a:gd name="T1" fmla="*/ 2403 h 2403"/>
                  <a:gd name="T2" fmla="*/ 1725 w 3441"/>
                  <a:gd name="T3" fmla="*/ 0 h 2403"/>
                  <a:gd name="T4" fmla="*/ 3441 w 3441"/>
                  <a:gd name="T5" fmla="*/ 2403 h 2403"/>
                  <a:gd name="T6" fmla="*/ 0 w 3441"/>
                  <a:gd name="T7" fmla="*/ 2403 h 2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41" h="2403">
                    <a:moveTo>
                      <a:pt x="0" y="2403"/>
                    </a:moveTo>
                    <a:lnTo>
                      <a:pt x="1725" y="0"/>
                    </a:lnTo>
                    <a:lnTo>
                      <a:pt x="3441" y="2403"/>
                    </a:lnTo>
                    <a:lnTo>
                      <a:pt x="0" y="2403"/>
                    </a:lnTo>
                    <a:close/>
                  </a:path>
                </a:pathLst>
              </a:custGeom>
              <a:solidFill>
                <a:srgbClr val="DACD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208"/>
              <p:cNvSpPr>
                <a:spLocks/>
              </p:cNvSpPr>
              <p:nvPr/>
            </p:nvSpPr>
            <p:spPr bwMode="auto">
              <a:xfrm>
                <a:off x="6276537" y="4314100"/>
                <a:ext cx="781107" cy="628659"/>
              </a:xfrm>
              <a:custGeom>
                <a:avLst/>
                <a:gdLst>
                  <a:gd name="T0" fmla="*/ 332 w 876"/>
                  <a:gd name="T1" fmla="*/ 539 h 705"/>
                  <a:gd name="T2" fmla="*/ 405 w 876"/>
                  <a:gd name="T3" fmla="*/ 682 h 705"/>
                  <a:gd name="T4" fmla="*/ 494 w 876"/>
                  <a:gd name="T5" fmla="*/ 518 h 705"/>
                  <a:gd name="T6" fmla="*/ 595 w 876"/>
                  <a:gd name="T7" fmla="*/ 631 h 705"/>
                  <a:gd name="T8" fmla="*/ 702 w 876"/>
                  <a:gd name="T9" fmla="*/ 557 h 705"/>
                  <a:gd name="T10" fmla="*/ 796 w 876"/>
                  <a:gd name="T11" fmla="*/ 633 h 705"/>
                  <a:gd name="T12" fmla="*/ 876 w 876"/>
                  <a:gd name="T13" fmla="*/ 583 h 705"/>
                  <a:gd name="T14" fmla="*/ 876 w 876"/>
                  <a:gd name="T15" fmla="*/ 583 h 705"/>
                  <a:gd name="T16" fmla="*/ 460 w 876"/>
                  <a:gd name="T17" fmla="*/ 0 h 705"/>
                  <a:gd name="T18" fmla="*/ 0 w 876"/>
                  <a:gd name="T19" fmla="*/ 642 h 705"/>
                  <a:gd name="T20" fmla="*/ 7 w 876"/>
                  <a:gd name="T21" fmla="*/ 647 h 705"/>
                  <a:gd name="T22" fmla="*/ 112 w 876"/>
                  <a:gd name="T23" fmla="*/ 584 h 705"/>
                  <a:gd name="T24" fmla="*/ 179 w 876"/>
                  <a:gd name="T25" fmla="*/ 705 h 705"/>
                  <a:gd name="T26" fmla="*/ 332 w 876"/>
                  <a:gd name="T27" fmla="*/ 539 h 7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76" h="705">
                    <a:moveTo>
                      <a:pt x="332" y="539"/>
                    </a:moveTo>
                    <a:cubicBezTo>
                      <a:pt x="405" y="682"/>
                      <a:pt x="405" y="682"/>
                      <a:pt x="405" y="682"/>
                    </a:cubicBezTo>
                    <a:cubicBezTo>
                      <a:pt x="494" y="518"/>
                      <a:pt x="494" y="518"/>
                      <a:pt x="494" y="518"/>
                    </a:cubicBezTo>
                    <a:cubicBezTo>
                      <a:pt x="595" y="631"/>
                      <a:pt x="595" y="631"/>
                      <a:pt x="595" y="631"/>
                    </a:cubicBezTo>
                    <a:cubicBezTo>
                      <a:pt x="702" y="557"/>
                      <a:pt x="702" y="557"/>
                      <a:pt x="702" y="557"/>
                    </a:cubicBezTo>
                    <a:cubicBezTo>
                      <a:pt x="702" y="557"/>
                      <a:pt x="787" y="636"/>
                      <a:pt x="796" y="633"/>
                    </a:cubicBezTo>
                    <a:cubicBezTo>
                      <a:pt x="806" y="631"/>
                      <a:pt x="876" y="583"/>
                      <a:pt x="876" y="583"/>
                    </a:cubicBezTo>
                    <a:cubicBezTo>
                      <a:pt x="876" y="583"/>
                      <a:pt x="876" y="583"/>
                      <a:pt x="876" y="583"/>
                    </a:cubicBezTo>
                    <a:cubicBezTo>
                      <a:pt x="460" y="0"/>
                      <a:pt x="460" y="0"/>
                      <a:pt x="460" y="0"/>
                    </a:cubicBezTo>
                    <a:cubicBezTo>
                      <a:pt x="0" y="642"/>
                      <a:pt x="0" y="642"/>
                      <a:pt x="0" y="642"/>
                    </a:cubicBezTo>
                    <a:cubicBezTo>
                      <a:pt x="7" y="647"/>
                      <a:pt x="7" y="647"/>
                      <a:pt x="7" y="647"/>
                    </a:cubicBezTo>
                    <a:cubicBezTo>
                      <a:pt x="112" y="584"/>
                      <a:pt x="112" y="584"/>
                      <a:pt x="112" y="584"/>
                    </a:cubicBezTo>
                    <a:cubicBezTo>
                      <a:pt x="179" y="705"/>
                      <a:pt x="179" y="705"/>
                      <a:pt x="179" y="705"/>
                    </a:cubicBezTo>
                    <a:lnTo>
                      <a:pt x="332" y="5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209"/>
              <p:cNvSpPr>
                <a:spLocks/>
              </p:cNvSpPr>
              <p:nvPr/>
            </p:nvSpPr>
            <p:spPr bwMode="auto">
              <a:xfrm>
                <a:off x="6035790" y="4314100"/>
                <a:ext cx="650922" cy="906763"/>
              </a:xfrm>
              <a:custGeom>
                <a:avLst/>
                <a:gdLst>
                  <a:gd name="T0" fmla="*/ 0 w 1725"/>
                  <a:gd name="T1" fmla="*/ 2403 h 2403"/>
                  <a:gd name="T2" fmla="*/ 1725 w 1725"/>
                  <a:gd name="T3" fmla="*/ 0 h 2403"/>
                  <a:gd name="T4" fmla="*/ 1725 w 1725"/>
                  <a:gd name="T5" fmla="*/ 2403 h 2403"/>
                  <a:gd name="T6" fmla="*/ 0 w 1725"/>
                  <a:gd name="T7" fmla="*/ 2403 h 2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25" h="2403">
                    <a:moveTo>
                      <a:pt x="0" y="2403"/>
                    </a:moveTo>
                    <a:lnTo>
                      <a:pt x="1725" y="0"/>
                    </a:lnTo>
                    <a:lnTo>
                      <a:pt x="1725" y="2403"/>
                    </a:lnTo>
                    <a:lnTo>
                      <a:pt x="0" y="2403"/>
                    </a:lnTo>
                    <a:close/>
                  </a:path>
                </a:pathLst>
              </a:custGeom>
              <a:solidFill>
                <a:srgbClr val="B998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210"/>
              <p:cNvSpPr>
                <a:spLocks/>
              </p:cNvSpPr>
              <p:nvPr/>
            </p:nvSpPr>
            <p:spPr bwMode="auto">
              <a:xfrm>
                <a:off x="6276537" y="4314100"/>
                <a:ext cx="410175" cy="628659"/>
              </a:xfrm>
              <a:custGeom>
                <a:avLst/>
                <a:gdLst>
                  <a:gd name="T0" fmla="*/ 16 w 1087"/>
                  <a:gd name="T1" fmla="*/ 1529 h 1666"/>
                  <a:gd name="T2" fmla="*/ 222 w 1087"/>
                  <a:gd name="T3" fmla="*/ 1467 h 1666"/>
                  <a:gd name="T4" fmla="*/ 423 w 1087"/>
                  <a:gd name="T5" fmla="*/ 1666 h 1666"/>
                  <a:gd name="T6" fmla="*/ 785 w 1087"/>
                  <a:gd name="T7" fmla="*/ 1274 h 1666"/>
                  <a:gd name="T8" fmla="*/ 957 w 1087"/>
                  <a:gd name="T9" fmla="*/ 1612 h 1666"/>
                  <a:gd name="T10" fmla="*/ 1087 w 1087"/>
                  <a:gd name="T11" fmla="*/ 1371 h 1666"/>
                  <a:gd name="T12" fmla="*/ 1087 w 1087"/>
                  <a:gd name="T13" fmla="*/ 0 h 1666"/>
                  <a:gd name="T14" fmla="*/ 0 w 1087"/>
                  <a:gd name="T15" fmla="*/ 1517 h 1666"/>
                  <a:gd name="T16" fmla="*/ 16 w 1087"/>
                  <a:gd name="T17" fmla="*/ 1529 h 1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7" h="1666">
                    <a:moveTo>
                      <a:pt x="16" y="1529"/>
                    </a:moveTo>
                    <a:lnTo>
                      <a:pt x="222" y="1467"/>
                    </a:lnTo>
                    <a:lnTo>
                      <a:pt x="423" y="1666"/>
                    </a:lnTo>
                    <a:lnTo>
                      <a:pt x="785" y="1274"/>
                    </a:lnTo>
                    <a:lnTo>
                      <a:pt x="957" y="1612"/>
                    </a:lnTo>
                    <a:lnTo>
                      <a:pt x="1087" y="1371"/>
                    </a:lnTo>
                    <a:lnTo>
                      <a:pt x="1087" y="0"/>
                    </a:lnTo>
                    <a:lnTo>
                      <a:pt x="0" y="1517"/>
                    </a:lnTo>
                    <a:lnTo>
                      <a:pt x="16" y="1529"/>
                    </a:lnTo>
                    <a:close/>
                  </a:path>
                </a:pathLst>
              </a:custGeom>
              <a:solidFill>
                <a:srgbClr val="CDB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231" name="Group 267"/>
            <p:cNvGrpSpPr>
              <a:grpSpLocks noChangeAspect="1"/>
            </p:cNvGrpSpPr>
            <p:nvPr/>
          </p:nvGrpSpPr>
          <p:grpSpPr bwMode="auto">
            <a:xfrm>
              <a:off x="6674984" y="4230520"/>
              <a:ext cx="79681" cy="97674"/>
              <a:chOff x="2540" y="1202"/>
              <a:chExt cx="682" cy="836"/>
            </a:xfrm>
          </p:grpSpPr>
          <p:sp>
            <p:nvSpPr>
              <p:cNvPr id="1233" name="Freeform 268"/>
              <p:cNvSpPr>
                <a:spLocks/>
              </p:cNvSpPr>
              <p:nvPr/>
            </p:nvSpPr>
            <p:spPr bwMode="auto">
              <a:xfrm>
                <a:off x="2540" y="1969"/>
                <a:ext cx="174" cy="69"/>
              </a:xfrm>
              <a:custGeom>
                <a:avLst/>
                <a:gdLst>
                  <a:gd name="T0" fmla="*/ 73 w 73"/>
                  <a:gd name="T1" fmla="*/ 22 h 29"/>
                  <a:gd name="T2" fmla="*/ 66 w 73"/>
                  <a:gd name="T3" fmla="*/ 29 h 29"/>
                  <a:gd name="T4" fmla="*/ 7 w 73"/>
                  <a:gd name="T5" fmla="*/ 29 h 29"/>
                  <a:gd name="T6" fmla="*/ 0 w 73"/>
                  <a:gd name="T7" fmla="*/ 22 h 29"/>
                  <a:gd name="T8" fmla="*/ 0 w 73"/>
                  <a:gd name="T9" fmla="*/ 7 h 29"/>
                  <a:gd name="T10" fmla="*/ 7 w 73"/>
                  <a:gd name="T11" fmla="*/ 0 h 29"/>
                  <a:gd name="T12" fmla="*/ 66 w 73"/>
                  <a:gd name="T13" fmla="*/ 0 h 29"/>
                  <a:gd name="T14" fmla="*/ 73 w 73"/>
                  <a:gd name="T15" fmla="*/ 7 h 29"/>
                  <a:gd name="T16" fmla="*/ 73 w 73"/>
                  <a:gd name="T17" fmla="*/ 2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" h="29">
                    <a:moveTo>
                      <a:pt x="73" y="22"/>
                    </a:moveTo>
                    <a:cubicBezTo>
                      <a:pt x="73" y="26"/>
                      <a:pt x="70" y="29"/>
                      <a:pt x="66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3" y="29"/>
                      <a:pt x="0" y="26"/>
                      <a:pt x="0" y="2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3"/>
                      <a:pt x="73" y="7"/>
                    </a:cubicBezTo>
                    <a:cubicBezTo>
                      <a:pt x="73" y="22"/>
                      <a:pt x="73" y="22"/>
                      <a:pt x="73" y="22"/>
                    </a:cubicBezTo>
                  </a:path>
                </a:pathLst>
              </a:custGeom>
              <a:solidFill>
                <a:srgbClr val="F2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4" name="Freeform 269"/>
              <p:cNvSpPr>
                <a:spLocks/>
              </p:cNvSpPr>
              <p:nvPr/>
            </p:nvSpPr>
            <p:spPr bwMode="auto">
              <a:xfrm>
                <a:off x="2576" y="1202"/>
                <a:ext cx="100" cy="831"/>
              </a:xfrm>
              <a:custGeom>
                <a:avLst/>
                <a:gdLst>
                  <a:gd name="T0" fmla="*/ 42 w 42"/>
                  <a:gd name="T1" fmla="*/ 322 h 349"/>
                  <a:gd name="T2" fmla="*/ 21 w 42"/>
                  <a:gd name="T3" fmla="*/ 349 h 349"/>
                  <a:gd name="T4" fmla="*/ 0 w 42"/>
                  <a:gd name="T5" fmla="*/ 322 h 349"/>
                  <a:gd name="T6" fmla="*/ 0 w 42"/>
                  <a:gd name="T7" fmla="*/ 27 h 349"/>
                  <a:gd name="T8" fmla="*/ 21 w 42"/>
                  <a:gd name="T9" fmla="*/ 0 h 349"/>
                  <a:gd name="T10" fmla="*/ 42 w 42"/>
                  <a:gd name="T11" fmla="*/ 27 h 349"/>
                  <a:gd name="T12" fmla="*/ 42 w 42"/>
                  <a:gd name="T13" fmla="*/ 322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49">
                    <a:moveTo>
                      <a:pt x="42" y="322"/>
                    </a:moveTo>
                    <a:cubicBezTo>
                      <a:pt x="42" y="337"/>
                      <a:pt x="34" y="349"/>
                      <a:pt x="21" y="349"/>
                    </a:cubicBezTo>
                    <a:cubicBezTo>
                      <a:pt x="8" y="349"/>
                      <a:pt x="0" y="337"/>
                      <a:pt x="0" y="322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2"/>
                      <a:pt x="8" y="0"/>
                      <a:pt x="21" y="0"/>
                    </a:cubicBezTo>
                    <a:cubicBezTo>
                      <a:pt x="34" y="0"/>
                      <a:pt x="42" y="12"/>
                      <a:pt x="42" y="27"/>
                    </a:cubicBezTo>
                    <a:cubicBezTo>
                      <a:pt x="42" y="322"/>
                      <a:pt x="42" y="322"/>
                      <a:pt x="42" y="322"/>
                    </a:cubicBezTo>
                  </a:path>
                </a:pathLst>
              </a:custGeom>
              <a:solidFill>
                <a:srgbClr val="F2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5" name="Rectangle 270"/>
              <p:cNvSpPr>
                <a:spLocks noChangeArrowheads="1"/>
              </p:cNvSpPr>
              <p:nvPr/>
            </p:nvSpPr>
            <p:spPr bwMode="auto">
              <a:xfrm>
                <a:off x="2576" y="1957"/>
                <a:ext cx="100" cy="12"/>
              </a:xfrm>
              <a:prstGeom prst="rect">
                <a:avLst/>
              </a:pr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6" name="Rectangle 271"/>
              <p:cNvSpPr>
                <a:spLocks noChangeArrowheads="1"/>
              </p:cNvSpPr>
              <p:nvPr/>
            </p:nvSpPr>
            <p:spPr bwMode="auto">
              <a:xfrm>
                <a:off x="2576" y="1957"/>
                <a:ext cx="100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7" name="Freeform 272"/>
              <p:cNvSpPr>
                <a:spLocks/>
              </p:cNvSpPr>
              <p:nvPr/>
            </p:nvSpPr>
            <p:spPr bwMode="auto">
              <a:xfrm>
                <a:off x="2626" y="1969"/>
                <a:ext cx="88" cy="69"/>
              </a:xfrm>
              <a:custGeom>
                <a:avLst/>
                <a:gdLst>
                  <a:gd name="T0" fmla="*/ 30 w 37"/>
                  <a:gd name="T1" fmla="*/ 0 h 29"/>
                  <a:gd name="T2" fmla="*/ 21 w 37"/>
                  <a:gd name="T3" fmla="*/ 0 h 29"/>
                  <a:gd name="T4" fmla="*/ 0 w 37"/>
                  <a:gd name="T5" fmla="*/ 27 h 29"/>
                  <a:gd name="T6" fmla="*/ 0 w 37"/>
                  <a:gd name="T7" fmla="*/ 29 h 29"/>
                  <a:gd name="T8" fmla="*/ 30 w 37"/>
                  <a:gd name="T9" fmla="*/ 29 h 29"/>
                  <a:gd name="T10" fmla="*/ 37 w 37"/>
                  <a:gd name="T11" fmla="*/ 22 h 29"/>
                  <a:gd name="T12" fmla="*/ 37 w 37"/>
                  <a:gd name="T13" fmla="*/ 7 h 29"/>
                  <a:gd name="T14" fmla="*/ 30 w 37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29">
                    <a:moveTo>
                      <a:pt x="30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15"/>
                      <a:pt x="13" y="27"/>
                      <a:pt x="0" y="2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4" y="29"/>
                      <a:pt x="37" y="26"/>
                      <a:pt x="37" y="22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3"/>
                      <a:pt x="34" y="0"/>
                      <a:pt x="30" y="0"/>
                    </a:cubicBezTo>
                  </a:path>
                </a:pathLst>
              </a:custGeom>
              <a:solidFill>
                <a:srgbClr val="C7CA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8" name="Freeform 273"/>
              <p:cNvSpPr>
                <a:spLocks noEditPoints="1"/>
              </p:cNvSpPr>
              <p:nvPr/>
            </p:nvSpPr>
            <p:spPr bwMode="auto">
              <a:xfrm>
                <a:off x="2626" y="1202"/>
                <a:ext cx="50" cy="831"/>
              </a:xfrm>
              <a:custGeom>
                <a:avLst/>
                <a:gdLst>
                  <a:gd name="T0" fmla="*/ 21 w 21"/>
                  <a:gd name="T1" fmla="*/ 322 h 349"/>
                  <a:gd name="T2" fmla="*/ 0 w 21"/>
                  <a:gd name="T3" fmla="*/ 322 h 349"/>
                  <a:gd name="T4" fmla="*/ 0 w 21"/>
                  <a:gd name="T5" fmla="*/ 349 h 349"/>
                  <a:gd name="T6" fmla="*/ 21 w 21"/>
                  <a:gd name="T7" fmla="*/ 322 h 349"/>
                  <a:gd name="T8" fmla="*/ 21 w 21"/>
                  <a:gd name="T9" fmla="*/ 322 h 349"/>
                  <a:gd name="T10" fmla="*/ 0 w 21"/>
                  <a:gd name="T11" fmla="*/ 0 h 349"/>
                  <a:gd name="T12" fmla="*/ 0 w 21"/>
                  <a:gd name="T13" fmla="*/ 317 h 349"/>
                  <a:gd name="T14" fmla="*/ 21 w 21"/>
                  <a:gd name="T15" fmla="*/ 317 h 349"/>
                  <a:gd name="T16" fmla="*/ 21 w 21"/>
                  <a:gd name="T17" fmla="*/ 27 h 349"/>
                  <a:gd name="T18" fmla="*/ 0 w 21"/>
                  <a:gd name="T19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349">
                    <a:moveTo>
                      <a:pt x="21" y="322"/>
                    </a:moveTo>
                    <a:cubicBezTo>
                      <a:pt x="0" y="322"/>
                      <a:pt x="0" y="322"/>
                      <a:pt x="0" y="322"/>
                    </a:cubicBezTo>
                    <a:cubicBezTo>
                      <a:pt x="0" y="349"/>
                      <a:pt x="0" y="349"/>
                      <a:pt x="0" y="349"/>
                    </a:cubicBezTo>
                    <a:cubicBezTo>
                      <a:pt x="13" y="349"/>
                      <a:pt x="21" y="337"/>
                      <a:pt x="21" y="322"/>
                    </a:cubicBezTo>
                    <a:cubicBezTo>
                      <a:pt x="21" y="322"/>
                      <a:pt x="21" y="322"/>
                      <a:pt x="21" y="322"/>
                    </a:cubicBezTo>
                    <a:moveTo>
                      <a:pt x="0" y="0"/>
                    </a:moveTo>
                    <a:cubicBezTo>
                      <a:pt x="0" y="317"/>
                      <a:pt x="0" y="317"/>
                      <a:pt x="0" y="317"/>
                    </a:cubicBezTo>
                    <a:cubicBezTo>
                      <a:pt x="21" y="317"/>
                      <a:pt x="21" y="317"/>
                      <a:pt x="21" y="31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12"/>
                      <a:pt x="13" y="0"/>
                      <a:pt x="0" y="0"/>
                    </a:cubicBezTo>
                  </a:path>
                </a:pathLst>
              </a:custGeom>
              <a:solidFill>
                <a:srgbClr val="C7CA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9" name="Freeform 274"/>
              <p:cNvSpPr>
                <a:spLocks/>
              </p:cNvSpPr>
              <p:nvPr/>
            </p:nvSpPr>
            <p:spPr bwMode="auto">
              <a:xfrm>
                <a:off x="2626" y="1957"/>
                <a:ext cx="50" cy="12"/>
              </a:xfrm>
              <a:custGeom>
                <a:avLst/>
                <a:gdLst>
                  <a:gd name="T0" fmla="*/ 50 w 50"/>
                  <a:gd name="T1" fmla="*/ 0 h 12"/>
                  <a:gd name="T2" fmla="*/ 50 w 50"/>
                  <a:gd name="T3" fmla="*/ 0 h 12"/>
                  <a:gd name="T4" fmla="*/ 0 w 50"/>
                  <a:gd name="T5" fmla="*/ 0 h 12"/>
                  <a:gd name="T6" fmla="*/ 0 w 50"/>
                  <a:gd name="T7" fmla="*/ 12 h 12"/>
                  <a:gd name="T8" fmla="*/ 50 w 50"/>
                  <a:gd name="T9" fmla="*/ 12 h 12"/>
                  <a:gd name="T10" fmla="*/ 50 w 5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2">
                    <a:moveTo>
                      <a:pt x="50" y="0"/>
                    </a:moveTo>
                    <a:lnTo>
                      <a:pt x="5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50" y="12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7E7F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0" name="Freeform 275"/>
              <p:cNvSpPr>
                <a:spLocks/>
              </p:cNvSpPr>
              <p:nvPr/>
            </p:nvSpPr>
            <p:spPr bwMode="auto">
              <a:xfrm>
                <a:off x="2626" y="1957"/>
                <a:ext cx="50" cy="12"/>
              </a:xfrm>
              <a:custGeom>
                <a:avLst/>
                <a:gdLst>
                  <a:gd name="T0" fmla="*/ 50 w 50"/>
                  <a:gd name="T1" fmla="*/ 0 h 12"/>
                  <a:gd name="T2" fmla="*/ 50 w 50"/>
                  <a:gd name="T3" fmla="*/ 0 h 12"/>
                  <a:gd name="T4" fmla="*/ 0 w 50"/>
                  <a:gd name="T5" fmla="*/ 0 h 12"/>
                  <a:gd name="T6" fmla="*/ 0 w 50"/>
                  <a:gd name="T7" fmla="*/ 12 h 12"/>
                  <a:gd name="T8" fmla="*/ 50 w 50"/>
                  <a:gd name="T9" fmla="*/ 12 h 12"/>
                  <a:gd name="T10" fmla="*/ 50 w 5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12">
                    <a:moveTo>
                      <a:pt x="50" y="0"/>
                    </a:moveTo>
                    <a:lnTo>
                      <a:pt x="5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50" y="12"/>
                    </a:lnTo>
                    <a:lnTo>
                      <a:pt x="5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1" name="Freeform 276"/>
              <p:cNvSpPr>
                <a:spLocks/>
              </p:cNvSpPr>
              <p:nvPr/>
            </p:nvSpPr>
            <p:spPr bwMode="auto">
              <a:xfrm>
                <a:off x="2671" y="1257"/>
                <a:ext cx="551" cy="414"/>
              </a:xfrm>
              <a:custGeom>
                <a:avLst/>
                <a:gdLst>
                  <a:gd name="T0" fmla="*/ 437 w 551"/>
                  <a:gd name="T1" fmla="*/ 214 h 414"/>
                  <a:gd name="T2" fmla="*/ 475 w 551"/>
                  <a:gd name="T3" fmla="*/ 138 h 414"/>
                  <a:gd name="T4" fmla="*/ 551 w 551"/>
                  <a:gd name="T5" fmla="*/ 0 h 414"/>
                  <a:gd name="T6" fmla="*/ 0 w 551"/>
                  <a:gd name="T7" fmla="*/ 0 h 414"/>
                  <a:gd name="T8" fmla="*/ 0 w 551"/>
                  <a:gd name="T9" fmla="*/ 145 h 414"/>
                  <a:gd name="T10" fmla="*/ 0 w 551"/>
                  <a:gd name="T11" fmla="*/ 283 h 414"/>
                  <a:gd name="T12" fmla="*/ 0 w 551"/>
                  <a:gd name="T13" fmla="*/ 414 h 414"/>
                  <a:gd name="T14" fmla="*/ 551 w 551"/>
                  <a:gd name="T15" fmla="*/ 414 h 414"/>
                  <a:gd name="T16" fmla="*/ 475 w 551"/>
                  <a:gd name="T17" fmla="*/ 283 h 414"/>
                  <a:gd name="T18" fmla="*/ 437 w 551"/>
                  <a:gd name="T19" fmla="*/ 214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1" h="414">
                    <a:moveTo>
                      <a:pt x="437" y="214"/>
                    </a:moveTo>
                    <a:lnTo>
                      <a:pt x="475" y="138"/>
                    </a:lnTo>
                    <a:lnTo>
                      <a:pt x="551" y="0"/>
                    </a:lnTo>
                    <a:lnTo>
                      <a:pt x="0" y="0"/>
                    </a:lnTo>
                    <a:lnTo>
                      <a:pt x="0" y="145"/>
                    </a:lnTo>
                    <a:lnTo>
                      <a:pt x="0" y="283"/>
                    </a:lnTo>
                    <a:lnTo>
                      <a:pt x="0" y="414"/>
                    </a:lnTo>
                    <a:lnTo>
                      <a:pt x="551" y="414"/>
                    </a:lnTo>
                    <a:lnTo>
                      <a:pt x="475" y="283"/>
                    </a:lnTo>
                    <a:lnTo>
                      <a:pt x="437" y="214"/>
                    </a:lnTo>
                    <a:close/>
                  </a:path>
                </a:pathLst>
              </a:custGeom>
              <a:solidFill>
                <a:srgbClr val="CE41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 flipH="1">
            <a:off x="7864720" y="4618793"/>
            <a:ext cx="822238" cy="545642"/>
            <a:chOff x="6120316" y="4686918"/>
            <a:chExt cx="822238" cy="545642"/>
          </a:xfrm>
        </p:grpSpPr>
        <p:sp>
          <p:nvSpPr>
            <p:cNvPr id="11" name="Freeform 211"/>
            <p:cNvSpPr>
              <a:spLocks/>
            </p:cNvSpPr>
            <p:nvPr/>
          </p:nvSpPr>
          <p:spPr bwMode="auto">
            <a:xfrm>
              <a:off x="6120316" y="4686918"/>
              <a:ext cx="822238" cy="545642"/>
            </a:xfrm>
            <a:custGeom>
              <a:avLst/>
              <a:gdLst>
                <a:gd name="T0" fmla="*/ 0 w 2179"/>
                <a:gd name="T1" fmla="*/ 1446 h 1446"/>
                <a:gd name="T2" fmla="*/ 1092 w 2179"/>
                <a:gd name="T3" fmla="*/ 0 h 1446"/>
                <a:gd name="T4" fmla="*/ 2179 w 2179"/>
                <a:gd name="T5" fmla="*/ 1446 h 1446"/>
                <a:gd name="T6" fmla="*/ 0 w 2179"/>
                <a:gd name="T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9" h="1446">
                  <a:moveTo>
                    <a:pt x="0" y="1446"/>
                  </a:moveTo>
                  <a:lnTo>
                    <a:pt x="1092" y="0"/>
                  </a:lnTo>
                  <a:lnTo>
                    <a:pt x="2179" y="1446"/>
                  </a:lnTo>
                  <a:lnTo>
                    <a:pt x="0" y="1446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14"/>
            <p:cNvSpPr>
              <a:spLocks/>
            </p:cNvSpPr>
            <p:nvPr/>
          </p:nvSpPr>
          <p:spPr bwMode="auto">
            <a:xfrm>
              <a:off x="6120316" y="4686918"/>
              <a:ext cx="412062" cy="545642"/>
            </a:xfrm>
            <a:custGeom>
              <a:avLst/>
              <a:gdLst>
                <a:gd name="T0" fmla="*/ 0 w 1092"/>
                <a:gd name="T1" fmla="*/ 1446 h 1446"/>
                <a:gd name="T2" fmla="*/ 1092 w 1092"/>
                <a:gd name="T3" fmla="*/ 0 h 1446"/>
                <a:gd name="T4" fmla="*/ 1092 w 1092"/>
                <a:gd name="T5" fmla="*/ 1446 h 1446"/>
                <a:gd name="T6" fmla="*/ 0 w 1092"/>
                <a:gd name="T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2" h="1446">
                  <a:moveTo>
                    <a:pt x="0" y="1446"/>
                  </a:moveTo>
                  <a:lnTo>
                    <a:pt x="1092" y="0"/>
                  </a:lnTo>
                  <a:lnTo>
                    <a:pt x="1092" y="1446"/>
                  </a:lnTo>
                  <a:lnTo>
                    <a:pt x="0" y="1446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15"/>
            <p:cNvSpPr>
              <a:spLocks/>
            </p:cNvSpPr>
            <p:nvPr/>
          </p:nvSpPr>
          <p:spPr bwMode="auto">
            <a:xfrm>
              <a:off x="6302196" y="4686918"/>
              <a:ext cx="458476" cy="358479"/>
            </a:xfrm>
            <a:custGeom>
              <a:avLst/>
              <a:gdLst>
                <a:gd name="T0" fmla="*/ 89 w 514"/>
                <a:gd name="T1" fmla="*/ 344 h 402"/>
                <a:gd name="T2" fmla="*/ 134 w 514"/>
                <a:gd name="T3" fmla="*/ 378 h 402"/>
                <a:gd name="T4" fmla="*/ 187 w 514"/>
                <a:gd name="T5" fmla="*/ 340 h 402"/>
                <a:gd name="T6" fmla="*/ 219 w 514"/>
                <a:gd name="T7" fmla="*/ 387 h 402"/>
                <a:gd name="T8" fmla="*/ 259 w 514"/>
                <a:gd name="T9" fmla="*/ 350 h 402"/>
                <a:gd name="T10" fmla="*/ 292 w 514"/>
                <a:gd name="T11" fmla="*/ 375 h 402"/>
                <a:gd name="T12" fmla="*/ 325 w 514"/>
                <a:gd name="T13" fmla="*/ 350 h 402"/>
                <a:gd name="T14" fmla="*/ 385 w 514"/>
                <a:gd name="T15" fmla="*/ 401 h 402"/>
                <a:gd name="T16" fmla="*/ 429 w 514"/>
                <a:gd name="T17" fmla="*/ 351 h 402"/>
                <a:gd name="T18" fmla="*/ 469 w 514"/>
                <a:gd name="T19" fmla="*/ 373 h 402"/>
                <a:gd name="T20" fmla="*/ 514 w 514"/>
                <a:gd name="T21" fmla="*/ 340 h 402"/>
                <a:gd name="T22" fmla="*/ 258 w 514"/>
                <a:gd name="T23" fmla="*/ 0 h 402"/>
                <a:gd name="T24" fmla="*/ 0 w 514"/>
                <a:gd name="T25" fmla="*/ 342 h 402"/>
                <a:gd name="T26" fmla="*/ 42 w 514"/>
                <a:gd name="T27" fmla="*/ 371 h 402"/>
                <a:gd name="T28" fmla="*/ 89 w 514"/>
                <a:gd name="T29" fmla="*/ 344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4" h="402">
                  <a:moveTo>
                    <a:pt x="89" y="344"/>
                  </a:moveTo>
                  <a:cubicBezTo>
                    <a:pt x="134" y="378"/>
                    <a:pt x="134" y="378"/>
                    <a:pt x="134" y="378"/>
                  </a:cubicBezTo>
                  <a:cubicBezTo>
                    <a:pt x="187" y="340"/>
                    <a:pt x="187" y="340"/>
                    <a:pt x="187" y="340"/>
                  </a:cubicBezTo>
                  <a:cubicBezTo>
                    <a:pt x="219" y="387"/>
                    <a:pt x="219" y="387"/>
                    <a:pt x="219" y="387"/>
                  </a:cubicBezTo>
                  <a:cubicBezTo>
                    <a:pt x="259" y="350"/>
                    <a:pt x="259" y="350"/>
                    <a:pt x="259" y="350"/>
                  </a:cubicBezTo>
                  <a:cubicBezTo>
                    <a:pt x="292" y="375"/>
                    <a:pt x="292" y="375"/>
                    <a:pt x="292" y="375"/>
                  </a:cubicBezTo>
                  <a:cubicBezTo>
                    <a:pt x="325" y="350"/>
                    <a:pt x="325" y="350"/>
                    <a:pt x="325" y="350"/>
                  </a:cubicBezTo>
                  <a:cubicBezTo>
                    <a:pt x="325" y="350"/>
                    <a:pt x="381" y="402"/>
                    <a:pt x="385" y="401"/>
                  </a:cubicBezTo>
                  <a:cubicBezTo>
                    <a:pt x="390" y="400"/>
                    <a:pt x="429" y="351"/>
                    <a:pt x="429" y="351"/>
                  </a:cubicBezTo>
                  <a:cubicBezTo>
                    <a:pt x="469" y="373"/>
                    <a:pt x="469" y="373"/>
                    <a:pt x="469" y="373"/>
                  </a:cubicBezTo>
                  <a:cubicBezTo>
                    <a:pt x="514" y="340"/>
                    <a:pt x="514" y="340"/>
                    <a:pt x="514" y="340"/>
                  </a:cubicBezTo>
                  <a:cubicBezTo>
                    <a:pt x="258" y="0"/>
                    <a:pt x="258" y="0"/>
                    <a:pt x="258" y="0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42" y="371"/>
                    <a:pt x="42" y="371"/>
                    <a:pt x="42" y="371"/>
                  </a:cubicBezTo>
                  <a:lnTo>
                    <a:pt x="89" y="3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16"/>
            <p:cNvSpPr>
              <a:spLocks/>
            </p:cNvSpPr>
            <p:nvPr/>
          </p:nvSpPr>
          <p:spPr bwMode="auto">
            <a:xfrm>
              <a:off x="6302196" y="4686918"/>
              <a:ext cx="230181" cy="344894"/>
            </a:xfrm>
            <a:custGeom>
              <a:avLst/>
              <a:gdLst>
                <a:gd name="T0" fmla="*/ 100 w 610"/>
                <a:gd name="T1" fmla="*/ 876 h 914"/>
                <a:gd name="T2" fmla="*/ 211 w 610"/>
                <a:gd name="T3" fmla="*/ 813 h 914"/>
                <a:gd name="T4" fmla="*/ 317 w 610"/>
                <a:gd name="T5" fmla="*/ 893 h 914"/>
                <a:gd name="T6" fmla="*/ 442 w 610"/>
                <a:gd name="T7" fmla="*/ 803 h 914"/>
                <a:gd name="T8" fmla="*/ 518 w 610"/>
                <a:gd name="T9" fmla="*/ 914 h 914"/>
                <a:gd name="T10" fmla="*/ 610 w 610"/>
                <a:gd name="T11" fmla="*/ 832 h 914"/>
                <a:gd name="T12" fmla="*/ 610 w 610"/>
                <a:gd name="T13" fmla="*/ 0 h 914"/>
                <a:gd name="T14" fmla="*/ 0 w 610"/>
                <a:gd name="T15" fmla="*/ 808 h 914"/>
                <a:gd name="T16" fmla="*/ 100 w 610"/>
                <a:gd name="T17" fmla="*/ 876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0" h="914">
                  <a:moveTo>
                    <a:pt x="100" y="876"/>
                  </a:moveTo>
                  <a:lnTo>
                    <a:pt x="211" y="813"/>
                  </a:lnTo>
                  <a:lnTo>
                    <a:pt x="317" y="893"/>
                  </a:lnTo>
                  <a:lnTo>
                    <a:pt x="442" y="803"/>
                  </a:lnTo>
                  <a:lnTo>
                    <a:pt x="518" y="914"/>
                  </a:lnTo>
                  <a:lnTo>
                    <a:pt x="610" y="832"/>
                  </a:lnTo>
                  <a:lnTo>
                    <a:pt x="610" y="0"/>
                  </a:lnTo>
                  <a:lnTo>
                    <a:pt x="0" y="808"/>
                  </a:lnTo>
                  <a:lnTo>
                    <a:pt x="100" y="876"/>
                  </a:lnTo>
                  <a:close/>
                </a:path>
              </a:pathLst>
            </a:custGeom>
            <a:solidFill>
              <a:srgbClr val="D5CC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 flipH="1">
            <a:off x="7362094" y="5006238"/>
            <a:ext cx="634320" cy="135468"/>
            <a:chOff x="932225" y="4904574"/>
            <a:chExt cx="634320" cy="135468"/>
          </a:xfrm>
        </p:grpSpPr>
        <p:sp>
          <p:nvSpPr>
            <p:cNvPr id="27" name="Freeform 227"/>
            <p:cNvSpPr>
              <a:spLocks/>
            </p:cNvSpPr>
            <p:nvPr/>
          </p:nvSpPr>
          <p:spPr bwMode="auto">
            <a:xfrm>
              <a:off x="1434473" y="4953629"/>
              <a:ext cx="54338" cy="86412"/>
            </a:xfrm>
            <a:custGeom>
              <a:avLst/>
              <a:gdLst>
                <a:gd name="T0" fmla="*/ 0 w 144"/>
                <a:gd name="T1" fmla="*/ 229 h 229"/>
                <a:gd name="T2" fmla="*/ 73 w 144"/>
                <a:gd name="T3" fmla="*/ 0 h 229"/>
                <a:gd name="T4" fmla="*/ 144 w 144"/>
                <a:gd name="T5" fmla="*/ 229 h 229"/>
                <a:gd name="T6" fmla="*/ 0 w 144"/>
                <a:gd name="T7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229">
                  <a:moveTo>
                    <a:pt x="0" y="229"/>
                  </a:moveTo>
                  <a:lnTo>
                    <a:pt x="73" y="0"/>
                  </a:lnTo>
                  <a:lnTo>
                    <a:pt x="144" y="229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28"/>
            <p:cNvSpPr>
              <a:spLocks/>
            </p:cNvSpPr>
            <p:nvPr/>
          </p:nvSpPr>
          <p:spPr bwMode="auto">
            <a:xfrm>
              <a:off x="1480887" y="4904574"/>
              <a:ext cx="85658" cy="135468"/>
            </a:xfrm>
            <a:custGeom>
              <a:avLst/>
              <a:gdLst>
                <a:gd name="T0" fmla="*/ 0 w 227"/>
                <a:gd name="T1" fmla="*/ 359 h 359"/>
                <a:gd name="T2" fmla="*/ 113 w 227"/>
                <a:gd name="T3" fmla="*/ 0 h 359"/>
                <a:gd name="T4" fmla="*/ 227 w 227"/>
                <a:gd name="T5" fmla="*/ 359 h 359"/>
                <a:gd name="T6" fmla="*/ 0 w 227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359">
                  <a:moveTo>
                    <a:pt x="0" y="359"/>
                  </a:moveTo>
                  <a:lnTo>
                    <a:pt x="113" y="0"/>
                  </a:lnTo>
                  <a:lnTo>
                    <a:pt x="227" y="359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34"/>
            <p:cNvSpPr>
              <a:spLocks/>
            </p:cNvSpPr>
            <p:nvPr/>
          </p:nvSpPr>
          <p:spPr bwMode="auto">
            <a:xfrm>
              <a:off x="932225" y="4920799"/>
              <a:ext cx="73960" cy="117355"/>
            </a:xfrm>
            <a:custGeom>
              <a:avLst/>
              <a:gdLst>
                <a:gd name="T0" fmla="*/ 0 w 196"/>
                <a:gd name="T1" fmla="*/ 311 h 311"/>
                <a:gd name="T2" fmla="*/ 99 w 196"/>
                <a:gd name="T3" fmla="*/ 0 h 311"/>
                <a:gd name="T4" fmla="*/ 196 w 196"/>
                <a:gd name="T5" fmla="*/ 311 h 311"/>
                <a:gd name="T6" fmla="*/ 0 w 196"/>
                <a:gd name="T7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311">
                  <a:moveTo>
                    <a:pt x="0" y="311"/>
                  </a:moveTo>
                  <a:lnTo>
                    <a:pt x="99" y="0"/>
                  </a:lnTo>
                  <a:lnTo>
                    <a:pt x="196" y="311"/>
                  </a:lnTo>
                  <a:lnTo>
                    <a:pt x="0" y="311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35"/>
            <p:cNvSpPr>
              <a:spLocks/>
            </p:cNvSpPr>
            <p:nvPr/>
          </p:nvSpPr>
          <p:spPr bwMode="auto">
            <a:xfrm>
              <a:off x="1238253" y="4960798"/>
              <a:ext cx="49055" cy="77356"/>
            </a:xfrm>
            <a:custGeom>
              <a:avLst/>
              <a:gdLst>
                <a:gd name="T0" fmla="*/ 0 w 130"/>
                <a:gd name="T1" fmla="*/ 205 h 205"/>
                <a:gd name="T2" fmla="*/ 64 w 130"/>
                <a:gd name="T3" fmla="*/ 0 h 205"/>
                <a:gd name="T4" fmla="*/ 130 w 130"/>
                <a:gd name="T5" fmla="*/ 205 h 205"/>
                <a:gd name="T6" fmla="*/ 0 w 130"/>
                <a:gd name="T7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205">
                  <a:moveTo>
                    <a:pt x="0" y="205"/>
                  </a:moveTo>
                  <a:lnTo>
                    <a:pt x="64" y="0"/>
                  </a:lnTo>
                  <a:lnTo>
                    <a:pt x="130" y="205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36"/>
            <p:cNvSpPr>
              <a:spLocks/>
            </p:cNvSpPr>
            <p:nvPr/>
          </p:nvSpPr>
          <p:spPr bwMode="auto">
            <a:xfrm>
              <a:off x="1175614" y="4985703"/>
              <a:ext cx="33206" cy="52451"/>
            </a:xfrm>
            <a:custGeom>
              <a:avLst/>
              <a:gdLst>
                <a:gd name="T0" fmla="*/ 0 w 88"/>
                <a:gd name="T1" fmla="*/ 139 h 139"/>
                <a:gd name="T2" fmla="*/ 45 w 88"/>
                <a:gd name="T3" fmla="*/ 0 h 139"/>
                <a:gd name="T4" fmla="*/ 88 w 88"/>
                <a:gd name="T5" fmla="*/ 139 h 139"/>
                <a:gd name="T6" fmla="*/ 0 w 88"/>
                <a:gd name="T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39">
                  <a:moveTo>
                    <a:pt x="0" y="139"/>
                  </a:moveTo>
                  <a:lnTo>
                    <a:pt x="45" y="0"/>
                  </a:lnTo>
                  <a:lnTo>
                    <a:pt x="88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1" name="组合 340"/>
          <p:cNvGrpSpPr/>
          <p:nvPr/>
        </p:nvGrpSpPr>
        <p:grpSpPr>
          <a:xfrm flipH="1">
            <a:off x="6217603" y="4887111"/>
            <a:ext cx="567553" cy="263483"/>
            <a:chOff x="5326379" y="4620128"/>
            <a:chExt cx="1298071" cy="602622"/>
          </a:xfrm>
        </p:grpSpPr>
        <p:sp>
          <p:nvSpPr>
            <p:cNvPr id="342" name="Freeform 186"/>
            <p:cNvSpPr>
              <a:spLocks/>
            </p:cNvSpPr>
            <p:nvPr/>
          </p:nvSpPr>
          <p:spPr bwMode="auto">
            <a:xfrm>
              <a:off x="5326379" y="4620128"/>
              <a:ext cx="1298071" cy="602622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187"/>
            <p:cNvSpPr>
              <a:spLocks/>
            </p:cNvSpPr>
            <p:nvPr/>
          </p:nvSpPr>
          <p:spPr bwMode="auto">
            <a:xfrm>
              <a:off x="5566371" y="4620128"/>
              <a:ext cx="781484" cy="418100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188"/>
            <p:cNvSpPr>
              <a:spLocks/>
            </p:cNvSpPr>
            <p:nvPr/>
          </p:nvSpPr>
          <p:spPr bwMode="auto">
            <a:xfrm>
              <a:off x="5326379" y="4620128"/>
              <a:ext cx="650545" cy="602622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189"/>
            <p:cNvSpPr>
              <a:spLocks/>
            </p:cNvSpPr>
            <p:nvPr/>
          </p:nvSpPr>
          <p:spPr bwMode="auto">
            <a:xfrm>
              <a:off x="5566371" y="4620128"/>
              <a:ext cx="410553" cy="40451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87" name="Freeform 185"/>
          <p:cNvSpPr>
            <a:spLocks/>
          </p:cNvSpPr>
          <p:nvPr/>
        </p:nvSpPr>
        <p:spPr bwMode="auto">
          <a:xfrm flipH="1">
            <a:off x="1328704" y="4783185"/>
            <a:ext cx="296440" cy="135078"/>
          </a:xfrm>
          <a:custGeom>
            <a:avLst/>
            <a:gdLst>
              <a:gd name="T0" fmla="*/ 385 w 406"/>
              <a:gd name="T1" fmla="*/ 0 h 185"/>
              <a:gd name="T2" fmla="*/ 2 w 406"/>
              <a:gd name="T3" fmla="*/ 95 h 185"/>
              <a:gd name="T4" fmla="*/ 35 w 406"/>
              <a:gd name="T5" fmla="*/ 130 h 185"/>
              <a:gd name="T6" fmla="*/ 0 w 406"/>
              <a:gd name="T7" fmla="*/ 185 h 185"/>
              <a:gd name="T8" fmla="*/ 406 w 406"/>
              <a:gd name="T9" fmla="*/ 83 h 185"/>
              <a:gd name="T10" fmla="*/ 385 w 406"/>
              <a:gd name="T11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6" h="185">
                <a:moveTo>
                  <a:pt x="385" y="0"/>
                </a:moveTo>
                <a:lnTo>
                  <a:pt x="2" y="95"/>
                </a:lnTo>
                <a:lnTo>
                  <a:pt x="35" y="130"/>
                </a:lnTo>
                <a:lnTo>
                  <a:pt x="0" y="185"/>
                </a:lnTo>
                <a:lnTo>
                  <a:pt x="406" y="83"/>
                </a:lnTo>
                <a:lnTo>
                  <a:pt x="38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 flipH="1">
            <a:off x="24779" y="4911576"/>
            <a:ext cx="500306" cy="239016"/>
            <a:chOff x="7728565" y="4987286"/>
            <a:chExt cx="754315" cy="360366"/>
          </a:xfrm>
        </p:grpSpPr>
        <p:sp>
          <p:nvSpPr>
            <p:cNvPr id="1192" name="Freeform 190"/>
            <p:cNvSpPr>
              <a:spLocks/>
            </p:cNvSpPr>
            <p:nvPr/>
          </p:nvSpPr>
          <p:spPr bwMode="auto">
            <a:xfrm>
              <a:off x="7728565" y="4987286"/>
              <a:ext cx="754315" cy="360366"/>
            </a:xfrm>
            <a:custGeom>
              <a:avLst/>
              <a:gdLst>
                <a:gd name="T0" fmla="*/ 0 w 1999"/>
                <a:gd name="T1" fmla="*/ 955 h 955"/>
                <a:gd name="T2" fmla="*/ 1002 w 1999"/>
                <a:gd name="T3" fmla="*/ 0 h 955"/>
                <a:gd name="T4" fmla="*/ 1999 w 1999"/>
                <a:gd name="T5" fmla="*/ 955 h 955"/>
                <a:gd name="T6" fmla="*/ 0 w 1999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9" h="955">
                  <a:moveTo>
                    <a:pt x="0" y="955"/>
                  </a:moveTo>
                  <a:lnTo>
                    <a:pt x="1002" y="0"/>
                  </a:lnTo>
                  <a:lnTo>
                    <a:pt x="1999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3" name="Freeform 191"/>
            <p:cNvSpPr>
              <a:spLocks/>
            </p:cNvSpPr>
            <p:nvPr/>
          </p:nvSpPr>
          <p:spPr bwMode="auto">
            <a:xfrm>
              <a:off x="7728565" y="4987286"/>
              <a:ext cx="378101" cy="360366"/>
            </a:xfrm>
            <a:custGeom>
              <a:avLst/>
              <a:gdLst>
                <a:gd name="T0" fmla="*/ 0 w 1002"/>
                <a:gd name="T1" fmla="*/ 955 h 955"/>
                <a:gd name="T2" fmla="*/ 1002 w 1002"/>
                <a:gd name="T3" fmla="*/ 0 h 955"/>
                <a:gd name="T4" fmla="*/ 1002 w 1002"/>
                <a:gd name="T5" fmla="*/ 955 h 955"/>
                <a:gd name="T6" fmla="*/ 0 w 1002"/>
                <a:gd name="T7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2" h="955">
                  <a:moveTo>
                    <a:pt x="0" y="955"/>
                  </a:moveTo>
                  <a:lnTo>
                    <a:pt x="1002" y="0"/>
                  </a:lnTo>
                  <a:lnTo>
                    <a:pt x="1002" y="955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02" name="Freeform 200"/>
          <p:cNvSpPr>
            <a:spLocks/>
          </p:cNvSpPr>
          <p:nvPr/>
        </p:nvSpPr>
        <p:spPr bwMode="auto">
          <a:xfrm flipH="1">
            <a:off x="487224" y="4950724"/>
            <a:ext cx="252033" cy="203550"/>
          </a:xfrm>
          <a:custGeom>
            <a:avLst/>
            <a:gdLst>
              <a:gd name="T0" fmla="*/ 0 w 1258"/>
              <a:gd name="T1" fmla="*/ 1016 h 1016"/>
              <a:gd name="T2" fmla="*/ 631 w 1258"/>
              <a:gd name="T3" fmla="*/ 0 h 1016"/>
              <a:gd name="T4" fmla="*/ 1258 w 1258"/>
              <a:gd name="T5" fmla="*/ 1016 h 1016"/>
              <a:gd name="T6" fmla="*/ 0 w 1258"/>
              <a:gd name="T7" fmla="*/ 1016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8" h="1016">
                <a:moveTo>
                  <a:pt x="0" y="1016"/>
                </a:moveTo>
                <a:lnTo>
                  <a:pt x="631" y="0"/>
                </a:lnTo>
                <a:lnTo>
                  <a:pt x="1258" y="1016"/>
                </a:lnTo>
                <a:lnTo>
                  <a:pt x="0" y="1016"/>
                </a:lnTo>
                <a:close/>
              </a:path>
            </a:pathLst>
          </a:custGeom>
          <a:solidFill>
            <a:srgbClr val="C4A9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 flipH="1">
            <a:off x="881175" y="4773266"/>
            <a:ext cx="474324" cy="383384"/>
            <a:chOff x="7357634" y="4834084"/>
            <a:chExt cx="474324" cy="383384"/>
          </a:xfrm>
        </p:grpSpPr>
        <p:sp>
          <p:nvSpPr>
            <p:cNvPr id="1203" name="Freeform 201"/>
            <p:cNvSpPr>
              <a:spLocks/>
            </p:cNvSpPr>
            <p:nvPr/>
          </p:nvSpPr>
          <p:spPr bwMode="auto">
            <a:xfrm>
              <a:off x="7357634" y="4834084"/>
              <a:ext cx="474324" cy="383384"/>
            </a:xfrm>
            <a:custGeom>
              <a:avLst/>
              <a:gdLst>
                <a:gd name="T0" fmla="*/ 0 w 1257"/>
                <a:gd name="T1" fmla="*/ 1016 h 1016"/>
                <a:gd name="T2" fmla="*/ 631 w 1257"/>
                <a:gd name="T3" fmla="*/ 0 h 1016"/>
                <a:gd name="T4" fmla="*/ 1257 w 1257"/>
                <a:gd name="T5" fmla="*/ 1016 h 1016"/>
                <a:gd name="T6" fmla="*/ 0 w 1257"/>
                <a:gd name="T7" fmla="*/ 1016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7" h="1016">
                  <a:moveTo>
                    <a:pt x="0" y="1016"/>
                  </a:moveTo>
                  <a:lnTo>
                    <a:pt x="631" y="0"/>
                  </a:lnTo>
                  <a:lnTo>
                    <a:pt x="1257" y="1016"/>
                  </a:lnTo>
                  <a:lnTo>
                    <a:pt x="0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Freeform 202"/>
            <p:cNvSpPr>
              <a:spLocks/>
            </p:cNvSpPr>
            <p:nvPr/>
          </p:nvSpPr>
          <p:spPr bwMode="auto">
            <a:xfrm>
              <a:off x="7357634" y="4834084"/>
              <a:ext cx="238106" cy="383384"/>
            </a:xfrm>
            <a:custGeom>
              <a:avLst/>
              <a:gdLst>
                <a:gd name="T0" fmla="*/ 0 w 631"/>
                <a:gd name="T1" fmla="*/ 1016 h 1016"/>
                <a:gd name="T2" fmla="*/ 631 w 631"/>
                <a:gd name="T3" fmla="*/ 0 h 1016"/>
                <a:gd name="T4" fmla="*/ 631 w 631"/>
                <a:gd name="T5" fmla="*/ 1016 h 1016"/>
                <a:gd name="T6" fmla="*/ 0 w 631"/>
                <a:gd name="T7" fmla="*/ 1016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1" h="1016">
                  <a:moveTo>
                    <a:pt x="0" y="1016"/>
                  </a:moveTo>
                  <a:lnTo>
                    <a:pt x="631" y="0"/>
                  </a:lnTo>
                  <a:lnTo>
                    <a:pt x="631" y="1016"/>
                  </a:lnTo>
                  <a:lnTo>
                    <a:pt x="0" y="1016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 flipH="1">
            <a:off x="3562705" y="4988463"/>
            <a:ext cx="197916" cy="166455"/>
            <a:chOff x="8319113" y="4843894"/>
            <a:chExt cx="465268" cy="391308"/>
          </a:xfrm>
        </p:grpSpPr>
        <p:sp>
          <p:nvSpPr>
            <p:cNvPr id="23" name="Freeform 223"/>
            <p:cNvSpPr>
              <a:spLocks/>
            </p:cNvSpPr>
            <p:nvPr/>
          </p:nvSpPr>
          <p:spPr bwMode="auto">
            <a:xfrm>
              <a:off x="8319113" y="4843894"/>
              <a:ext cx="465268" cy="391308"/>
            </a:xfrm>
            <a:custGeom>
              <a:avLst/>
              <a:gdLst>
                <a:gd name="T0" fmla="*/ 0 w 1233"/>
                <a:gd name="T1" fmla="*/ 1037 h 1037"/>
                <a:gd name="T2" fmla="*/ 619 w 1233"/>
                <a:gd name="T3" fmla="*/ 0 h 1037"/>
                <a:gd name="T4" fmla="*/ 1233 w 1233"/>
                <a:gd name="T5" fmla="*/ 1037 h 1037"/>
                <a:gd name="T6" fmla="*/ 0 w 1233"/>
                <a:gd name="T7" fmla="*/ 1037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3" h="1037">
                  <a:moveTo>
                    <a:pt x="0" y="1037"/>
                  </a:moveTo>
                  <a:lnTo>
                    <a:pt x="619" y="0"/>
                  </a:lnTo>
                  <a:lnTo>
                    <a:pt x="1233" y="1037"/>
                  </a:lnTo>
                  <a:lnTo>
                    <a:pt x="0" y="10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4"/>
            <p:cNvSpPr>
              <a:spLocks/>
            </p:cNvSpPr>
            <p:nvPr/>
          </p:nvSpPr>
          <p:spPr bwMode="auto">
            <a:xfrm>
              <a:off x="8319113" y="4843894"/>
              <a:ext cx="233577" cy="391308"/>
            </a:xfrm>
            <a:custGeom>
              <a:avLst/>
              <a:gdLst>
                <a:gd name="T0" fmla="*/ 0 w 619"/>
                <a:gd name="T1" fmla="*/ 1037 h 1037"/>
                <a:gd name="T2" fmla="*/ 619 w 619"/>
                <a:gd name="T3" fmla="*/ 0 h 1037"/>
                <a:gd name="T4" fmla="*/ 619 w 619"/>
                <a:gd name="T5" fmla="*/ 1037 h 1037"/>
                <a:gd name="T6" fmla="*/ 0 w 619"/>
                <a:gd name="T7" fmla="*/ 1037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9" h="1037">
                  <a:moveTo>
                    <a:pt x="0" y="1037"/>
                  </a:moveTo>
                  <a:lnTo>
                    <a:pt x="619" y="0"/>
                  </a:lnTo>
                  <a:lnTo>
                    <a:pt x="619" y="1037"/>
                  </a:lnTo>
                  <a:lnTo>
                    <a:pt x="0" y="1037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897649" y="4902094"/>
            <a:ext cx="567553" cy="263483"/>
            <a:chOff x="915053" y="4906443"/>
            <a:chExt cx="567553" cy="263483"/>
          </a:xfrm>
        </p:grpSpPr>
        <p:sp>
          <p:nvSpPr>
            <p:cNvPr id="347" name="Freeform 186"/>
            <p:cNvSpPr>
              <a:spLocks/>
            </p:cNvSpPr>
            <p:nvPr/>
          </p:nvSpPr>
          <p:spPr bwMode="auto">
            <a:xfrm flipH="1">
              <a:off x="915053" y="4906443"/>
              <a:ext cx="567553" cy="263483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187"/>
            <p:cNvSpPr>
              <a:spLocks/>
            </p:cNvSpPr>
            <p:nvPr/>
          </p:nvSpPr>
          <p:spPr bwMode="auto">
            <a:xfrm flipH="1">
              <a:off x="1035988" y="4906443"/>
              <a:ext cx="341687" cy="182805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188"/>
            <p:cNvSpPr>
              <a:spLocks/>
            </p:cNvSpPr>
            <p:nvPr/>
          </p:nvSpPr>
          <p:spPr bwMode="auto">
            <a:xfrm flipH="1">
              <a:off x="1198170" y="4906443"/>
              <a:ext cx="284436" cy="263483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189"/>
            <p:cNvSpPr>
              <a:spLocks/>
            </p:cNvSpPr>
            <p:nvPr/>
          </p:nvSpPr>
          <p:spPr bwMode="auto">
            <a:xfrm flipH="1">
              <a:off x="1198170" y="4906443"/>
              <a:ext cx="179505" cy="17686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9" name="Freeform 229"/>
          <p:cNvSpPr>
            <a:spLocks/>
          </p:cNvSpPr>
          <p:nvPr/>
        </p:nvSpPr>
        <p:spPr bwMode="auto">
          <a:xfrm flipH="1">
            <a:off x="161918" y="5053254"/>
            <a:ext cx="55470" cy="86412"/>
          </a:xfrm>
          <a:custGeom>
            <a:avLst/>
            <a:gdLst>
              <a:gd name="T0" fmla="*/ 0 w 147"/>
              <a:gd name="T1" fmla="*/ 229 h 229"/>
              <a:gd name="T2" fmla="*/ 73 w 147"/>
              <a:gd name="T3" fmla="*/ 0 h 229"/>
              <a:gd name="T4" fmla="*/ 147 w 147"/>
              <a:gd name="T5" fmla="*/ 229 h 229"/>
              <a:gd name="T6" fmla="*/ 0 w 147"/>
              <a:gd name="T7" fmla="*/ 229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7" h="229">
                <a:moveTo>
                  <a:pt x="0" y="229"/>
                </a:moveTo>
                <a:lnTo>
                  <a:pt x="73" y="0"/>
                </a:lnTo>
                <a:lnTo>
                  <a:pt x="147" y="229"/>
                </a:lnTo>
                <a:lnTo>
                  <a:pt x="0" y="229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230"/>
          <p:cNvSpPr>
            <a:spLocks/>
          </p:cNvSpPr>
          <p:nvPr/>
        </p:nvSpPr>
        <p:spPr bwMode="auto">
          <a:xfrm flipH="1">
            <a:off x="84562" y="5004199"/>
            <a:ext cx="86412" cy="135468"/>
          </a:xfrm>
          <a:custGeom>
            <a:avLst/>
            <a:gdLst>
              <a:gd name="T0" fmla="*/ 0 w 229"/>
              <a:gd name="T1" fmla="*/ 359 h 359"/>
              <a:gd name="T2" fmla="*/ 113 w 229"/>
              <a:gd name="T3" fmla="*/ 0 h 359"/>
              <a:gd name="T4" fmla="*/ 229 w 229"/>
              <a:gd name="T5" fmla="*/ 359 h 359"/>
              <a:gd name="T6" fmla="*/ 0 w 229"/>
              <a:gd name="T7" fmla="*/ 359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359">
                <a:moveTo>
                  <a:pt x="0" y="359"/>
                </a:moveTo>
                <a:lnTo>
                  <a:pt x="113" y="0"/>
                </a:lnTo>
                <a:lnTo>
                  <a:pt x="229" y="359"/>
                </a:lnTo>
                <a:lnTo>
                  <a:pt x="0" y="359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233"/>
          <p:cNvSpPr>
            <a:spLocks/>
          </p:cNvSpPr>
          <p:nvPr/>
        </p:nvSpPr>
        <p:spPr bwMode="auto">
          <a:xfrm flipH="1">
            <a:off x="3351391" y="5040044"/>
            <a:ext cx="73960" cy="117355"/>
          </a:xfrm>
          <a:custGeom>
            <a:avLst/>
            <a:gdLst>
              <a:gd name="T0" fmla="*/ 0 w 196"/>
              <a:gd name="T1" fmla="*/ 311 h 311"/>
              <a:gd name="T2" fmla="*/ 99 w 196"/>
              <a:gd name="T3" fmla="*/ 0 h 311"/>
              <a:gd name="T4" fmla="*/ 196 w 196"/>
              <a:gd name="T5" fmla="*/ 311 h 311"/>
              <a:gd name="T6" fmla="*/ 0 w 196"/>
              <a:gd name="T7" fmla="*/ 311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6" h="311">
                <a:moveTo>
                  <a:pt x="0" y="311"/>
                </a:moveTo>
                <a:lnTo>
                  <a:pt x="99" y="0"/>
                </a:lnTo>
                <a:lnTo>
                  <a:pt x="196" y="311"/>
                </a:lnTo>
                <a:lnTo>
                  <a:pt x="0" y="311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237"/>
          <p:cNvSpPr>
            <a:spLocks/>
          </p:cNvSpPr>
          <p:nvPr/>
        </p:nvSpPr>
        <p:spPr bwMode="auto">
          <a:xfrm flipH="1">
            <a:off x="3910376" y="5015571"/>
            <a:ext cx="75092" cy="118487"/>
          </a:xfrm>
          <a:custGeom>
            <a:avLst/>
            <a:gdLst>
              <a:gd name="T0" fmla="*/ 0 w 199"/>
              <a:gd name="T1" fmla="*/ 314 h 314"/>
              <a:gd name="T2" fmla="*/ 99 w 199"/>
              <a:gd name="T3" fmla="*/ 0 h 314"/>
              <a:gd name="T4" fmla="*/ 199 w 199"/>
              <a:gd name="T5" fmla="*/ 314 h 314"/>
              <a:gd name="T6" fmla="*/ 0 w 199"/>
              <a:gd name="T7" fmla="*/ 314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9" h="314">
                <a:moveTo>
                  <a:pt x="0" y="314"/>
                </a:moveTo>
                <a:lnTo>
                  <a:pt x="99" y="0"/>
                </a:lnTo>
                <a:lnTo>
                  <a:pt x="199" y="314"/>
                </a:lnTo>
                <a:lnTo>
                  <a:pt x="0" y="314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239"/>
          <p:cNvSpPr>
            <a:spLocks/>
          </p:cNvSpPr>
          <p:nvPr/>
        </p:nvSpPr>
        <p:spPr bwMode="auto">
          <a:xfrm flipH="1">
            <a:off x="968715" y="5087970"/>
            <a:ext cx="54338" cy="84903"/>
          </a:xfrm>
          <a:custGeom>
            <a:avLst/>
            <a:gdLst>
              <a:gd name="T0" fmla="*/ 0 w 144"/>
              <a:gd name="T1" fmla="*/ 225 h 225"/>
              <a:gd name="T2" fmla="*/ 71 w 144"/>
              <a:gd name="T3" fmla="*/ 0 h 225"/>
              <a:gd name="T4" fmla="*/ 144 w 144"/>
              <a:gd name="T5" fmla="*/ 225 h 225"/>
              <a:gd name="T6" fmla="*/ 0 w 144"/>
              <a:gd name="T7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" h="225">
                <a:moveTo>
                  <a:pt x="0" y="225"/>
                </a:moveTo>
                <a:lnTo>
                  <a:pt x="71" y="0"/>
                </a:lnTo>
                <a:lnTo>
                  <a:pt x="144" y="225"/>
                </a:lnTo>
                <a:lnTo>
                  <a:pt x="0" y="225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240"/>
          <p:cNvSpPr>
            <a:spLocks/>
          </p:cNvSpPr>
          <p:nvPr/>
        </p:nvSpPr>
        <p:spPr bwMode="auto">
          <a:xfrm flipH="1">
            <a:off x="1063428" y="5087970"/>
            <a:ext cx="54338" cy="84903"/>
          </a:xfrm>
          <a:custGeom>
            <a:avLst/>
            <a:gdLst>
              <a:gd name="T0" fmla="*/ 0 w 144"/>
              <a:gd name="T1" fmla="*/ 225 h 225"/>
              <a:gd name="T2" fmla="*/ 71 w 144"/>
              <a:gd name="T3" fmla="*/ 0 h 225"/>
              <a:gd name="T4" fmla="*/ 144 w 144"/>
              <a:gd name="T5" fmla="*/ 225 h 225"/>
              <a:gd name="T6" fmla="*/ 0 w 144"/>
              <a:gd name="T7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" h="225">
                <a:moveTo>
                  <a:pt x="0" y="225"/>
                </a:moveTo>
                <a:lnTo>
                  <a:pt x="71" y="0"/>
                </a:lnTo>
                <a:lnTo>
                  <a:pt x="144" y="225"/>
                </a:lnTo>
                <a:lnTo>
                  <a:pt x="0" y="225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241"/>
          <p:cNvSpPr>
            <a:spLocks/>
          </p:cNvSpPr>
          <p:nvPr/>
        </p:nvSpPr>
        <p:spPr bwMode="auto">
          <a:xfrm flipH="1">
            <a:off x="1333454" y="5072843"/>
            <a:ext cx="54715" cy="84903"/>
          </a:xfrm>
          <a:custGeom>
            <a:avLst/>
            <a:gdLst>
              <a:gd name="T0" fmla="*/ 0 w 145"/>
              <a:gd name="T1" fmla="*/ 225 h 225"/>
              <a:gd name="T2" fmla="*/ 71 w 145"/>
              <a:gd name="T3" fmla="*/ 0 h 225"/>
              <a:gd name="T4" fmla="*/ 145 w 145"/>
              <a:gd name="T5" fmla="*/ 225 h 225"/>
              <a:gd name="T6" fmla="*/ 0 w 145"/>
              <a:gd name="T7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225">
                <a:moveTo>
                  <a:pt x="0" y="225"/>
                </a:moveTo>
                <a:lnTo>
                  <a:pt x="71" y="0"/>
                </a:lnTo>
                <a:lnTo>
                  <a:pt x="145" y="225"/>
                </a:lnTo>
                <a:lnTo>
                  <a:pt x="0" y="225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242"/>
          <p:cNvSpPr>
            <a:spLocks/>
          </p:cNvSpPr>
          <p:nvPr/>
        </p:nvSpPr>
        <p:spPr bwMode="auto">
          <a:xfrm flipH="1">
            <a:off x="1235263" y="5063717"/>
            <a:ext cx="54715" cy="85658"/>
          </a:xfrm>
          <a:custGeom>
            <a:avLst/>
            <a:gdLst>
              <a:gd name="T0" fmla="*/ 0 w 145"/>
              <a:gd name="T1" fmla="*/ 227 h 227"/>
              <a:gd name="T2" fmla="*/ 71 w 145"/>
              <a:gd name="T3" fmla="*/ 0 h 227"/>
              <a:gd name="T4" fmla="*/ 145 w 145"/>
              <a:gd name="T5" fmla="*/ 227 h 227"/>
              <a:gd name="T6" fmla="*/ 0 w 145"/>
              <a:gd name="T7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227">
                <a:moveTo>
                  <a:pt x="0" y="227"/>
                </a:moveTo>
                <a:lnTo>
                  <a:pt x="71" y="0"/>
                </a:lnTo>
                <a:lnTo>
                  <a:pt x="145" y="227"/>
                </a:lnTo>
                <a:lnTo>
                  <a:pt x="0" y="227"/>
                </a:lnTo>
                <a:close/>
              </a:path>
            </a:pathLst>
          </a:custGeom>
          <a:solidFill>
            <a:srgbClr val="4368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51" name="组合 350"/>
          <p:cNvGrpSpPr/>
          <p:nvPr/>
        </p:nvGrpSpPr>
        <p:grpSpPr>
          <a:xfrm flipH="1">
            <a:off x="5100147" y="4902094"/>
            <a:ext cx="537403" cy="249487"/>
            <a:chOff x="5326379" y="4620128"/>
            <a:chExt cx="1298071" cy="602622"/>
          </a:xfrm>
        </p:grpSpPr>
        <p:sp>
          <p:nvSpPr>
            <p:cNvPr id="352" name="Freeform 186"/>
            <p:cNvSpPr>
              <a:spLocks/>
            </p:cNvSpPr>
            <p:nvPr/>
          </p:nvSpPr>
          <p:spPr bwMode="auto">
            <a:xfrm>
              <a:off x="5326379" y="4620128"/>
              <a:ext cx="1298071" cy="602622"/>
            </a:xfrm>
            <a:custGeom>
              <a:avLst/>
              <a:gdLst>
                <a:gd name="T0" fmla="*/ 0 w 3440"/>
                <a:gd name="T1" fmla="*/ 1597 h 1597"/>
                <a:gd name="T2" fmla="*/ 1724 w 3440"/>
                <a:gd name="T3" fmla="*/ 0 h 1597"/>
                <a:gd name="T4" fmla="*/ 3440 w 3440"/>
                <a:gd name="T5" fmla="*/ 1597 h 1597"/>
                <a:gd name="T6" fmla="*/ 0 w 3440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0" h="1597">
                  <a:moveTo>
                    <a:pt x="0" y="1597"/>
                  </a:moveTo>
                  <a:lnTo>
                    <a:pt x="1724" y="0"/>
                  </a:lnTo>
                  <a:lnTo>
                    <a:pt x="3440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187"/>
            <p:cNvSpPr>
              <a:spLocks/>
            </p:cNvSpPr>
            <p:nvPr/>
          </p:nvSpPr>
          <p:spPr bwMode="auto">
            <a:xfrm>
              <a:off x="5566371" y="4620128"/>
              <a:ext cx="781484" cy="418100"/>
            </a:xfrm>
            <a:custGeom>
              <a:avLst/>
              <a:gdLst>
                <a:gd name="T0" fmla="*/ 332 w 876"/>
                <a:gd name="T1" fmla="*/ 358 h 469"/>
                <a:gd name="T2" fmla="*/ 405 w 876"/>
                <a:gd name="T3" fmla="*/ 454 h 469"/>
                <a:gd name="T4" fmla="*/ 494 w 876"/>
                <a:gd name="T5" fmla="*/ 345 h 469"/>
                <a:gd name="T6" fmla="*/ 538 w 876"/>
                <a:gd name="T7" fmla="*/ 412 h 469"/>
                <a:gd name="T8" fmla="*/ 600 w 876"/>
                <a:gd name="T9" fmla="*/ 366 h 469"/>
                <a:gd name="T10" fmla="*/ 643 w 876"/>
                <a:gd name="T11" fmla="*/ 421 h 469"/>
                <a:gd name="T12" fmla="*/ 684 w 876"/>
                <a:gd name="T13" fmla="*/ 384 h 469"/>
                <a:gd name="T14" fmla="*/ 797 w 876"/>
                <a:gd name="T15" fmla="*/ 421 h 469"/>
                <a:gd name="T16" fmla="*/ 876 w 876"/>
                <a:gd name="T17" fmla="*/ 388 h 469"/>
                <a:gd name="T18" fmla="*/ 876 w 876"/>
                <a:gd name="T19" fmla="*/ 388 h 469"/>
                <a:gd name="T20" fmla="*/ 460 w 876"/>
                <a:gd name="T21" fmla="*/ 0 h 469"/>
                <a:gd name="T22" fmla="*/ 0 w 876"/>
                <a:gd name="T23" fmla="*/ 427 h 469"/>
                <a:gd name="T24" fmla="*/ 8 w 876"/>
                <a:gd name="T25" fmla="*/ 430 h 469"/>
                <a:gd name="T26" fmla="*/ 113 w 876"/>
                <a:gd name="T27" fmla="*/ 388 h 469"/>
                <a:gd name="T28" fmla="*/ 179 w 876"/>
                <a:gd name="T29" fmla="*/ 469 h 469"/>
                <a:gd name="T30" fmla="*/ 332 w 876"/>
                <a:gd name="T31" fmla="*/ 358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6" h="469">
                  <a:moveTo>
                    <a:pt x="332" y="358"/>
                  </a:moveTo>
                  <a:cubicBezTo>
                    <a:pt x="405" y="454"/>
                    <a:pt x="405" y="454"/>
                    <a:pt x="405" y="454"/>
                  </a:cubicBezTo>
                  <a:cubicBezTo>
                    <a:pt x="494" y="345"/>
                    <a:pt x="494" y="345"/>
                    <a:pt x="494" y="345"/>
                  </a:cubicBezTo>
                  <a:cubicBezTo>
                    <a:pt x="538" y="412"/>
                    <a:pt x="538" y="412"/>
                    <a:pt x="538" y="412"/>
                  </a:cubicBezTo>
                  <a:cubicBezTo>
                    <a:pt x="600" y="366"/>
                    <a:pt x="600" y="366"/>
                    <a:pt x="600" y="366"/>
                  </a:cubicBezTo>
                  <a:cubicBezTo>
                    <a:pt x="643" y="421"/>
                    <a:pt x="643" y="421"/>
                    <a:pt x="643" y="421"/>
                  </a:cubicBezTo>
                  <a:cubicBezTo>
                    <a:pt x="684" y="384"/>
                    <a:pt x="684" y="384"/>
                    <a:pt x="684" y="384"/>
                  </a:cubicBezTo>
                  <a:cubicBezTo>
                    <a:pt x="684" y="384"/>
                    <a:pt x="787" y="423"/>
                    <a:pt x="797" y="421"/>
                  </a:cubicBezTo>
                  <a:cubicBezTo>
                    <a:pt x="807" y="419"/>
                    <a:pt x="876" y="388"/>
                    <a:pt x="876" y="388"/>
                  </a:cubicBezTo>
                  <a:cubicBezTo>
                    <a:pt x="876" y="388"/>
                    <a:pt x="876" y="388"/>
                    <a:pt x="876" y="388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8" y="430"/>
                    <a:pt x="8" y="430"/>
                    <a:pt x="8" y="430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79" y="469"/>
                    <a:pt x="179" y="469"/>
                    <a:pt x="179" y="469"/>
                  </a:cubicBezTo>
                  <a:lnTo>
                    <a:pt x="332" y="3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188"/>
            <p:cNvSpPr>
              <a:spLocks/>
            </p:cNvSpPr>
            <p:nvPr/>
          </p:nvSpPr>
          <p:spPr bwMode="auto">
            <a:xfrm>
              <a:off x="5326379" y="4620128"/>
              <a:ext cx="650545" cy="602622"/>
            </a:xfrm>
            <a:custGeom>
              <a:avLst/>
              <a:gdLst>
                <a:gd name="T0" fmla="*/ 0 w 1724"/>
                <a:gd name="T1" fmla="*/ 1597 h 1597"/>
                <a:gd name="T2" fmla="*/ 1724 w 1724"/>
                <a:gd name="T3" fmla="*/ 0 h 1597"/>
                <a:gd name="T4" fmla="*/ 1724 w 1724"/>
                <a:gd name="T5" fmla="*/ 1597 h 1597"/>
                <a:gd name="T6" fmla="*/ 0 w 1724"/>
                <a:gd name="T7" fmla="*/ 159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4" h="1597">
                  <a:moveTo>
                    <a:pt x="0" y="1597"/>
                  </a:moveTo>
                  <a:lnTo>
                    <a:pt x="1724" y="0"/>
                  </a:lnTo>
                  <a:lnTo>
                    <a:pt x="1724" y="1597"/>
                  </a:lnTo>
                  <a:lnTo>
                    <a:pt x="0" y="1597"/>
                  </a:lnTo>
                  <a:close/>
                </a:path>
              </a:pathLst>
            </a:custGeom>
            <a:solidFill>
              <a:srgbClr val="B99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189"/>
            <p:cNvSpPr>
              <a:spLocks/>
            </p:cNvSpPr>
            <p:nvPr/>
          </p:nvSpPr>
          <p:spPr bwMode="auto">
            <a:xfrm>
              <a:off x="5566371" y="4620128"/>
              <a:ext cx="410553" cy="404515"/>
            </a:xfrm>
            <a:custGeom>
              <a:avLst/>
              <a:gdLst>
                <a:gd name="T0" fmla="*/ 19 w 1088"/>
                <a:gd name="T1" fmla="*/ 1016 h 1072"/>
                <a:gd name="T2" fmla="*/ 267 w 1088"/>
                <a:gd name="T3" fmla="*/ 916 h 1072"/>
                <a:gd name="T4" fmla="*/ 423 w 1088"/>
                <a:gd name="T5" fmla="*/ 1053 h 1072"/>
                <a:gd name="T6" fmla="*/ 553 w 1088"/>
                <a:gd name="T7" fmla="*/ 942 h 1072"/>
                <a:gd name="T8" fmla="*/ 650 w 1088"/>
                <a:gd name="T9" fmla="*/ 1032 h 1072"/>
                <a:gd name="T10" fmla="*/ 818 w 1088"/>
                <a:gd name="T11" fmla="*/ 900 h 1072"/>
                <a:gd name="T12" fmla="*/ 958 w 1088"/>
                <a:gd name="T13" fmla="*/ 1072 h 1072"/>
                <a:gd name="T14" fmla="*/ 1088 w 1088"/>
                <a:gd name="T15" fmla="*/ 912 h 1072"/>
                <a:gd name="T16" fmla="*/ 1088 w 1088"/>
                <a:gd name="T17" fmla="*/ 0 h 1072"/>
                <a:gd name="T18" fmla="*/ 0 w 1088"/>
                <a:gd name="T19" fmla="*/ 1009 h 1072"/>
                <a:gd name="T20" fmla="*/ 19 w 1088"/>
                <a:gd name="T21" fmla="*/ 1016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8" h="1072">
                  <a:moveTo>
                    <a:pt x="19" y="1016"/>
                  </a:moveTo>
                  <a:lnTo>
                    <a:pt x="267" y="916"/>
                  </a:lnTo>
                  <a:lnTo>
                    <a:pt x="423" y="1053"/>
                  </a:lnTo>
                  <a:lnTo>
                    <a:pt x="553" y="942"/>
                  </a:lnTo>
                  <a:lnTo>
                    <a:pt x="650" y="1032"/>
                  </a:lnTo>
                  <a:lnTo>
                    <a:pt x="818" y="900"/>
                  </a:lnTo>
                  <a:lnTo>
                    <a:pt x="958" y="1072"/>
                  </a:lnTo>
                  <a:lnTo>
                    <a:pt x="1088" y="912"/>
                  </a:lnTo>
                  <a:lnTo>
                    <a:pt x="1088" y="0"/>
                  </a:lnTo>
                  <a:lnTo>
                    <a:pt x="0" y="1009"/>
                  </a:lnTo>
                  <a:lnTo>
                    <a:pt x="19" y="1016"/>
                  </a:lnTo>
                  <a:close/>
                </a:path>
              </a:pathLst>
            </a:custGeom>
            <a:solidFill>
              <a:srgbClr val="CDB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6" name="组合 355"/>
          <p:cNvGrpSpPr/>
          <p:nvPr/>
        </p:nvGrpSpPr>
        <p:grpSpPr>
          <a:xfrm flipH="1">
            <a:off x="4918798" y="5017572"/>
            <a:ext cx="160575" cy="129468"/>
            <a:chOff x="7106699" y="4752954"/>
            <a:chExt cx="564888" cy="455457"/>
          </a:xfrm>
        </p:grpSpPr>
        <p:sp>
          <p:nvSpPr>
            <p:cNvPr id="357" name="Freeform 212"/>
            <p:cNvSpPr>
              <a:spLocks/>
            </p:cNvSpPr>
            <p:nvPr/>
          </p:nvSpPr>
          <p:spPr bwMode="auto">
            <a:xfrm>
              <a:off x="7106699" y="4752954"/>
              <a:ext cx="564888" cy="455457"/>
            </a:xfrm>
            <a:custGeom>
              <a:avLst/>
              <a:gdLst>
                <a:gd name="T0" fmla="*/ 0 w 1497"/>
                <a:gd name="T1" fmla="*/ 1207 h 1207"/>
                <a:gd name="T2" fmla="*/ 752 w 1497"/>
                <a:gd name="T3" fmla="*/ 0 h 1207"/>
                <a:gd name="T4" fmla="*/ 1497 w 1497"/>
                <a:gd name="T5" fmla="*/ 1207 h 1207"/>
                <a:gd name="T6" fmla="*/ 0 w 1497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7" h="1207">
                  <a:moveTo>
                    <a:pt x="0" y="1207"/>
                  </a:moveTo>
                  <a:lnTo>
                    <a:pt x="752" y="0"/>
                  </a:lnTo>
                  <a:lnTo>
                    <a:pt x="1497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213"/>
            <p:cNvSpPr>
              <a:spLocks/>
            </p:cNvSpPr>
            <p:nvPr/>
          </p:nvSpPr>
          <p:spPr bwMode="auto">
            <a:xfrm>
              <a:off x="7106699" y="4752954"/>
              <a:ext cx="283764" cy="455457"/>
            </a:xfrm>
            <a:custGeom>
              <a:avLst/>
              <a:gdLst>
                <a:gd name="T0" fmla="*/ 0 w 752"/>
                <a:gd name="T1" fmla="*/ 1207 h 1207"/>
                <a:gd name="T2" fmla="*/ 752 w 752"/>
                <a:gd name="T3" fmla="*/ 0 h 1207"/>
                <a:gd name="T4" fmla="*/ 752 w 752"/>
                <a:gd name="T5" fmla="*/ 1207 h 1207"/>
                <a:gd name="T6" fmla="*/ 0 w 752"/>
                <a:gd name="T7" fmla="*/ 1207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2" h="1207">
                  <a:moveTo>
                    <a:pt x="0" y="1207"/>
                  </a:moveTo>
                  <a:lnTo>
                    <a:pt x="752" y="0"/>
                  </a:lnTo>
                  <a:lnTo>
                    <a:pt x="752" y="1207"/>
                  </a:lnTo>
                  <a:lnTo>
                    <a:pt x="0" y="1207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 flipH="1">
            <a:off x="5332079" y="4447822"/>
            <a:ext cx="1054305" cy="699978"/>
            <a:chOff x="8194211" y="4535980"/>
            <a:chExt cx="1054305" cy="699978"/>
          </a:xfrm>
        </p:grpSpPr>
        <p:sp>
          <p:nvSpPr>
            <p:cNvPr id="17" name="Freeform 217"/>
            <p:cNvSpPr>
              <a:spLocks/>
            </p:cNvSpPr>
            <p:nvPr/>
          </p:nvSpPr>
          <p:spPr bwMode="auto">
            <a:xfrm>
              <a:off x="8194211" y="4535980"/>
              <a:ext cx="1054305" cy="699978"/>
            </a:xfrm>
            <a:custGeom>
              <a:avLst/>
              <a:gdLst>
                <a:gd name="T0" fmla="*/ 0 w 2794"/>
                <a:gd name="T1" fmla="*/ 1855 h 1855"/>
                <a:gd name="T2" fmla="*/ 1399 w 2794"/>
                <a:gd name="T3" fmla="*/ 0 h 1855"/>
                <a:gd name="T4" fmla="*/ 2794 w 2794"/>
                <a:gd name="T5" fmla="*/ 1855 h 1855"/>
                <a:gd name="T6" fmla="*/ 0 w 2794"/>
                <a:gd name="T7" fmla="*/ 1855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94" h="1855">
                  <a:moveTo>
                    <a:pt x="0" y="1855"/>
                  </a:moveTo>
                  <a:lnTo>
                    <a:pt x="1399" y="0"/>
                  </a:lnTo>
                  <a:lnTo>
                    <a:pt x="2794" y="1855"/>
                  </a:lnTo>
                  <a:lnTo>
                    <a:pt x="0" y="1855"/>
                  </a:lnTo>
                  <a:close/>
                </a:path>
              </a:pathLst>
            </a:custGeom>
            <a:solidFill>
              <a:srgbClr val="DA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18"/>
            <p:cNvSpPr>
              <a:spLocks/>
            </p:cNvSpPr>
            <p:nvPr/>
          </p:nvSpPr>
          <p:spPr bwMode="auto">
            <a:xfrm>
              <a:off x="8194211" y="4535980"/>
              <a:ext cx="527907" cy="699978"/>
            </a:xfrm>
            <a:custGeom>
              <a:avLst/>
              <a:gdLst>
                <a:gd name="T0" fmla="*/ 0 w 1399"/>
                <a:gd name="T1" fmla="*/ 1855 h 1855"/>
                <a:gd name="T2" fmla="*/ 1399 w 1399"/>
                <a:gd name="T3" fmla="*/ 0 h 1855"/>
                <a:gd name="T4" fmla="*/ 1399 w 1399"/>
                <a:gd name="T5" fmla="*/ 1855 h 1855"/>
                <a:gd name="T6" fmla="*/ 0 w 1399"/>
                <a:gd name="T7" fmla="*/ 1855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9" h="1855">
                  <a:moveTo>
                    <a:pt x="0" y="1855"/>
                  </a:moveTo>
                  <a:lnTo>
                    <a:pt x="1399" y="0"/>
                  </a:lnTo>
                  <a:lnTo>
                    <a:pt x="1399" y="1855"/>
                  </a:lnTo>
                  <a:lnTo>
                    <a:pt x="0" y="1855"/>
                  </a:lnTo>
                  <a:close/>
                </a:path>
              </a:pathLst>
            </a:custGeom>
            <a:solidFill>
              <a:srgbClr val="C4A9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9"/>
            <p:cNvSpPr>
              <a:spLocks/>
            </p:cNvSpPr>
            <p:nvPr/>
          </p:nvSpPr>
          <p:spPr bwMode="auto">
            <a:xfrm>
              <a:off x="8427788" y="4535980"/>
              <a:ext cx="586774" cy="459231"/>
            </a:xfrm>
            <a:custGeom>
              <a:avLst/>
              <a:gdLst>
                <a:gd name="T0" fmla="*/ 113 w 658"/>
                <a:gd name="T1" fmla="*/ 441 h 515"/>
                <a:gd name="T2" fmla="*/ 172 w 658"/>
                <a:gd name="T3" fmla="*/ 508 h 515"/>
                <a:gd name="T4" fmla="*/ 239 w 658"/>
                <a:gd name="T5" fmla="*/ 418 h 515"/>
                <a:gd name="T6" fmla="*/ 280 w 658"/>
                <a:gd name="T7" fmla="*/ 496 h 515"/>
                <a:gd name="T8" fmla="*/ 332 w 658"/>
                <a:gd name="T9" fmla="*/ 407 h 515"/>
                <a:gd name="T10" fmla="*/ 373 w 658"/>
                <a:gd name="T11" fmla="*/ 481 h 515"/>
                <a:gd name="T12" fmla="*/ 416 w 658"/>
                <a:gd name="T13" fmla="*/ 419 h 515"/>
                <a:gd name="T14" fmla="*/ 493 w 658"/>
                <a:gd name="T15" fmla="*/ 514 h 515"/>
                <a:gd name="T16" fmla="*/ 550 w 658"/>
                <a:gd name="T17" fmla="*/ 444 h 515"/>
                <a:gd name="T18" fmla="*/ 600 w 658"/>
                <a:gd name="T19" fmla="*/ 478 h 515"/>
                <a:gd name="T20" fmla="*/ 658 w 658"/>
                <a:gd name="T21" fmla="*/ 436 h 515"/>
                <a:gd name="T22" fmla="*/ 330 w 658"/>
                <a:gd name="T23" fmla="*/ 0 h 515"/>
                <a:gd name="T24" fmla="*/ 0 w 658"/>
                <a:gd name="T25" fmla="*/ 438 h 515"/>
                <a:gd name="T26" fmla="*/ 53 w 658"/>
                <a:gd name="T27" fmla="*/ 475 h 515"/>
                <a:gd name="T28" fmla="*/ 113 w 658"/>
                <a:gd name="T29" fmla="*/ 441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8" h="515">
                  <a:moveTo>
                    <a:pt x="113" y="441"/>
                  </a:moveTo>
                  <a:cubicBezTo>
                    <a:pt x="172" y="508"/>
                    <a:pt x="172" y="508"/>
                    <a:pt x="172" y="508"/>
                  </a:cubicBezTo>
                  <a:cubicBezTo>
                    <a:pt x="239" y="418"/>
                    <a:pt x="239" y="418"/>
                    <a:pt x="239" y="418"/>
                  </a:cubicBezTo>
                  <a:cubicBezTo>
                    <a:pt x="280" y="496"/>
                    <a:pt x="280" y="496"/>
                    <a:pt x="280" y="496"/>
                  </a:cubicBezTo>
                  <a:cubicBezTo>
                    <a:pt x="332" y="407"/>
                    <a:pt x="332" y="407"/>
                    <a:pt x="332" y="407"/>
                  </a:cubicBezTo>
                  <a:cubicBezTo>
                    <a:pt x="373" y="481"/>
                    <a:pt x="373" y="481"/>
                    <a:pt x="373" y="481"/>
                  </a:cubicBezTo>
                  <a:cubicBezTo>
                    <a:pt x="416" y="419"/>
                    <a:pt x="416" y="419"/>
                    <a:pt x="416" y="419"/>
                  </a:cubicBezTo>
                  <a:cubicBezTo>
                    <a:pt x="416" y="419"/>
                    <a:pt x="488" y="515"/>
                    <a:pt x="493" y="514"/>
                  </a:cubicBezTo>
                  <a:cubicBezTo>
                    <a:pt x="499" y="512"/>
                    <a:pt x="550" y="444"/>
                    <a:pt x="550" y="444"/>
                  </a:cubicBezTo>
                  <a:cubicBezTo>
                    <a:pt x="600" y="478"/>
                    <a:pt x="600" y="478"/>
                    <a:pt x="600" y="478"/>
                  </a:cubicBezTo>
                  <a:cubicBezTo>
                    <a:pt x="658" y="436"/>
                    <a:pt x="658" y="436"/>
                    <a:pt x="658" y="436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53" y="475"/>
                    <a:pt x="53" y="475"/>
                    <a:pt x="53" y="475"/>
                  </a:cubicBezTo>
                  <a:lnTo>
                    <a:pt x="113" y="4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0"/>
            <p:cNvSpPr>
              <a:spLocks/>
            </p:cNvSpPr>
            <p:nvPr/>
          </p:nvSpPr>
          <p:spPr bwMode="auto">
            <a:xfrm>
              <a:off x="8427788" y="4535980"/>
              <a:ext cx="294330" cy="453193"/>
            </a:xfrm>
            <a:custGeom>
              <a:avLst/>
              <a:gdLst>
                <a:gd name="T0" fmla="*/ 125 w 780"/>
                <a:gd name="T1" fmla="*/ 1123 h 1201"/>
                <a:gd name="T2" fmla="*/ 267 w 780"/>
                <a:gd name="T3" fmla="*/ 1043 h 1201"/>
                <a:gd name="T4" fmla="*/ 407 w 780"/>
                <a:gd name="T5" fmla="*/ 1201 h 1201"/>
                <a:gd name="T6" fmla="*/ 565 w 780"/>
                <a:gd name="T7" fmla="*/ 988 h 1201"/>
                <a:gd name="T8" fmla="*/ 662 w 780"/>
                <a:gd name="T9" fmla="*/ 1173 h 1201"/>
                <a:gd name="T10" fmla="*/ 780 w 780"/>
                <a:gd name="T11" fmla="*/ 967 h 1201"/>
                <a:gd name="T12" fmla="*/ 780 w 780"/>
                <a:gd name="T13" fmla="*/ 0 h 1201"/>
                <a:gd name="T14" fmla="*/ 0 w 780"/>
                <a:gd name="T15" fmla="*/ 1035 h 1201"/>
                <a:gd name="T16" fmla="*/ 125 w 780"/>
                <a:gd name="T17" fmla="*/ 1123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0" h="1201">
                  <a:moveTo>
                    <a:pt x="125" y="1123"/>
                  </a:moveTo>
                  <a:lnTo>
                    <a:pt x="267" y="1043"/>
                  </a:lnTo>
                  <a:lnTo>
                    <a:pt x="407" y="1201"/>
                  </a:lnTo>
                  <a:lnTo>
                    <a:pt x="565" y="988"/>
                  </a:lnTo>
                  <a:lnTo>
                    <a:pt x="662" y="1173"/>
                  </a:lnTo>
                  <a:lnTo>
                    <a:pt x="780" y="967"/>
                  </a:lnTo>
                  <a:lnTo>
                    <a:pt x="780" y="0"/>
                  </a:lnTo>
                  <a:lnTo>
                    <a:pt x="0" y="1035"/>
                  </a:lnTo>
                  <a:lnTo>
                    <a:pt x="125" y="1123"/>
                  </a:lnTo>
                  <a:close/>
                </a:path>
              </a:pathLst>
            </a:custGeom>
            <a:solidFill>
              <a:srgbClr val="D5CC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 flipH="1">
            <a:off x="5175403" y="4981461"/>
            <a:ext cx="1826170" cy="181126"/>
            <a:chOff x="8225153" y="5095207"/>
            <a:chExt cx="1826170" cy="181126"/>
          </a:xfrm>
        </p:grpSpPr>
        <p:sp>
          <p:nvSpPr>
            <p:cNvPr id="31" name="Freeform 231"/>
            <p:cNvSpPr>
              <a:spLocks/>
            </p:cNvSpPr>
            <p:nvPr/>
          </p:nvSpPr>
          <p:spPr bwMode="auto">
            <a:xfrm>
              <a:off x="8412694" y="5128364"/>
              <a:ext cx="86412" cy="135468"/>
            </a:xfrm>
            <a:custGeom>
              <a:avLst/>
              <a:gdLst>
                <a:gd name="T0" fmla="*/ 0 w 229"/>
                <a:gd name="T1" fmla="*/ 359 h 359"/>
                <a:gd name="T2" fmla="*/ 113 w 229"/>
                <a:gd name="T3" fmla="*/ 0 h 359"/>
                <a:gd name="T4" fmla="*/ 229 w 229"/>
                <a:gd name="T5" fmla="*/ 359 h 359"/>
                <a:gd name="T6" fmla="*/ 0 w 229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9" h="359">
                  <a:moveTo>
                    <a:pt x="0" y="359"/>
                  </a:moveTo>
                  <a:lnTo>
                    <a:pt x="113" y="0"/>
                  </a:lnTo>
                  <a:lnTo>
                    <a:pt x="229" y="359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32"/>
            <p:cNvSpPr>
              <a:spLocks/>
            </p:cNvSpPr>
            <p:nvPr/>
          </p:nvSpPr>
          <p:spPr bwMode="auto">
            <a:xfrm>
              <a:off x="8934564" y="5095207"/>
              <a:ext cx="96978" cy="154335"/>
            </a:xfrm>
            <a:custGeom>
              <a:avLst/>
              <a:gdLst>
                <a:gd name="T0" fmla="*/ 0 w 257"/>
                <a:gd name="T1" fmla="*/ 409 h 409"/>
                <a:gd name="T2" fmla="*/ 127 w 257"/>
                <a:gd name="T3" fmla="*/ 0 h 409"/>
                <a:gd name="T4" fmla="*/ 257 w 257"/>
                <a:gd name="T5" fmla="*/ 409 h 409"/>
                <a:gd name="T6" fmla="*/ 0 w 257"/>
                <a:gd name="T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409">
                  <a:moveTo>
                    <a:pt x="0" y="409"/>
                  </a:moveTo>
                  <a:lnTo>
                    <a:pt x="127" y="0"/>
                  </a:lnTo>
                  <a:lnTo>
                    <a:pt x="257" y="409"/>
                  </a:lnTo>
                  <a:lnTo>
                    <a:pt x="0" y="40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43"/>
            <p:cNvSpPr>
              <a:spLocks/>
            </p:cNvSpPr>
            <p:nvPr/>
          </p:nvSpPr>
          <p:spPr bwMode="auto">
            <a:xfrm>
              <a:off x="8225153" y="5156715"/>
              <a:ext cx="54715" cy="84903"/>
            </a:xfrm>
            <a:custGeom>
              <a:avLst/>
              <a:gdLst>
                <a:gd name="T0" fmla="*/ 0 w 145"/>
                <a:gd name="T1" fmla="*/ 225 h 225"/>
                <a:gd name="T2" fmla="*/ 71 w 145"/>
                <a:gd name="T3" fmla="*/ 0 h 225"/>
                <a:gd name="T4" fmla="*/ 145 w 145"/>
                <a:gd name="T5" fmla="*/ 225 h 225"/>
                <a:gd name="T6" fmla="*/ 0 w 145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225">
                  <a:moveTo>
                    <a:pt x="0" y="225"/>
                  </a:moveTo>
                  <a:lnTo>
                    <a:pt x="71" y="0"/>
                  </a:lnTo>
                  <a:lnTo>
                    <a:pt x="145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44"/>
            <p:cNvSpPr>
              <a:spLocks/>
            </p:cNvSpPr>
            <p:nvPr/>
          </p:nvSpPr>
          <p:spPr bwMode="auto">
            <a:xfrm>
              <a:off x="8244775" y="5171808"/>
              <a:ext cx="53583" cy="85658"/>
            </a:xfrm>
            <a:custGeom>
              <a:avLst/>
              <a:gdLst>
                <a:gd name="T0" fmla="*/ 0 w 142"/>
                <a:gd name="T1" fmla="*/ 227 h 227"/>
                <a:gd name="T2" fmla="*/ 71 w 142"/>
                <a:gd name="T3" fmla="*/ 0 h 227"/>
                <a:gd name="T4" fmla="*/ 142 w 142"/>
                <a:gd name="T5" fmla="*/ 227 h 227"/>
                <a:gd name="T6" fmla="*/ 0 w 142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27">
                  <a:moveTo>
                    <a:pt x="0" y="227"/>
                  </a:moveTo>
                  <a:lnTo>
                    <a:pt x="71" y="0"/>
                  </a:lnTo>
                  <a:lnTo>
                    <a:pt x="142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45"/>
            <p:cNvSpPr>
              <a:spLocks/>
            </p:cNvSpPr>
            <p:nvPr/>
          </p:nvSpPr>
          <p:spPr bwMode="auto">
            <a:xfrm>
              <a:off x="8756834" y="5156715"/>
              <a:ext cx="54338" cy="84903"/>
            </a:xfrm>
            <a:custGeom>
              <a:avLst/>
              <a:gdLst>
                <a:gd name="T0" fmla="*/ 0 w 144"/>
                <a:gd name="T1" fmla="*/ 225 h 225"/>
                <a:gd name="T2" fmla="*/ 71 w 144"/>
                <a:gd name="T3" fmla="*/ 0 h 225"/>
                <a:gd name="T4" fmla="*/ 144 w 144"/>
                <a:gd name="T5" fmla="*/ 225 h 225"/>
                <a:gd name="T6" fmla="*/ 0 w 144"/>
                <a:gd name="T7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225">
                  <a:moveTo>
                    <a:pt x="0" y="225"/>
                  </a:moveTo>
                  <a:lnTo>
                    <a:pt x="71" y="0"/>
                  </a:lnTo>
                  <a:lnTo>
                    <a:pt x="144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46"/>
            <p:cNvSpPr>
              <a:spLocks/>
            </p:cNvSpPr>
            <p:nvPr/>
          </p:nvSpPr>
          <p:spPr bwMode="auto">
            <a:xfrm>
              <a:off x="8776456" y="5171808"/>
              <a:ext cx="53583" cy="85658"/>
            </a:xfrm>
            <a:custGeom>
              <a:avLst/>
              <a:gdLst>
                <a:gd name="T0" fmla="*/ 0 w 142"/>
                <a:gd name="T1" fmla="*/ 227 h 227"/>
                <a:gd name="T2" fmla="*/ 71 w 142"/>
                <a:gd name="T3" fmla="*/ 0 h 227"/>
                <a:gd name="T4" fmla="*/ 142 w 142"/>
                <a:gd name="T5" fmla="*/ 227 h 227"/>
                <a:gd name="T6" fmla="*/ 0 w 142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227">
                  <a:moveTo>
                    <a:pt x="0" y="227"/>
                  </a:moveTo>
                  <a:lnTo>
                    <a:pt x="71" y="0"/>
                  </a:lnTo>
                  <a:lnTo>
                    <a:pt x="142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232"/>
            <p:cNvSpPr>
              <a:spLocks/>
            </p:cNvSpPr>
            <p:nvPr/>
          </p:nvSpPr>
          <p:spPr bwMode="auto">
            <a:xfrm>
              <a:off x="9954345" y="5121998"/>
              <a:ext cx="96978" cy="154335"/>
            </a:xfrm>
            <a:custGeom>
              <a:avLst/>
              <a:gdLst>
                <a:gd name="T0" fmla="*/ 0 w 257"/>
                <a:gd name="T1" fmla="*/ 409 h 409"/>
                <a:gd name="T2" fmla="*/ 127 w 257"/>
                <a:gd name="T3" fmla="*/ 0 h 409"/>
                <a:gd name="T4" fmla="*/ 257 w 257"/>
                <a:gd name="T5" fmla="*/ 409 h 409"/>
                <a:gd name="T6" fmla="*/ 0 w 257"/>
                <a:gd name="T7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409">
                  <a:moveTo>
                    <a:pt x="0" y="409"/>
                  </a:moveTo>
                  <a:lnTo>
                    <a:pt x="127" y="0"/>
                  </a:lnTo>
                  <a:lnTo>
                    <a:pt x="257" y="409"/>
                  </a:lnTo>
                  <a:lnTo>
                    <a:pt x="0" y="409"/>
                  </a:lnTo>
                  <a:close/>
                </a:path>
              </a:pathLst>
            </a:custGeom>
            <a:solidFill>
              <a:srgbClr val="436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17388" y="272153"/>
            <a:ext cx="4662471" cy="523220"/>
            <a:chOff x="2245452" y="1956343"/>
            <a:chExt cx="4662471" cy="523220"/>
          </a:xfrm>
        </p:grpSpPr>
        <p:sp>
          <p:nvSpPr>
            <p:cNvPr id="361" name="Text Box 5"/>
            <p:cNvSpPr txBox="1">
              <a:spLocks noChangeArrowheads="1"/>
            </p:cNvSpPr>
            <p:nvPr/>
          </p:nvSpPr>
          <p:spPr bwMode="auto">
            <a:xfrm>
              <a:off x="2245452" y="1956343"/>
              <a:ext cx="809087" cy="523220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280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pPr algn="l"/>
              <a:r>
                <a:rPr lang="en-US" altLang="zh-CN" i="1" dirty="0">
                  <a:solidFill>
                    <a:srgbClr val="FFC000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01</a:t>
              </a:r>
              <a:endParaRPr lang="zh-CN" altLang="en-US" i="1" dirty="0">
                <a:solidFill>
                  <a:srgbClr val="FFC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362" name="矩形 361"/>
            <p:cNvSpPr/>
            <p:nvPr/>
          </p:nvSpPr>
          <p:spPr>
            <a:xfrm>
              <a:off x="4989421" y="2152596"/>
              <a:ext cx="1918502" cy="253916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CLICK TO ADD TITLE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0" name="Text Box 5"/>
            <p:cNvSpPr txBox="1">
              <a:spLocks noChangeArrowheads="1"/>
            </p:cNvSpPr>
            <p:nvPr/>
          </p:nvSpPr>
          <p:spPr bwMode="auto">
            <a:xfrm>
              <a:off x="2770526" y="1956343"/>
              <a:ext cx="2321143" cy="523220"/>
            </a:xfrm>
            <a:prstGeom prst="rect">
              <a:avLst/>
            </a:prstGeom>
            <a:noFill/>
            <a:extLst/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EE7C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defRPr>
              </a:lvl1pPr>
            </a:lstStyle>
            <a:p>
              <a:pPr algn="l"/>
              <a:r>
                <a:rPr lang="zh-CN" altLang="en-US" sz="2800" i="1" dirty="0" smtClean="0">
                  <a:solidFill>
                    <a:srgbClr val="FFC000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点击添加标题</a:t>
              </a:r>
              <a:endParaRPr lang="zh-CN" altLang="en-US" sz="2800" i="1" dirty="0">
                <a:solidFill>
                  <a:srgbClr val="FFC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107" name="椭圆 106"/>
          <p:cNvSpPr/>
          <p:nvPr/>
        </p:nvSpPr>
        <p:spPr>
          <a:xfrm>
            <a:off x="785916" y="1653118"/>
            <a:ext cx="218576" cy="21857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椭圆 109"/>
          <p:cNvSpPr/>
          <p:nvPr/>
        </p:nvSpPr>
        <p:spPr>
          <a:xfrm>
            <a:off x="785916" y="2553366"/>
            <a:ext cx="218576" cy="21857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椭圆 112"/>
          <p:cNvSpPr/>
          <p:nvPr/>
        </p:nvSpPr>
        <p:spPr>
          <a:xfrm>
            <a:off x="785916" y="3473601"/>
            <a:ext cx="218576" cy="21857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4" name="组合 113"/>
          <p:cNvGrpSpPr/>
          <p:nvPr/>
        </p:nvGrpSpPr>
        <p:grpSpPr>
          <a:xfrm>
            <a:off x="5824361" y="1067459"/>
            <a:ext cx="2902545" cy="3357655"/>
            <a:chOff x="9012238" y="3992563"/>
            <a:chExt cx="1928812" cy="2230438"/>
          </a:xfrm>
          <a:solidFill>
            <a:schemeClr val="bg1"/>
          </a:solidFill>
        </p:grpSpPr>
        <p:sp>
          <p:nvSpPr>
            <p:cNvPr id="115" name="Freeform 5"/>
            <p:cNvSpPr>
              <a:spLocks noEditPoints="1"/>
            </p:cNvSpPr>
            <p:nvPr/>
          </p:nvSpPr>
          <p:spPr bwMode="auto">
            <a:xfrm>
              <a:off x="10353675" y="4071938"/>
              <a:ext cx="587375" cy="1806575"/>
            </a:xfrm>
            <a:custGeom>
              <a:avLst/>
              <a:gdLst>
                <a:gd name="T0" fmla="*/ 80 w 82"/>
                <a:gd name="T1" fmla="*/ 120 h 252"/>
                <a:gd name="T2" fmla="*/ 81 w 82"/>
                <a:gd name="T3" fmla="*/ 123 h 252"/>
                <a:gd name="T4" fmla="*/ 81 w 82"/>
                <a:gd name="T5" fmla="*/ 123 h 252"/>
                <a:gd name="T6" fmla="*/ 81 w 82"/>
                <a:gd name="T7" fmla="*/ 123 h 252"/>
                <a:gd name="T8" fmla="*/ 81 w 82"/>
                <a:gd name="T9" fmla="*/ 123 h 252"/>
                <a:gd name="T10" fmla="*/ 81 w 82"/>
                <a:gd name="T11" fmla="*/ 123 h 252"/>
                <a:gd name="T12" fmla="*/ 81 w 82"/>
                <a:gd name="T13" fmla="*/ 127 h 252"/>
                <a:gd name="T14" fmla="*/ 81 w 82"/>
                <a:gd name="T15" fmla="*/ 127 h 252"/>
                <a:gd name="T16" fmla="*/ 79 w 82"/>
                <a:gd name="T17" fmla="*/ 170 h 252"/>
                <a:gd name="T18" fmla="*/ 61 w 82"/>
                <a:gd name="T19" fmla="*/ 220 h 252"/>
                <a:gd name="T20" fmla="*/ 37 w 82"/>
                <a:gd name="T21" fmla="*/ 252 h 252"/>
                <a:gd name="T22" fmla="*/ 61 w 82"/>
                <a:gd name="T23" fmla="*/ 221 h 252"/>
                <a:gd name="T24" fmla="*/ 75 w 82"/>
                <a:gd name="T25" fmla="*/ 189 h 252"/>
                <a:gd name="T26" fmla="*/ 81 w 82"/>
                <a:gd name="T27" fmla="*/ 156 h 252"/>
                <a:gd name="T28" fmla="*/ 81 w 82"/>
                <a:gd name="T29" fmla="*/ 145 h 252"/>
                <a:gd name="T30" fmla="*/ 80 w 82"/>
                <a:gd name="T31" fmla="*/ 124 h 252"/>
                <a:gd name="T32" fmla="*/ 80 w 82"/>
                <a:gd name="T33" fmla="*/ 122 h 252"/>
                <a:gd name="T34" fmla="*/ 70 w 82"/>
                <a:gd name="T35" fmla="*/ 84 h 252"/>
                <a:gd name="T36" fmla="*/ 70 w 82"/>
                <a:gd name="T37" fmla="*/ 83 h 252"/>
                <a:gd name="T38" fmla="*/ 69 w 82"/>
                <a:gd name="T39" fmla="*/ 79 h 252"/>
                <a:gd name="T40" fmla="*/ 71 w 82"/>
                <a:gd name="T41" fmla="*/ 83 h 252"/>
                <a:gd name="T42" fmla="*/ 72 w 82"/>
                <a:gd name="T43" fmla="*/ 86 h 252"/>
                <a:gd name="T44" fmla="*/ 72 w 82"/>
                <a:gd name="T45" fmla="*/ 85 h 252"/>
                <a:gd name="T46" fmla="*/ 71 w 82"/>
                <a:gd name="T47" fmla="*/ 83 h 252"/>
                <a:gd name="T48" fmla="*/ 71 w 82"/>
                <a:gd name="T49" fmla="*/ 81 h 252"/>
                <a:gd name="T50" fmla="*/ 71 w 82"/>
                <a:gd name="T51" fmla="*/ 82 h 252"/>
                <a:gd name="T52" fmla="*/ 80 w 82"/>
                <a:gd name="T53" fmla="*/ 114 h 252"/>
                <a:gd name="T54" fmla="*/ 81 w 82"/>
                <a:gd name="T55" fmla="*/ 122 h 252"/>
                <a:gd name="T56" fmla="*/ 80 w 82"/>
                <a:gd name="T57" fmla="*/ 119 h 252"/>
                <a:gd name="T58" fmla="*/ 80 w 82"/>
                <a:gd name="T59" fmla="*/ 117 h 252"/>
                <a:gd name="T60" fmla="*/ 79 w 82"/>
                <a:gd name="T61" fmla="*/ 114 h 252"/>
                <a:gd name="T62" fmla="*/ 75 w 82"/>
                <a:gd name="T63" fmla="*/ 99 h 252"/>
                <a:gd name="T64" fmla="*/ 74 w 82"/>
                <a:gd name="T65" fmla="*/ 97 h 252"/>
                <a:gd name="T66" fmla="*/ 72 w 82"/>
                <a:gd name="T67" fmla="*/ 90 h 252"/>
                <a:gd name="T68" fmla="*/ 70 w 82"/>
                <a:gd name="T69" fmla="*/ 86 h 252"/>
                <a:gd name="T70" fmla="*/ 0 w 82"/>
                <a:gd name="T71" fmla="*/ 0 h 252"/>
                <a:gd name="T72" fmla="*/ 48 w 82"/>
                <a:gd name="T73" fmla="*/ 42 h 252"/>
                <a:gd name="T74" fmla="*/ 69 w 82"/>
                <a:gd name="T75" fmla="*/ 76 h 252"/>
                <a:gd name="T76" fmla="*/ 69 w 82"/>
                <a:gd name="T77" fmla="*/ 77 h 252"/>
                <a:gd name="T78" fmla="*/ 69 w 82"/>
                <a:gd name="T79" fmla="*/ 79 h 252"/>
                <a:gd name="T80" fmla="*/ 68 w 82"/>
                <a:gd name="T81" fmla="*/ 76 h 252"/>
                <a:gd name="T82" fmla="*/ 67 w 82"/>
                <a:gd name="T83" fmla="*/ 78 h 252"/>
                <a:gd name="T84" fmla="*/ 66 w 82"/>
                <a:gd name="T85" fmla="*/ 77 h 252"/>
                <a:gd name="T86" fmla="*/ 65 w 82"/>
                <a:gd name="T87" fmla="*/ 76 h 252"/>
                <a:gd name="T88" fmla="*/ 65 w 82"/>
                <a:gd name="T89" fmla="*/ 75 h 252"/>
                <a:gd name="T90" fmla="*/ 63 w 82"/>
                <a:gd name="T91" fmla="*/ 76 h 252"/>
                <a:gd name="T92" fmla="*/ 63 w 82"/>
                <a:gd name="T93" fmla="*/ 77 h 252"/>
                <a:gd name="T94" fmla="*/ 63 w 82"/>
                <a:gd name="T95" fmla="*/ 78 h 252"/>
                <a:gd name="T96" fmla="*/ 61 w 82"/>
                <a:gd name="T97" fmla="*/ 77 h 252"/>
                <a:gd name="T98" fmla="*/ 62 w 82"/>
                <a:gd name="T99" fmla="*/ 83 h 252"/>
                <a:gd name="T100" fmla="*/ 60 w 82"/>
                <a:gd name="T101" fmla="*/ 8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2" h="252">
                  <a:moveTo>
                    <a:pt x="80" y="122"/>
                  </a:moveTo>
                  <a:cubicBezTo>
                    <a:pt x="80" y="122"/>
                    <a:pt x="80" y="121"/>
                    <a:pt x="80" y="120"/>
                  </a:cubicBezTo>
                  <a:cubicBezTo>
                    <a:pt x="80" y="121"/>
                    <a:pt x="80" y="121"/>
                    <a:pt x="80" y="122"/>
                  </a:cubicBezTo>
                  <a:cubicBezTo>
                    <a:pt x="81" y="123"/>
                    <a:pt x="81" y="123"/>
                    <a:pt x="81" y="123"/>
                  </a:cubicBezTo>
                  <a:cubicBezTo>
                    <a:pt x="81" y="123"/>
                    <a:pt x="81" y="123"/>
                    <a:pt x="81" y="123"/>
                  </a:cubicBezTo>
                  <a:cubicBezTo>
                    <a:pt x="81" y="123"/>
                    <a:pt x="81" y="123"/>
                    <a:pt x="81" y="123"/>
                  </a:cubicBezTo>
                  <a:cubicBezTo>
                    <a:pt x="81" y="123"/>
                    <a:pt x="81" y="123"/>
                    <a:pt x="81" y="123"/>
                  </a:cubicBezTo>
                  <a:cubicBezTo>
                    <a:pt x="81" y="123"/>
                    <a:pt x="81" y="123"/>
                    <a:pt x="81" y="123"/>
                  </a:cubicBezTo>
                  <a:cubicBezTo>
                    <a:pt x="81" y="123"/>
                    <a:pt x="81" y="123"/>
                    <a:pt x="81" y="123"/>
                  </a:cubicBezTo>
                  <a:cubicBezTo>
                    <a:pt x="81" y="123"/>
                    <a:pt x="81" y="123"/>
                    <a:pt x="81" y="123"/>
                  </a:cubicBezTo>
                  <a:cubicBezTo>
                    <a:pt x="81" y="123"/>
                    <a:pt x="81" y="123"/>
                    <a:pt x="81" y="123"/>
                  </a:cubicBezTo>
                  <a:cubicBezTo>
                    <a:pt x="81" y="123"/>
                    <a:pt x="81" y="123"/>
                    <a:pt x="81" y="123"/>
                  </a:cubicBezTo>
                  <a:cubicBezTo>
                    <a:pt x="81" y="124"/>
                    <a:pt x="81" y="124"/>
                    <a:pt x="81" y="126"/>
                  </a:cubicBezTo>
                  <a:cubicBezTo>
                    <a:pt x="81" y="126"/>
                    <a:pt x="81" y="127"/>
                    <a:pt x="81" y="127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81" y="128"/>
                    <a:pt x="81" y="127"/>
                    <a:pt x="81" y="127"/>
                  </a:cubicBezTo>
                  <a:cubicBezTo>
                    <a:pt x="82" y="131"/>
                    <a:pt x="82" y="137"/>
                    <a:pt x="82" y="141"/>
                  </a:cubicBezTo>
                  <a:cubicBezTo>
                    <a:pt x="81" y="158"/>
                    <a:pt x="81" y="159"/>
                    <a:pt x="79" y="170"/>
                  </a:cubicBezTo>
                  <a:cubicBezTo>
                    <a:pt x="76" y="187"/>
                    <a:pt x="76" y="187"/>
                    <a:pt x="72" y="196"/>
                  </a:cubicBezTo>
                  <a:cubicBezTo>
                    <a:pt x="66" y="211"/>
                    <a:pt x="66" y="212"/>
                    <a:pt x="61" y="220"/>
                  </a:cubicBezTo>
                  <a:cubicBezTo>
                    <a:pt x="53" y="234"/>
                    <a:pt x="53" y="234"/>
                    <a:pt x="47" y="242"/>
                  </a:cubicBezTo>
                  <a:cubicBezTo>
                    <a:pt x="44" y="245"/>
                    <a:pt x="40" y="249"/>
                    <a:pt x="37" y="252"/>
                  </a:cubicBezTo>
                  <a:cubicBezTo>
                    <a:pt x="38" y="252"/>
                    <a:pt x="38" y="252"/>
                    <a:pt x="38" y="252"/>
                  </a:cubicBezTo>
                  <a:cubicBezTo>
                    <a:pt x="49" y="240"/>
                    <a:pt x="56" y="229"/>
                    <a:pt x="61" y="221"/>
                  </a:cubicBezTo>
                  <a:cubicBezTo>
                    <a:pt x="61" y="220"/>
                    <a:pt x="61" y="220"/>
                    <a:pt x="61" y="220"/>
                  </a:cubicBezTo>
                  <a:cubicBezTo>
                    <a:pt x="67" y="210"/>
                    <a:pt x="69" y="199"/>
                    <a:pt x="75" y="189"/>
                  </a:cubicBezTo>
                  <a:cubicBezTo>
                    <a:pt x="75" y="186"/>
                    <a:pt x="76" y="184"/>
                    <a:pt x="77" y="182"/>
                  </a:cubicBezTo>
                  <a:cubicBezTo>
                    <a:pt x="79" y="172"/>
                    <a:pt x="80" y="167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2"/>
                    <a:pt x="81" y="149"/>
                    <a:pt x="81" y="145"/>
                  </a:cubicBezTo>
                  <a:cubicBezTo>
                    <a:pt x="81" y="144"/>
                    <a:pt x="81" y="144"/>
                    <a:pt x="81" y="144"/>
                  </a:cubicBezTo>
                  <a:cubicBezTo>
                    <a:pt x="81" y="136"/>
                    <a:pt x="81" y="130"/>
                    <a:pt x="80" y="124"/>
                  </a:cubicBezTo>
                  <a:cubicBezTo>
                    <a:pt x="80" y="124"/>
                    <a:pt x="80" y="123"/>
                    <a:pt x="80" y="123"/>
                  </a:cubicBezTo>
                  <a:cubicBezTo>
                    <a:pt x="80" y="123"/>
                    <a:pt x="80" y="122"/>
                    <a:pt x="80" y="122"/>
                  </a:cubicBezTo>
                  <a:close/>
                  <a:moveTo>
                    <a:pt x="70" y="86"/>
                  </a:moveTo>
                  <a:cubicBezTo>
                    <a:pt x="70" y="86"/>
                    <a:pt x="70" y="86"/>
                    <a:pt x="70" y="84"/>
                  </a:cubicBezTo>
                  <a:cubicBezTo>
                    <a:pt x="70" y="84"/>
                    <a:pt x="70" y="84"/>
                    <a:pt x="70" y="83"/>
                  </a:cubicBezTo>
                  <a:cubicBezTo>
                    <a:pt x="70" y="83"/>
                    <a:pt x="70" y="83"/>
                    <a:pt x="70" y="83"/>
                  </a:cubicBezTo>
                  <a:cubicBezTo>
                    <a:pt x="70" y="83"/>
                    <a:pt x="70" y="83"/>
                    <a:pt x="69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70" y="80"/>
                    <a:pt x="70" y="80"/>
                    <a:pt x="70" y="80"/>
                  </a:cubicBezTo>
                  <a:cubicBezTo>
                    <a:pt x="70" y="81"/>
                    <a:pt x="70" y="82"/>
                    <a:pt x="71" y="83"/>
                  </a:cubicBezTo>
                  <a:cubicBezTo>
                    <a:pt x="71" y="84"/>
                    <a:pt x="71" y="84"/>
                    <a:pt x="71" y="84"/>
                  </a:cubicBezTo>
                  <a:cubicBezTo>
                    <a:pt x="71" y="84"/>
                    <a:pt x="72" y="86"/>
                    <a:pt x="72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2" y="85"/>
                    <a:pt x="72" y="84"/>
                    <a:pt x="72" y="84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1" y="82"/>
                    <a:pt x="71" y="83"/>
                    <a:pt x="72" y="84"/>
                  </a:cubicBezTo>
                  <a:cubicBezTo>
                    <a:pt x="71" y="83"/>
                    <a:pt x="71" y="82"/>
                    <a:pt x="71" y="82"/>
                  </a:cubicBezTo>
                  <a:cubicBezTo>
                    <a:pt x="72" y="84"/>
                    <a:pt x="72" y="86"/>
                    <a:pt x="73" y="88"/>
                  </a:cubicBezTo>
                  <a:cubicBezTo>
                    <a:pt x="78" y="104"/>
                    <a:pt x="78" y="105"/>
                    <a:pt x="80" y="114"/>
                  </a:cubicBezTo>
                  <a:cubicBezTo>
                    <a:pt x="81" y="122"/>
                    <a:pt x="81" y="122"/>
                    <a:pt x="81" y="122"/>
                  </a:cubicBezTo>
                  <a:cubicBezTo>
                    <a:pt x="81" y="122"/>
                    <a:pt x="81" y="122"/>
                    <a:pt x="81" y="122"/>
                  </a:cubicBezTo>
                  <a:cubicBezTo>
                    <a:pt x="81" y="121"/>
                    <a:pt x="81" y="120"/>
                    <a:pt x="81" y="119"/>
                  </a:cubicBezTo>
                  <a:cubicBezTo>
                    <a:pt x="80" y="119"/>
                    <a:pt x="80" y="119"/>
                    <a:pt x="80" y="119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0" y="117"/>
                    <a:pt x="80" y="117"/>
                    <a:pt x="80" y="117"/>
                  </a:cubicBezTo>
                  <a:cubicBezTo>
                    <a:pt x="80" y="117"/>
                    <a:pt x="80" y="117"/>
                    <a:pt x="80" y="117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9" y="113"/>
                    <a:pt x="79" y="113"/>
                    <a:pt x="79" y="113"/>
                  </a:cubicBezTo>
                  <a:cubicBezTo>
                    <a:pt x="79" y="113"/>
                    <a:pt x="77" y="103"/>
                    <a:pt x="75" y="99"/>
                  </a:cubicBezTo>
                  <a:cubicBezTo>
                    <a:pt x="75" y="98"/>
                    <a:pt x="75" y="98"/>
                    <a:pt x="75" y="98"/>
                  </a:cubicBezTo>
                  <a:cubicBezTo>
                    <a:pt x="74" y="97"/>
                    <a:pt x="74" y="97"/>
                    <a:pt x="74" y="97"/>
                  </a:cubicBezTo>
                  <a:cubicBezTo>
                    <a:pt x="73" y="95"/>
                    <a:pt x="73" y="93"/>
                    <a:pt x="72" y="91"/>
                  </a:cubicBezTo>
                  <a:cubicBezTo>
                    <a:pt x="72" y="90"/>
                    <a:pt x="72" y="90"/>
                    <a:pt x="72" y="90"/>
                  </a:cubicBezTo>
                  <a:cubicBezTo>
                    <a:pt x="71" y="90"/>
                    <a:pt x="71" y="89"/>
                    <a:pt x="71" y="88"/>
                  </a:cubicBezTo>
                  <a:cubicBezTo>
                    <a:pt x="71" y="87"/>
                    <a:pt x="70" y="87"/>
                    <a:pt x="70" y="86"/>
                  </a:cubicBezTo>
                  <a:close/>
                  <a:moveTo>
                    <a:pt x="60" y="81"/>
                  </a:moveTo>
                  <a:cubicBezTo>
                    <a:pt x="51" y="45"/>
                    <a:pt x="29" y="17"/>
                    <a:pt x="0" y="0"/>
                  </a:cubicBezTo>
                  <a:cubicBezTo>
                    <a:pt x="11" y="7"/>
                    <a:pt x="18" y="11"/>
                    <a:pt x="30" y="22"/>
                  </a:cubicBezTo>
                  <a:cubicBezTo>
                    <a:pt x="41" y="33"/>
                    <a:pt x="42" y="34"/>
                    <a:pt x="48" y="42"/>
                  </a:cubicBezTo>
                  <a:cubicBezTo>
                    <a:pt x="57" y="55"/>
                    <a:pt x="58" y="55"/>
                    <a:pt x="63" y="64"/>
                  </a:cubicBezTo>
                  <a:cubicBezTo>
                    <a:pt x="64" y="68"/>
                    <a:pt x="67" y="73"/>
                    <a:pt x="69" y="76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8"/>
                    <a:pt x="69" y="78"/>
                    <a:pt x="69" y="79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77"/>
                    <a:pt x="68" y="76"/>
                    <a:pt x="68" y="76"/>
                  </a:cubicBezTo>
                  <a:cubicBezTo>
                    <a:pt x="68" y="77"/>
                    <a:pt x="69" y="77"/>
                    <a:pt x="68" y="79"/>
                  </a:cubicBezTo>
                  <a:cubicBezTo>
                    <a:pt x="68" y="78"/>
                    <a:pt x="68" y="78"/>
                    <a:pt x="67" y="78"/>
                  </a:cubicBezTo>
                  <a:cubicBezTo>
                    <a:pt x="67" y="78"/>
                    <a:pt x="67" y="78"/>
                    <a:pt x="67" y="77"/>
                  </a:cubicBezTo>
                  <a:cubicBezTo>
                    <a:pt x="66" y="77"/>
                    <a:pt x="66" y="77"/>
                    <a:pt x="66" y="77"/>
                  </a:cubicBezTo>
                  <a:cubicBezTo>
                    <a:pt x="66" y="77"/>
                    <a:pt x="66" y="77"/>
                    <a:pt x="66" y="77"/>
                  </a:cubicBezTo>
                  <a:cubicBezTo>
                    <a:pt x="66" y="76"/>
                    <a:pt x="66" y="76"/>
                    <a:pt x="65" y="76"/>
                  </a:cubicBezTo>
                  <a:cubicBezTo>
                    <a:pt x="65" y="76"/>
                    <a:pt x="65" y="76"/>
                    <a:pt x="65" y="76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4" y="75"/>
                    <a:pt x="63" y="74"/>
                    <a:pt x="63" y="74"/>
                  </a:cubicBezTo>
                  <a:cubicBezTo>
                    <a:pt x="63" y="74"/>
                    <a:pt x="63" y="74"/>
                    <a:pt x="63" y="76"/>
                  </a:cubicBezTo>
                  <a:cubicBezTo>
                    <a:pt x="63" y="77"/>
                    <a:pt x="63" y="77"/>
                    <a:pt x="63" y="77"/>
                  </a:cubicBezTo>
                  <a:cubicBezTo>
                    <a:pt x="63" y="77"/>
                    <a:pt x="63" y="77"/>
                    <a:pt x="63" y="77"/>
                  </a:cubicBezTo>
                  <a:cubicBezTo>
                    <a:pt x="62" y="77"/>
                    <a:pt x="62" y="77"/>
                    <a:pt x="62" y="77"/>
                  </a:cubicBezTo>
                  <a:cubicBezTo>
                    <a:pt x="62" y="77"/>
                    <a:pt x="62" y="77"/>
                    <a:pt x="63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1" y="77"/>
                  </a:cubicBezTo>
                  <a:cubicBezTo>
                    <a:pt x="61" y="79"/>
                    <a:pt x="63" y="80"/>
                    <a:pt x="63" y="82"/>
                  </a:cubicBezTo>
                  <a:cubicBezTo>
                    <a:pt x="62" y="82"/>
                    <a:pt x="62" y="82"/>
                    <a:pt x="62" y="83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2"/>
                    <a:pt x="61" y="81"/>
                    <a:pt x="60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6" name="Freeform 6"/>
            <p:cNvSpPr>
              <a:spLocks/>
            </p:cNvSpPr>
            <p:nvPr/>
          </p:nvSpPr>
          <p:spPr bwMode="auto">
            <a:xfrm>
              <a:off x="10755313" y="5419726"/>
              <a:ext cx="114300" cy="258763"/>
            </a:xfrm>
            <a:custGeom>
              <a:avLst/>
              <a:gdLst>
                <a:gd name="T0" fmla="*/ 12 w 16"/>
                <a:gd name="T1" fmla="*/ 8 h 36"/>
                <a:gd name="T2" fmla="*/ 12 w 16"/>
                <a:gd name="T3" fmla="*/ 10 h 36"/>
                <a:gd name="T4" fmla="*/ 12 w 16"/>
                <a:gd name="T5" fmla="*/ 9 h 36"/>
                <a:gd name="T6" fmla="*/ 12 w 16"/>
                <a:gd name="T7" fmla="*/ 8 h 36"/>
                <a:gd name="T8" fmla="*/ 12 w 16"/>
                <a:gd name="T9" fmla="*/ 8 h 36"/>
                <a:gd name="T10" fmla="*/ 12 w 16"/>
                <a:gd name="T11" fmla="*/ 10 h 36"/>
                <a:gd name="T12" fmla="*/ 12 w 16"/>
                <a:gd name="T13" fmla="*/ 10 h 36"/>
                <a:gd name="T14" fmla="*/ 11 w 16"/>
                <a:gd name="T15" fmla="*/ 11 h 36"/>
                <a:gd name="T16" fmla="*/ 3 w 16"/>
                <a:gd name="T17" fmla="*/ 29 h 36"/>
                <a:gd name="T18" fmla="*/ 3 w 16"/>
                <a:gd name="T19" fmla="*/ 30 h 36"/>
                <a:gd name="T20" fmla="*/ 2 w 16"/>
                <a:gd name="T21" fmla="*/ 31 h 36"/>
                <a:gd name="T22" fmla="*/ 1 w 16"/>
                <a:gd name="T23" fmla="*/ 32 h 36"/>
                <a:gd name="T24" fmla="*/ 0 w 16"/>
                <a:gd name="T25" fmla="*/ 36 h 36"/>
                <a:gd name="T26" fmla="*/ 0 w 16"/>
                <a:gd name="T27" fmla="*/ 36 h 36"/>
                <a:gd name="T28" fmla="*/ 3 w 16"/>
                <a:gd name="T29" fmla="*/ 32 h 36"/>
                <a:gd name="T30" fmla="*/ 5 w 16"/>
                <a:gd name="T31" fmla="*/ 29 h 36"/>
                <a:gd name="T32" fmla="*/ 6 w 16"/>
                <a:gd name="T33" fmla="*/ 28 h 36"/>
                <a:gd name="T34" fmla="*/ 6 w 16"/>
                <a:gd name="T35" fmla="*/ 27 h 36"/>
                <a:gd name="T36" fmla="*/ 6 w 16"/>
                <a:gd name="T37" fmla="*/ 26 h 36"/>
                <a:gd name="T38" fmla="*/ 7 w 16"/>
                <a:gd name="T39" fmla="*/ 26 h 36"/>
                <a:gd name="T40" fmla="*/ 7 w 16"/>
                <a:gd name="T41" fmla="*/ 26 h 36"/>
                <a:gd name="T42" fmla="*/ 7 w 16"/>
                <a:gd name="T43" fmla="*/ 25 h 36"/>
                <a:gd name="T44" fmla="*/ 7 w 16"/>
                <a:gd name="T45" fmla="*/ 24 h 36"/>
                <a:gd name="T46" fmla="*/ 8 w 16"/>
                <a:gd name="T47" fmla="*/ 24 h 36"/>
                <a:gd name="T48" fmla="*/ 8 w 16"/>
                <a:gd name="T49" fmla="*/ 23 h 36"/>
                <a:gd name="T50" fmla="*/ 9 w 16"/>
                <a:gd name="T51" fmla="*/ 22 h 36"/>
                <a:gd name="T52" fmla="*/ 9 w 16"/>
                <a:gd name="T53" fmla="*/ 21 h 36"/>
                <a:gd name="T54" fmla="*/ 9 w 16"/>
                <a:gd name="T55" fmla="*/ 21 h 36"/>
                <a:gd name="T56" fmla="*/ 10 w 16"/>
                <a:gd name="T57" fmla="*/ 20 h 36"/>
                <a:gd name="T58" fmla="*/ 12 w 16"/>
                <a:gd name="T59" fmla="*/ 16 h 36"/>
                <a:gd name="T60" fmla="*/ 12 w 16"/>
                <a:gd name="T61" fmla="*/ 15 h 36"/>
                <a:gd name="T62" fmla="*/ 13 w 16"/>
                <a:gd name="T63" fmla="*/ 14 h 36"/>
                <a:gd name="T64" fmla="*/ 13 w 16"/>
                <a:gd name="T65" fmla="*/ 12 h 36"/>
                <a:gd name="T66" fmla="*/ 13 w 16"/>
                <a:gd name="T67" fmla="*/ 12 h 36"/>
                <a:gd name="T68" fmla="*/ 13 w 16"/>
                <a:gd name="T69" fmla="*/ 12 h 36"/>
                <a:gd name="T70" fmla="*/ 13 w 16"/>
                <a:gd name="T71" fmla="*/ 10 h 36"/>
                <a:gd name="T72" fmla="*/ 13 w 16"/>
                <a:gd name="T73" fmla="*/ 9 h 36"/>
                <a:gd name="T74" fmla="*/ 13 w 16"/>
                <a:gd name="T75" fmla="*/ 9 h 36"/>
                <a:gd name="T76" fmla="*/ 14 w 16"/>
                <a:gd name="T77" fmla="*/ 6 h 36"/>
                <a:gd name="T78" fmla="*/ 14 w 16"/>
                <a:gd name="T79" fmla="*/ 6 h 36"/>
                <a:gd name="T80" fmla="*/ 15 w 16"/>
                <a:gd name="T81" fmla="*/ 5 h 36"/>
                <a:gd name="T82" fmla="*/ 15 w 16"/>
                <a:gd name="T83" fmla="*/ 5 h 36"/>
                <a:gd name="T84" fmla="*/ 15 w 16"/>
                <a:gd name="T85" fmla="*/ 3 h 36"/>
                <a:gd name="T86" fmla="*/ 15 w 16"/>
                <a:gd name="T87" fmla="*/ 2 h 36"/>
                <a:gd name="T88" fmla="*/ 16 w 16"/>
                <a:gd name="T89" fmla="*/ 1 h 36"/>
                <a:gd name="T90" fmla="*/ 16 w 16"/>
                <a:gd name="T91" fmla="*/ 0 h 36"/>
                <a:gd name="T92" fmla="*/ 15 w 16"/>
                <a:gd name="T93" fmla="*/ 1 h 36"/>
                <a:gd name="T94" fmla="*/ 15 w 16"/>
                <a:gd name="T95" fmla="*/ 2 h 36"/>
                <a:gd name="T96" fmla="*/ 14 w 16"/>
                <a:gd name="T97" fmla="*/ 4 h 36"/>
                <a:gd name="T98" fmla="*/ 12 w 16"/>
                <a:gd name="T9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" h="36">
                  <a:moveTo>
                    <a:pt x="12" y="8"/>
                  </a:moveTo>
                  <a:cubicBezTo>
                    <a:pt x="12" y="9"/>
                    <a:pt x="12" y="9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9" y="17"/>
                    <a:pt x="6" y="23"/>
                    <a:pt x="3" y="29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35"/>
                    <a:pt x="1" y="35"/>
                    <a:pt x="3" y="32"/>
                  </a:cubicBezTo>
                  <a:cubicBezTo>
                    <a:pt x="5" y="30"/>
                    <a:pt x="5" y="30"/>
                    <a:pt x="5" y="29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18"/>
                    <a:pt x="11" y="18"/>
                    <a:pt x="12" y="16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1"/>
                    <a:pt x="13" y="11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4" y="8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5" y="4"/>
                    <a:pt x="15" y="3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3"/>
                    <a:pt x="15" y="3"/>
                    <a:pt x="14" y="4"/>
                  </a:cubicBezTo>
                  <a:cubicBezTo>
                    <a:pt x="13" y="5"/>
                    <a:pt x="13" y="6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7" name="Freeform 7"/>
            <p:cNvSpPr>
              <a:spLocks/>
            </p:cNvSpPr>
            <p:nvPr/>
          </p:nvSpPr>
          <p:spPr bwMode="auto">
            <a:xfrm>
              <a:off x="9829800" y="6216651"/>
              <a:ext cx="6350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0 w 1"/>
                <a:gd name="T4" fmla="*/ 1 w 1"/>
                <a:gd name="T5" fmla="*/ 1 w 1"/>
                <a:gd name="T6" fmla="*/ 1 w 1"/>
                <a:gd name="T7" fmla="*/ 1 w 1"/>
                <a:gd name="T8" fmla="*/ 1 w 1"/>
                <a:gd name="T9" fmla="*/ 1 w 1"/>
                <a:gd name="T10" fmla="*/ 1 w 1"/>
                <a:gd name="T1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8" name="Freeform 8"/>
            <p:cNvSpPr>
              <a:spLocks/>
            </p:cNvSpPr>
            <p:nvPr/>
          </p:nvSpPr>
          <p:spPr bwMode="auto">
            <a:xfrm>
              <a:off x="9786938" y="6208713"/>
              <a:ext cx="42862" cy="7938"/>
            </a:xfrm>
            <a:custGeom>
              <a:avLst/>
              <a:gdLst>
                <a:gd name="T0" fmla="*/ 6 w 6"/>
                <a:gd name="T1" fmla="*/ 1 h 1"/>
                <a:gd name="T2" fmla="*/ 5 w 6"/>
                <a:gd name="T3" fmla="*/ 1 h 1"/>
                <a:gd name="T4" fmla="*/ 4 w 6"/>
                <a:gd name="T5" fmla="*/ 1 h 1"/>
                <a:gd name="T6" fmla="*/ 4 w 6"/>
                <a:gd name="T7" fmla="*/ 1 h 1"/>
                <a:gd name="T8" fmla="*/ 3 w 6"/>
                <a:gd name="T9" fmla="*/ 1 h 1"/>
                <a:gd name="T10" fmla="*/ 3 w 6"/>
                <a:gd name="T11" fmla="*/ 1 h 1"/>
                <a:gd name="T12" fmla="*/ 2 w 6"/>
                <a:gd name="T13" fmla="*/ 1 h 1"/>
                <a:gd name="T14" fmla="*/ 1 w 6"/>
                <a:gd name="T15" fmla="*/ 1 h 1"/>
                <a:gd name="T16" fmla="*/ 1 w 6"/>
                <a:gd name="T17" fmla="*/ 1 h 1"/>
                <a:gd name="T18" fmla="*/ 0 w 6"/>
                <a:gd name="T19" fmla="*/ 1 h 1"/>
                <a:gd name="T20" fmla="*/ 1 w 6"/>
                <a:gd name="T21" fmla="*/ 1 h 1"/>
                <a:gd name="T22" fmla="*/ 1 w 6"/>
                <a:gd name="T23" fmla="*/ 1 h 1"/>
                <a:gd name="T24" fmla="*/ 1 w 6"/>
                <a:gd name="T25" fmla="*/ 1 h 1"/>
                <a:gd name="T26" fmla="*/ 2 w 6"/>
                <a:gd name="T27" fmla="*/ 1 h 1"/>
                <a:gd name="T28" fmla="*/ 1 w 6"/>
                <a:gd name="T29" fmla="*/ 1 h 1"/>
                <a:gd name="T30" fmla="*/ 1 w 6"/>
                <a:gd name="T31" fmla="*/ 0 h 1"/>
                <a:gd name="T32" fmla="*/ 1 w 6"/>
                <a:gd name="T33" fmla="*/ 0 h 1"/>
                <a:gd name="T34" fmla="*/ 1 w 6"/>
                <a:gd name="T35" fmla="*/ 0 h 1"/>
                <a:gd name="T36" fmla="*/ 0 w 6"/>
                <a:gd name="T37" fmla="*/ 0 h 1"/>
                <a:gd name="T38" fmla="*/ 0 w 6"/>
                <a:gd name="T39" fmla="*/ 0 h 1"/>
                <a:gd name="T40" fmla="*/ 0 w 6"/>
                <a:gd name="T41" fmla="*/ 0 h 1"/>
                <a:gd name="T42" fmla="*/ 0 w 6"/>
                <a:gd name="T43" fmla="*/ 0 h 1"/>
                <a:gd name="T44" fmla="*/ 0 w 6"/>
                <a:gd name="T45" fmla="*/ 0 h 1"/>
                <a:gd name="T46" fmla="*/ 0 w 6"/>
                <a:gd name="T47" fmla="*/ 0 h 1"/>
                <a:gd name="T48" fmla="*/ 0 w 6"/>
                <a:gd name="T49" fmla="*/ 0 h 1"/>
                <a:gd name="T50" fmla="*/ 0 w 6"/>
                <a:gd name="T51" fmla="*/ 0 h 1"/>
                <a:gd name="T52" fmla="*/ 0 w 6"/>
                <a:gd name="T53" fmla="*/ 0 h 1"/>
                <a:gd name="T54" fmla="*/ 1 w 6"/>
                <a:gd name="T55" fmla="*/ 0 h 1"/>
                <a:gd name="T56" fmla="*/ 1 w 6"/>
                <a:gd name="T57" fmla="*/ 0 h 1"/>
                <a:gd name="T58" fmla="*/ 2 w 6"/>
                <a:gd name="T59" fmla="*/ 0 h 1"/>
                <a:gd name="T60" fmla="*/ 2 w 6"/>
                <a:gd name="T61" fmla="*/ 0 h 1"/>
                <a:gd name="T62" fmla="*/ 2 w 6"/>
                <a:gd name="T63" fmla="*/ 0 h 1"/>
                <a:gd name="T64" fmla="*/ 4 w 6"/>
                <a:gd name="T65" fmla="*/ 1 h 1"/>
                <a:gd name="T66" fmla="*/ 5 w 6"/>
                <a:gd name="T67" fmla="*/ 1 h 1"/>
                <a:gd name="T68" fmla="*/ 5 w 6"/>
                <a:gd name="T69" fmla="*/ 1 h 1"/>
                <a:gd name="T70" fmla="*/ 5 w 6"/>
                <a:gd name="T71" fmla="*/ 1 h 1"/>
                <a:gd name="T72" fmla="*/ 6 w 6"/>
                <a:gd name="T73" fmla="*/ 1 h 1"/>
                <a:gd name="T74" fmla="*/ 6 w 6"/>
                <a:gd name="T7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" h="1">
                  <a:moveTo>
                    <a:pt x="6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9" name="Freeform 9"/>
            <p:cNvSpPr>
              <a:spLocks/>
            </p:cNvSpPr>
            <p:nvPr/>
          </p:nvSpPr>
          <p:spPr bwMode="auto">
            <a:xfrm>
              <a:off x="9786938" y="6208713"/>
              <a:ext cx="0" cy="7938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1 h 1"/>
                <a:gd name="T4" fmla="*/ 1 h 1"/>
                <a:gd name="T5" fmla="*/ 1 h 1"/>
                <a:gd name="T6" fmla="*/ 0 h 1"/>
                <a:gd name="T7" fmla="*/ 0 h 1"/>
                <a:gd name="T8" fmla="*/ 0 h 1"/>
                <a:gd name="T9" fmla="*/ 0 h 1"/>
                <a:gd name="T10" fmla="*/ 0 h 1"/>
                <a:gd name="T11" fmla="*/ 0 h 1"/>
                <a:gd name="T12" fmla="*/ 0 h 1"/>
                <a:gd name="T13" fmla="*/ 0 h 1"/>
                <a:gd name="T14" fmla="*/ 0 h 1"/>
                <a:gd name="T15" fmla="*/ 1 h 1"/>
                <a:gd name="T16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0" name="Freeform 10"/>
            <p:cNvSpPr>
              <a:spLocks/>
            </p:cNvSpPr>
            <p:nvPr/>
          </p:nvSpPr>
          <p:spPr bwMode="auto">
            <a:xfrm>
              <a:off x="9793288" y="6216651"/>
              <a:ext cx="7937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1" name="Freeform 11"/>
            <p:cNvSpPr>
              <a:spLocks/>
            </p:cNvSpPr>
            <p:nvPr/>
          </p:nvSpPr>
          <p:spPr bwMode="auto">
            <a:xfrm>
              <a:off x="9801225" y="62166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2" name="Freeform 12"/>
            <p:cNvSpPr>
              <a:spLocks/>
            </p:cNvSpPr>
            <p:nvPr/>
          </p:nvSpPr>
          <p:spPr bwMode="auto">
            <a:xfrm>
              <a:off x="9801225" y="6216651"/>
              <a:ext cx="6350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3" name="Freeform 13"/>
            <p:cNvSpPr>
              <a:spLocks/>
            </p:cNvSpPr>
            <p:nvPr/>
          </p:nvSpPr>
          <p:spPr bwMode="auto">
            <a:xfrm>
              <a:off x="9807575" y="62166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4" name="Freeform 14"/>
            <p:cNvSpPr>
              <a:spLocks/>
            </p:cNvSpPr>
            <p:nvPr/>
          </p:nvSpPr>
          <p:spPr bwMode="auto">
            <a:xfrm>
              <a:off x="9815513" y="6216651"/>
              <a:ext cx="0" cy="6350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0 h 1"/>
                <a:gd name="T4" fmla="*/ 0 h 1"/>
                <a:gd name="T5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5" name="Freeform 15"/>
            <p:cNvSpPr>
              <a:spLocks noEditPoints="1"/>
            </p:cNvSpPr>
            <p:nvPr/>
          </p:nvSpPr>
          <p:spPr bwMode="auto">
            <a:xfrm>
              <a:off x="9821863" y="62230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6" name="Freeform 16"/>
            <p:cNvSpPr>
              <a:spLocks/>
            </p:cNvSpPr>
            <p:nvPr/>
          </p:nvSpPr>
          <p:spPr bwMode="auto">
            <a:xfrm>
              <a:off x="9807575" y="6216651"/>
              <a:ext cx="7937" cy="0"/>
            </a:xfrm>
            <a:custGeom>
              <a:avLst/>
              <a:gdLst>
                <a:gd name="T0" fmla="*/ 5 w 5"/>
                <a:gd name="T1" fmla="*/ 5 w 5"/>
                <a:gd name="T2" fmla="*/ 5 w 5"/>
                <a:gd name="T3" fmla="*/ 5 w 5"/>
                <a:gd name="T4" fmla="*/ 0 w 5"/>
                <a:gd name="T5" fmla="*/ 0 w 5"/>
                <a:gd name="T6" fmla="*/ 0 w 5"/>
                <a:gd name="T7" fmla="*/ 0 w 5"/>
                <a:gd name="T8" fmla="*/ 5 w 5"/>
                <a:gd name="T9" fmla="*/ 5 w 5"/>
                <a:gd name="T10" fmla="*/ 5 w 5"/>
                <a:gd name="T11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7" name="Freeform 17"/>
            <p:cNvSpPr>
              <a:spLocks/>
            </p:cNvSpPr>
            <p:nvPr/>
          </p:nvSpPr>
          <p:spPr bwMode="auto">
            <a:xfrm>
              <a:off x="9772650" y="6208713"/>
              <a:ext cx="6350" cy="793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1 h 1"/>
                <a:gd name="T14" fmla="*/ 1 w 1"/>
                <a:gd name="T15" fmla="*/ 1 h 1"/>
                <a:gd name="T16" fmla="*/ 1 w 1"/>
                <a:gd name="T17" fmla="*/ 1 h 1"/>
                <a:gd name="T18" fmla="*/ 1 w 1"/>
                <a:gd name="T19" fmla="*/ 1 h 1"/>
                <a:gd name="T20" fmla="*/ 1 w 1"/>
                <a:gd name="T21" fmla="*/ 1 h 1"/>
                <a:gd name="T22" fmla="*/ 1 w 1"/>
                <a:gd name="T23" fmla="*/ 1 h 1"/>
                <a:gd name="T24" fmla="*/ 1 w 1"/>
                <a:gd name="T25" fmla="*/ 1 h 1"/>
                <a:gd name="T26" fmla="*/ 1 w 1"/>
                <a:gd name="T27" fmla="*/ 1 h 1"/>
                <a:gd name="T28" fmla="*/ 1 w 1"/>
                <a:gd name="T29" fmla="*/ 1 h 1"/>
                <a:gd name="T30" fmla="*/ 0 w 1"/>
                <a:gd name="T31" fmla="*/ 1 h 1"/>
                <a:gd name="T32" fmla="*/ 0 w 1"/>
                <a:gd name="T33" fmla="*/ 1 h 1"/>
                <a:gd name="T34" fmla="*/ 0 w 1"/>
                <a:gd name="T35" fmla="*/ 1 h 1"/>
                <a:gd name="T36" fmla="*/ 0 w 1"/>
                <a:gd name="T37" fmla="*/ 1 h 1"/>
                <a:gd name="T38" fmla="*/ 1 w 1"/>
                <a:gd name="T39" fmla="*/ 1 h 1"/>
                <a:gd name="T40" fmla="*/ 1 w 1"/>
                <a:gd name="T41" fmla="*/ 1 h 1"/>
                <a:gd name="T42" fmla="*/ 1 w 1"/>
                <a:gd name="T43" fmla="*/ 0 h 1"/>
                <a:gd name="T44" fmla="*/ 1 w 1"/>
                <a:gd name="T45" fmla="*/ 0 h 1"/>
                <a:gd name="T46" fmla="*/ 1 w 1"/>
                <a:gd name="T47" fmla="*/ 1 h 1"/>
                <a:gd name="T48" fmla="*/ 1 w 1"/>
                <a:gd name="T49" fmla="*/ 1 h 1"/>
                <a:gd name="T50" fmla="*/ 1 w 1"/>
                <a:gd name="T5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8" name="Freeform 18"/>
            <p:cNvSpPr>
              <a:spLocks/>
            </p:cNvSpPr>
            <p:nvPr/>
          </p:nvSpPr>
          <p:spPr bwMode="auto">
            <a:xfrm>
              <a:off x="9779000" y="62166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9" name="Freeform 19"/>
            <p:cNvSpPr>
              <a:spLocks/>
            </p:cNvSpPr>
            <p:nvPr/>
          </p:nvSpPr>
          <p:spPr bwMode="auto">
            <a:xfrm>
              <a:off x="9786938" y="6216651"/>
              <a:ext cx="6350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1 w 1"/>
                <a:gd name="T4" fmla="*/ 1 w 1"/>
                <a:gd name="T5" fmla="*/ 1 w 1"/>
                <a:gd name="T6" fmla="*/ 1 w 1"/>
                <a:gd name="T7" fmla="*/ 1 w 1"/>
                <a:gd name="T8" fmla="*/ 0 w 1"/>
                <a:gd name="T9" fmla="*/ 0 w 1"/>
                <a:gd name="T10" fmla="*/ 0 w 1"/>
                <a:gd name="T11" fmla="*/ 0 w 1"/>
                <a:gd name="T12" fmla="*/ 0 w 1"/>
                <a:gd name="T13" fmla="*/ 0 w 1"/>
                <a:gd name="T14" fmla="*/ 0 w 1"/>
                <a:gd name="T15" fmla="*/ 0 w 1"/>
                <a:gd name="T16" fmla="*/ 0 w 1"/>
                <a:gd name="T17" fmla="*/ 0 w 1"/>
                <a:gd name="T18" fmla="*/ 0 w 1"/>
                <a:gd name="T19" fmla="*/ 0 w 1"/>
                <a:gd name="T20" fmla="*/ 0 w 1"/>
                <a:gd name="T21" fmla="*/ 0 w 1"/>
                <a:gd name="T22" fmla="*/ 0 w 1"/>
                <a:gd name="T23" fmla="*/ 0 w 1"/>
                <a:gd name="T24" fmla="*/ 0 w 1"/>
                <a:gd name="T25" fmla="*/ 0 w 1"/>
                <a:gd name="T26" fmla="*/ 0 w 1"/>
                <a:gd name="T27" fmla="*/ 1 w 1"/>
                <a:gd name="T28" fmla="*/ 1 w 1"/>
                <a:gd name="T29" fmla="*/ 1 w 1"/>
                <a:gd name="T30" fmla="*/ 1 w 1"/>
                <a:gd name="T31" fmla="*/ 1 w 1"/>
                <a:gd name="T32" fmla="*/ 1 w 1"/>
                <a:gd name="T33" fmla="*/ 1 w 1"/>
                <a:gd name="T34" fmla="*/ 1 w 1"/>
                <a:gd name="T35" fmla="*/ 1 w 1"/>
                <a:gd name="T36" fmla="*/ 1 w 1"/>
                <a:gd name="T37" fmla="*/ 1 w 1"/>
                <a:gd name="T38" fmla="*/ 1 w 1"/>
                <a:gd name="T39" fmla="*/ 1 w 1"/>
                <a:gd name="T40" fmla="*/ 1 w 1"/>
                <a:gd name="T4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0" name="Freeform 20"/>
            <p:cNvSpPr>
              <a:spLocks/>
            </p:cNvSpPr>
            <p:nvPr/>
          </p:nvSpPr>
          <p:spPr bwMode="auto">
            <a:xfrm>
              <a:off x="9779000" y="6216651"/>
              <a:ext cx="7937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1 w 1"/>
                <a:gd name="T4" fmla="*/ 1 w 1"/>
                <a:gd name="T5" fmla="*/ 1 w 1"/>
                <a:gd name="T6" fmla="*/ 1 w 1"/>
                <a:gd name="T7" fmla="*/ 1 w 1"/>
                <a:gd name="T8" fmla="*/ 1 w 1"/>
                <a:gd name="T9" fmla="*/ 1 w 1"/>
                <a:gd name="T10" fmla="*/ 0 w 1"/>
                <a:gd name="T11" fmla="*/ 1 w 1"/>
                <a:gd name="T12" fmla="*/ 1 w 1"/>
                <a:gd name="T13" fmla="*/ 1 w 1"/>
                <a:gd name="T14" fmla="*/ 1 w 1"/>
                <a:gd name="T15" fmla="*/ 1 w 1"/>
                <a:gd name="T16" fmla="*/ 1 w 1"/>
                <a:gd name="T17" fmla="*/ 1 w 1"/>
                <a:gd name="T18" fmla="*/ 1 w 1"/>
                <a:gd name="T19" fmla="*/ 1 w 1"/>
                <a:gd name="T20" fmla="*/ 1 w 1"/>
                <a:gd name="T21" fmla="*/ 1 w 1"/>
                <a:gd name="T22" fmla="*/ 1 w 1"/>
                <a:gd name="T2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1" name="Freeform 21"/>
            <p:cNvSpPr>
              <a:spLocks/>
            </p:cNvSpPr>
            <p:nvPr/>
          </p:nvSpPr>
          <p:spPr bwMode="auto">
            <a:xfrm>
              <a:off x="9779000" y="6216651"/>
              <a:ext cx="7937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0 w 1"/>
                <a:gd name="T4" fmla="*/ 0 w 1"/>
                <a:gd name="T5" fmla="*/ 0 w 1"/>
                <a:gd name="T6" fmla="*/ 0 w 1"/>
                <a:gd name="T7" fmla="*/ 0 w 1"/>
                <a:gd name="T8" fmla="*/ 0 w 1"/>
                <a:gd name="T9" fmla="*/ 0 w 1"/>
                <a:gd name="T10" fmla="*/ 0 w 1"/>
                <a:gd name="T11" fmla="*/ 0 w 1"/>
                <a:gd name="T12" fmla="*/ 0 w 1"/>
                <a:gd name="T13" fmla="*/ 0 w 1"/>
                <a:gd name="T14" fmla="*/ 1 w 1"/>
                <a:gd name="T15" fmla="*/ 1 w 1"/>
                <a:gd name="T16" fmla="*/ 1 w 1"/>
                <a:gd name="T17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2" name="Freeform 22"/>
            <p:cNvSpPr>
              <a:spLocks/>
            </p:cNvSpPr>
            <p:nvPr/>
          </p:nvSpPr>
          <p:spPr bwMode="auto">
            <a:xfrm>
              <a:off x="9012238" y="4186238"/>
              <a:ext cx="1182687" cy="2022475"/>
            </a:xfrm>
            <a:custGeom>
              <a:avLst/>
              <a:gdLst>
                <a:gd name="T0" fmla="*/ 152 w 165"/>
                <a:gd name="T1" fmla="*/ 230 h 282"/>
                <a:gd name="T2" fmla="*/ 133 w 165"/>
                <a:gd name="T3" fmla="*/ 245 h 282"/>
                <a:gd name="T4" fmla="*/ 124 w 165"/>
                <a:gd name="T5" fmla="*/ 260 h 282"/>
                <a:gd name="T6" fmla="*/ 118 w 165"/>
                <a:gd name="T7" fmla="*/ 266 h 282"/>
                <a:gd name="T8" fmla="*/ 108 w 165"/>
                <a:gd name="T9" fmla="*/ 272 h 282"/>
                <a:gd name="T10" fmla="*/ 108 w 165"/>
                <a:gd name="T11" fmla="*/ 280 h 282"/>
                <a:gd name="T12" fmla="*/ 105 w 165"/>
                <a:gd name="T13" fmla="*/ 282 h 282"/>
                <a:gd name="T14" fmla="*/ 99 w 165"/>
                <a:gd name="T15" fmla="*/ 277 h 282"/>
                <a:gd name="T16" fmla="*/ 95 w 165"/>
                <a:gd name="T17" fmla="*/ 271 h 282"/>
                <a:gd name="T18" fmla="*/ 90 w 165"/>
                <a:gd name="T19" fmla="*/ 259 h 282"/>
                <a:gd name="T20" fmla="*/ 86 w 165"/>
                <a:gd name="T21" fmla="*/ 242 h 282"/>
                <a:gd name="T22" fmla="*/ 71 w 165"/>
                <a:gd name="T23" fmla="*/ 224 h 282"/>
                <a:gd name="T24" fmla="*/ 57 w 165"/>
                <a:gd name="T25" fmla="*/ 191 h 282"/>
                <a:gd name="T26" fmla="*/ 62 w 165"/>
                <a:gd name="T27" fmla="*/ 170 h 282"/>
                <a:gd name="T28" fmla="*/ 45 w 165"/>
                <a:gd name="T29" fmla="*/ 157 h 282"/>
                <a:gd name="T30" fmla="*/ 28 w 165"/>
                <a:gd name="T31" fmla="*/ 135 h 282"/>
                <a:gd name="T32" fmla="*/ 10 w 165"/>
                <a:gd name="T33" fmla="*/ 116 h 282"/>
                <a:gd name="T34" fmla="*/ 7 w 165"/>
                <a:gd name="T35" fmla="*/ 92 h 282"/>
                <a:gd name="T36" fmla="*/ 4 w 165"/>
                <a:gd name="T37" fmla="*/ 105 h 282"/>
                <a:gd name="T38" fmla="*/ 0 w 165"/>
                <a:gd name="T39" fmla="*/ 95 h 282"/>
                <a:gd name="T40" fmla="*/ 3 w 165"/>
                <a:gd name="T41" fmla="*/ 73 h 282"/>
                <a:gd name="T42" fmla="*/ 24 w 165"/>
                <a:gd name="T43" fmla="*/ 46 h 282"/>
                <a:gd name="T44" fmla="*/ 30 w 165"/>
                <a:gd name="T45" fmla="*/ 42 h 282"/>
                <a:gd name="T46" fmla="*/ 36 w 165"/>
                <a:gd name="T47" fmla="*/ 29 h 282"/>
                <a:gd name="T48" fmla="*/ 38 w 165"/>
                <a:gd name="T49" fmla="*/ 18 h 282"/>
                <a:gd name="T50" fmla="*/ 30 w 165"/>
                <a:gd name="T51" fmla="*/ 16 h 282"/>
                <a:gd name="T52" fmla="*/ 23 w 165"/>
                <a:gd name="T53" fmla="*/ 17 h 282"/>
                <a:gd name="T54" fmla="*/ 8 w 165"/>
                <a:gd name="T55" fmla="*/ 18 h 282"/>
                <a:gd name="T56" fmla="*/ 22 w 165"/>
                <a:gd name="T57" fmla="*/ 16 h 282"/>
                <a:gd name="T58" fmla="*/ 27 w 165"/>
                <a:gd name="T59" fmla="*/ 9 h 282"/>
                <a:gd name="T60" fmla="*/ 37 w 165"/>
                <a:gd name="T61" fmla="*/ 7 h 282"/>
                <a:gd name="T62" fmla="*/ 42 w 165"/>
                <a:gd name="T63" fmla="*/ 5 h 282"/>
                <a:gd name="T64" fmla="*/ 55 w 165"/>
                <a:gd name="T65" fmla="*/ 1 h 282"/>
                <a:gd name="T66" fmla="*/ 65 w 165"/>
                <a:gd name="T67" fmla="*/ 6 h 282"/>
                <a:gd name="T68" fmla="*/ 74 w 165"/>
                <a:gd name="T69" fmla="*/ 5 h 282"/>
                <a:gd name="T70" fmla="*/ 81 w 165"/>
                <a:gd name="T71" fmla="*/ 9 h 282"/>
                <a:gd name="T72" fmla="*/ 89 w 165"/>
                <a:gd name="T73" fmla="*/ 10 h 282"/>
                <a:gd name="T74" fmla="*/ 93 w 165"/>
                <a:gd name="T75" fmla="*/ 11 h 282"/>
                <a:gd name="T76" fmla="*/ 100 w 165"/>
                <a:gd name="T77" fmla="*/ 6 h 282"/>
                <a:gd name="T78" fmla="*/ 107 w 165"/>
                <a:gd name="T79" fmla="*/ 9 h 282"/>
                <a:gd name="T80" fmla="*/ 98 w 165"/>
                <a:gd name="T81" fmla="*/ 19 h 282"/>
                <a:gd name="T82" fmla="*/ 85 w 165"/>
                <a:gd name="T83" fmla="*/ 32 h 282"/>
                <a:gd name="T84" fmla="*/ 91 w 165"/>
                <a:gd name="T85" fmla="*/ 43 h 282"/>
                <a:gd name="T86" fmla="*/ 104 w 165"/>
                <a:gd name="T87" fmla="*/ 30 h 282"/>
                <a:gd name="T88" fmla="*/ 116 w 165"/>
                <a:gd name="T89" fmla="*/ 25 h 282"/>
                <a:gd name="T90" fmla="*/ 123 w 165"/>
                <a:gd name="T91" fmla="*/ 32 h 282"/>
                <a:gd name="T92" fmla="*/ 122 w 165"/>
                <a:gd name="T93" fmla="*/ 48 h 282"/>
                <a:gd name="T94" fmla="*/ 104 w 165"/>
                <a:gd name="T95" fmla="*/ 55 h 282"/>
                <a:gd name="T96" fmla="*/ 114 w 165"/>
                <a:gd name="T97" fmla="*/ 59 h 282"/>
                <a:gd name="T98" fmla="*/ 105 w 165"/>
                <a:gd name="T99" fmla="*/ 63 h 282"/>
                <a:gd name="T100" fmla="*/ 90 w 165"/>
                <a:gd name="T101" fmla="*/ 74 h 282"/>
                <a:gd name="T102" fmla="*/ 80 w 165"/>
                <a:gd name="T103" fmla="*/ 87 h 282"/>
                <a:gd name="T104" fmla="*/ 65 w 165"/>
                <a:gd name="T105" fmla="*/ 109 h 282"/>
                <a:gd name="T106" fmla="*/ 53 w 165"/>
                <a:gd name="T107" fmla="*/ 98 h 282"/>
                <a:gd name="T108" fmla="*/ 30 w 165"/>
                <a:gd name="T109" fmla="*/ 103 h 282"/>
                <a:gd name="T110" fmla="*/ 30 w 165"/>
                <a:gd name="T111" fmla="*/ 129 h 282"/>
                <a:gd name="T112" fmla="*/ 39 w 165"/>
                <a:gd name="T113" fmla="*/ 138 h 282"/>
                <a:gd name="T114" fmla="*/ 52 w 165"/>
                <a:gd name="T115" fmla="*/ 159 h 282"/>
                <a:gd name="T116" fmla="*/ 72 w 165"/>
                <a:gd name="T117" fmla="*/ 154 h 282"/>
                <a:gd name="T118" fmla="*/ 80 w 165"/>
                <a:gd name="T119" fmla="*/ 153 h 282"/>
                <a:gd name="T120" fmla="*/ 105 w 165"/>
                <a:gd name="T121" fmla="*/ 164 h 282"/>
                <a:gd name="T122" fmla="*/ 126 w 165"/>
                <a:gd name="T123" fmla="*/ 179 h 282"/>
                <a:gd name="T124" fmla="*/ 144 w 165"/>
                <a:gd name="T125" fmla="*/ 194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5" h="282">
                  <a:moveTo>
                    <a:pt x="165" y="206"/>
                  </a:moveTo>
                  <a:cubicBezTo>
                    <a:pt x="164" y="207"/>
                    <a:pt x="164" y="207"/>
                    <a:pt x="164" y="207"/>
                  </a:cubicBezTo>
                  <a:cubicBezTo>
                    <a:pt x="164" y="208"/>
                    <a:pt x="164" y="208"/>
                    <a:pt x="164" y="208"/>
                  </a:cubicBezTo>
                  <a:cubicBezTo>
                    <a:pt x="163" y="208"/>
                    <a:pt x="163" y="208"/>
                    <a:pt x="163" y="208"/>
                  </a:cubicBezTo>
                  <a:cubicBezTo>
                    <a:pt x="163" y="210"/>
                    <a:pt x="163" y="210"/>
                    <a:pt x="159" y="214"/>
                  </a:cubicBezTo>
                  <a:cubicBezTo>
                    <a:pt x="159" y="214"/>
                    <a:pt x="159" y="214"/>
                    <a:pt x="159" y="214"/>
                  </a:cubicBezTo>
                  <a:cubicBezTo>
                    <a:pt x="158" y="215"/>
                    <a:pt x="158" y="215"/>
                    <a:pt x="158" y="215"/>
                  </a:cubicBezTo>
                  <a:cubicBezTo>
                    <a:pt x="158" y="215"/>
                    <a:pt x="158" y="215"/>
                    <a:pt x="158" y="215"/>
                  </a:cubicBezTo>
                  <a:cubicBezTo>
                    <a:pt x="157" y="216"/>
                    <a:pt x="157" y="216"/>
                    <a:pt x="157" y="216"/>
                  </a:cubicBezTo>
                  <a:cubicBezTo>
                    <a:pt x="157" y="216"/>
                    <a:pt x="157" y="216"/>
                    <a:pt x="157" y="216"/>
                  </a:cubicBezTo>
                  <a:cubicBezTo>
                    <a:pt x="157" y="217"/>
                    <a:pt x="157" y="217"/>
                    <a:pt x="157" y="217"/>
                  </a:cubicBezTo>
                  <a:cubicBezTo>
                    <a:pt x="156" y="217"/>
                    <a:pt x="156" y="217"/>
                    <a:pt x="156" y="217"/>
                  </a:cubicBezTo>
                  <a:cubicBezTo>
                    <a:pt x="156" y="218"/>
                    <a:pt x="156" y="218"/>
                    <a:pt x="156" y="218"/>
                  </a:cubicBezTo>
                  <a:cubicBezTo>
                    <a:pt x="155" y="219"/>
                    <a:pt x="155" y="219"/>
                    <a:pt x="155" y="219"/>
                  </a:cubicBezTo>
                  <a:cubicBezTo>
                    <a:pt x="155" y="219"/>
                    <a:pt x="155" y="219"/>
                    <a:pt x="155" y="219"/>
                  </a:cubicBezTo>
                  <a:cubicBezTo>
                    <a:pt x="155" y="219"/>
                    <a:pt x="155" y="219"/>
                    <a:pt x="155" y="219"/>
                  </a:cubicBezTo>
                  <a:cubicBezTo>
                    <a:pt x="154" y="219"/>
                    <a:pt x="154" y="219"/>
                    <a:pt x="154" y="219"/>
                  </a:cubicBezTo>
                  <a:cubicBezTo>
                    <a:pt x="154" y="219"/>
                    <a:pt x="154" y="219"/>
                    <a:pt x="154" y="219"/>
                  </a:cubicBezTo>
                  <a:cubicBezTo>
                    <a:pt x="154" y="219"/>
                    <a:pt x="154" y="219"/>
                    <a:pt x="154" y="219"/>
                  </a:cubicBezTo>
                  <a:cubicBezTo>
                    <a:pt x="154" y="220"/>
                    <a:pt x="154" y="220"/>
                    <a:pt x="154" y="220"/>
                  </a:cubicBezTo>
                  <a:cubicBezTo>
                    <a:pt x="154" y="220"/>
                    <a:pt x="154" y="220"/>
                    <a:pt x="154" y="220"/>
                  </a:cubicBezTo>
                  <a:cubicBezTo>
                    <a:pt x="154" y="220"/>
                    <a:pt x="154" y="220"/>
                    <a:pt x="154" y="220"/>
                  </a:cubicBezTo>
                  <a:cubicBezTo>
                    <a:pt x="154" y="221"/>
                    <a:pt x="154" y="221"/>
                    <a:pt x="154" y="221"/>
                  </a:cubicBezTo>
                  <a:cubicBezTo>
                    <a:pt x="154" y="221"/>
                    <a:pt x="154" y="221"/>
                    <a:pt x="154" y="221"/>
                  </a:cubicBezTo>
                  <a:cubicBezTo>
                    <a:pt x="154" y="222"/>
                    <a:pt x="154" y="222"/>
                    <a:pt x="154" y="222"/>
                  </a:cubicBezTo>
                  <a:cubicBezTo>
                    <a:pt x="154" y="223"/>
                    <a:pt x="154" y="223"/>
                    <a:pt x="154" y="223"/>
                  </a:cubicBezTo>
                  <a:cubicBezTo>
                    <a:pt x="154" y="223"/>
                    <a:pt x="154" y="223"/>
                    <a:pt x="154" y="223"/>
                  </a:cubicBezTo>
                  <a:cubicBezTo>
                    <a:pt x="154" y="223"/>
                    <a:pt x="154" y="223"/>
                    <a:pt x="154" y="223"/>
                  </a:cubicBezTo>
                  <a:cubicBezTo>
                    <a:pt x="153" y="223"/>
                    <a:pt x="153" y="223"/>
                    <a:pt x="153" y="223"/>
                  </a:cubicBezTo>
                  <a:cubicBezTo>
                    <a:pt x="154" y="224"/>
                    <a:pt x="154" y="224"/>
                    <a:pt x="154" y="224"/>
                  </a:cubicBezTo>
                  <a:cubicBezTo>
                    <a:pt x="154" y="224"/>
                    <a:pt x="153" y="224"/>
                    <a:pt x="153" y="224"/>
                  </a:cubicBezTo>
                  <a:cubicBezTo>
                    <a:pt x="153" y="224"/>
                    <a:pt x="153" y="224"/>
                    <a:pt x="153" y="224"/>
                  </a:cubicBezTo>
                  <a:cubicBezTo>
                    <a:pt x="153" y="224"/>
                    <a:pt x="153" y="224"/>
                    <a:pt x="153" y="224"/>
                  </a:cubicBezTo>
                  <a:cubicBezTo>
                    <a:pt x="153" y="225"/>
                    <a:pt x="153" y="225"/>
                    <a:pt x="153" y="225"/>
                  </a:cubicBezTo>
                  <a:cubicBezTo>
                    <a:pt x="153" y="225"/>
                    <a:pt x="153" y="225"/>
                    <a:pt x="153" y="225"/>
                  </a:cubicBezTo>
                  <a:cubicBezTo>
                    <a:pt x="153" y="225"/>
                    <a:pt x="153" y="225"/>
                    <a:pt x="153" y="225"/>
                  </a:cubicBezTo>
                  <a:cubicBezTo>
                    <a:pt x="154" y="225"/>
                    <a:pt x="154" y="225"/>
                    <a:pt x="154" y="225"/>
                  </a:cubicBezTo>
                  <a:cubicBezTo>
                    <a:pt x="154" y="226"/>
                    <a:pt x="154" y="226"/>
                    <a:pt x="154" y="226"/>
                  </a:cubicBezTo>
                  <a:cubicBezTo>
                    <a:pt x="154" y="226"/>
                    <a:pt x="154" y="226"/>
                    <a:pt x="154" y="226"/>
                  </a:cubicBezTo>
                  <a:cubicBezTo>
                    <a:pt x="153" y="226"/>
                    <a:pt x="153" y="226"/>
                    <a:pt x="153" y="227"/>
                  </a:cubicBezTo>
                  <a:cubicBezTo>
                    <a:pt x="153" y="227"/>
                    <a:pt x="153" y="227"/>
                    <a:pt x="153" y="227"/>
                  </a:cubicBezTo>
                  <a:cubicBezTo>
                    <a:pt x="153" y="227"/>
                    <a:pt x="153" y="227"/>
                    <a:pt x="153" y="227"/>
                  </a:cubicBezTo>
                  <a:cubicBezTo>
                    <a:pt x="153" y="227"/>
                    <a:pt x="153" y="227"/>
                    <a:pt x="153" y="227"/>
                  </a:cubicBezTo>
                  <a:cubicBezTo>
                    <a:pt x="153" y="227"/>
                    <a:pt x="153" y="227"/>
                    <a:pt x="153" y="227"/>
                  </a:cubicBezTo>
                  <a:cubicBezTo>
                    <a:pt x="153" y="228"/>
                    <a:pt x="153" y="228"/>
                    <a:pt x="153" y="228"/>
                  </a:cubicBezTo>
                  <a:cubicBezTo>
                    <a:pt x="153" y="228"/>
                    <a:pt x="153" y="228"/>
                    <a:pt x="153" y="228"/>
                  </a:cubicBezTo>
                  <a:cubicBezTo>
                    <a:pt x="153" y="228"/>
                    <a:pt x="153" y="228"/>
                    <a:pt x="153" y="228"/>
                  </a:cubicBezTo>
                  <a:cubicBezTo>
                    <a:pt x="153" y="228"/>
                    <a:pt x="153" y="228"/>
                    <a:pt x="153" y="228"/>
                  </a:cubicBezTo>
                  <a:cubicBezTo>
                    <a:pt x="153" y="229"/>
                    <a:pt x="153" y="229"/>
                    <a:pt x="153" y="229"/>
                  </a:cubicBezTo>
                  <a:cubicBezTo>
                    <a:pt x="153" y="229"/>
                    <a:pt x="153" y="229"/>
                    <a:pt x="153" y="229"/>
                  </a:cubicBezTo>
                  <a:cubicBezTo>
                    <a:pt x="152" y="230"/>
                    <a:pt x="152" y="230"/>
                    <a:pt x="152" y="230"/>
                  </a:cubicBezTo>
                  <a:cubicBezTo>
                    <a:pt x="152" y="230"/>
                    <a:pt x="152" y="230"/>
                    <a:pt x="152" y="230"/>
                  </a:cubicBezTo>
                  <a:cubicBezTo>
                    <a:pt x="152" y="231"/>
                    <a:pt x="152" y="231"/>
                    <a:pt x="152" y="231"/>
                  </a:cubicBezTo>
                  <a:cubicBezTo>
                    <a:pt x="152" y="231"/>
                    <a:pt x="152" y="231"/>
                    <a:pt x="152" y="231"/>
                  </a:cubicBezTo>
                  <a:cubicBezTo>
                    <a:pt x="152" y="231"/>
                    <a:pt x="152" y="231"/>
                    <a:pt x="152" y="231"/>
                  </a:cubicBezTo>
                  <a:cubicBezTo>
                    <a:pt x="152" y="231"/>
                    <a:pt x="152" y="231"/>
                    <a:pt x="152" y="231"/>
                  </a:cubicBezTo>
                  <a:cubicBezTo>
                    <a:pt x="151" y="232"/>
                    <a:pt x="151" y="232"/>
                    <a:pt x="151" y="232"/>
                  </a:cubicBezTo>
                  <a:cubicBezTo>
                    <a:pt x="151" y="232"/>
                    <a:pt x="151" y="232"/>
                    <a:pt x="151" y="232"/>
                  </a:cubicBezTo>
                  <a:cubicBezTo>
                    <a:pt x="151" y="232"/>
                    <a:pt x="151" y="232"/>
                    <a:pt x="151" y="233"/>
                  </a:cubicBezTo>
                  <a:cubicBezTo>
                    <a:pt x="151" y="233"/>
                    <a:pt x="151" y="233"/>
                    <a:pt x="151" y="233"/>
                  </a:cubicBezTo>
                  <a:cubicBezTo>
                    <a:pt x="151" y="233"/>
                    <a:pt x="151" y="234"/>
                    <a:pt x="151" y="234"/>
                  </a:cubicBezTo>
                  <a:cubicBezTo>
                    <a:pt x="151" y="234"/>
                    <a:pt x="151" y="234"/>
                    <a:pt x="151" y="234"/>
                  </a:cubicBezTo>
                  <a:cubicBezTo>
                    <a:pt x="150" y="235"/>
                    <a:pt x="150" y="235"/>
                    <a:pt x="150" y="235"/>
                  </a:cubicBezTo>
                  <a:cubicBezTo>
                    <a:pt x="150" y="235"/>
                    <a:pt x="150" y="235"/>
                    <a:pt x="150" y="235"/>
                  </a:cubicBezTo>
                  <a:cubicBezTo>
                    <a:pt x="150" y="236"/>
                    <a:pt x="150" y="236"/>
                    <a:pt x="150" y="236"/>
                  </a:cubicBezTo>
                  <a:cubicBezTo>
                    <a:pt x="149" y="236"/>
                    <a:pt x="149" y="236"/>
                    <a:pt x="149" y="236"/>
                  </a:cubicBezTo>
                  <a:cubicBezTo>
                    <a:pt x="149" y="236"/>
                    <a:pt x="149" y="236"/>
                    <a:pt x="149" y="236"/>
                  </a:cubicBezTo>
                  <a:cubicBezTo>
                    <a:pt x="149" y="237"/>
                    <a:pt x="149" y="237"/>
                    <a:pt x="149" y="237"/>
                  </a:cubicBezTo>
                  <a:cubicBezTo>
                    <a:pt x="149" y="237"/>
                    <a:pt x="149" y="237"/>
                    <a:pt x="149" y="237"/>
                  </a:cubicBezTo>
                  <a:cubicBezTo>
                    <a:pt x="149" y="237"/>
                    <a:pt x="149" y="237"/>
                    <a:pt x="149" y="237"/>
                  </a:cubicBezTo>
                  <a:cubicBezTo>
                    <a:pt x="148" y="238"/>
                    <a:pt x="148" y="238"/>
                    <a:pt x="148" y="238"/>
                  </a:cubicBezTo>
                  <a:cubicBezTo>
                    <a:pt x="148" y="238"/>
                    <a:pt x="148" y="238"/>
                    <a:pt x="148" y="238"/>
                  </a:cubicBezTo>
                  <a:cubicBezTo>
                    <a:pt x="148" y="239"/>
                    <a:pt x="148" y="239"/>
                    <a:pt x="148" y="239"/>
                  </a:cubicBezTo>
                  <a:cubicBezTo>
                    <a:pt x="148" y="239"/>
                    <a:pt x="148" y="239"/>
                    <a:pt x="148" y="239"/>
                  </a:cubicBezTo>
                  <a:cubicBezTo>
                    <a:pt x="147" y="239"/>
                    <a:pt x="147" y="239"/>
                    <a:pt x="147" y="239"/>
                  </a:cubicBezTo>
                  <a:cubicBezTo>
                    <a:pt x="146" y="239"/>
                    <a:pt x="146" y="239"/>
                    <a:pt x="146" y="239"/>
                  </a:cubicBezTo>
                  <a:cubicBezTo>
                    <a:pt x="146" y="240"/>
                    <a:pt x="146" y="240"/>
                    <a:pt x="146" y="240"/>
                  </a:cubicBezTo>
                  <a:cubicBezTo>
                    <a:pt x="146" y="240"/>
                    <a:pt x="146" y="240"/>
                    <a:pt x="146" y="240"/>
                  </a:cubicBezTo>
                  <a:cubicBezTo>
                    <a:pt x="146" y="240"/>
                    <a:pt x="146" y="240"/>
                    <a:pt x="146" y="240"/>
                  </a:cubicBezTo>
                  <a:cubicBezTo>
                    <a:pt x="145" y="240"/>
                    <a:pt x="145" y="240"/>
                    <a:pt x="145" y="240"/>
                  </a:cubicBezTo>
                  <a:cubicBezTo>
                    <a:pt x="145" y="241"/>
                    <a:pt x="145" y="241"/>
                    <a:pt x="145" y="241"/>
                  </a:cubicBezTo>
                  <a:cubicBezTo>
                    <a:pt x="144" y="241"/>
                    <a:pt x="144" y="241"/>
                    <a:pt x="144" y="241"/>
                  </a:cubicBezTo>
                  <a:cubicBezTo>
                    <a:pt x="144" y="241"/>
                    <a:pt x="144" y="241"/>
                    <a:pt x="144" y="241"/>
                  </a:cubicBezTo>
                  <a:cubicBezTo>
                    <a:pt x="144" y="241"/>
                    <a:pt x="144" y="241"/>
                    <a:pt x="144" y="241"/>
                  </a:cubicBezTo>
                  <a:cubicBezTo>
                    <a:pt x="143" y="241"/>
                    <a:pt x="143" y="241"/>
                    <a:pt x="143" y="241"/>
                  </a:cubicBezTo>
                  <a:cubicBezTo>
                    <a:pt x="143" y="241"/>
                    <a:pt x="143" y="241"/>
                    <a:pt x="143" y="241"/>
                  </a:cubicBezTo>
                  <a:cubicBezTo>
                    <a:pt x="142" y="241"/>
                    <a:pt x="142" y="241"/>
                    <a:pt x="142" y="241"/>
                  </a:cubicBezTo>
                  <a:cubicBezTo>
                    <a:pt x="141" y="241"/>
                    <a:pt x="141" y="241"/>
                    <a:pt x="141" y="241"/>
                  </a:cubicBezTo>
                  <a:cubicBezTo>
                    <a:pt x="141" y="241"/>
                    <a:pt x="141" y="241"/>
                    <a:pt x="141" y="241"/>
                  </a:cubicBezTo>
                  <a:cubicBezTo>
                    <a:pt x="140" y="242"/>
                    <a:pt x="140" y="242"/>
                    <a:pt x="140" y="242"/>
                  </a:cubicBezTo>
                  <a:cubicBezTo>
                    <a:pt x="139" y="242"/>
                    <a:pt x="139" y="242"/>
                    <a:pt x="139" y="242"/>
                  </a:cubicBezTo>
                  <a:cubicBezTo>
                    <a:pt x="139" y="242"/>
                    <a:pt x="139" y="242"/>
                    <a:pt x="139" y="242"/>
                  </a:cubicBezTo>
                  <a:cubicBezTo>
                    <a:pt x="138" y="243"/>
                    <a:pt x="138" y="243"/>
                    <a:pt x="138" y="243"/>
                  </a:cubicBezTo>
                  <a:cubicBezTo>
                    <a:pt x="138" y="243"/>
                    <a:pt x="138" y="243"/>
                    <a:pt x="138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4"/>
                    <a:pt x="136" y="244"/>
                    <a:pt x="136" y="244"/>
                  </a:cubicBezTo>
                  <a:cubicBezTo>
                    <a:pt x="135" y="244"/>
                    <a:pt x="135" y="244"/>
                    <a:pt x="135" y="244"/>
                  </a:cubicBezTo>
                  <a:cubicBezTo>
                    <a:pt x="135" y="244"/>
                    <a:pt x="135" y="244"/>
                    <a:pt x="135" y="244"/>
                  </a:cubicBezTo>
                  <a:cubicBezTo>
                    <a:pt x="134" y="245"/>
                    <a:pt x="134" y="245"/>
                    <a:pt x="134" y="245"/>
                  </a:cubicBezTo>
                  <a:cubicBezTo>
                    <a:pt x="134" y="245"/>
                    <a:pt x="134" y="245"/>
                    <a:pt x="134" y="245"/>
                  </a:cubicBezTo>
                  <a:cubicBezTo>
                    <a:pt x="133" y="245"/>
                    <a:pt x="133" y="245"/>
                    <a:pt x="133" y="245"/>
                  </a:cubicBezTo>
                  <a:cubicBezTo>
                    <a:pt x="133" y="246"/>
                    <a:pt x="133" y="246"/>
                    <a:pt x="133" y="246"/>
                  </a:cubicBezTo>
                  <a:cubicBezTo>
                    <a:pt x="133" y="246"/>
                    <a:pt x="133" y="246"/>
                    <a:pt x="133" y="246"/>
                  </a:cubicBezTo>
                  <a:cubicBezTo>
                    <a:pt x="132" y="247"/>
                    <a:pt x="132" y="247"/>
                    <a:pt x="132" y="247"/>
                  </a:cubicBezTo>
                  <a:cubicBezTo>
                    <a:pt x="132" y="247"/>
                    <a:pt x="132" y="247"/>
                    <a:pt x="132" y="247"/>
                  </a:cubicBezTo>
                  <a:cubicBezTo>
                    <a:pt x="132" y="248"/>
                    <a:pt x="132" y="248"/>
                    <a:pt x="132" y="248"/>
                  </a:cubicBezTo>
                  <a:cubicBezTo>
                    <a:pt x="132" y="248"/>
                    <a:pt x="132" y="248"/>
                    <a:pt x="132" y="248"/>
                  </a:cubicBezTo>
                  <a:cubicBezTo>
                    <a:pt x="132" y="249"/>
                    <a:pt x="132" y="249"/>
                    <a:pt x="132" y="249"/>
                  </a:cubicBezTo>
                  <a:cubicBezTo>
                    <a:pt x="132" y="249"/>
                    <a:pt x="132" y="249"/>
                    <a:pt x="132" y="249"/>
                  </a:cubicBezTo>
                  <a:cubicBezTo>
                    <a:pt x="132" y="249"/>
                    <a:pt x="132" y="249"/>
                    <a:pt x="132" y="249"/>
                  </a:cubicBezTo>
                  <a:cubicBezTo>
                    <a:pt x="132" y="250"/>
                    <a:pt x="132" y="250"/>
                    <a:pt x="132" y="250"/>
                  </a:cubicBezTo>
                  <a:cubicBezTo>
                    <a:pt x="132" y="250"/>
                    <a:pt x="132" y="250"/>
                    <a:pt x="132" y="250"/>
                  </a:cubicBezTo>
                  <a:cubicBezTo>
                    <a:pt x="132" y="250"/>
                    <a:pt x="132" y="250"/>
                    <a:pt x="132" y="250"/>
                  </a:cubicBezTo>
                  <a:cubicBezTo>
                    <a:pt x="132" y="250"/>
                    <a:pt x="132" y="250"/>
                    <a:pt x="132" y="250"/>
                  </a:cubicBezTo>
                  <a:cubicBezTo>
                    <a:pt x="132" y="251"/>
                    <a:pt x="132" y="251"/>
                    <a:pt x="132" y="251"/>
                  </a:cubicBezTo>
                  <a:cubicBezTo>
                    <a:pt x="132" y="251"/>
                    <a:pt x="132" y="251"/>
                    <a:pt x="132" y="251"/>
                  </a:cubicBezTo>
                  <a:cubicBezTo>
                    <a:pt x="132" y="252"/>
                    <a:pt x="132" y="252"/>
                    <a:pt x="132" y="252"/>
                  </a:cubicBezTo>
                  <a:cubicBezTo>
                    <a:pt x="131" y="252"/>
                    <a:pt x="131" y="252"/>
                    <a:pt x="131" y="252"/>
                  </a:cubicBezTo>
                  <a:cubicBezTo>
                    <a:pt x="131" y="252"/>
                    <a:pt x="131" y="252"/>
                    <a:pt x="131" y="252"/>
                  </a:cubicBezTo>
                  <a:cubicBezTo>
                    <a:pt x="131" y="252"/>
                    <a:pt x="131" y="252"/>
                    <a:pt x="131" y="252"/>
                  </a:cubicBezTo>
                  <a:cubicBezTo>
                    <a:pt x="131" y="252"/>
                    <a:pt x="131" y="252"/>
                    <a:pt x="131" y="252"/>
                  </a:cubicBezTo>
                  <a:cubicBezTo>
                    <a:pt x="130" y="253"/>
                    <a:pt x="130" y="253"/>
                    <a:pt x="130" y="253"/>
                  </a:cubicBezTo>
                  <a:cubicBezTo>
                    <a:pt x="130" y="253"/>
                    <a:pt x="130" y="253"/>
                    <a:pt x="130" y="253"/>
                  </a:cubicBezTo>
                  <a:cubicBezTo>
                    <a:pt x="129" y="254"/>
                    <a:pt x="129" y="254"/>
                    <a:pt x="129" y="254"/>
                  </a:cubicBezTo>
                  <a:cubicBezTo>
                    <a:pt x="129" y="254"/>
                    <a:pt x="129" y="254"/>
                    <a:pt x="129" y="254"/>
                  </a:cubicBezTo>
                  <a:cubicBezTo>
                    <a:pt x="129" y="254"/>
                    <a:pt x="129" y="254"/>
                    <a:pt x="129" y="254"/>
                  </a:cubicBezTo>
                  <a:cubicBezTo>
                    <a:pt x="129" y="255"/>
                    <a:pt x="129" y="255"/>
                    <a:pt x="129" y="255"/>
                  </a:cubicBezTo>
                  <a:cubicBezTo>
                    <a:pt x="129" y="255"/>
                    <a:pt x="129" y="255"/>
                    <a:pt x="129" y="255"/>
                  </a:cubicBezTo>
                  <a:cubicBezTo>
                    <a:pt x="128" y="255"/>
                    <a:pt x="128" y="255"/>
                    <a:pt x="128" y="255"/>
                  </a:cubicBezTo>
                  <a:cubicBezTo>
                    <a:pt x="128" y="255"/>
                    <a:pt x="128" y="255"/>
                    <a:pt x="128" y="255"/>
                  </a:cubicBezTo>
                  <a:cubicBezTo>
                    <a:pt x="128" y="255"/>
                    <a:pt x="128" y="255"/>
                    <a:pt x="128" y="255"/>
                  </a:cubicBezTo>
                  <a:cubicBezTo>
                    <a:pt x="128" y="255"/>
                    <a:pt x="128" y="255"/>
                    <a:pt x="128" y="255"/>
                  </a:cubicBezTo>
                  <a:cubicBezTo>
                    <a:pt x="128" y="256"/>
                    <a:pt x="128" y="256"/>
                    <a:pt x="128" y="256"/>
                  </a:cubicBezTo>
                  <a:cubicBezTo>
                    <a:pt x="128" y="256"/>
                    <a:pt x="128" y="256"/>
                    <a:pt x="128" y="256"/>
                  </a:cubicBezTo>
                  <a:cubicBezTo>
                    <a:pt x="128" y="256"/>
                    <a:pt x="128" y="256"/>
                    <a:pt x="128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6" y="258"/>
                    <a:pt x="126" y="258"/>
                    <a:pt x="126" y="258"/>
                  </a:cubicBezTo>
                  <a:cubicBezTo>
                    <a:pt x="126" y="258"/>
                    <a:pt x="126" y="258"/>
                    <a:pt x="126" y="258"/>
                  </a:cubicBezTo>
                  <a:cubicBezTo>
                    <a:pt x="125" y="258"/>
                    <a:pt x="125" y="258"/>
                    <a:pt x="125" y="258"/>
                  </a:cubicBezTo>
                  <a:cubicBezTo>
                    <a:pt x="125" y="259"/>
                    <a:pt x="125" y="259"/>
                    <a:pt x="125" y="259"/>
                  </a:cubicBezTo>
                  <a:cubicBezTo>
                    <a:pt x="125" y="259"/>
                    <a:pt x="125" y="259"/>
                    <a:pt x="125" y="259"/>
                  </a:cubicBezTo>
                  <a:cubicBezTo>
                    <a:pt x="125" y="259"/>
                    <a:pt x="125" y="259"/>
                    <a:pt x="125" y="259"/>
                  </a:cubicBezTo>
                  <a:cubicBezTo>
                    <a:pt x="124" y="259"/>
                    <a:pt x="124" y="259"/>
                    <a:pt x="124" y="259"/>
                  </a:cubicBezTo>
                  <a:cubicBezTo>
                    <a:pt x="124" y="260"/>
                    <a:pt x="124" y="260"/>
                    <a:pt x="124" y="260"/>
                  </a:cubicBezTo>
                  <a:cubicBezTo>
                    <a:pt x="124" y="260"/>
                    <a:pt x="124" y="260"/>
                    <a:pt x="124" y="260"/>
                  </a:cubicBezTo>
                  <a:cubicBezTo>
                    <a:pt x="124" y="260"/>
                    <a:pt x="124" y="260"/>
                    <a:pt x="124" y="260"/>
                  </a:cubicBezTo>
                  <a:cubicBezTo>
                    <a:pt x="124" y="260"/>
                    <a:pt x="124" y="260"/>
                    <a:pt x="124" y="260"/>
                  </a:cubicBezTo>
                  <a:cubicBezTo>
                    <a:pt x="124" y="260"/>
                    <a:pt x="124" y="260"/>
                    <a:pt x="124" y="260"/>
                  </a:cubicBezTo>
                  <a:cubicBezTo>
                    <a:pt x="124" y="260"/>
                    <a:pt x="124" y="260"/>
                    <a:pt x="124" y="260"/>
                  </a:cubicBezTo>
                  <a:cubicBezTo>
                    <a:pt x="124" y="260"/>
                    <a:pt x="124" y="260"/>
                    <a:pt x="124" y="260"/>
                  </a:cubicBezTo>
                  <a:cubicBezTo>
                    <a:pt x="124" y="261"/>
                    <a:pt x="124" y="261"/>
                    <a:pt x="124" y="261"/>
                  </a:cubicBezTo>
                  <a:cubicBezTo>
                    <a:pt x="124" y="261"/>
                    <a:pt x="124" y="261"/>
                    <a:pt x="124" y="261"/>
                  </a:cubicBezTo>
                  <a:cubicBezTo>
                    <a:pt x="123" y="261"/>
                    <a:pt x="123" y="261"/>
                    <a:pt x="123" y="261"/>
                  </a:cubicBezTo>
                  <a:cubicBezTo>
                    <a:pt x="123" y="262"/>
                    <a:pt x="123" y="262"/>
                    <a:pt x="123" y="262"/>
                  </a:cubicBezTo>
                  <a:cubicBezTo>
                    <a:pt x="122" y="262"/>
                    <a:pt x="122" y="262"/>
                    <a:pt x="122" y="262"/>
                  </a:cubicBezTo>
                  <a:cubicBezTo>
                    <a:pt x="122" y="262"/>
                    <a:pt x="122" y="262"/>
                    <a:pt x="122" y="262"/>
                  </a:cubicBezTo>
                  <a:cubicBezTo>
                    <a:pt x="122" y="262"/>
                    <a:pt x="122" y="262"/>
                    <a:pt x="122" y="262"/>
                  </a:cubicBezTo>
                  <a:cubicBezTo>
                    <a:pt x="121" y="263"/>
                    <a:pt x="121" y="263"/>
                    <a:pt x="121" y="263"/>
                  </a:cubicBezTo>
                  <a:cubicBezTo>
                    <a:pt x="121" y="263"/>
                    <a:pt x="121" y="263"/>
                    <a:pt x="121" y="263"/>
                  </a:cubicBezTo>
                  <a:cubicBezTo>
                    <a:pt x="121" y="263"/>
                    <a:pt x="121" y="263"/>
                    <a:pt x="121" y="263"/>
                  </a:cubicBezTo>
                  <a:cubicBezTo>
                    <a:pt x="121" y="263"/>
                    <a:pt x="121" y="263"/>
                    <a:pt x="121" y="263"/>
                  </a:cubicBezTo>
                  <a:cubicBezTo>
                    <a:pt x="120" y="263"/>
                    <a:pt x="120" y="263"/>
                    <a:pt x="120" y="263"/>
                  </a:cubicBezTo>
                  <a:cubicBezTo>
                    <a:pt x="120" y="263"/>
                    <a:pt x="120" y="263"/>
                    <a:pt x="120" y="263"/>
                  </a:cubicBezTo>
                  <a:cubicBezTo>
                    <a:pt x="119" y="262"/>
                    <a:pt x="119" y="262"/>
                    <a:pt x="119" y="262"/>
                  </a:cubicBezTo>
                  <a:cubicBezTo>
                    <a:pt x="119" y="262"/>
                    <a:pt x="119" y="262"/>
                    <a:pt x="119" y="262"/>
                  </a:cubicBezTo>
                  <a:cubicBezTo>
                    <a:pt x="118" y="262"/>
                    <a:pt x="118" y="262"/>
                    <a:pt x="118" y="262"/>
                  </a:cubicBezTo>
                  <a:cubicBezTo>
                    <a:pt x="118" y="262"/>
                    <a:pt x="118" y="262"/>
                    <a:pt x="118" y="262"/>
                  </a:cubicBezTo>
                  <a:cubicBezTo>
                    <a:pt x="117" y="262"/>
                    <a:pt x="117" y="262"/>
                    <a:pt x="117" y="262"/>
                  </a:cubicBezTo>
                  <a:cubicBezTo>
                    <a:pt x="117" y="262"/>
                    <a:pt x="117" y="262"/>
                    <a:pt x="117" y="262"/>
                  </a:cubicBezTo>
                  <a:cubicBezTo>
                    <a:pt x="116" y="262"/>
                    <a:pt x="116" y="262"/>
                    <a:pt x="116" y="262"/>
                  </a:cubicBezTo>
                  <a:cubicBezTo>
                    <a:pt x="116" y="262"/>
                    <a:pt x="116" y="262"/>
                    <a:pt x="116" y="262"/>
                  </a:cubicBezTo>
                  <a:cubicBezTo>
                    <a:pt x="116" y="262"/>
                    <a:pt x="116" y="262"/>
                    <a:pt x="116" y="262"/>
                  </a:cubicBezTo>
                  <a:cubicBezTo>
                    <a:pt x="116" y="261"/>
                    <a:pt x="116" y="261"/>
                    <a:pt x="116" y="261"/>
                  </a:cubicBezTo>
                  <a:cubicBezTo>
                    <a:pt x="115" y="262"/>
                    <a:pt x="115" y="262"/>
                    <a:pt x="115" y="262"/>
                  </a:cubicBezTo>
                  <a:cubicBezTo>
                    <a:pt x="115" y="262"/>
                    <a:pt x="115" y="262"/>
                    <a:pt x="115" y="262"/>
                  </a:cubicBezTo>
                  <a:cubicBezTo>
                    <a:pt x="115" y="262"/>
                    <a:pt x="115" y="262"/>
                    <a:pt x="115" y="262"/>
                  </a:cubicBezTo>
                  <a:cubicBezTo>
                    <a:pt x="115" y="262"/>
                    <a:pt x="115" y="262"/>
                    <a:pt x="115" y="262"/>
                  </a:cubicBezTo>
                  <a:cubicBezTo>
                    <a:pt x="115" y="262"/>
                    <a:pt x="115" y="262"/>
                    <a:pt x="115" y="262"/>
                  </a:cubicBezTo>
                  <a:cubicBezTo>
                    <a:pt x="116" y="262"/>
                    <a:pt x="116" y="262"/>
                    <a:pt x="116" y="262"/>
                  </a:cubicBezTo>
                  <a:cubicBezTo>
                    <a:pt x="116" y="262"/>
                    <a:pt x="116" y="262"/>
                    <a:pt x="116" y="262"/>
                  </a:cubicBezTo>
                  <a:cubicBezTo>
                    <a:pt x="116" y="262"/>
                    <a:pt x="116" y="262"/>
                    <a:pt x="116" y="262"/>
                  </a:cubicBezTo>
                  <a:cubicBezTo>
                    <a:pt x="116" y="263"/>
                    <a:pt x="116" y="263"/>
                    <a:pt x="116" y="263"/>
                  </a:cubicBezTo>
                  <a:cubicBezTo>
                    <a:pt x="116" y="263"/>
                    <a:pt x="116" y="263"/>
                    <a:pt x="116" y="263"/>
                  </a:cubicBezTo>
                  <a:cubicBezTo>
                    <a:pt x="116" y="263"/>
                    <a:pt x="116" y="263"/>
                    <a:pt x="116" y="263"/>
                  </a:cubicBezTo>
                  <a:cubicBezTo>
                    <a:pt x="117" y="263"/>
                    <a:pt x="117" y="263"/>
                    <a:pt x="117" y="263"/>
                  </a:cubicBezTo>
                  <a:cubicBezTo>
                    <a:pt x="117" y="263"/>
                    <a:pt x="117" y="263"/>
                    <a:pt x="117" y="263"/>
                  </a:cubicBezTo>
                  <a:cubicBezTo>
                    <a:pt x="117" y="263"/>
                    <a:pt x="117" y="263"/>
                    <a:pt x="117" y="263"/>
                  </a:cubicBezTo>
                  <a:cubicBezTo>
                    <a:pt x="117" y="264"/>
                    <a:pt x="117" y="264"/>
                    <a:pt x="117" y="264"/>
                  </a:cubicBezTo>
                  <a:cubicBezTo>
                    <a:pt x="117" y="264"/>
                    <a:pt x="117" y="264"/>
                    <a:pt x="117" y="264"/>
                  </a:cubicBezTo>
                  <a:cubicBezTo>
                    <a:pt x="118" y="265"/>
                    <a:pt x="118" y="265"/>
                    <a:pt x="118" y="265"/>
                  </a:cubicBezTo>
                  <a:cubicBezTo>
                    <a:pt x="118" y="265"/>
                    <a:pt x="118" y="265"/>
                    <a:pt x="118" y="265"/>
                  </a:cubicBezTo>
                  <a:cubicBezTo>
                    <a:pt x="118" y="265"/>
                    <a:pt x="118" y="265"/>
                    <a:pt x="118" y="265"/>
                  </a:cubicBezTo>
                  <a:cubicBezTo>
                    <a:pt x="118" y="265"/>
                    <a:pt x="118" y="265"/>
                    <a:pt x="118" y="265"/>
                  </a:cubicBezTo>
                  <a:cubicBezTo>
                    <a:pt x="118" y="265"/>
                    <a:pt x="118" y="265"/>
                    <a:pt x="118" y="265"/>
                  </a:cubicBezTo>
                  <a:cubicBezTo>
                    <a:pt x="118" y="265"/>
                    <a:pt x="118" y="265"/>
                    <a:pt x="118" y="265"/>
                  </a:cubicBezTo>
                  <a:cubicBezTo>
                    <a:pt x="118" y="265"/>
                    <a:pt x="118" y="265"/>
                    <a:pt x="118" y="265"/>
                  </a:cubicBezTo>
                  <a:cubicBezTo>
                    <a:pt x="118" y="265"/>
                    <a:pt x="118" y="265"/>
                    <a:pt x="118" y="265"/>
                  </a:cubicBezTo>
                  <a:cubicBezTo>
                    <a:pt x="118" y="266"/>
                    <a:pt x="118" y="266"/>
                    <a:pt x="118" y="266"/>
                  </a:cubicBezTo>
                  <a:cubicBezTo>
                    <a:pt x="118" y="266"/>
                    <a:pt x="118" y="266"/>
                    <a:pt x="118" y="266"/>
                  </a:cubicBezTo>
                  <a:cubicBezTo>
                    <a:pt x="118" y="266"/>
                    <a:pt x="118" y="266"/>
                    <a:pt x="118" y="266"/>
                  </a:cubicBezTo>
                  <a:cubicBezTo>
                    <a:pt x="118" y="266"/>
                    <a:pt x="118" y="266"/>
                    <a:pt x="118" y="266"/>
                  </a:cubicBezTo>
                  <a:cubicBezTo>
                    <a:pt x="118" y="266"/>
                    <a:pt x="118" y="266"/>
                    <a:pt x="118" y="266"/>
                  </a:cubicBezTo>
                  <a:cubicBezTo>
                    <a:pt x="118" y="267"/>
                    <a:pt x="118" y="267"/>
                    <a:pt x="118" y="267"/>
                  </a:cubicBezTo>
                  <a:cubicBezTo>
                    <a:pt x="118" y="267"/>
                    <a:pt x="118" y="267"/>
                    <a:pt x="118" y="267"/>
                  </a:cubicBezTo>
                  <a:cubicBezTo>
                    <a:pt x="116" y="268"/>
                    <a:pt x="116" y="268"/>
                    <a:pt x="116" y="268"/>
                  </a:cubicBezTo>
                  <a:cubicBezTo>
                    <a:pt x="116" y="268"/>
                    <a:pt x="116" y="268"/>
                    <a:pt x="116" y="268"/>
                  </a:cubicBezTo>
                  <a:cubicBezTo>
                    <a:pt x="115" y="268"/>
                    <a:pt x="115" y="268"/>
                    <a:pt x="115" y="268"/>
                  </a:cubicBezTo>
                  <a:cubicBezTo>
                    <a:pt x="115" y="268"/>
                    <a:pt x="115" y="268"/>
                    <a:pt x="115" y="268"/>
                  </a:cubicBezTo>
                  <a:cubicBezTo>
                    <a:pt x="114" y="268"/>
                    <a:pt x="114" y="268"/>
                    <a:pt x="114" y="268"/>
                  </a:cubicBezTo>
                  <a:cubicBezTo>
                    <a:pt x="114" y="268"/>
                    <a:pt x="114" y="268"/>
                    <a:pt x="114" y="268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2" y="268"/>
                    <a:pt x="112" y="268"/>
                    <a:pt x="112" y="268"/>
                  </a:cubicBezTo>
                  <a:cubicBezTo>
                    <a:pt x="112" y="268"/>
                    <a:pt x="112" y="268"/>
                    <a:pt x="112" y="268"/>
                  </a:cubicBezTo>
                  <a:cubicBezTo>
                    <a:pt x="112" y="268"/>
                    <a:pt x="112" y="268"/>
                    <a:pt x="112" y="268"/>
                  </a:cubicBezTo>
                  <a:cubicBezTo>
                    <a:pt x="112" y="268"/>
                    <a:pt x="112" y="268"/>
                    <a:pt x="112" y="268"/>
                  </a:cubicBezTo>
                  <a:cubicBezTo>
                    <a:pt x="112" y="268"/>
                    <a:pt x="112" y="268"/>
                    <a:pt x="112" y="268"/>
                  </a:cubicBezTo>
                  <a:cubicBezTo>
                    <a:pt x="112" y="268"/>
                    <a:pt x="112" y="268"/>
                    <a:pt x="112" y="268"/>
                  </a:cubicBezTo>
                  <a:cubicBezTo>
                    <a:pt x="111" y="268"/>
                    <a:pt x="111" y="268"/>
                    <a:pt x="111" y="268"/>
                  </a:cubicBezTo>
                  <a:cubicBezTo>
                    <a:pt x="111" y="268"/>
                    <a:pt x="111" y="268"/>
                    <a:pt x="111" y="268"/>
                  </a:cubicBezTo>
                  <a:cubicBezTo>
                    <a:pt x="111" y="268"/>
                    <a:pt x="111" y="268"/>
                    <a:pt x="111" y="268"/>
                  </a:cubicBezTo>
                  <a:cubicBezTo>
                    <a:pt x="111" y="268"/>
                    <a:pt x="111" y="268"/>
                    <a:pt x="111" y="268"/>
                  </a:cubicBezTo>
                  <a:cubicBezTo>
                    <a:pt x="110" y="268"/>
                    <a:pt x="110" y="268"/>
                    <a:pt x="110" y="268"/>
                  </a:cubicBezTo>
                  <a:cubicBezTo>
                    <a:pt x="110" y="268"/>
                    <a:pt x="110" y="268"/>
                    <a:pt x="110" y="268"/>
                  </a:cubicBezTo>
                  <a:cubicBezTo>
                    <a:pt x="111" y="269"/>
                    <a:pt x="111" y="269"/>
                    <a:pt x="111" y="269"/>
                  </a:cubicBezTo>
                  <a:cubicBezTo>
                    <a:pt x="111" y="269"/>
                    <a:pt x="111" y="269"/>
                    <a:pt x="111" y="269"/>
                  </a:cubicBezTo>
                  <a:cubicBezTo>
                    <a:pt x="111" y="269"/>
                    <a:pt x="111" y="269"/>
                    <a:pt x="111" y="269"/>
                  </a:cubicBezTo>
                  <a:cubicBezTo>
                    <a:pt x="111" y="269"/>
                    <a:pt x="111" y="269"/>
                    <a:pt x="111" y="269"/>
                  </a:cubicBezTo>
                  <a:cubicBezTo>
                    <a:pt x="111" y="269"/>
                    <a:pt x="111" y="269"/>
                    <a:pt x="111" y="269"/>
                  </a:cubicBezTo>
                  <a:cubicBezTo>
                    <a:pt x="111" y="269"/>
                    <a:pt x="111" y="269"/>
                    <a:pt x="111" y="269"/>
                  </a:cubicBezTo>
                  <a:cubicBezTo>
                    <a:pt x="111" y="269"/>
                    <a:pt x="111" y="269"/>
                    <a:pt x="11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11" y="270"/>
                    <a:pt x="111" y="270"/>
                    <a:pt x="111" y="271"/>
                  </a:cubicBezTo>
                  <a:cubicBezTo>
                    <a:pt x="111" y="271"/>
                    <a:pt x="111" y="271"/>
                    <a:pt x="111" y="271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1"/>
                    <a:pt x="109" y="271"/>
                    <a:pt x="109" y="271"/>
                  </a:cubicBezTo>
                  <a:cubicBezTo>
                    <a:pt x="109" y="271"/>
                    <a:pt x="109" y="271"/>
                    <a:pt x="109" y="271"/>
                  </a:cubicBezTo>
                  <a:cubicBezTo>
                    <a:pt x="108" y="271"/>
                    <a:pt x="108" y="271"/>
                    <a:pt x="108" y="271"/>
                  </a:cubicBezTo>
                  <a:cubicBezTo>
                    <a:pt x="108" y="271"/>
                    <a:pt x="108" y="271"/>
                    <a:pt x="108" y="271"/>
                  </a:cubicBezTo>
                  <a:cubicBezTo>
                    <a:pt x="108" y="271"/>
                    <a:pt x="108" y="271"/>
                    <a:pt x="107" y="271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07" y="272"/>
                    <a:pt x="107" y="272"/>
                    <a:pt x="107" y="272"/>
                  </a:cubicBezTo>
                  <a:cubicBezTo>
                    <a:pt x="108" y="272"/>
                    <a:pt x="108" y="272"/>
                    <a:pt x="108" y="272"/>
                  </a:cubicBezTo>
                  <a:cubicBezTo>
                    <a:pt x="108" y="272"/>
                    <a:pt x="108" y="272"/>
                    <a:pt x="108" y="272"/>
                  </a:cubicBezTo>
                  <a:cubicBezTo>
                    <a:pt x="108" y="272"/>
                    <a:pt x="108" y="272"/>
                    <a:pt x="108" y="272"/>
                  </a:cubicBezTo>
                  <a:cubicBezTo>
                    <a:pt x="108" y="272"/>
                    <a:pt x="108" y="272"/>
                    <a:pt x="108" y="272"/>
                  </a:cubicBezTo>
                  <a:cubicBezTo>
                    <a:pt x="108" y="272"/>
                    <a:pt x="108" y="272"/>
                    <a:pt x="108" y="272"/>
                  </a:cubicBezTo>
                  <a:cubicBezTo>
                    <a:pt x="109" y="272"/>
                    <a:pt x="109" y="272"/>
                    <a:pt x="109" y="272"/>
                  </a:cubicBezTo>
                  <a:cubicBezTo>
                    <a:pt x="109" y="272"/>
                    <a:pt x="109" y="272"/>
                    <a:pt x="109" y="272"/>
                  </a:cubicBezTo>
                  <a:cubicBezTo>
                    <a:pt x="110" y="272"/>
                    <a:pt x="110" y="272"/>
                    <a:pt x="110" y="272"/>
                  </a:cubicBezTo>
                  <a:cubicBezTo>
                    <a:pt x="110" y="272"/>
                    <a:pt x="110" y="272"/>
                    <a:pt x="110" y="272"/>
                  </a:cubicBezTo>
                  <a:cubicBezTo>
                    <a:pt x="110" y="273"/>
                    <a:pt x="110" y="273"/>
                    <a:pt x="110" y="273"/>
                  </a:cubicBezTo>
                  <a:cubicBezTo>
                    <a:pt x="110" y="273"/>
                    <a:pt x="110" y="273"/>
                    <a:pt x="110" y="273"/>
                  </a:cubicBezTo>
                  <a:cubicBezTo>
                    <a:pt x="110" y="273"/>
                    <a:pt x="110" y="273"/>
                    <a:pt x="110" y="273"/>
                  </a:cubicBezTo>
                  <a:cubicBezTo>
                    <a:pt x="110" y="273"/>
                    <a:pt x="110" y="273"/>
                    <a:pt x="110" y="273"/>
                  </a:cubicBezTo>
                  <a:cubicBezTo>
                    <a:pt x="109" y="273"/>
                    <a:pt x="109" y="273"/>
                    <a:pt x="109" y="273"/>
                  </a:cubicBezTo>
                  <a:cubicBezTo>
                    <a:pt x="109" y="273"/>
                    <a:pt x="109" y="273"/>
                    <a:pt x="109" y="273"/>
                  </a:cubicBezTo>
                  <a:cubicBezTo>
                    <a:pt x="109" y="273"/>
                    <a:pt x="109" y="273"/>
                    <a:pt x="108" y="273"/>
                  </a:cubicBezTo>
                  <a:cubicBezTo>
                    <a:pt x="108" y="273"/>
                    <a:pt x="108" y="273"/>
                    <a:pt x="108" y="273"/>
                  </a:cubicBezTo>
                  <a:cubicBezTo>
                    <a:pt x="108" y="273"/>
                    <a:pt x="108" y="273"/>
                    <a:pt x="108" y="273"/>
                  </a:cubicBezTo>
                  <a:cubicBezTo>
                    <a:pt x="109" y="273"/>
                    <a:pt x="109" y="273"/>
                    <a:pt x="109" y="273"/>
                  </a:cubicBezTo>
                  <a:cubicBezTo>
                    <a:pt x="108" y="274"/>
                    <a:pt x="108" y="274"/>
                    <a:pt x="108" y="274"/>
                  </a:cubicBezTo>
                  <a:cubicBezTo>
                    <a:pt x="108" y="274"/>
                    <a:pt x="108" y="274"/>
                    <a:pt x="108" y="274"/>
                  </a:cubicBezTo>
                  <a:cubicBezTo>
                    <a:pt x="108" y="274"/>
                    <a:pt x="108" y="274"/>
                    <a:pt x="108" y="274"/>
                  </a:cubicBezTo>
                  <a:cubicBezTo>
                    <a:pt x="108" y="274"/>
                    <a:pt x="108" y="274"/>
                    <a:pt x="108" y="274"/>
                  </a:cubicBezTo>
                  <a:cubicBezTo>
                    <a:pt x="108" y="275"/>
                    <a:pt x="108" y="275"/>
                    <a:pt x="108" y="275"/>
                  </a:cubicBezTo>
                  <a:cubicBezTo>
                    <a:pt x="108" y="275"/>
                    <a:pt x="108" y="275"/>
                    <a:pt x="108" y="275"/>
                  </a:cubicBezTo>
                  <a:cubicBezTo>
                    <a:pt x="108" y="275"/>
                    <a:pt x="108" y="275"/>
                    <a:pt x="108" y="275"/>
                  </a:cubicBezTo>
                  <a:cubicBezTo>
                    <a:pt x="108" y="275"/>
                    <a:pt x="108" y="275"/>
                    <a:pt x="108" y="275"/>
                  </a:cubicBezTo>
                  <a:cubicBezTo>
                    <a:pt x="108" y="275"/>
                    <a:pt x="108" y="275"/>
                    <a:pt x="108" y="275"/>
                  </a:cubicBezTo>
                  <a:cubicBezTo>
                    <a:pt x="107" y="276"/>
                    <a:pt x="107" y="276"/>
                    <a:pt x="107" y="276"/>
                  </a:cubicBezTo>
                  <a:cubicBezTo>
                    <a:pt x="107" y="276"/>
                    <a:pt x="107" y="276"/>
                    <a:pt x="107" y="276"/>
                  </a:cubicBezTo>
                  <a:cubicBezTo>
                    <a:pt x="107" y="276"/>
                    <a:pt x="107" y="276"/>
                    <a:pt x="107" y="276"/>
                  </a:cubicBezTo>
                  <a:cubicBezTo>
                    <a:pt x="107" y="276"/>
                    <a:pt x="107" y="276"/>
                    <a:pt x="107" y="276"/>
                  </a:cubicBezTo>
                  <a:cubicBezTo>
                    <a:pt x="107" y="277"/>
                    <a:pt x="107" y="277"/>
                    <a:pt x="107" y="277"/>
                  </a:cubicBezTo>
                  <a:cubicBezTo>
                    <a:pt x="107" y="277"/>
                    <a:pt x="107" y="277"/>
                    <a:pt x="107" y="277"/>
                  </a:cubicBezTo>
                  <a:cubicBezTo>
                    <a:pt x="108" y="277"/>
                    <a:pt x="108" y="277"/>
                    <a:pt x="108" y="277"/>
                  </a:cubicBezTo>
                  <a:cubicBezTo>
                    <a:pt x="108" y="277"/>
                    <a:pt x="108" y="277"/>
                    <a:pt x="108" y="277"/>
                  </a:cubicBezTo>
                  <a:cubicBezTo>
                    <a:pt x="108" y="277"/>
                    <a:pt x="108" y="277"/>
                    <a:pt x="108" y="277"/>
                  </a:cubicBezTo>
                  <a:cubicBezTo>
                    <a:pt x="109" y="277"/>
                    <a:pt x="109" y="277"/>
                    <a:pt x="109" y="277"/>
                  </a:cubicBezTo>
                  <a:cubicBezTo>
                    <a:pt x="109" y="277"/>
                    <a:pt x="109" y="277"/>
                    <a:pt x="109" y="277"/>
                  </a:cubicBezTo>
                  <a:cubicBezTo>
                    <a:pt x="109" y="277"/>
                    <a:pt x="109" y="277"/>
                    <a:pt x="109" y="277"/>
                  </a:cubicBezTo>
                  <a:cubicBezTo>
                    <a:pt x="109" y="277"/>
                    <a:pt x="109" y="277"/>
                    <a:pt x="109" y="277"/>
                  </a:cubicBezTo>
                  <a:cubicBezTo>
                    <a:pt x="110" y="278"/>
                    <a:pt x="110" y="278"/>
                    <a:pt x="110" y="278"/>
                  </a:cubicBezTo>
                  <a:cubicBezTo>
                    <a:pt x="110" y="278"/>
                    <a:pt x="110" y="278"/>
                    <a:pt x="110" y="278"/>
                  </a:cubicBezTo>
                  <a:cubicBezTo>
                    <a:pt x="110" y="278"/>
                    <a:pt x="110" y="278"/>
                    <a:pt x="110" y="278"/>
                  </a:cubicBezTo>
                  <a:cubicBezTo>
                    <a:pt x="109" y="279"/>
                    <a:pt x="109" y="279"/>
                    <a:pt x="109" y="279"/>
                  </a:cubicBezTo>
                  <a:cubicBezTo>
                    <a:pt x="109" y="279"/>
                    <a:pt x="109" y="279"/>
                    <a:pt x="109" y="279"/>
                  </a:cubicBezTo>
                  <a:cubicBezTo>
                    <a:pt x="108" y="279"/>
                    <a:pt x="108" y="279"/>
                    <a:pt x="108" y="279"/>
                  </a:cubicBezTo>
                  <a:cubicBezTo>
                    <a:pt x="108" y="279"/>
                    <a:pt x="108" y="279"/>
                    <a:pt x="108" y="279"/>
                  </a:cubicBezTo>
                  <a:cubicBezTo>
                    <a:pt x="108" y="280"/>
                    <a:pt x="108" y="280"/>
                    <a:pt x="108" y="280"/>
                  </a:cubicBezTo>
                  <a:cubicBezTo>
                    <a:pt x="108" y="280"/>
                    <a:pt x="108" y="280"/>
                    <a:pt x="108" y="280"/>
                  </a:cubicBezTo>
                  <a:cubicBezTo>
                    <a:pt x="108" y="280"/>
                    <a:pt x="108" y="280"/>
                    <a:pt x="108" y="280"/>
                  </a:cubicBezTo>
                  <a:cubicBezTo>
                    <a:pt x="108" y="280"/>
                    <a:pt x="108" y="280"/>
                    <a:pt x="108" y="280"/>
                  </a:cubicBezTo>
                  <a:cubicBezTo>
                    <a:pt x="108" y="280"/>
                    <a:pt x="108" y="280"/>
                    <a:pt x="108" y="280"/>
                  </a:cubicBezTo>
                  <a:cubicBezTo>
                    <a:pt x="108" y="280"/>
                    <a:pt x="108" y="280"/>
                    <a:pt x="108" y="280"/>
                  </a:cubicBezTo>
                  <a:cubicBezTo>
                    <a:pt x="108" y="280"/>
                    <a:pt x="108" y="280"/>
                    <a:pt x="108" y="280"/>
                  </a:cubicBezTo>
                  <a:cubicBezTo>
                    <a:pt x="108" y="280"/>
                    <a:pt x="108" y="280"/>
                    <a:pt x="108" y="280"/>
                  </a:cubicBezTo>
                  <a:cubicBezTo>
                    <a:pt x="108" y="281"/>
                    <a:pt x="108" y="281"/>
                    <a:pt x="108" y="281"/>
                  </a:cubicBezTo>
                  <a:cubicBezTo>
                    <a:pt x="108" y="281"/>
                    <a:pt x="108" y="281"/>
                    <a:pt x="108" y="281"/>
                  </a:cubicBezTo>
                  <a:cubicBezTo>
                    <a:pt x="108" y="281"/>
                    <a:pt x="108" y="281"/>
                    <a:pt x="108" y="281"/>
                  </a:cubicBezTo>
                  <a:cubicBezTo>
                    <a:pt x="108" y="281"/>
                    <a:pt x="108" y="281"/>
                    <a:pt x="108" y="281"/>
                  </a:cubicBezTo>
                  <a:cubicBezTo>
                    <a:pt x="108" y="281"/>
                    <a:pt x="108" y="281"/>
                    <a:pt x="108" y="281"/>
                  </a:cubicBezTo>
                  <a:cubicBezTo>
                    <a:pt x="108" y="281"/>
                    <a:pt x="108" y="281"/>
                    <a:pt x="108" y="281"/>
                  </a:cubicBezTo>
                  <a:cubicBezTo>
                    <a:pt x="109" y="281"/>
                    <a:pt x="109" y="281"/>
                    <a:pt x="109" y="281"/>
                  </a:cubicBezTo>
                  <a:cubicBezTo>
                    <a:pt x="109" y="281"/>
                    <a:pt x="109" y="281"/>
                    <a:pt x="109" y="281"/>
                  </a:cubicBezTo>
                  <a:cubicBezTo>
                    <a:pt x="109" y="281"/>
                    <a:pt x="109" y="281"/>
                    <a:pt x="109" y="281"/>
                  </a:cubicBezTo>
                  <a:cubicBezTo>
                    <a:pt x="109" y="281"/>
                    <a:pt x="109" y="281"/>
                    <a:pt x="109" y="281"/>
                  </a:cubicBezTo>
                  <a:cubicBezTo>
                    <a:pt x="109" y="281"/>
                    <a:pt x="109" y="281"/>
                    <a:pt x="109" y="281"/>
                  </a:cubicBezTo>
                  <a:cubicBezTo>
                    <a:pt x="109" y="281"/>
                    <a:pt x="108" y="281"/>
                    <a:pt x="108" y="281"/>
                  </a:cubicBezTo>
                  <a:cubicBezTo>
                    <a:pt x="108" y="282"/>
                    <a:pt x="108" y="282"/>
                    <a:pt x="108" y="282"/>
                  </a:cubicBezTo>
                  <a:cubicBezTo>
                    <a:pt x="108" y="282"/>
                    <a:pt x="108" y="282"/>
                    <a:pt x="108" y="282"/>
                  </a:cubicBezTo>
                  <a:cubicBezTo>
                    <a:pt x="108" y="282"/>
                    <a:pt x="108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8" y="282"/>
                    <a:pt x="108" y="282"/>
                    <a:pt x="108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6" y="282"/>
                    <a:pt x="106" y="282"/>
                    <a:pt x="106" y="282"/>
                  </a:cubicBezTo>
                  <a:cubicBezTo>
                    <a:pt x="106" y="282"/>
                    <a:pt x="106" y="282"/>
                    <a:pt x="106" y="282"/>
                  </a:cubicBezTo>
                  <a:cubicBezTo>
                    <a:pt x="106" y="282"/>
                    <a:pt x="106" y="282"/>
                    <a:pt x="106" y="282"/>
                  </a:cubicBezTo>
                  <a:cubicBezTo>
                    <a:pt x="106" y="282"/>
                    <a:pt x="106" y="282"/>
                    <a:pt x="106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6" y="282"/>
                    <a:pt x="106" y="282"/>
                    <a:pt x="106" y="282"/>
                  </a:cubicBezTo>
                  <a:cubicBezTo>
                    <a:pt x="106" y="282"/>
                    <a:pt x="106" y="282"/>
                    <a:pt x="106" y="282"/>
                  </a:cubicBezTo>
                  <a:cubicBezTo>
                    <a:pt x="106" y="282"/>
                    <a:pt x="106" y="282"/>
                    <a:pt x="106" y="282"/>
                  </a:cubicBezTo>
                  <a:cubicBezTo>
                    <a:pt x="106" y="282"/>
                    <a:pt x="106" y="282"/>
                    <a:pt x="106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6" y="282"/>
                    <a:pt x="106" y="282"/>
                    <a:pt x="106" y="282"/>
                  </a:cubicBezTo>
                  <a:cubicBezTo>
                    <a:pt x="106" y="282"/>
                    <a:pt x="106" y="282"/>
                    <a:pt x="106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5" y="281"/>
                    <a:pt x="105" y="281"/>
                    <a:pt x="105" y="281"/>
                  </a:cubicBezTo>
                  <a:cubicBezTo>
                    <a:pt x="105" y="281"/>
                    <a:pt x="105" y="281"/>
                    <a:pt x="105" y="281"/>
                  </a:cubicBezTo>
                  <a:cubicBezTo>
                    <a:pt x="104" y="281"/>
                    <a:pt x="104" y="281"/>
                    <a:pt x="104" y="281"/>
                  </a:cubicBezTo>
                  <a:cubicBezTo>
                    <a:pt x="104" y="281"/>
                    <a:pt x="104" y="281"/>
                    <a:pt x="104" y="281"/>
                  </a:cubicBezTo>
                  <a:cubicBezTo>
                    <a:pt x="104" y="281"/>
                    <a:pt x="104" y="281"/>
                    <a:pt x="104" y="281"/>
                  </a:cubicBezTo>
                  <a:cubicBezTo>
                    <a:pt x="104" y="281"/>
                    <a:pt x="104" y="281"/>
                    <a:pt x="104" y="281"/>
                  </a:cubicBezTo>
                  <a:cubicBezTo>
                    <a:pt x="104" y="281"/>
                    <a:pt x="104" y="281"/>
                    <a:pt x="104" y="281"/>
                  </a:cubicBezTo>
                  <a:cubicBezTo>
                    <a:pt x="104" y="281"/>
                    <a:pt x="104" y="281"/>
                    <a:pt x="104" y="281"/>
                  </a:cubicBezTo>
                  <a:cubicBezTo>
                    <a:pt x="103" y="281"/>
                    <a:pt x="103" y="281"/>
                    <a:pt x="103" y="281"/>
                  </a:cubicBezTo>
                  <a:cubicBezTo>
                    <a:pt x="103" y="281"/>
                    <a:pt x="103" y="281"/>
                    <a:pt x="103" y="281"/>
                  </a:cubicBezTo>
                  <a:cubicBezTo>
                    <a:pt x="103" y="281"/>
                    <a:pt x="103" y="281"/>
                    <a:pt x="103" y="281"/>
                  </a:cubicBezTo>
                  <a:cubicBezTo>
                    <a:pt x="103" y="281"/>
                    <a:pt x="103" y="281"/>
                    <a:pt x="103" y="281"/>
                  </a:cubicBezTo>
                  <a:cubicBezTo>
                    <a:pt x="103" y="281"/>
                    <a:pt x="103" y="281"/>
                    <a:pt x="103" y="281"/>
                  </a:cubicBezTo>
                  <a:cubicBezTo>
                    <a:pt x="103" y="281"/>
                    <a:pt x="103" y="281"/>
                    <a:pt x="103" y="281"/>
                  </a:cubicBezTo>
                  <a:cubicBezTo>
                    <a:pt x="102" y="281"/>
                    <a:pt x="102" y="281"/>
                    <a:pt x="102" y="281"/>
                  </a:cubicBezTo>
                  <a:cubicBezTo>
                    <a:pt x="102" y="281"/>
                    <a:pt x="102" y="281"/>
                    <a:pt x="102" y="281"/>
                  </a:cubicBezTo>
                  <a:cubicBezTo>
                    <a:pt x="102" y="280"/>
                    <a:pt x="102" y="280"/>
                    <a:pt x="102" y="280"/>
                  </a:cubicBezTo>
                  <a:cubicBezTo>
                    <a:pt x="102" y="280"/>
                    <a:pt x="102" y="280"/>
                    <a:pt x="102" y="280"/>
                  </a:cubicBezTo>
                  <a:cubicBezTo>
                    <a:pt x="102" y="280"/>
                    <a:pt x="102" y="280"/>
                    <a:pt x="102" y="280"/>
                  </a:cubicBezTo>
                  <a:cubicBezTo>
                    <a:pt x="102" y="280"/>
                    <a:pt x="102" y="280"/>
                    <a:pt x="102" y="280"/>
                  </a:cubicBezTo>
                  <a:cubicBezTo>
                    <a:pt x="102" y="280"/>
                    <a:pt x="102" y="280"/>
                    <a:pt x="102" y="280"/>
                  </a:cubicBezTo>
                  <a:cubicBezTo>
                    <a:pt x="102" y="280"/>
                    <a:pt x="102" y="280"/>
                    <a:pt x="102" y="280"/>
                  </a:cubicBezTo>
                  <a:cubicBezTo>
                    <a:pt x="102" y="280"/>
                    <a:pt x="102" y="280"/>
                    <a:pt x="102" y="280"/>
                  </a:cubicBezTo>
                  <a:cubicBezTo>
                    <a:pt x="101" y="280"/>
                    <a:pt x="101" y="280"/>
                    <a:pt x="101" y="280"/>
                  </a:cubicBezTo>
                  <a:cubicBezTo>
                    <a:pt x="101" y="280"/>
                    <a:pt x="101" y="280"/>
                    <a:pt x="101" y="280"/>
                  </a:cubicBezTo>
                  <a:cubicBezTo>
                    <a:pt x="101" y="279"/>
                    <a:pt x="101" y="279"/>
                    <a:pt x="101" y="279"/>
                  </a:cubicBezTo>
                  <a:cubicBezTo>
                    <a:pt x="101" y="279"/>
                    <a:pt x="101" y="279"/>
                    <a:pt x="101" y="279"/>
                  </a:cubicBezTo>
                  <a:cubicBezTo>
                    <a:pt x="101" y="279"/>
                    <a:pt x="101" y="279"/>
                    <a:pt x="101" y="279"/>
                  </a:cubicBezTo>
                  <a:cubicBezTo>
                    <a:pt x="100" y="279"/>
                    <a:pt x="100" y="279"/>
                    <a:pt x="100" y="279"/>
                  </a:cubicBezTo>
                  <a:cubicBezTo>
                    <a:pt x="100" y="279"/>
                    <a:pt x="100" y="279"/>
                    <a:pt x="100" y="279"/>
                  </a:cubicBezTo>
                  <a:cubicBezTo>
                    <a:pt x="100" y="279"/>
                    <a:pt x="100" y="279"/>
                    <a:pt x="100" y="279"/>
                  </a:cubicBezTo>
                  <a:cubicBezTo>
                    <a:pt x="100" y="279"/>
                    <a:pt x="100" y="279"/>
                    <a:pt x="100" y="279"/>
                  </a:cubicBezTo>
                  <a:cubicBezTo>
                    <a:pt x="100" y="279"/>
                    <a:pt x="100" y="279"/>
                    <a:pt x="100" y="279"/>
                  </a:cubicBezTo>
                  <a:cubicBezTo>
                    <a:pt x="100" y="279"/>
                    <a:pt x="100" y="279"/>
                    <a:pt x="100" y="279"/>
                  </a:cubicBezTo>
                  <a:cubicBezTo>
                    <a:pt x="100" y="278"/>
                    <a:pt x="100" y="278"/>
                    <a:pt x="100" y="278"/>
                  </a:cubicBezTo>
                  <a:cubicBezTo>
                    <a:pt x="100" y="278"/>
                    <a:pt x="100" y="278"/>
                    <a:pt x="100" y="278"/>
                  </a:cubicBezTo>
                  <a:cubicBezTo>
                    <a:pt x="100" y="278"/>
                    <a:pt x="100" y="278"/>
                    <a:pt x="100" y="278"/>
                  </a:cubicBezTo>
                  <a:cubicBezTo>
                    <a:pt x="99" y="278"/>
                    <a:pt x="99" y="278"/>
                    <a:pt x="99" y="278"/>
                  </a:cubicBezTo>
                  <a:cubicBezTo>
                    <a:pt x="99" y="278"/>
                    <a:pt x="99" y="278"/>
                    <a:pt x="99" y="278"/>
                  </a:cubicBezTo>
                  <a:cubicBezTo>
                    <a:pt x="99" y="278"/>
                    <a:pt x="99" y="278"/>
                    <a:pt x="99" y="278"/>
                  </a:cubicBezTo>
                  <a:cubicBezTo>
                    <a:pt x="100" y="278"/>
                    <a:pt x="100" y="278"/>
                    <a:pt x="100" y="278"/>
                  </a:cubicBezTo>
                  <a:cubicBezTo>
                    <a:pt x="100" y="278"/>
                    <a:pt x="100" y="278"/>
                    <a:pt x="100" y="278"/>
                  </a:cubicBezTo>
                  <a:cubicBezTo>
                    <a:pt x="100" y="278"/>
                    <a:pt x="100" y="278"/>
                    <a:pt x="100" y="278"/>
                  </a:cubicBezTo>
                  <a:cubicBezTo>
                    <a:pt x="100" y="278"/>
                    <a:pt x="100" y="278"/>
                    <a:pt x="100" y="278"/>
                  </a:cubicBezTo>
                  <a:cubicBezTo>
                    <a:pt x="99" y="278"/>
                    <a:pt x="99" y="278"/>
                    <a:pt x="99" y="278"/>
                  </a:cubicBezTo>
                  <a:cubicBezTo>
                    <a:pt x="99" y="278"/>
                    <a:pt x="99" y="278"/>
                    <a:pt x="99" y="278"/>
                  </a:cubicBezTo>
                  <a:cubicBezTo>
                    <a:pt x="99" y="278"/>
                    <a:pt x="99" y="278"/>
                    <a:pt x="99" y="278"/>
                  </a:cubicBezTo>
                  <a:cubicBezTo>
                    <a:pt x="99" y="278"/>
                    <a:pt x="99" y="278"/>
                    <a:pt x="99" y="278"/>
                  </a:cubicBezTo>
                  <a:cubicBezTo>
                    <a:pt x="99" y="277"/>
                    <a:pt x="99" y="277"/>
                    <a:pt x="99" y="277"/>
                  </a:cubicBezTo>
                  <a:cubicBezTo>
                    <a:pt x="99" y="277"/>
                    <a:pt x="99" y="277"/>
                    <a:pt x="99" y="277"/>
                  </a:cubicBezTo>
                  <a:cubicBezTo>
                    <a:pt x="99" y="277"/>
                    <a:pt x="99" y="277"/>
                    <a:pt x="99" y="277"/>
                  </a:cubicBezTo>
                  <a:cubicBezTo>
                    <a:pt x="99" y="277"/>
                    <a:pt x="99" y="277"/>
                    <a:pt x="99" y="277"/>
                  </a:cubicBezTo>
                  <a:cubicBezTo>
                    <a:pt x="99" y="277"/>
                    <a:pt x="99" y="277"/>
                    <a:pt x="99" y="277"/>
                  </a:cubicBezTo>
                  <a:cubicBezTo>
                    <a:pt x="98" y="277"/>
                    <a:pt x="98" y="277"/>
                    <a:pt x="98" y="277"/>
                  </a:cubicBezTo>
                  <a:cubicBezTo>
                    <a:pt x="98" y="277"/>
                    <a:pt x="98" y="277"/>
                    <a:pt x="98" y="277"/>
                  </a:cubicBezTo>
                  <a:cubicBezTo>
                    <a:pt x="97" y="277"/>
                    <a:pt x="97" y="277"/>
                    <a:pt x="97" y="277"/>
                  </a:cubicBezTo>
                  <a:cubicBezTo>
                    <a:pt x="97" y="277"/>
                    <a:pt x="97" y="277"/>
                    <a:pt x="97" y="277"/>
                  </a:cubicBezTo>
                  <a:cubicBezTo>
                    <a:pt x="97" y="277"/>
                    <a:pt x="97" y="277"/>
                    <a:pt x="97" y="277"/>
                  </a:cubicBezTo>
                  <a:cubicBezTo>
                    <a:pt x="97" y="277"/>
                    <a:pt x="97" y="277"/>
                    <a:pt x="97" y="277"/>
                  </a:cubicBezTo>
                  <a:cubicBezTo>
                    <a:pt x="96" y="277"/>
                    <a:pt x="96" y="277"/>
                    <a:pt x="96" y="277"/>
                  </a:cubicBezTo>
                  <a:cubicBezTo>
                    <a:pt x="96" y="277"/>
                    <a:pt x="96" y="277"/>
                    <a:pt x="96" y="277"/>
                  </a:cubicBezTo>
                  <a:cubicBezTo>
                    <a:pt x="97" y="276"/>
                    <a:pt x="97" y="276"/>
                    <a:pt x="97" y="276"/>
                  </a:cubicBezTo>
                  <a:cubicBezTo>
                    <a:pt x="97" y="276"/>
                    <a:pt x="97" y="276"/>
                    <a:pt x="97" y="276"/>
                  </a:cubicBezTo>
                  <a:cubicBezTo>
                    <a:pt x="97" y="276"/>
                    <a:pt x="97" y="276"/>
                    <a:pt x="97" y="276"/>
                  </a:cubicBezTo>
                  <a:cubicBezTo>
                    <a:pt x="98" y="276"/>
                    <a:pt x="98" y="276"/>
                    <a:pt x="98" y="276"/>
                  </a:cubicBezTo>
                  <a:cubicBezTo>
                    <a:pt x="98" y="276"/>
                    <a:pt x="98" y="276"/>
                    <a:pt x="98" y="276"/>
                  </a:cubicBezTo>
                  <a:cubicBezTo>
                    <a:pt x="98" y="276"/>
                    <a:pt x="98" y="276"/>
                    <a:pt x="98" y="276"/>
                  </a:cubicBezTo>
                  <a:cubicBezTo>
                    <a:pt x="98" y="276"/>
                    <a:pt x="98" y="276"/>
                    <a:pt x="98" y="276"/>
                  </a:cubicBezTo>
                  <a:cubicBezTo>
                    <a:pt x="98" y="276"/>
                    <a:pt x="98" y="276"/>
                    <a:pt x="98" y="276"/>
                  </a:cubicBezTo>
                  <a:cubicBezTo>
                    <a:pt x="98" y="276"/>
                    <a:pt x="98" y="276"/>
                    <a:pt x="98" y="276"/>
                  </a:cubicBezTo>
                  <a:cubicBezTo>
                    <a:pt x="98" y="276"/>
                    <a:pt x="98" y="276"/>
                    <a:pt x="98" y="276"/>
                  </a:cubicBezTo>
                  <a:cubicBezTo>
                    <a:pt x="98" y="276"/>
                    <a:pt x="98" y="276"/>
                    <a:pt x="98" y="276"/>
                  </a:cubicBezTo>
                  <a:cubicBezTo>
                    <a:pt x="98" y="276"/>
                    <a:pt x="98" y="276"/>
                    <a:pt x="98" y="276"/>
                  </a:cubicBezTo>
                  <a:cubicBezTo>
                    <a:pt x="99" y="275"/>
                    <a:pt x="99" y="275"/>
                    <a:pt x="99" y="275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98" y="274"/>
                    <a:pt x="98" y="274"/>
                    <a:pt x="98" y="274"/>
                  </a:cubicBezTo>
                  <a:cubicBezTo>
                    <a:pt x="97" y="274"/>
                    <a:pt x="97" y="274"/>
                    <a:pt x="97" y="274"/>
                  </a:cubicBezTo>
                  <a:cubicBezTo>
                    <a:pt x="97" y="274"/>
                    <a:pt x="97" y="274"/>
                    <a:pt x="97" y="274"/>
                  </a:cubicBezTo>
                  <a:cubicBezTo>
                    <a:pt x="97" y="274"/>
                    <a:pt x="97" y="274"/>
                    <a:pt x="97" y="274"/>
                  </a:cubicBezTo>
                  <a:cubicBezTo>
                    <a:pt x="97" y="273"/>
                    <a:pt x="97" y="273"/>
                    <a:pt x="97" y="273"/>
                  </a:cubicBezTo>
                  <a:cubicBezTo>
                    <a:pt x="97" y="273"/>
                    <a:pt x="97" y="273"/>
                    <a:pt x="97" y="273"/>
                  </a:cubicBezTo>
                  <a:cubicBezTo>
                    <a:pt x="97" y="273"/>
                    <a:pt x="97" y="273"/>
                    <a:pt x="97" y="273"/>
                  </a:cubicBezTo>
                  <a:cubicBezTo>
                    <a:pt x="97" y="273"/>
                    <a:pt x="97" y="273"/>
                    <a:pt x="97" y="273"/>
                  </a:cubicBezTo>
                  <a:cubicBezTo>
                    <a:pt x="97" y="272"/>
                    <a:pt x="97" y="272"/>
                    <a:pt x="97" y="272"/>
                  </a:cubicBezTo>
                  <a:cubicBezTo>
                    <a:pt x="97" y="272"/>
                    <a:pt x="97" y="272"/>
                    <a:pt x="97" y="272"/>
                  </a:cubicBezTo>
                  <a:cubicBezTo>
                    <a:pt x="97" y="272"/>
                    <a:pt x="97" y="272"/>
                    <a:pt x="97" y="272"/>
                  </a:cubicBezTo>
                  <a:cubicBezTo>
                    <a:pt x="97" y="272"/>
                    <a:pt x="97" y="272"/>
                    <a:pt x="97" y="272"/>
                  </a:cubicBezTo>
                  <a:cubicBezTo>
                    <a:pt x="96" y="272"/>
                    <a:pt x="96" y="272"/>
                    <a:pt x="96" y="272"/>
                  </a:cubicBezTo>
                  <a:cubicBezTo>
                    <a:pt x="96" y="272"/>
                    <a:pt x="96" y="272"/>
                    <a:pt x="96" y="272"/>
                  </a:cubicBezTo>
                  <a:cubicBezTo>
                    <a:pt x="96" y="271"/>
                    <a:pt x="96" y="271"/>
                    <a:pt x="96" y="271"/>
                  </a:cubicBezTo>
                  <a:cubicBezTo>
                    <a:pt x="96" y="271"/>
                    <a:pt x="96" y="271"/>
                    <a:pt x="96" y="271"/>
                  </a:cubicBezTo>
                  <a:cubicBezTo>
                    <a:pt x="96" y="271"/>
                    <a:pt x="96" y="271"/>
                    <a:pt x="96" y="271"/>
                  </a:cubicBezTo>
                  <a:cubicBezTo>
                    <a:pt x="96" y="271"/>
                    <a:pt x="96" y="271"/>
                    <a:pt x="96" y="271"/>
                  </a:cubicBezTo>
                  <a:cubicBezTo>
                    <a:pt x="95" y="271"/>
                    <a:pt x="95" y="271"/>
                    <a:pt x="95" y="271"/>
                  </a:cubicBezTo>
                  <a:cubicBezTo>
                    <a:pt x="95" y="271"/>
                    <a:pt x="95" y="271"/>
                    <a:pt x="95" y="271"/>
                  </a:cubicBezTo>
                  <a:cubicBezTo>
                    <a:pt x="95" y="271"/>
                    <a:pt x="95" y="271"/>
                    <a:pt x="95" y="271"/>
                  </a:cubicBezTo>
                  <a:cubicBezTo>
                    <a:pt x="94" y="271"/>
                    <a:pt x="94" y="271"/>
                    <a:pt x="94" y="271"/>
                  </a:cubicBezTo>
                  <a:cubicBezTo>
                    <a:pt x="94" y="271"/>
                    <a:pt x="94" y="271"/>
                    <a:pt x="94" y="271"/>
                  </a:cubicBezTo>
                  <a:cubicBezTo>
                    <a:pt x="93" y="270"/>
                    <a:pt x="93" y="270"/>
                    <a:pt x="93" y="270"/>
                  </a:cubicBezTo>
                  <a:cubicBezTo>
                    <a:pt x="93" y="270"/>
                    <a:pt x="93" y="270"/>
                    <a:pt x="93" y="270"/>
                  </a:cubicBezTo>
                  <a:cubicBezTo>
                    <a:pt x="93" y="270"/>
                    <a:pt x="93" y="270"/>
                    <a:pt x="93" y="270"/>
                  </a:cubicBezTo>
                  <a:cubicBezTo>
                    <a:pt x="93" y="269"/>
                    <a:pt x="93" y="269"/>
                    <a:pt x="93" y="269"/>
                  </a:cubicBezTo>
                  <a:cubicBezTo>
                    <a:pt x="93" y="269"/>
                    <a:pt x="93" y="269"/>
                    <a:pt x="93" y="269"/>
                  </a:cubicBezTo>
                  <a:cubicBezTo>
                    <a:pt x="93" y="269"/>
                    <a:pt x="93" y="269"/>
                    <a:pt x="93" y="269"/>
                  </a:cubicBezTo>
                  <a:cubicBezTo>
                    <a:pt x="93" y="269"/>
                    <a:pt x="93" y="269"/>
                    <a:pt x="93" y="269"/>
                  </a:cubicBezTo>
                  <a:cubicBezTo>
                    <a:pt x="93" y="269"/>
                    <a:pt x="93" y="268"/>
                    <a:pt x="93" y="268"/>
                  </a:cubicBezTo>
                  <a:cubicBezTo>
                    <a:pt x="93" y="268"/>
                    <a:pt x="93" y="268"/>
                    <a:pt x="93" y="268"/>
                  </a:cubicBezTo>
                  <a:cubicBezTo>
                    <a:pt x="93" y="268"/>
                    <a:pt x="93" y="268"/>
                    <a:pt x="93" y="268"/>
                  </a:cubicBezTo>
                  <a:cubicBezTo>
                    <a:pt x="93" y="268"/>
                    <a:pt x="93" y="268"/>
                    <a:pt x="93" y="268"/>
                  </a:cubicBezTo>
                  <a:cubicBezTo>
                    <a:pt x="92" y="268"/>
                    <a:pt x="92" y="268"/>
                    <a:pt x="92" y="268"/>
                  </a:cubicBezTo>
                  <a:cubicBezTo>
                    <a:pt x="92" y="267"/>
                    <a:pt x="92" y="267"/>
                    <a:pt x="92" y="267"/>
                  </a:cubicBezTo>
                  <a:cubicBezTo>
                    <a:pt x="92" y="267"/>
                    <a:pt x="92" y="267"/>
                    <a:pt x="92" y="267"/>
                  </a:cubicBezTo>
                  <a:cubicBezTo>
                    <a:pt x="91" y="266"/>
                    <a:pt x="91" y="266"/>
                    <a:pt x="91" y="266"/>
                  </a:cubicBezTo>
                  <a:cubicBezTo>
                    <a:pt x="91" y="266"/>
                    <a:pt x="91" y="266"/>
                    <a:pt x="91" y="266"/>
                  </a:cubicBezTo>
                  <a:cubicBezTo>
                    <a:pt x="91" y="266"/>
                    <a:pt x="91" y="266"/>
                    <a:pt x="91" y="266"/>
                  </a:cubicBezTo>
                  <a:cubicBezTo>
                    <a:pt x="91" y="265"/>
                    <a:pt x="91" y="265"/>
                    <a:pt x="91" y="265"/>
                  </a:cubicBezTo>
                  <a:cubicBezTo>
                    <a:pt x="91" y="265"/>
                    <a:pt x="91" y="265"/>
                    <a:pt x="91" y="265"/>
                  </a:cubicBezTo>
                  <a:cubicBezTo>
                    <a:pt x="91" y="265"/>
                    <a:pt x="91" y="265"/>
                    <a:pt x="91" y="265"/>
                  </a:cubicBezTo>
                  <a:cubicBezTo>
                    <a:pt x="91" y="265"/>
                    <a:pt x="91" y="265"/>
                    <a:pt x="91" y="265"/>
                  </a:cubicBezTo>
                  <a:cubicBezTo>
                    <a:pt x="91" y="265"/>
                    <a:pt x="91" y="265"/>
                    <a:pt x="91" y="265"/>
                  </a:cubicBezTo>
                  <a:cubicBezTo>
                    <a:pt x="91" y="265"/>
                    <a:pt x="91" y="264"/>
                    <a:pt x="91" y="264"/>
                  </a:cubicBezTo>
                  <a:cubicBezTo>
                    <a:pt x="91" y="264"/>
                    <a:pt x="91" y="264"/>
                    <a:pt x="91" y="264"/>
                  </a:cubicBezTo>
                  <a:cubicBezTo>
                    <a:pt x="91" y="264"/>
                    <a:pt x="91" y="264"/>
                    <a:pt x="91" y="264"/>
                  </a:cubicBezTo>
                  <a:cubicBezTo>
                    <a:pt x="91" y="264"/>
                    <a:pt x="91" y="264"/>
                    <a:pt x="91" y="263"/>
                  </a:cubicBezTo>
                  <a:cubicBezTo>
                    <a:pt x="91" y="263"/>
                    <a:pt x="91" y="263"/>
                    <a:pt x="91" y="263"/>
                  </a:cubicBezTo>
                  <a:cubicBezTo>
                    <a:pt x="91" y="263"/>
                    <a:pt x="91" y="263"/>
                    <a:pt x="91" y="263"/>
                  </a:cubicBezTo>
                  <a:cubicBezTo>
                    <a:pt x="91" y="263"/>
                    <a:pt x="91" y="263"/>
                    <a:pt x="91" y="263"/>
                  </a:cubicBezTo>
                  <a:cubicBezTo>
                    <a:pt x="91" y="263"/>
                    <a:pt x="91" y="263"/>
                    <a:pt x="91" y="263"/>
                  </a:cubicBezTo>
                  <a:cubicBezTo>
                    <a:pt x="91" y="263"/>
                    <a:pt x="91" y="263"/>
                    <a:pt x="91" y="263"/>
                  </a:cubicBezTo>
                  <a:cubicBezTo>
                    <a:pt x="91" y="262"/>
                    <a:pt x="91" y="262"/>
                    <a:pt x="91" y="262"/>
                  </a:cubicBezTo>
                  <a:cubicBezTo>
                    <a:pt x="91" y="262"/>
                    <a:pt x="91" y="262"/>
                    <a:pt x="91" y="262"/>
                  </a:cubicBezTo>
                  <a:cubicBezTo>
                    <a:pt x="91" y="262"/>
                    <a:pt x="91" y="262"/>
                    <a:pt x="91" y="262"/>
                  </a:cubicBezTo>
                  <a:cubicBezTo>
                    <a:pt x="91" y="262"/>
                    <a:pt x="91" y="262"/>
                    <a:pt x="91" y="262"/>
                  </a:cubicBezTo>
                  <a:cubicBezTo>
                    <a:pt x="91" y="262"/>
                    <a:pt x="91" y="262"/>
                    <a:pt x="91" y="262"/>
                  </a:cubicBezTo>
                  <a:cubicBezTo>
                    <a:pt x="91" y="262"/>
                    <a:pt x="91" y="262"/>
                    <a:pt x="91" y="262"/>
                  </a:cubicBezTo>
                  <a:cubicBezTo>
                    <a:pt x="91" y="261"/>
                    <a:pt x="91" y="261"/>
                    <a:pt x="91" y="261"/>
                  </a:cubicBezTo>
                  <a:cubicBezTo>
                    <a:pt x="91" y="261"/>
                    <a:pt x="91" y="261"/>
                    <a:pt x="91" y="261"/>
                  </a:cubicBezTo>
                  <a:cubicBezTo>
                    <a:pt x="91" y="261"/>
                    <a:pt x="91" y="261"/>
                    <a:pt x="91" y="261"/>
                  </a:cubicBezTo>
                  <a:cubicBezTo>
                    <a:pt x="91" y="261"/>
                    <a:pt x="91" y="261"/>
                    <a:pt x="91" y="261"/>
                  </a:cubicBezTo>
                  <a:cubicBezTo>
                    <a:pt x="91" y="260"/>
                    <a:pt x="91" y="260"/>
                    <a:pt x="91" y="260"/>
                  </a:cubicBezTo>
                  <a:cubicBezTo>
                    <a:pt x="91" y="260"/>
                    <a:pt x="91" y="260"/>
                    <a:pt x="91" y="260"/>
                  </a:cubicBezTo>
                  <a:cubicBezTo>
                    <a:pt x="91" y="260"/>
                    <a:pt x="91" y="260"/>
                    <a:pt x="91" y="260"/>
                  </a:cubicBezTo>
                  <a:cubicBezTo>
                    <a:pt x="91" y="259"/>
                    <a:pt x="91" y="259"/>
                    <a:pt x="91" y="259"/>
                  </a:cubicBezTo>
                  <a:cubicBezTo>
                    <a:pt x="91" y="259"/>
                    <a:pt x="91" y="259"/>
                    <a:pt x="91" y="259"/>
                  </a:cubicBezTo>
                  <a:cubicBezTo>
                    <a:pt x="90" y="259"/>
                    <a:pt x="90" y="259"/>
                    <a:pt x="90" y="259"/>
                  </a:cubicBezTo>
                  <a:cubicBezTo>
                    <a:pt x="90" y="259"/>
                    <a:pt x="90" y="259"/>
                    <a:pt x="90" y="259"/>
                  </a:cubicBezTo>
                  <a:cubicBezTo>
                    <a:pt x="90" y="259"/>
                    <a:pt x="90" y="259"/>
                    <a:pt x="90" y="259"/>
                  </a:cubicBezTo>
                  <a:cubicBezTo>
                    <a:pt x="90" y="258"/>
                    <a:pt x="90" y="258"/>
                    <a:pt x="90" y="258"/>
                  </a:cubicBezTo>
                  <a:cubicBezTo>
                    <a:pt x="90" y="258"/>
                    <a:pt x="90" y="258"/>
                    <a:pt x="90" y="258"/>
                  </a:cubicBezTo>
                  <a:cubicBezTo>
                    <a:pt x="90" y="258"/>
                    <a:pt x="90" y="258"/>
                    <a:pt x="90" y="258"/>
                  </a:cubicBezTo>
                  <a:cubicBezTo>
                    <a:pt x="90" y="258"/>
                    <a:pt x="90" y="258"/>
                    <a:pt x="90" y="258"/>
                  </a:cubicBezTo>
                  <a:cubicBezTo>
                    <a:pt x="90" y="258"/>
                    <a:pt x="90" y="258"/>
                    <a:pt x="90" y="257"/>
                  </a:cubicBezTo>
                  <a:cubicBezTo>
                    <a:pt x="90" y="257"/>
                    <a:pt x="90" y="257"/>
                    <a:pt x="90" y="257"/>
                  </a:cubicBezTo>
                  <a:cubicBezTo>
                    <a:pt x="90" y="257"/>
                    <a:pt x="90" y="257"/>
                    <a:pt x="90" y="257"/>
                  </a:cubicBezTo>
                  <a:cubicBezTo>
                    <a:pt x="89" y="257"/>
                    <a:pt x="89" y="257"/>
                    <a:pt x="89" y="257"/>
                  </a:cubicBezTo>
                  <a:cubicBezTo>
                    <a:pt x="89" y="257"/>
                    <a:pt x="89" y="257"/>
                    <a:pt x="89" y="257"/>
                  </a:cubicBezTo>
                  <a:cubicBezTo>
                    <a:pt x="89" y="257"/>
                    <a:pt x="89" y="256"/>
                    <a:pt x="89" y="256"/>
                  </a:cubicBezTo>
                  <a:cubicBezTo>
                    <a:pt x="89" y="256"/>
                    <a:pt x="89" y="256"/>
                    <a:pt x="89" y="256"/>
                  </a:cubicBezTo>
                  <a:cubicBezTo>
                    <a:pt x="89" y="256"/>
                    <a:pt x="89" y="256"/>
                    <a:pt x="89" y="256"/>
                  </a:cubicBezTo>
                  <a:cubicBezTo>
                    <a:pt x="89" y="256"/>
                    <a:pt x="89" y="256"/>
                    <a:pt x="89" y="256"/>
                  </a:cubicBezTo>
                  <a:cubicBezTo>
                    <a:pt x="89" y="255"/>
                    <a:pt x="89" y="255"/>
                    <a:pt x="89" y="255"/>
                  </a:cubicBezTo>
                  <a:cubicBezTo>
                    <a:pt x="89" y="255"/>
                    <a:pt x="89" y="255"/>
                    <a:pt x="89" y="255"/>
                  </a:cubicBezTo>
                  <a:cubicBezTo>
                    <a:pt x="89" y="255"/>
                    <a:pt x="89" y="255"/>
                    <a:pt x="89" y="255"/>
                  </a:cubicBezTo>
                  <a:cubicBezTo>
                    <a:pt x="89" y="255"/>
                    <a:pt x="89" y="255"/>
                    <a:pt x="89" y="255"/>
                  </a:cubicBezTo>
                  <a:cubicBezTo>
                    <a:pt x="89" y="254"/>
                    <a:pt x="89" y="254"/>
                    <a:pt x="89" y="254"/>
                  </a:cubicBezTo>
                  <a:cubicBezTo>
                    <a:pt x="89" y="254"/>
                    <a:pt x="89" y="254"/>
                    <a:pt x="89" y="254"/>
                  </a:cubicBezTo>
                  <a:cubicBezTo>
                    <a:pt x="88" y="253"/>
                    <a:pt x="88" y="253"/>
                    <a:pt x="88" y="253"/>
                  </a:cubicBezTo>
                  <a:cubicBezTo>
                    <a:pt x="88" y="253"/>
                    <a:pt x="88" y="253"/>
                    <a:pt x="88" y="253"/>
                  </a:cubicBezTo>
                  <a:cubicBezTo>
                    <a:pt x="88" y="253"/>
                    <a:pt x="88" y="253"/>
                    <a:pt x="88" y="253"/>
                  </a:cubicBezTo>
                  <a:cubicBezTo>
                    <a:pt x="87" y="252"/>
                    <a:pt x="87" y="252"/>
                    <a:pt x="87" y="252"/>
                  </a:cubicBezTo>
                  <a:cubicBezTo>
                    <a:pt x="87" y="252"/>
                    <a:pt x="87" y="252"/>
                    <a:pt x="87" y="252"/>
                  </a:cubicBezTo>
                  <a:cubicBezTo>
                    <a:pt x="88" y="252"/>
                    <a:pt x="88" y="252"/>
                    <a:pt x="88" y="252"/>
                  </a:cubicBezTo>
                  <a:cubicBezTo>
                    <a:pt x="88" y="252"/>
                    <a:pt x="88" y="252"/>
                    <a:pt x="88" y="252"/>
                  </a:cubicBezTo>
                  <a:cubicBezTo>
                    <a:pt x="88" y="251"/>
                    <a:pt x="88" y="251"/>
                    <a:pt x="88" y="251"/>
                  </a:cubicBezTo>
                  <a:cubicBezTo>
                    <a:pt x="88" y="251"/>
                    <a:pt x="88" y="251"/>
                    <a:pt x="88" y="251"/>
                  </a:cubicBezTo>
                  <a:cubicBezTo>
                    <a:pt x="88" y="251"/>
                    <a:pt x="88" y="251"/>
                    <a:pt x="88" y="251"/>
                  </a:cubicBezTo>
                  <a:cubicBezTo>
                    <a:pt x="88" y="251"/>
                    <a:pt x="88" y="251"/>
                    <a:pt x="88" y="251"/>
                  </a:cubicBezTo>
                  <a:cubicBezTo>
                    <a:pt x="88" y="250"/>
                    <a:pt x="88" y="250"/>
                    <a:pt x="88" y="250"/>
                  </a:cubicBezTo>
                  <a:cubicBezTo>
                    <a:pt x="88" y="250"/>
                    <a:pt x="88" y="250"/>
                    <a:pt x="88" y="250"/>
                  </a:cubicBezTo>
                  <a:cubicBezTo>
                    <a:pt x="88" y="250"/>
                    <a:pt x="88" y="250"/>
                    <a:pt x="88" y="250"/>
                  </a:cubicBezTo>
                  <a:cubicBezTo>
                    <a:pt x="88" y="249"/>
                    <a:pt x="88" y="249"/>
                    <a:pt x="88" y="249"/>
                  </a:cubicBezTo>
                  <a:cubicBezTo>
                    <a:pt x="88" y="249"/>
                    <a:pt x="88" y="249"/>
                    <a:pt x="88" y="249"/>
                  </a:cubicBezTo>
                  <a:cubicBezTo>
                    <a:pt x="88" y="249"/>
                    <a:pt x="88" y="249"/>
                    <a:pt x="88" y="249"/>
                  </a:cubicBezTo>
                  <a:cubicBezTo>
                    <a:pt x="88" y="249"/>
                    <a:pt x="88" y="249"/>
                    <a:pt x="88" y="249"/>
                  </a:cubicBezTo>
                  <a:cubicBezTo>
                    <a:pt x="88" y="249"/>
                    <a:pt x="88" y="249"/>
                    <a:pt x="88" y="249"/>
                  </a:cubicBezTo>
                  <a:cubicBezTo>
                    <a:pt x="88" y="248"/>
                    <a:pt x="87" y="248"/>
                    <a:pt x="87" y="248"/>
                  </a:cubicBezTo>
                  <a:cubicBezTo>
                    <a:pt x="87" y="247"/>
                    <a:pt x="87" y="247"/>
                    <a:pt x="87" y="247"/>
                  </a:cubicBezTo>
                  <a:cubicBezTo>
                    <a:pt x="87" y="247"/>
                    <a:pt x="87" y="247"/>
                    <a:pt x="87" y="247"/>
                  </a:cubicBezTo>
                  <a:cubicBezTo>
                    <a:pt x="87" y="246"/>
                    <a:pt x="87" y="246"/>
                    <a:pt x="87" y="246"/>
                  </a:cubicBezTo>
                  <a:cubicBezTo>
                    <a:pt x="87" y="246"/>
                    <a:pt x="87" y="246"/>
                    <a:pt x="87" y="246"/>
                  </a:cubicBezTo>
                  <a:cubicBezTo>
                    <a:pt x="87" y="246"/>
                    <a:pt x="87" y="246"/>
                    <a:pt x="87" y="246"/>
                  </a:cubicBezTo>
                  <a:cubicBezTo>
                    <a:pt x="87" y="246"/>
                    <a:pt x="87" y="246"/>
                    <a:pt x="87" y="246"/>
                  </a:cubicBezTo>
                  <a:cubicBezTo>
                    <a:pt x="87" y="246"/>
                    <a:pt x="87" y="246"/>
                    <a:pt x="87" y="246"/>
                  </a:cubicBezTo>
                  <a:cubicBezTo>
                    <a:pt x="87" y="246"/>
                    <a:pt x="87" y="246"/>
                    <a:pt x="87" y="246"/>
                  </a:cubicBezTo>
                  <a:cubicBezTo>
                    <a:pt x="87" y="246"/>
                    <a:pt x="87" y="246"/>
                    <a:pt x="87" y="246"/>
                  </a:cubicBezTo>
                  <a:cubicBezTo>
                    <a:pt x="87" y="245"/>
                    <a:pt x="87" y="245"/>
                    <a:pt x="87" y="245"/>
                  </a:cubicBezTo>
                  <a:cubicBezTo>
                    <a:pt x="87" y="244"/>
                    <a:pt x="86" y="243"/>
                    <a:pt x="86" y="242"/>
                  </a:cubicBezTo>
                  <a:cubicBezTo>
                    <a:pt x="86" y="242"/>
                    <a:pt x="86" y="242"/>
                    <a:pt x="86" y="241"/>
                  </a:cubicBezTo>
                  <a:cubicBezTo>
                    <a:pt x="86" y="241"/>
                    <a:pt x="86" y="241"/>
                    <a:pt x="86" y="241"/>
                  </a:cubicBezTo>
                  <a:cubicBezTo>
                    <a:pt x="86" y="241"/>
                    <a:pt x="86" y="241"/>
                    <a:pt x="86" y="241"/>
                  </a:cubicBezTo>
                  <a:cubicBezTo>
                    <a:pt x="86" y="241"/>
                    <a:pt x="86" y="241"/>
                    <a:pt x="86" y="241"/>
                  </a:cubicBezTo>
                  <a:cubicBezTo>
                    <a:pt x="86" y="241"/>
                    <a:pt x="86" y="241"/>
                    <a:pt x="86" y="241"/>
                  </a:cubicBezTo>
                  <a:cubicBezTo>
                    <a:pt x="86" y="240"/>
                    <a:pt x="86" y="240"/>
                    <a:pt x="86" y="240"/>
                  </a:cubicBezTo>
                  <a:cubicBezTo>
                    <a:pt x="86" y="240"/>
                    <a:pt x="86" y="240"/>
                    <a:pt x="86" y="240"/>
                  </a:cubicBezTo>
                  <a:cubicBezTo>
                    <a:pt x="86" y="240"/>
                    <a:pt x="86" y="240"/>
                    <a:pt x="86" y="240"/>
                  </a:cubicBezTo>
                  <a:cubicBezTo>
                    <a:pt x="86" y="240"/>
                    <a:pt x="86" y="240"/>
                    <a:pt x="86" y="239"/>
                  </a:cubicBezTo>
                  <a:cubicBezTo>
                    <a:pt x="86" y="239"/>
                    <a:pt x="86" y="239"/>
                    <a:pt x="86" y="239"/>
                  </a:cubicBezTo>
                  <a:cubicBezTo>
                    <a:pt x="86" y="239"/>
                    <a:pt x="86" y="239"/>
                    <a:pt x="86" y="239"/>
                  </a:cubicBezTo>
                  <a:cubicBezTo>
                    <a:pt x="86" y="239"/>
                    <a:pt x="86" y="239"/>
                    <a:pt x="86" y="239"/>
                  </a:cubicBezTo>
                  <a:cubicBezTo>
                    <a:pt x="86" y="239"/>
                    <a:pt x="86" y="239"/>
                    <a:pt x="86" y="239"/>
                  </a:cubicBezTo>
                  <a:cubicBezTo>
                    <a:pt x="86" y="239"/>
                    <a:pt x="86" y="239"/>
                    <a:pt x="86" y="239"/>
                  </a:cubicBezTo>
                  <a:cubicBezTo>
                    <a:pt x="86" y="237"/>
                    <a:pt x="86" y="237"/>
                    <a:pt x="86" y="237"/>
                  </a:cubicBezTo>
                  <a:cubicBezTo>
                    <a:pt x="86" y="237"/>
                    <a:pt x="86" y="237"/>
                    <a:pt x="86" y="237"/>
                  </a:cubicBezTo>
                  <a:cubicBezTo>
                    <a:pt x="85" y="236"/>
                    <a:pt x="85" y="236"/>
                    <a:pt x="85" y="236"/>
                  </a:cubicBezTo>
                  <a:cubicBezTo>
                    <a:pt x="85" y="236"/>
                    <a:pt x="85" y="236"/>
                    <a:pt x="85" y="236"/>
                  </a:cubicBezTo>
                  <a:cubicBezTo>
                    <a:pt x="85" y="235"/>
                    <a:pt x="85" y="235"/>
                    <a:pt x="85" y="235"/>
                  </a:cubicBezTo>
                  <a:cubicBezTo>
                    <a:pt x="85" y="235"/>
                    <a:pt x="85" y="235"/>
                    <a:pt x="85" y="235"/>
                  </a:cubicBezTo>
                  <a:cubicBezTo>
                    <a:pt x="85" y="235"/>
                    <a:pt x="85" y="235"/>
                    <a:pt x="85" y="235"/>
                  </a:cubicBezTo>
                  <a:cubicBezTo>
                    <a:pt x="85" y="235"/>
                    <a:pt x="85" y="235"/>
                    <a:pt x="85" y="235"/>
                  </a:cubicBezTo>
                  <a:cubicBezTo>
                    <a:pt x="85" y="235"/>
                    <a:pt x="85" y="235"/>
                    <a:pt x="85" y="235"/>
                  </a:cubicBezTo>
                  <a:cubicBezTo>
                    <a:pt x="85" y="234"/>
                    <a:pt x="85" y="234"/>
                    <a:pt x="85" y="234"/>
                  </a:cubicBezTo>
                  <a:cubicBezTo>
                    <a:pt x="85" y="234"/>
                    <a:pt x="85" y="234"/>
                    <a:pt x="85" y="234"/>
                  </a:cubicBezTo>
                  <a:cubicBezTo>
                    <a:pt x="85" y="234"/>
                    <a:pt x="85" y="234"/>
                    <a:pt x="85" y="234"/>
                  </a:cubicBezTo>
                  <a:cubicBezTo>
                    <a:pt x="85" y="234"/>
                    <a:pt x="85" y="234"/>
                    <a:pt x="85" y="234"/>
                  </a:cubicBezTo>
                  <a:cubicBezTo>
                    <a:pt x="84" y="233"/>
                    <a:pt x="84" y="233"/>
                    <a:pt x="84" y="233"/>
                  </a:cubicBezTo>
                  <a:cubicBezTo>
                    <a:pt x="84" y="233"/>
                    <a:pt x="84" y="233"/>
                    <a:pt x="84" y="233"/>
                  </a:cubicBezTo>
                  <a:cubicBezTo>
                    <a:pt x="84" y="233"/>
                    <a:pt x="84" y="233"/>
                    <a:pt x="84" y="233"/>
                  </a:cubicBezTo>
                  <a:cubicBezTo>
                    <a:pt x="84" y="233"/>
                    <a:pt x="84" y="233"/>
                    <a:pt x="84" y="233"/>
                  </a:cubicBezTo>
                  <a:cubicBezTo>
                    <a:pt x="84" y="233"/>
                    <a:pt x="84" y="233"/>
                    <a:pt x="84" y="233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83" y="231"/>
                    <a:pt x="83" y="231"/>
                    <a:pt x="83" y="231"/>
                  </a:cubicBezTo>
                  <a:cubicBezTo>
                    <a:pt x="82" y="231"/>
                    <a:pt x="82" y="230"/>
                    <a:pt x="81" y="230"/>
                  </a:cubicBezTo>
                  <a:cubicBezTo>
                    <a:pt x="80" y="229"/>
                    <a:pt x="80" y="229"/>
                    <a:pt x="80" y="229"/>
                  </a:cubicBezTo>
                  <a:cubicBezTo>
                    <a:pt x="79" y="229"/>
                    <a:pt x="79" y="229"/>
                    <a:pt x="79" y="229"/>
                  </a:cubicBezTo>
                  <a:cubicBezTo>
                    <a:pt x="79" y="229"/>
                    <a:pt x="79" y="229"/>
                    <a:pt x="79" y="229"/>
                  </a:cubicBezTo>
                  <a:cubicBezTo>
                    <a:pt x="78" y="228"/>
                    <a:pt x="78" y="228"/>
                    <a:pt x="78" y="228"/>
                  </a:cubicBezTo>
                  <a:cubicBezTo>
                    <a:pt x="77" y="228"/>
                    <a:pt x="77" y="228"/>
                    <a:pt x="77" y="228"/>
                  </a:cubicBezTo>
                  <a:cubicBezTo>
                    <a:pt x="76" y="227"/>
                    <a:pt x="76" y="227"/>
                    <a:pt x="75" y="227"/>
                  </a:cubicBezTo>
                  <a:cubicBezTo>
                    <a:pt x="74" y="226"/>
                    <a:pt x="74" y="226"/>
                    <a:pt x="74" y="226"/>
                  </a:cubicBezTo>
                  <a:cubicBezTo>
                    <a:pt x="74" y="226"/>
                    <a:pt x="74" y="226"/>
                    <a:pt x="74" y="226"/>
                  </a:cubicBezTo>
                  <a:cubicBezTo>
                    <a:pt x="74" y="226"/>
                    <a:pt x="74" y="226"/>
                    <a:pt x="74" y="226"/>
                  </a:cubicBezTo>
                  <a:cubicBezTo>
                    <a:pt x="74" y="226"/>
                    <a:pt x="74" y="226"/>
                    <a:pt x="74" y="226"/>
                  </a:cubicBezTo>
                  <a:cubicBezTo>
                    <a:pt x="73" y="226"/>
                    <a:pt x="73" y="226"/>
                    <a:pt x="73" y="226"/>
                  </a:cubicBezTo>
                  <a:cubicBezTo>
                    <a:pt x="73" y="226"/>
                    <a:pt x="73" y="226"/>
                    <a:pt x="73" y="226"/>
                  </a:cubicBezTo>
                  <a:cubicBezTo>
                    <a:pt x="72" y="225"/>
                    <a:pt x="72" y="225"/>
                    <a:pt x="72" y="225"/>
                  </a:cubicBezTo>
                  <a:cubicBezTo>
                    <a:pt x="72" y="225"/>
                    <a:pt x="72" y="225"/>
                    <a:pt x="72" y="225"/>
                  </a:cubicBezTo>
                  <a:cubicBezTo>
                    <a:pt x="71" y="224"/>
                    <a:pt x="71" y="224"/>
                    <a:pt x="71" y="224"/>
                  </a:cubicBezTo>
                  <a:cubicBezTo>
                    <a:pt x="71" y="224"/>
                    <a:pt x="70" y="223"/>
                    <a:pt x="69" y="222"/>
                  </a:cubicBezTo>
                  <a:cubicBezTo>
                    <a:pt x="69" y="222"/>
                    <a:pt x="69" y="222"/>
                    <a:pt x="69" y="222"/>
                  </a:cubicBezTo>
                  <a:cubicBezTo>
                    <a:pt x="69" y="222"/>
                    <a:pt x="69" y="222"/>
                    <a:pt x="69" y="222"/>
                  </a:cubicBezTo>
                  <a:cubicBezTo>
                    <a:pt x="69" y="222"/>
                    <a:pt x="69" y="222"/>
                    <a:pt x="69" y="222"/>
                  </a:cubicBezTo>
                  <a:cubicBezTo>
                    <a:pt x="69" y="221"/>
                    <a:pt x="69" y="221"/>
                    <a:pt x="69" y="221"/>
                  </a:cubicBezTo>
                  <a:cubicBezTo>
                    <a:pt x="69" y="221"/>
                    <a:pt x="69" y="221"/>
                    <a:pt x="69" y="221"/>
                  </a:cubicBezTo>
                  <a:cubicBezTo>
                    <a:pt x="69" y="220"/>
                    <a:pt x="69" y="220"/>
                    <a:pt x="69" y="220"/>
                  </a:cubicBezTo>
                  <a:cubicBezTo>
                    <a:pt x="68" y="219"/>
                    <a:pt x="68" y="219"/>
                    <a:pt x="68" y="219"/>
                  </a:cubicBezTo>
                  <a:cubicBezTo>
                    <a:pt x="68" y="219"/>
                    <a:pt x="68" y="219"/>
                    <a:pt x="68" y="219"/>
                  </a:cubicBezTo>
                  <a:cubicBezTo>
                    <a:pt x="67" y="219"/>
                    <a:pt x="67" y="219"/>
                    <a:pt x="67" y="219"/>
                  </a:cubicBezTo>
                  <a:cubicBezTo>
                    <a:pt x="67" y="219"/>
                    <a:pt x="67" y="219"/>
                    <a:pt x="67" y="219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6" y="217"/>
                    <a:pt x="66" y="217"/>
                    <a:pt x="66" y="217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5" y="216"/>
                    <a:pt x="65" y="216"/>
                    <a:pt x="65" y="216"/>
                  </a:cubicBezTo>
                  <a:cubicBezTo>
                    <a:pt x="65" y="215"/>
                    <a:pt x="65" y="215"/>
                    <a:pt x="65" y="215"/>
                  </a:cubicBezTo>
                  <a:cubicBezTo>
                    <a:pt x="64" y="214"/>
                    <a:pt x="64" y="214"/>
                    <a:pt x="64" y="214"/>
                  </a:cubicBezTo>
                  <a:cubicBezTo>
                    <a:pt x="64" y="213"/>
                    <a:pt x="64" y="213"/>
                    <a:pt x="64" y="213"/>
                  </a:cubicBezTo>
                  <a:cubicBezTo>
                    <a:pt x="64" y="213"/>
                    <a:pt x="63" y="212"/>
                    <a:pt x="63" y="211"/>
                  </a:cubicBezTo>
                  <a:cubicBezTo>
                    <a:pt x="62" y="211"/>
                    <a:pt x="62" y="211"/>
                    <a:pt x="62" y="211"/>
                  </a:cubicBezTo>
                  <a:cubicBezTo>
                    <a:pt x="62" y="210"/>
                    <a:pt x="62" y="210"/>
                    <a:pt x="62" y="210"/>
                  </a:cubicBezTo>
                  <a:cubicBezTo>
                    <a:pt x="62" y="209"/>
                    <a:pt x="62" y="209"/>
                    <a:pt x="62" y="209"/>
                  </a:cubicBezTo>
                  <a:cubicBezTo>
                    <a:pt x="61" y="209"/>
                    <a:pt x="61" y="209"/>
                    <a:pt x="61" y="209"/>
                  </a:cubicBezTo>
                  <a:cubicBezTo>
                    <a:pt x="61" y="208"/>
                    <a:pt x="61" y="208"/>
                    <a:pt x="61" y="208"/>
                  </a:cubicBezTo>
                  <a:cubicBezTo>
                    <a:pt x="61" y="208"/>
                    <a:pt x="61" y="208"/>
                    <a:pt x="61" y="208"/>
                  </a:cubicBezTo>
                  <a:cubicBezTo>
                    <a:pt x="60" y="208"/>
                    <a:pt x="60" y="208"/>
                    <a:pt x="60" y="208"/>
                  </a:cubicBezTo>
                  <a:cubicBezTo>
                    <a:pt x="60" y="207"/>
                    <a:pt x="60" y="207"/>
                    <a:pt x="60" y="207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57" y="203"/>
                    <a:pt x="57" y="203"/>
                    <a:pt x="57" y="203"/>
                  </a:cubicBezTo>
                  <a:cubicBezTo>
                    <a:pt x="56" y="202"/>
                    <a:pt x="56" y="202"/>
                    <a:pt x="55" y="202"/>
                  </a:cubicBezTo>
                  <a:cubicBezTo>
                    <a:pt x="55" y="201"/>
                    <a:pt x="55" y="201"/>
                    <a:pt x="55" y="201"/>
                  </a:cubicBezTo>
                  <a:cubicBezTo>
                    <a:pt x="54" y="201"/>
                    <a:pt x="54" y="201"/>
                    <a:pt x="54" y="201"/>
                  </a:cubicBezTo>
                  <a:cubicBezTo>
                    <a:pt x="54" y="201"/>
                    <a:pt x="54" y="201"/>
                    <a:pt x="54" y="201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5" y="199"/>
                    <a:pt x="55" y="199"/>
                    <a:pt x="55" y="199"/>
                  </a:cubicBezTo>
                  <a:cubicBezTo>
                    <a:pt x="54" y="199"/>
                    <a:pt x="54" y="198"/>
                    <a:pt x="54" y="197"/>
                  </a:cubicBezTo>
                  <a:cubicBezTo>
                    <a:pt x="54" y="196"/>
                    <a:pt x="54" y="196"/>
                    <a:pt x="54" y="196"/>
                  </a:cubicBezTo>
                  <a:cubicBezTo>
                    <a:pt x="55" y="195"/>
                    <a:pt x="55" y="195"/>
                    <a:pt x="55" y="195"/>
                  </a:cubicBezTo>
                  <a:cubicBezTo>
                    <a:pt x="55" y="195"/>
                    <a:pt x="55" y="195"/>
                    <a:pt x="55" y="195"/>
                  </a:cubicBezTo>
                  <a:cubicBezTo>
                    <a:pt x="56" y="194"/>
                    <a:pt x="56" y="194"/>
                    <a:pt x="56" y="194"/>
                  </a:cubicBezTo>
                  <a:cubicBezTo>
                    <a:pt x="57" y="194"/>
                    <a:pt x="57" y="194"/>
                    <a:pt x="57" y="194"/>
                  </a:cubicBezTo>
                  <a:cubicBezTo>
                    <a:pt x="57" y="193"/>
                    <a:pt x="57" y="193"/>
                    <a:pt x="57" y="192"/>
                  </a:cubicBezTo>
                  <a:cubicBezTo>
                    <a:pt x="57" y="192"/>
                    <a:pt x="57" y="192"/>
                    <a:pt x="57" y="192"/>
                  </a:cubicBezTo>
                  <a:cubicBezTo>
                    <a:pt x="57" y="192"/>
                    <a:pt x="57" y="192"/>
                    <a:pt x="57" y="192"/>
                  </a:cubicBezTo>
                  <a:cubicBezTo>
                    <a:pt x="57" y="191"/>
                    <a:pt x="57" y="191"/>
                    <a:pt x="57" y="191"/>
                  </a:cubicBezTo>
                  <a:cubicBezTo>
                    <a:pt x="56" y="191"/>
                    <a:pt x="56" y="191"/>
                    <a:pt x="56" y="191"/>
                  </a:cubicBezTo>
                  <a:cubicBezTo>
                    <a:pt x="56" y="192"/>
                    <a:pt x="56" y="192"/>
                    <a:pt x="56" y="192"/>
                  </a:cubicBezTo>
                  <a:cubicBezTo>
                    <a:pt x="56" y="192"/>
                    <a:pt x="56" y="192"/>
                    <a:pt x="56" y="192"/>
                  </a:cubicBezTo>
                  <a:cubicBezTo>
                    <a:pt x="55" y="192"/>
                    <a:pt x="55" y="192"/>
                    <a:pt x="55" y="192"/>
                  </a:cubicBezTo>
                  <a:cubicBezTo>
                    <a:pt x="55" y="192"/>
                    <a:pt x="55" y="192"/>
                    <a:pt x="55" y="192"/>
                  </a:cubicBezTo>
                  <a:cubicBezTo>
                    <a:pt x="55" y="192"/>
                    <a:pt x="55" y="192"/>
                    <a:pt x="55" y="192"/>
                  </a:cubicBezTo>
                  <a:cubicBezTo>
                    <a:pt x="54" y="191"/>
                    <a:pt x="54" y="191"/>
                    <a:pt x="54" y="191"/>
                  </a:cubicBezTo>
                  <a:cubicBezTo>
                    <a:pt x="54" y="191"/>
                    <a:pt x="54" y="191"/>
                    <a:pt x="54" y="191"/>
                  </a:cubicBezTo>
                  <a:cubicBezTo>
                    <a:pt x="54" y="190"/>
                    <a:pt x="54" y="190"/>
                    <a:pt x="54" y="190"/>
                  </a:cubicBezTo>
                  <a:cubicBezTo>
                    <a:pt x="55" y="190"/>
                    <a:pt x="55" y="190"/>
                    <a:pt x="55" y="190"/>
                  </a:cubicBezTo>
                  <a:cubicBezTo>
                    <a:pt x="54" y="189"/>
                    <a:pt x="54" y="189"/>
                    <a:pt x="54" y="189"/>
                  </a:cubicBezTo>
                  <a:cubicBezTo>
                    <a:pt x="54" y="188"/>
                    <a:pt x="54" y="188"/>
                    <a:pt x="54" y="188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55" y="187"/>
                    <a:pt x="55" y="187"/>
                    <a:pt x="55" y="187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6" y="185"/>
                    <a:pt x="56" y="185"/>
                    <a:pt x="56" y="185"/>
                  </a:cubicBezTo>
                  <a:cubicBezTo>
                    <a:pt x="56" y="185"/>
                    <a:pt x="56" y="185"/>
                    <a:pt x="56" y="185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3"/>
                    <a:pt x="56" y="183"/>
                    <a:pt x="56" y="183"/>
                  </a:cubicBezTo>
                  <a:cubicBezTo>
                    <a:pt x="56" y="183"/>
                    <a:pt x="56" y="183"/>
                    <a:pt x="56" y="183"/>
                  </a:cubicBezTo>
                  <a:cubicBezTo>
                    <a:pt x="57" y="183"/>
                    <a:pt x="57" y="183"/>
                    <a:pt x="57" y="183"/>
                  </a:cubicBezTo>
                  <a:cubicBezTo>
                    <a:pt x="57" y="183"/>
                    <a:pt x="57" y="183"/>
                    <a:pt x="57" y="183"/>
                  </a:cubicBezTo>
                  <a:cubicBezTo>
                    <a:pt x="58" y="183"/>
                    <a:pt x="58" y="183"/>
                    <a:pt x="58" y="183"/>
                  </a:cubicBezTo>
                  <a:cubicBezTo>
                    <a:pt x="58" y="182"/>
                    <a:pt x="58" y="182"/>
                    <a:pt x="58" y="182"/>
                  </a:cubicBezTo>
                  <a:cubicBezTo>
                    <a:pt x="58" y="181"/>
                    <a:pt x="58" y="181"/>
                    <a:pt x="58" y="181"/>
                  </a:cubicBezTo>
                  <a:cubicBezTo>
                    <a:pt x="58" y="181"/>
                    <a:pt x="58" y="181"/>
                    <a:pt x="58" y="181"/>
                  </a:cubicBezTo>
                  <a:cubicBezTo>
                    <a:pt x="59" y="181"/>
                    <a:pt x="59" y="181"/>
                    <a:pt x="59" y="181"/>
                  </a:cubicBezTo>
                  <a:cubicBezTo>
                    <a:pt x="59" y="181"/>
                    <a:pt x="59" y="181"/>
                    <a:pt x="59" y="181"/>
                  </a:cubicBezTo>
                  <a:cubicBezTo>
                    <a:pt x="59" y="181"/>
                    <a:pt x="59" y="181"/>
                    <a:pt x="59" y="181"/>
                  </a:cubicBezTo>
                  <a:cubicBezTo>
                    <a:pt x="60" y="180"/>
                    <a:pt x="60" y="180"/>
                    <a:pt x="60" y="180"/>
                  </a:cubicBezTo>
                  <a:cubicBezTo>
                    <a:pt x="60" y="180"/>
                    <a:pt x="60" y="180"/>
                    <a:pt x="60" y="180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59" y="179"/>
                    <a:pt x="59" y="179"/>
                    <a:pt x="59" y="179"/>
                  </a:cubicBezTo>
                  <a:cubicBezTo>
                    <a:pt x="60" y="179"/>
                    <a:pt x="60" y="179"/>
                    <a:pt x="60" y="179"/>
                  </a:cubicBezTo>
                  <a:cubicBezTo>
                    <a:pt x="60" y="179"/>
                    <a:pt x="60" y="179"/>
                    <a:pt x="60" y="179"/>
                  </a:cubicBezTo>
                  <a:cubicBezTo>
                    <a:pt x="60" y="179"/>
                    <a:pt x="60" y="179"/>
                    <a:pt x="60" y="179"/>
                  </a:cubicBezTo>
                  <a:cubicBezTo>
                    <a:pt x="60" y="179"/>
                    <a:pt x="60" y="179"/>
                    <a:pt x="61" y="179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62" y="177"/>
                    <a:pt x="62" y="177"/>
                    <a:pt x="62" y="177"/>
                  </a:cubicBezTo>
                  <a:cubicBezTo>
                    <a:pt x="62" y="177"/>
                    <a:pt x="62" y="177"/>
                    <a:pt x="62" y="177"/>
                  </a:cubicBezTo>
                  <a:cubicBezTo>
                    <a:pt x="62" y="177"/>
                    <a:pt x="62" y="177"/>
                    <a:pt x="62" y="177"/>
                  </a:cubicBezTo>
                  <a:cubicBezTo>
                    <a:pt x="62" y="175"/>
                    <a:pt x="62" y="175"/>
                    <a:pt x="62" y="175"/>
                  </a:cubicBezTo>
                  <a:cubicBezTo>
                    <a:pt x="62" y="174"/>
                    <a:pt x="62" y="174"/>
                    <a:pt x="62" y="174"/>
                  </a:cubicBezTo>
                  <a:cubicBezTo>
                    <a:pt x="62" y="173"/>
                    <a:pt x="62" y="173"/>
                    <a:pt x="62" y="173"/>
                  </a:cubicBezTo>
                  <a:cubicBezTo>
                    <a:pt x="62" y="172"/>
                    <a:pt x="62" y="172"/>
                    <a:pt x="62" y="172"/>
                  </a:cubicBezTo>
                  <a:cubicBezTo>
                    <a:pt x="62" y="172"/>
                    <a:pt x="62" y="172"/>
                    <a:pt x="62" y="172"/>
                  </a:cubicBezTo>
                  <a:cubicBezTo>
                    <a:pt x="62" y="171"/>
                    <a:pt x="62" y="171"/>
                    <a:pt x="62" y="171"/>
                  </a:cubicBezTo>
                  <a:cubicBezTo>
                    <a:pt x="62" y="170"/>
                    <a:pt x="62" y="170"/>
                    <a:pt x="62" y="170"/>
                  </a:cubicBezTo>
                  <a:cubicBezTo>
                    <a:pt x="62" y="170"/>
                    <a:pt x="62" y="170"/>
                    <a:pt x="62" y="170"/>
                  </a:cubicBezTo>
                  <a:cubicBezTo>
                    <a:pt x="62" y="169"/>
                    <a:pt x="62" y="168"/>
                    <a:pt x="62" y="167"/>
                  </a:cubicBezTo>
                  <a:cubicBezTo>
                    <a:pt x="61" y="166"/>
                    <a:pt x="61" y="166"/>
                    <a:pt x="61" y="166"/>
                  </a:cubicBezTo>
                  <a:cubicBezTo>
                    <a:pt x="61" y="166"/>
                    <a:pt x="61" y="166"/>
                    <a:pt x="61" y="166"/>
                  </a:cubicBezTo>
                  <a:cubicBezTo>
                    <a:pt x="61" y="166"/>
                    <a:pt x="61" y="166"/>
                    <a:pt x="61" y="166"/>
                  </a:cubicBezTo>
                  <a:cubicBezTo>
                    <a:pt x="61" y="165"/>
                    <a:pt x="61" y="165"/>
                    <a:pt x="61" y="165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60" y="164"/>
                    <a:pt x="60" y="164"/>
                    <a:pt x="60" y="164"/>
                  </a:cubicBezTo>
                  <a:cubicBezTo>
                    <a:pt x="60" y="163"/>
                    <a:pt x="60" y="163"/>
                    <a:pt x="60" y="163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0" y="162"/>
                    <a:pt x="60" y="162"/>
                    <a:pt x="60" y="162"/>
                  </a:cubicBezTo>
                  <a:cubicBezTo>
                    <a:pt x="60" y="161"/>
                    <a:pt x="60" y="161"/>
                    <a:pt x="60" y="161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59" y="160"/>
                    <a:pt x="59" y="160"/>
                    <a:pt x="59" y="160"/>
                  </a:cubicBezTo>
                  <a:cubicBezTo>
                    <a:pt x="58" y="160"/>
                    <a:pt x="58" y="160"/>
                    <a:pt x="58" y="160"/>
                  </a:cubicBezTo>
                  <a:cubicBezTo>
                    <a:pt x="58" y="160"/>
                    <a:pt x="58" y="160"/>
                    <a:pt x="58" y="160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57" y="161"/>
                    <a:pt x="57" y="161"/>
                    <a:pt x="57" y="161"/>
                  </a:cubicBezTo>
                  <a:cubicBezTo>
                    <a:pt x="56" y="162"/>
                    <a:pt x="56" y="162"/>
                    <a:pt x="56" y="162"/>
                  </a:cubicBezTo>
                  <a:cubicBezTo>
                    <a:pt x="56" y="162"/>
                    <a:pt x="56" y="162"/>
                    <a:pt x="56" y="162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5"/>
                    <a:pt x="55" y="165"/>
                    <a:pt x="55" y="165"/>
                  </a:cubicBezTo>
                  <a:cubicBezTo>
                    <a:pt x="54" y="165"/>
                    <a:pt x="54" y="165"/>
                    <a:pt x="54" y="165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53" y="164"/>
                    <a:pt x="52" y="163"/>
                    <a:pt x="52" y="162"/>
                  </a:cubicBezTo>
                  <a:cubicBezTo>
                    <a:pt x="52" y="162"/>
                    <a:pt x="52" y="162"/>
                    <a:pt x="52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7" y="157"/>
                    <a:pt x="47" y="157"/>
                    <a:pt x="47" y="157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56"/>
                    <a:pt x="46" y="156"/>
                    <a:pt x="46" y="156"/>
                  </a:cubicBezTo>
                  <a:cubicBezTo>
                    <a:pt x="45" y="156"/>
                    <a:pt x="45" y="156"/>
                    <a:pt x="45" y="156"/>
                  </a:cubicBezTo>
                  <a:cubicBezTo>
                    <a:pt x="45" y="157"/>
                    <a:pt x="45" y="157"/>
                    <a:pt x="45" y="157"/>
                  </a:cubicBezTo>
                  <a:cubicBezTo>
                    <a:pt x="45" y="157"/>
                    <a:pt x="45" y="157"/>
                    <a:pt x="45" y="157"/>
                  </a:cubicBezTo>
                  <a:cubicBezTo>
                    <a:pt x="44" y="156"/>
                    <a:pt x="44" y="156"/>
                    <a:pt x="44" y="156"/>
                  </a:cubicBezTo>
                  <a:cubicBezTo>
                    <a:pt x="43" y="155"/>
                    <a:pt x="43" y="155"/>
                    <a:pt x="43" y="155"/>
                  </a:cubicBezTo>
                  <a:cubicBezTo>
                    <a:pt x="43" y="154"/>
                    <a:pt x="43" y="154"/>
                    <a:pt x="43" y="154"/>
                  </a:cubicBezTo>
                  <a:cubicBezTo>
                    <a:pt x="44" y="154"/>
                    <a:pt x="44" y="154"/>
                    <a:pt x="44" y="154"/>
                  </a:cubicBezTo>
                  <a:cubicBezTo>
                    <a:pt x="44" y="154"/>
                    <a:pt x="44" y="154"/>
                    <a:pt x="44" y="154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46" y="152"/>
                    <a:pt x="46" y="152"/>
                    <a:pt x="46" y="152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3" y="152"/>
                    <a:pt x="43" y="152"/>
                    <a:pt x="43" y="152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42" y="151"/>
                    <a:pt x="42" y="151"/>
                    <a:pt x="42" y="151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42" y="150"/>
                    <a:pt x="41" y="149"/>
                    <a:pt x="41" y="148"/>
                  </a:cubicBezTo>
                  <a:cubicBezTo>
                    <a:pt x="41" y="148"/>
                    <a:pt x="41" y="148"/>
                    <a:pt x="41" y="148"/>
                  </a:cubicBezTo>
                  <a:cubicBezTo>
                    <a:pt x="40" y="147"/>
                    <a:pt x="40" y="147"/>
                    <a:pt x="40" y="147"/>
                  </a:cubicBezTo>
                  <a:cubicBezTo>
                    <a:pt x="40" y="147"/>
                    <a:pt x="40" y="147"/>
                    <a:pt x="40" y="147"/>
                  </a:cubicBezTo>
                  <a:cubicBezTo>
                    <a:pt x="40" y="147"/>
                    <a:pt x="40" y="147"/>
                    <a:pt x="40" y="147"/>
                  </a:cubicBezTo>
                  <a:cubicBezTo>
                    <a:pt x="41" y="146"/>
                    <a:pt x="41" y="146"/>
                    <a:pt x="41" y="146"/>
                  </a:cubicBezTo>
                  <a:cubicBezTo>
                    <a:pt x="41" y="146"/>
                    <a:pt x="41" y="146"/>
                    <a:pt x="41" y="146"/>
                  </a:cubicBezTo>
                  <a:cubicBezTo>
                    <a:pt x="40" y="146"/>
                    <a:pt x="40" y="146"/>
                    <a:pt x="40" y="146"/>
                  </a:cubicBezTo>
                  <a:cubicBezTo>
                    <a:pt x="40" y="146"/>
                    <a:pt x="40" y="146"/>
                    <a:pt x="40" y="146"/>
                  </a:cubicBezTo>
                  <a:cubicBezTo>
                    <a:pt x="39" y="146"/>
                    <a:pt x="39" y="146"/>
                    <a:pt x="39" y="146"/>
                  </a:cubicBezTo>
                  <a:cubicBezTo>
                    <a:pt x="39" y="146"/>
                    <a:pt x="39" y="146"/>
                    <a:pt x="38" y="146"/>
                  </a:cubicBezTo>
                  <a:cubicBezTo>
                    <a:pt x="38" y="145"/>
                    <a:pt x="38" y="145"/>
                    <a:pt x="38" y="145"/>
                  </a:cubicBezTo>
                  <a:cubicBezTo>
                    <a:pt x="38" y="145"/>
                    <a:pt x="38" y="145"/>
                    <a:pt x="38" y="145"/>
                  </a:cubicBezTo>
                  <a:cubicBezTo>
                    <a:pt x="37" y="145"/>
                    <a:pt x="37" y="145"/>
                    <a:pt x="37" y="145"/>
                  </a:cubicBezTo>
                  <a:cubicBezTo>
                    <a:pt x="37" y="145"/>
                    <a:pt x="37" y="145"/>
                    <a:pt x="37" y="145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35" y="143"/>
                    <a:pt x="35" y="143"/>
                    <a:pt x="35" y="143"/>
                  </a:cubicBezTo>
                  <a:cubicBezTo>
                    <a:pt x="34" y="143"/>
                    <a:pt x="34" y="143"/>
                    <a:pt x="33" y="142"/>
                  </a:cubicBezTo>
                  <a:cubicBezTo>
                    <a:pt x="33" y="142"/>
                    <a:pt x="33" y="142"/>
                    <a:pt x="33" y="142"/>
                  </a:cubicBezTo>
                  <a:cubicBezTo>
                    <a:pt x="32" y="142"/>
                    <a:pt x="32" y="142"/>
                    <a:pt x="32" y="142"/>
                  </a:cubicBezTo>
                  <a:cubicBezTo>
                    <a:pt x="32" y="142"/>
                    <a:pt x="32" y="142"/>
                    <a:pt x="32" y="142"/>
                  </a:cubicBezTo>
                  <a:cubicBezTo>
                    <a:pt x="32" y="142"/>
                    <a:pt x="32" y="142"/>
                    <a:pt x="32" y="142"/>
                  </a:cubicBezTo>
                  <a:cubicBezTo>
                    <a:pt x="31" y="141"/>
                    <a:pt x="31" y="141"/>
                    <a:pt x="31" y="141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1" y="139"/>
                    <a:pt x="31" y="139"/>
                    <a:pt x="31" y="139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29" y="138"/>
                    <a:pt x="29" y="137"/>
                    <a:pt x="28" y="136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27" y="135"/>
                    <a:pt x="26" y="135"/>
                    <a:pt x="26" y="135"/>
                  </a:cubicBezTo>
                  <a:cubicBezTo>
                    <a:pt x="26" y="135"/>
                    <a:pt x="26" y="135"/>
                    <a:pt x="26" y="135"/>
                  </a:cubicBezTo>
                  <a:cubicBezTo>
                    <a:pt x="25" y="135"/>
                    <a:pt x="25" y="135"/>
                    <a:pt x="25" y="135"/>
                  </a:cubicBezTo>
                  <a:cubicBezTo>
                    <a:pt x="25" y="135"/>
                    <a:pt x="25" y="135"/>
                    <a:pt x="25" y="135"/>
                  </a:cubicBezTo>
                  <a:cubicBezTo>
                    <a:pt x="24" y="135"/>
                    <a:pt x="24" y="135"/>
                    <a:pt x="24" y="135"/>
                  </a:cubicBezTo>
                  <a:cubicBezTo>
                    <a:pt x="24" y="135"/>
                    <a:pt x="24" y="135"/>
                    <a:pt x="24" y="135"/>
                  </a:cubicBezTo>
                  <a:cubicBezTo>
                    <a:pt x="23" y="136"/>
                    <a:pt x="23" y="136"/>
                    <a:pt x="23" y="136"/>
                  </a:cubicBezTo>
                  <a:cubicBezTo>
                    <a:pt x="23" y="136"/>
                    <a:pt x="23" y="136"/>
                    <a:pt x="23" y="136"/>
                  </a:cubicBezTo>
                  <a:cubicBezTo>
                    <a:pt x="22" y="135"/>
                    <a:pt x="22" y="135"/>
                    <a:pt x="22" y="135"/>
                  </a:cubicBezTo>
                  <a:cubicBezTo>
                    <a:pt x="21" y="135"/>
                    <a:pt x="21" y="135"/>
                    <a:pt x="21" y="135"/>
                  </a:cubicBezTo>
                  <a:cubicBezTo>
                    <a:pt x="21" y="134"/>
                    <a:pt x="21" y="134"/>
                    <a:pt x="21" y="134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19" y="133"/>
                    <a:pt x="19" y="133"/>
                    <a:pt x="19" y="133"/>
                  </a:cubicBezTo>
                  <a:cubicBezTo>
                    <a:pt x="19" y="133"/>
                    <a:pt x="19" y="133"/>
                    <a:pt x="19" y="133"/>
                  </a:cubicBezTo>
                  <a:cubicBezTo>
                    <a:pt x="18" y="132"/>
                    <a:pt x="18" y="132"/>
                    <a:pt x="18" y="132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16" y="131"/>
                    <a:pt x="16" y="131"/>
                    <a:pt x="16" y="131"/>
                  </a:cubicBezTo>
                  <a:cubicBezTo>
                    <a:pt x="15" y="130"/>
                    <a:pt x="15" y="130"/>
                    <a:pt x="15" y="130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4" y="129"/>
                    <a:pt x="14" y="129"/>
                    <a:pt x="14" y="129"/>
                  </a:cubicBezTo>
                  <a:cubicBezTo>
                    <a:pt x="14" y="128"/>
                    <a:pt x="14" y="128"/>
                    <a:pt x="14" y="128"/>
                  </a:cubicBezTo>
                  <a:cubicBezTo>
                    <a:pt x="13" y="128"/>
                    <a:pt x="13" y="127"/>
                    <a:pt x="12" y="127"/>
                  </a:cubicBezTo>
                  <a:cubicBezTo>
                    <a:pt x="12" y="127"/>
                    <a:pt x="12" y="127"/>
                    <a:pt x="12" y="127"/>
                  </a:cubicBezTo>
                  <a:cubicBezTo>
                    <a:pt x="11" y="126"/>
                    <a:pt x="11" y="126"/>
                    <a:pt x="11" y="126"/>
                  </a:cubicBezTo>
                  <a:cubicBezTo>
                    <a:pt x="11" y="126"/>
                    <a:pt x="11" y="126"/>
                    <a:pt x="11" y="126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10" y="124"/>
                    <a:pt x="10" y="124"/>
                    <a:pt x="10" y="124"/>
                  </a:cubicBezTo>
                  <a:cubicBezTo>
                    <a:pt x="9" y="123"/>
                    <a:pt x="9" y="123"/>
                    <a:pt x="9" y="123"/>
                  </a:cubicBezTo>
                  <a:cubicBezTo>
                    <a:pt x="9" y="123"/>
                    <a:pt x="9" y="123"/>
                    <a:pt x="9" y="123"/>
                  </a:cubicBezTo>
                  <a:cubicBezTo>
                    <a:pt x="9" y="123"/>
                    <a:pt x="9" y="123"/>
                    <a:pt x="9" y="123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3"/>
                    <a:pt x="10" y="113"/>
                    <a:pt x="10" y="113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8"/>
                    <a:pt x="9" y="108"/>
                    <a:pt x="9" y="108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8" y="105"/>
                    <a:pt x="8" y="105"/>
                    <a:pt x="8" y="105"/>
                  </a:cubicBezTo>
                  <a:cubicBezTo>
                    <a:pt x="8" y="105"/>
                    <a:pt x="8" y="105"/>
                    <a:pt x="8" y="105"/>
                  </a:cubicBezTo>
                  <a:cubicBezTo>
                    <a:pt x="7" y="104"/>
                    <a:pt x="7" y="104"/>
                    <a:pt x="7" y="104"/>
                  </a:cubicBezTo>
                  <a:cubicBezTo>
                    <a:pt x="7" y="104"/>
                    <a:pt x="7" y="104"/>
                    <a:pt x="7" y="104"/>
                  </a:cubicBezTo>
                  <a:cubicBezTo>
                    <a:pt x="7" y="103"/>
                    <a:pt x="7" y="103"/>
                    <a:pt x="7" y="103"/>
                  </a:cubicBezTo>
                  <a:cubicBezTo>
                    <a:pt x="7" y="103"/>
                    <a:pt x="7" y="103"/>
                    <a:pt x="7" y="103"/>
                  </a:cubicBezTo>
                  <a:cubicBezTo>
                    <a:pt x="7" y="103"/>
                    <a:pt x="7" y="103"/>
                    <a:pt x="7" y="103"/>
                  </a:cubicBezTo>
                  <a:cubicBezTo>
                    <a:pt x="7" y="103"/>
                    <a:pt x="7" y="102"/>
                    <a:pt x="7" y="102"/>
                  </a:cubicBezTo>
                  <a:cubicBezTo>
                    <a:pt x="7" y="102"/>
                    <a:pt x="7" y="102"/>
                    <a:pt x="7" y="102"/>
                  </a:cubicBezTo>
                  <a:cubicBezTo>
                    <a:pt x="7" y="102"/>
                    <a:pt x="7" y="102"/>
                    <a:pt x="7" y="102"/>
                  </a:cubicBezTo>
                  <a:cubicBezTo>
                    <a:pt x="8" y="101"/>
                    <a:pt x="8" y="101"/>
                    <a:pt x="8" y="101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7" y="91"/>
                    <a:pt x="7" y="91"/>
                    <a:pt x="7" y="91"/>
                  </a:cubicBezTo>
                  <a:cubicBezTo>
                    <a:pt x="7" y="91"/>
                    <a:pt x="7" y="91"/>
                    <a:pt x="7" y="91"/>
                  </a:cubicBezTo>
                  <a:cubicBezTo>
                    <a:pt x="7" y="90"/>
                    <a:pt x="7" y="90"/>
                    <a:pt x="7" y="90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7" y="89"/>
                    <a:pt x="7" y="88"/>
                    <a:pt x="8" y="88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7" y="86"/>
                    <a:pt x="7" y="86"/>
                    <a:pt x="7" y="86"/>
                  </a:cubicBezTo>
                  <a:cubicBezTo>
                    <a:pt x="7" y="86"/>
                    <a:pt x="7" y="86"/>
                    <a:pt x="7" y="86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4" y="88"/>
                    <a:pt x="4" y="88"/>
                    <a:pt x="4" y="89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4" y="95"/>
                    <a:pt x="4" y="95"/>
                    <a:pt x="4" y="95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4" y="96"/>
                    <a:pt x="4" y="96"/>
                    <a:pt x="4" y="97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0"/>
                    <a:pt x="4" y="100"/>
                    <a:pt x="4" y="101"/>
                  </a:cubicBezTo>
                  <a:cubicBezTo>
                    <a:pt x="4" y="101"/>
                    <a:pt x="4" y="101"/>
                    <a:pt x="4" y="101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4" y="105"/>
                    <a:pt x="3" y="105"/>
                    <a:pt x="3" y="105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1" y="105"/>
                    <a:pt x="1" y="105"/>
                    <a:pt x="1" y="105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2" y="103"/>
                    <a:pt x="2" y="103"/>
                    <a:pt x="2" y="103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2" y="101"/>
                    <a:pt x="2" y="101"/>
                    <a:pt x="2" y="101"/>
                  </a:cubicBezTo>
                  <a:cubicBezTo>
                    <a:pt x="2" y="101"/>
                    <a:pt x="2" y="101"/>
                    <a:pt x="2" y="101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" y="97"/>
                    <a:pt x="0" y="97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2" y="94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6"/>
                    <a:pt x="3" y="85"/>
                    <a:pt x="3" y="85"/>
                  </a:cubicBezTo>
                  <a:cubicBezTo>
                    <a:pt x="3" y="84"/>
                    <a:pt x="4" y="83"/>
                    <a:pt x="4" y="83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4" y="81"/>
                    <a:pt x="5" y="80"/>
                    <a:pt x="5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5" y="67"/>
                    <a:pt x="6" y="67"/>
                    <a:pt x="6" y="67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4"/>
                    <a:pt x="6" y="64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5"/>
                    <a:pt x="14" y="55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20" y="50"/>
                    <a:pt x="20" y="50"/>
                    <a:pt x="21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8"/>
                    <a:pt x="23" y="47"/>
                    <a:pt x="23" y="47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4"/>
                    <a:pt x="26" y="43"/>
                    <a:pt x="27" y="42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4"/>
                    <a:pt x="27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5"/>
                    <a:pt x="28" y="45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29" y="41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18"/>
                    <a:pt x="37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29" y="17"/>
                    <a:pt x="29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8" y="19"/>
                    <a:pt x="18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2"/>
                    <a:pt x="48" y="2"/>
                    <a:pt x="48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3" y="1"/>
                    <a:pt x="53" y="1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1"/>
                    <a:pt x="57" y="1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2" y="4"/>
                    <a:pt x="63" y="4"/>
                    <a:pt x="63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7" y="7"/>
                    <a:pt x="77" y="7"/>
                    <a:pt x="77" y="7"/>
                  </a:cubicBezTo>
                  <a:cubicBezTo>
                    <a:pt x="77" y="7"/>
                    <a:pt x="77" y="7"/>
                    <a:pt x="77" y="7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2" y="11"/>
                    <a:pt x="83" y="11"/>
                    <a:pt x="83" y="11"/>
                  </a:cubicBezTo>
                  <a:cubicBezTo>
                    <a:pt x="83" y="11"/>
                    <a:pt x="83" y="11"/>
                    <a:pt x="83" y="11"/>
                  </a:cubicBezTo>
                  <a:cubicBezTo>
                    <a:pt x="83" y="11"/>
                    <a:pt x="83" y="11"/>
                    <a:pt x="83" y="11"/>
                  </a:cubicBezTo>
                  <a:cubicBezTo>
                    <a:pt x="83" y="11"/>
                    <a:pt x="83" y="11"/>
                    <a:pt x="83" y="11"/>
                  </a:cubicBezTo>
                  <a:cubicBezTo>
                    <a:pt x="83" y="11"/>
                    <a:pt x="83" y="11"/>
                    <a:pt x="83" y="11"/>
                  </a:cubicBezTo>
                  <a:cubicBezTo>
                    <a:pt x="83" y="11"/>
                    <a:pt x="83" y="11"/>
                    <a:pt x="83" y="11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10"/>
                    <a:pt x="88" y="10"/>
                    <a:pt x="88" y="10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11"/>
                    <a:pt x="91" y="11"/>
                    <a:pt x="91" y="12"/>
                  </a:cubicBezTo>
                  <a:cubicBezTo>
                    <a:pt x="91" y="12"/>
                    <a:pt x="91" y="12"/>
                    <a:pt x="92" y="12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11"/>
                    <a:pt x="92" y="11"/>
                    <a:pt x="93" y="11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6" y="10"/>
                    <a:pt x="96" y="10"/>
                    <a:pt x="96" y="10"/>
                  </a:cubicBezTo>
                  <a:cubicBezTo>
                    <a:pt x="96" y="10"/>
                    <a:pt x="96" y="10"/>
                    <a:pt x="96" y="10"/>
                  </a:cubicBezTo>
                  <a:cubicBezTo>
                    <a:pt x="96" y="10"/>
                    <a:pt x="96" y="10"/>
                    <a:pt x="96" y="10"/>
                  </a:cubicBezTo>
                  <a:cubicBezTo>
                    <a:pt x="96" y="10"/>
                    <a:pt x="96" y="10"/>
                    <a:pt x="96" y="10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6" y="13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97" y="11"/>
                    <a:pt x="98" y="11"/>
                    <a:pt x="98" y="11"/>
                  </a:cubicBezTo>
                  <a:cubicBezTo>
                    <a:pt x="98" y="11"/>
                    <a:pt x="98" y="11"/>
                    <a:pt x="98" y="11"/>
                  </a:cubicBezTo>
                  <a:cubicBezTo>
                    <a:pt x="98" y="11"/>
                    <a:pt x="98" y="11"/>
                    <a:pt x="98" y="11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6"/>
                    <a:pt x="100" y="6"/>
                    <a:pt x="101" y="6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6"/>
                    <a:pt x="103" y="6"/>
                    <a:pt x="103" y="6"/>
                  </a:cubicBezTo>
                  <a:cubicBezTo>
                    <a:pt x="103" y="6"/>
                    <a:pt x="103" y="6"/>
                    <a:pt x="103" y="7"/>
                  </a:cubicBezTo>
                  <a:cubicBezTo>
                    <a:pt x="103" y="7"/>
                    <a:pt x="103" y="7"/>
                    <a:pt x="103" y="7"/>
                  </a:cubicBezTo>
                  <a:cubicBezTo>
                    <a:pt x="103" y="7"/>
                    <a:pt x="103" y="7"/>
                    <a:pt x="103" y="7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2" y="9"/>
                    <a:pt x="103" y="9"/>
                    <a:pt x="103" y="9"/>
                  </a:cubicBezTo>
                  <a:cubicBezTo>
                    <a:pt x="103" y="9"/>
                    <a:pt x="103" y="9"/>
                    <a:pt x="103" y="9"/>
                  </a:cubicBezTo>
                  <a:cubicBezTo>
                    <a:pt x="103" y="9"/>
                    <a:pt x="103" y="9"/>
                    <a:pt x="103" y="9"/>
                  </a:cubicBezTo>
                  <a:cubicBezTo>
                    <a:pt x="103" y="9"/>
                    <a:pt x="103" y="9"/>
                    <a:pt x="103" y="9"/>
                  </a:cubicBezTo>
                  <a:cubicBezTo>
                    <a:pt x="103" y="9"/>
                    <a:pt x="103" y="9"/>
                    <a:pt x="103" y="9"/>
                  </a:cubicBezTo>
                  <a:cubicBezTo>
                    <a:pt x="103" y="9"/>
                    <a:pt x="103" y="9"/>
                    <a:pt x="103" y="9"/>
                  </a:cubicBezTo>
                  <a:cubicBezTo>
                    <a:pt x="102" y="10"/>
                    <a:pt x="102" y="10"/>
                    <a:pt x="102" y="10"/>
                  </a:cubicBezTo>
                  <a:cubicBezTo>
                    <a:pt x="102" y="10"/>
                    <a:pt x="102" y="10"/>
                    <a:pt x="102" y="10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3" y="11"/>
                    <a:pt x="103" y="11"/>
                    <a:pt x="103" y="11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5" y="12"/>
                    <a:pt x="105" y="12"/>
                    <a:pt x="105" y="12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6" y="11"/>
                    <a:pt x="107" y="10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10" y="10"/>
                    <a:pt x="110" y="10"/>
                    <a:pt x="109" y="10"/>
                  </a:cubicBezTo>
                  <a:cubicBezTo>
                    <a:pt x="109" y="11"/>
                    <a:pt x="109" y="11"/>
                    <a:pt x="109" y="11"/>
                  </a:cubicBezTo>
                  <a:cubicBezTo>
                    <a:pt x="109" y="11"/>
                    <a:pt x="109" y="11"/>
                    <a:pt x="109" y="11"/>
                  </a:cubicBezTo>
                  <a:cubicBezTo>
                    <a:pt x="109" y="11"/>
                    <a:pt x="109" y="11"/>
                    <a:pt x="109" y="11"/>
                  </a:cubicBezTo>
                  <a:cubicBezTo>
                    <a:pt x="109" y="11"/>
                    <a:pt x="109" y="11"/>
                    <a:pt x="109" y="11"/>
                  </a:cubicBezTo>
                  <a:cubicBezTo>
                    <a:pt x="109" y="11"/>
                    <a:pt x="109" y="11"/>
                    <a:pt x="109" y="11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102" y="15"/>
                    <a:pt x="102" y="15"/>
                    <a:pt x="102" y="15"/>
                  </a:cubicBezTo>
                  <a:cubicBezTo>
                    <a:pt x="102" y="16"/>
                    <a:pt x="102" y="16"/>
                    <a:pt x="102" y="16"/>
                  </a:cubicBezTo>
                  <a:cubicBezTo>
                    <a:pt x="102" y="16"/>
                    <a:pt x="102" y="16"/>
                    <a:pt x="102" y="16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8" y="19"/>
                    <a:pt x="97" y="19"/>
                    <a:pt x="97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5" y="28"/>
                    <a:pt x="85" y="28"/>
                    <a:pt x="85" y="28"/>
                  </a:cubicBezTo>
                  <a:cubicBezTo>
                    <a:pt x="85" y="28"/>
                    <a:pt x="85" y="28"/>
                    <a:pt x="85" y="28"/>
                  </a:cubicBezTo>
                  <a:cubicBezTo>
                    <a:pt x="85" y="28"/>
                    <a:pt x="85" y="28"/>
                    <a:pt x="85" y="28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5" y="29"/>
                    <a:pt x="85" y="29"/>
                    <a:pt x="85" y="29"/>
                  </a:cubicBezTo>
                  <a:cubicBezTo>
                    <a:pt x="85" y="29"/>
                    <a:pt x="85" y="29"/>
                    <a:pt x="85" y="29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85" y="30"/>
                    <a:pt x="84" y="31"/>
                    <a:pt x="84" y="32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5" y="32"/>
                    <a:pt x="85" y="32"/>
                    <a:pt x="85" y="32"/>
                  </a:cubicBezTo>
                  <a:cubicBezTo>
                    <a:pt x="85" y="32"/>
                    <a:pt x="85" y="32"/>
                    <a:pt x="85" y="32"/>
                  </a:cubicBezTo>
                  <a:cubicBezTo>
                    <a:pt x="85" y="32"/>
                    <a:pt x="85" y="32"/>
                    <a:pt x="85" y="32"/>
                  </a:cubicBezTo>
                  <a:cubicBezTo>
                    <a:pt x="86" y="32"/>
                    <a:pt x="86" y="32"/>
                    <a:pt x="86" y="32"/>
                  </a:cubicBezTo>
                  <a:cubicBezTo>
                    <a:pt x="86" y="32"/>
                    <a:pt x="86" y="32"/>
                    <a:pt x="86" y="32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8" y="32"/>
                    <a:pt x="88" y="32"/>
                    <a:pt x="88" y="32"/>
                  </a:cubicBezTo>
                  <a:cubicBezTo>
                    <a:pt x="88" y="32"/>
                    <a:pt x="88" y="32"/>
                    <a:pt x="88" y="32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89" y="35"/>
                    <a:pt x="90" y="35"/>
                    <a:pt x="90" y="35"/>
                  </a:cubicBezTo>
                  <a:cubicBezTo>
                    <a:pt x="90" y="35"/>
                    <a:pt x="90" y="35"/>
                    <a:pt x="90" y="35"/>
                  </a:cubicBezTo>
                  <a:cubicBezTo>
                    <a:pt x="90" y="35"/>
                    <a:pt x="90" y="35"/>
                    <a:pt x="90" y="35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4" y="36"/>
                    <a:pt x="94" y="36"/>
                    <a:pt x="94" y="36"/>
                  </a:cubicBezTo>
                  <a:cubicBezTo>
                    <a:pt x="94" y="36"/>
                    <a:pt x="94" y="36"/>
                    <a:pt x="94" y="36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3" y="45"/>
                    <a:pt x="93" y="45"/>
                    <a:pt x="93" y="45"/>
                  </a:cubicBezTo>
                  <a:cubicBezTo>
                    <a:pt x="93" y="45"/>
                    <a:pt x="93" y="45"/>
                    <a:pt x="93" y="45"/>
                  </a:cubicBezTo>
                  <a:cubicBezTo>
                    <a:pt x="93" y="45"/>
                    <a:pt x="93" y="45"/>
                    <a:pt x="93" y="45"/>
                  </a:cubicBezTo>
                  <a:cubicBezTo>
                    <a:pt x="94" y="45"/>
                    <a:pt x="94" y="45"/>
                    <a:pt x="94" y="45"/>
                  </a:cubicBezTo>
                  <a:cubicBezTo>
                    <a:pt x="94" y="45"/>
                    <a:pt x="94" y="45"/>
                    <a:pt x="94" y="45"/>
                  </a:cubicBezTo>
                  <a:cubicBezTo>
                    <a:pt x="94" y="45"/>
                    <a:pt x="94" y="45"/>
                    <a:pt x="94" y="45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9" y="37"/>
                    <a:pt x="99" y="37"/>
                    <a:pt x="99" y="37"/>
                  </a:cubicBezTo>
                  <a:cubicBezTo>
                    <a:pt x="99" y="37"/>
                    <a:pt x="99" y="37"/>
                    <a:pt x="99" y="37"/>
                  </a:cubicBezTo>
                  <a:cubicBezTo>
                    <a:pt x="99" y="37"/>
                    <a:pt x="99" y="37"/>
                    <a:pt x="99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4" y="34"/>
                    <a:pt x="104" y="34"/>
                    <a:pt x="104" y="34"/>
                  </a:cubicBezTo>
                  <a:cubicBezTo>
                    <a:pt x="104" y="33"/>
                    <a:pt x="104" y="33"/>
                    <a:pt x="104" y="33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7" y="24"/>
                    <a:pt x="107" y="23"/>
                    <a:pt x="107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8" y="22"/>
                    <a:pt x="108" y="2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9" y="21"/>
                    <a:pt x="109" y="21"/>
                    <a:pt x="109" y="21"/>
                  </a:cubicBezTo>
                  <a:cubicBezTo>
                    <a:pt x="109" y="21"/>
                    <a:pt x="109" y="21"/>
                    <a:pt x="109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11" y="22"/>
                    <a:pt x="111" y="22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5" y="24"/>
                    <a:pt x="115" y="24"/>
                    <a:pt x="115" y="24"/>
                  </a:cubicBezTo>
                  <a:cubicBezTo>
                    <a:pt x="115" y="24"/>
                    <a:pt x="115" y="24"/>
                    <a:pt x="115" y="24"/>
                  </a:cubicBezTo>
                  <a:cubicBezTo>
                    <a:pt x="115" y="24"/>
                    <a:pt x="115" y="24"/>
                    <a:pt x="115" y="24"/>
                  </a:cubicBezTo>
                  <a:cubicBezTo>
                    <a:pt x="115" y="24"/>
                    <a:pt x="115" y="24"/>
                    <a:pt x="115" y="24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5" y="27"/>
                    <a:pt x="115" y="27"/>
                    <a:pt x="115" y="27"/>
                  </a:cubicBezTo>
                  <a:cubicBezTo>
                    <a:pt x="115" y="27"/>
                    <a:pt x="115" y="27"/>
                    <a:pt x="115" y="27"/>
                  </a:cubicBezTo>
                  <a:cubicBezTo>
                    <a:pt x="115" y="27"/>
                    <a:pt x="115" y="27"/>
                    <a:pt x="115" y="27"/>
                  </a:cubicBezTo>
                  <a:cubicBezTo>
                    <a:pt x="115" y="27"/>
                    <a:pt x="115" y="27"/>
                    <a:pt x="115" y="27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5" y="29"/>
                    <a:pt x="115" y="29"/>
                    <a:pt x="115" y="29"/>
                  </a:cubicBezTo>
                  <a:cubicBezTo>
                    <a:pt x="115" y="29"/>
                    <a:pt x="115" y="29"/>
                    <a:pt x="115" y="29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16" y="30"/>
                    <a:pt x="116" y="30"/>
                    <a:pt x="116" y="30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18" y="29"/>
                    <a:pt x="118" y="29"/>
                    <a:pt x="118" y="29"/>
                  </a:cubicBezTo>
                  <a:cubicBezTo>
                    <a:pt x="118" y="29"/>
                    <a:pt x="118" y="29"/>
                    <a:pt x="118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9" y="28"/>
                    <a:pt x="119" y="28"/>
                    <a:pt x="119" y="28"/>
                  </a:cubicBezTo>
                  <a:cubicBezTo>
                    <a:pt x="120" y="28"/>
                    <a:pt x="120" y="28"/>
                    <a:pt x="120" y="28"/>
                  </a:cubicBezTo>
                  <a:cubicBezTo>
                    <a:pt x="120" y="27"/>
                    <a:pt x="120" y="27"/>
                    <a:pt x="120" y="27"/>
                  </a:cubicBezTo>
                  <a:cubicBezTo>
                    <a:pt x="120" y="27"/>
                    <a:pt x="120" y="27"/>
                    <a:pt x="120" y="27"/>
                  </a:cubicBezTo>
                  <a:cubicBezTo>
                    <a:pt x="120" y="27"/>
                    <a:pt x="120" y="27"/>
                    <a:pt x="120" y="27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22" y="29"/>
                    <a:pt x="122" y="29"/>
                    <a:pt x="122" y="29"/>
                  </a:cubicBezTo>
                  <a:cubicBezTo>
                    <a:pt x="122" y="29"/>
                    <a:pt x="122" y="29"/>
                    <a:pt x="122" y="29"/>
                  </a:cubicBezTo>
                  <a:cubicBezTo>
                    <a:pt x="122" y="29"/>
                    <a:pt x="122" y="29"/>
                    <a:pt x="122" y="29"/>
                  </a:cubicBezTo>
                  <a:cubicBezTo>
                    <a:pt x="122" y="29"/>
                    <a:pt x="122" y="29"/>
                    <a:pt x="122" y="29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3"/>
                    <a:pt x="123" y="33"/>
                    <a:pt x="123" y="33"/>
                  </a:cubicBezTo>
                  <a:cubicBezTo>
                    <a:pt x="123" y="33"/>
                    <a:pt x="123" y="33"/>
                    <a:pt x="123" y="33"/>
                  </a:cubicBezTo>
                  <a:cubicBezTo>
                    <a:pt x="123" y="33"/>
                    <a:pt x="123" y="33"/>
                    <a:pt x="123" y="33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3" y="35"/>
                    <a:pt x="123" y="35"/>
                    <a:pt x="123" y="35"/>
                  </a:cubicBezTo>
                  <a:cubicBezTo>
                    <a:pt x="123" y="35"/>
                    <a:pt x="123" y="35"/>
                    <a:pt x="123" y="3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5" y="37"/>
                    <a:pt x="125" y="37"/>
                    <a:pt x="126" y="37"/>
                  </a:cubicBezTo>
                  <a:cubicBezTo>
                    <a:pt x="126" y="37"/>
                    <a:pt x="126" y="37"/>
                    <a:pt x="126" y="37"/>
                  </a:cubicBezTo>
                  <a:cubicBezTo>
                    <a:pt x="126" y="37"/>
                    <a:pt x="126" y="37"/>
                    <a:pt x="126" y="37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27" y="39"/>
                    <a:pt x="127" y="39"/>
                    <a:pt x="127" y="39"/>
                  </a:cubicBezTo>
                  <a:cubicBezTo>
                    <a:pt x="127" y="39"/>
                    <a:pt x="127" y="39"/>
                    <a:pt x="127" y="39"/>
                  </a:cubicBezTo>
                  <a:cubicBezTo>
                    <a:pt x="127" y="39"/>
                    <a:pt x="127" y="39"/>
                    <a:pt x="127" y="39"/>
                  </a:cubicBezTo>
                  <a:cubicBezTo>
                    <a:pt x="128" y="39"/>
                    <a:pt x="128" y="39"/>
                    <a:pt x="128" y="39"/>
                  </a:cubicBezTo>
                  <a:cubicBezTo>
                    <a:pt x="128" y="39"/>
                    <a:pt x="128" y="39"/>
                    <a:pt x="128" y="39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29" y="41"/>
                    <a:pt x="129" y="41"/>
                    <a:pt x="129" y="41"/>
                  </a:cubicBezTo>
                  <a:cubicBezTo>
                    <a:pt x="129" y="41"/>
                    <a:pt x="129" y="41"/>
                    <a:pt x="129" y="41"/>
                  </a:cubicBezTo>
                  <a:cubicBezTo>
                    <a:pt x="129" y="41"/>
                    <a:pt x="129" y="41"/>
                    <a:pt x="129" y="41"/>
                  </a:cubicBezTo>
                  <a:cubicBezTo>
                    <a:pt x="129" y="41"/>
                    <a:pt x="129" y="41"/>
                    <a:pt x="129" y="41"/>
                  </a:cubicBezTo>
                  <a:cubicBezTo>
                    <a:pt x="129" y="41"/>
                    <a:pt x="129" y="41"/>
                    <a:pt x="129" y="41"/>
                  </a:cubicBezTo>
                  <a:cubicBezTo>
                    <a:pt x="129" y="42"/>
                    <a:pt x="129" y="42"/>
                    <a:pt x="129" y="42"/>
                  </a:cubicBezTo>
                  <a:cubicBezTo>
                    <a:pt x="129" y="42"/>
                    <a:pt x="129" y="42"/>
                    <a:pt x="129" y="42"/>
                  </a:cubicBezTo>
                  <a:cubicBezTo>
                    <a:pt x="129" y="42"/>
                    <a:pt x="129" y="43"/>
                    <a:pt x="129" y="43"/>
                  </a:cubicBezTo>
                  <a:cubicBezTo>
                    <a:pt x="129" y="43"/>
                    <a:pt x="129" y="43"/>
                    <a:pt x="129" y="43"/>
                  </a:cubicBezTo>
                  <a:cubicBezTo>
                    <a:pt x="129" y="43"/>
                    <a:pt x="129" y="43"/>
                    <a:pt x="129" y="43"/>
                  </a:cubicBezTo>
                  <a:cubicBezTo>
                    <a:pt x="129" y="44"/>
                    <a:pt x="129" y="44"/>
                    <a:pt x="129" y="44"/>
                  </a:cubicBezTo>
                  <a:cubicBezTo>
                    <a:pt x="129" y="44"/>
                    <a:pt x="129" y="44"/>
                    <a:pt x="129" y="44"/>
                  </a:cubicBezTo>
                  <a:cubicBezTo>
                    <a:pt x="128" y="44"/>
                    <a:pt x="128" y="44"/>
                    <a:pt x="128" y="44"/>
                  </a:cubicBezTo>
                  <a:cubicBezTo>
                    <a:pt x="127" y="45"/>
                    <a:pt x="127" y="45"/>
                    <a:pt x="127" y="45"/>
                  </a:cubicBezTo>
                  <a:cubicBezTo>
                    <a:pt x="126" y="45"/>
                    <a:pt x="126" y="45"/>
                    <a:pt x="126" y="45"/>
                  </a:cubicBezTo>
                  <a:cubicBezTo>
                    <a:pt x="126" y="45"/>
                    <a:pt x="126" y="45"/>
                    <a:pt x="126" y="45"/>
                  </a:cubicBezTo>
                  <a:cubicBezTo>
                    <a:pt x="124" y="46"/>
                    <a:pt x="124" y="46"/>
                    <a:pt x="124" y="46"/>
                  </a:cubicBezTo>
                  <a:cubicBezTo>
                    <a:pt x="123" y="47"/>
                    <a:pt x="123" y="47"/>
                    <a:pt x="123" y="47"/>
                  </a:cubicBezTo>
                  <a:cubicBezTo>
                    <a:pt x="123" y="47"/>
                    <a:pt x="123" y="47"/>
                    <a:pt x="123" y="47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1" y="48"/>
                    <a:pt x="121" y="48"/>
                    <a:pt x="121" y="48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19" y="48"/>
                    <a:pt x="119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7" y="48"/>
                    <a:pt x="117" y="48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4" y="48"/>
                    <a:pt x="114" y="48"/>
                    <a:pt x="114" y="48"/>
                  </a:cubicBezTo>
                  <a:cubicBezTo>
                    <a:pt x="114" y="48"/>
                    <a:pt x="114" y="48"/>
                    <a:pt x="114" y="48"/>
                  </a:cubicBezTo>
                  <a:cubicBezTo>
                    <a:pt x="114" y="48"/>
                    <a:pt x="114" y="48"/>
                    <a:pt x="114" y="48"/>
                  </a:cubicBezTo>
                  <a:cubicBezTo>
                    <a:pt x="114" y="48"/>
                    <a:pt x="114" y="48"/>
                    <a:pt x="114" y="48"/>
                  </a:cubicBezTo>
                  <a:cubicBezTo>
                    <a:pt x="114" y="48"/>
                    <a:pt x="114" y="48"/>
                    <a:pt x="114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2" y="49"/>
                    <a:pt x="112" y="49"/>
                    <a:pt x="112" y="49"/>
                  </a:cubicBezTo>
                  <a:cubicBezTo>
                    <a:pt x="112" y="49"/>
                    <a:pt x="112" y="49"/>
                    <a:pt x="112" y="49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0" y="50"/>
                    <a:pt x="110" y="50"/>
                    <a:pt x="110" y="50"/>
                  </a:cubicBezTo>
                  <a:cubicBezTo>
                    <a:pt x="110" y="50"/>
                    <a:pt x="110" y="50"/>
                    <a:pt x="110" y="50"/>
                  </a:cubicBezTo>
                  <a:cubicBezTo>
                    <a:pt x="110" y="51"/>
                    <a:pt x="110" y="51"/>
                    <a:pt x="110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06" y="53"/>
                    <a:pt x="105" y="53"/>
                    <a:pt x="105" y="5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55"/>
                    <a:pt x="103" y="56"/>
                    <a:pt x="102" y="56"/>
                  </a:cubicBezTo>
                  <a:cubicBezTo>
                    <a:pt x="102" y="57"/>
                    <a:pt x="102" y="57"/>
                    <a:pt x="102" y="57"/>
                  </a:cubicBezTo>
                  <a:cubicBezTo>
                    <a:pt x="102" y="56"/>
                    <a:pt x="102" y="56"/>
                    <a:pt x="102" y="56"/>
                  </a:cubicBezTo>
                  <a:cubicBezTo>
                    <a:pt x="103" y="56"/>
                    <a:pt x="103" y="56"/>
                    <a:pt x="103" y="56"/>
                  </a:cubicBezTo>
                  <a:cubicBezTo>
                    <a:pt x="103" y="56"/>
                    <a:pt x="103" y="56"/>
                    <a:pt x="103" y="56"/>
                  </a:cubicBezTo>
                  <a:cubicBezTo>
                    <a:pt x="104" y="55"/>
                    <a:pt x="104" y="55"/>
                    <a:pt x="104" y="55"/>
                  </a:cubicBezTo>
                  <a:cubicBezTo>
                    <a:pt x="104" y="55"/>
                    <a:pt x="104" y="55"/>
                    <a:pt x="104" y="55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06" y="53"/>
                    <a:pt x="106" y="53"/>
                    <a:pt x="106" y="53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9" y="52"/>
                    <a:pt x="109" y="52"/>
                    <a:pt x="109" y="52"/>
                  </a:cubicBezTo>
                  <a:cubicBezTo>
                    <a:pt x="110" y="51"/>
                    <a:pt x="110" y="51"/>
                    <a:pt x="110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3" y="53"/>
                    <a:pt x="113" y="53"/>
                    <a:pt x="113" y="53"/>
                  </a:cubicBezTo>
                  <a:cubicBezTo>
                    <a:pt x="113" y="53"/>
                    <a:pt x="113" y="53"/>
                    <a:pt x="113" y="53"/>
                  </a:cubicBezTo>
                  <a:cubicBezTo>
                    <a:pt x="113" y="53"/>
                    <a:pt x="113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3" y="54"/>
                    <a:pt x="113" y="54"/>
                    <a:pt x="113" y="54"/>
                  </a:cubicBezTo>
                  <a:cubicBezTo>
                    <a:pt x="113" y="55"/>
                    <a:pt x="113" y="55"/>
                    <a:pt x="113" y="55"/>
                  </a:cubicBezTo>
                  <a:cubicBezTo>
                    <a:pt x="112" y="55"/>
                    <a:pt x="112" y="55"/>
                    <a:pt x="112" y="55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7"/>
                    <a:pt x="112" y="57"/>
                    <a:pt x="112" y="57"/>
                  </a:cubicBezTo>
                  <a:cubicBezTo>
                    <a:pt x="112" y="57"/>
                    <a:pt x="112" y="57"/>
                    <a:pt x="112" y="57"/>
                  </a:cubicBezTo>
                  <a:cubicBezTo>
                    <a:pt x="112" y="57"/>
                    <a:pt x="112" y="57"/>
                    <a:pt x="112" y="58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2" y="58"/>
                    <a:pt x="112" y="58"/>
                    <a:pt x="112" y="58"/>
                  </a:cubicBezTo>
                  <a:cubicBezTo>
                    <a:pt x="113" y="58"/>
                    <a:pt x="113" y="58"/>
                    <a:pt x="113" y="58"/>
                  </a:cubicBezTo>
                  <a:cubicBezTo>
                    <a:pt x="113" y="58"/>
                    <a:pt x="113" y="58"/>
                    <a:pt x="113" y="58"/>
                  </a:cubicBezTo>
                  <a:cubicBezTo>
                    <a:pt x="113" y="58"/>
                    <a:pt x="113" y="58"/>
                    <a:pt x="113" y="58"/>
                  </a:cubicBezTo>
                  <a:cubicBezTo>
                    <a:pt x="113" y="59"/>
                    <a:pt x="113" y="59"/>
                    <a:pt x="113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7" y="60"/>
                    <a:pt x="117" y="60"/>
                    <a:pt x="117" y="60"/>
                  </a:cubicBezTo>
                  <a:cubicBezTo>
                    <a:pt x="117" y="60"/>
                    <a:pt x="117" y="60"/>
                    <a:pt x="117" y="60"/>
                  </a:cubicBezTo>
                  <a:cubicBezTo>
                    <a:pt x="117" y="60"/>
                    <a:pt x="117" y="60"/>
                    <a:pt x="117" y="60"/>
                  </a:cubicBezTo>
                  <a:cubicBezTo>
                    <a:pt x="117" y="61"/>
                    <a:pt x="117" y="61"/>
                    <a:pt x="117" y="61"/>
                  </a:cubicBezTo>
                  <a:cubicBezTo>
                    <a:pt x="117" y="61"/>
                    <a:pt x="116" y="61"/>
                    <a:pt x="116" y="61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5" y="61"/>
                    <a:pt x="115" y="61"/>
                    <a:pt x="115" y="61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2" y="62"/>
                    <a:pt x="112" y="62"/>
                    <a:pt x="112" y="62"/>
                  </a:cubicBezTo>
                  <a:cubicBezTo>
                    <a:pt x="112" y="62"/>
                    <a:pt x="112" y="62"/>
                    <a:pt x="112" y="62"/>
                  </a:cubicBezTo>
                  <a:cubicBezTo>
                    <a:pt x="111" y="63"/>
                    <a:pt x="110" y="64"/>
                    <a:pt x="109" y="65"/>
                  </a:cubicBezTo>
                  <a:cubicBezTo>
                    <a:pt x="109" y="65"/>
                    <a:pt x="109" y="65"/>
                    <a:pt x="109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65"/>
                    <a:pt x="107" y="65"/>
                    <a:pt x="107" y="65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108" y="63"/>
                    <a:pt x="108" y="63"/>
                    <a:pt x="108" y="63"/>
                  </a:cubicBezTo>
                  <a:cubicBezTo>
                    <a:pt x="108" y="63"/>
                    <a:pt x="108" y="63"/>
                    <a:pt x="108" y="63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12" y="61"/>
                    <a:pt x="112" y="61"/>
                    <a:pt x="112" y="61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1" y="60"/>
                    <a:pt x="110" y="60"/>
                    <a:pt x="109" y="61"/>
                  </a:cubicBezTo>
                  <a:cubicBezTo>
                    <a:pt x="109" y="61"/>
                    <a:pt x="109" y="61"/>
                    <a:pt x="109" y="61"/>
                  </a:cubicBezTo>
                  <a:cubicBezTo>
                    <a:pt x="109" y="61"/>
                    <a:pt x="109" y="61"/>
                    <a:pt x="109" y="61"/>
                  </a:cubicBezTo>
                  <a:cubicBezTo>
                    <a:pt x="109" y="61"/>
                    <a:pt x="109" y="61"/>
                    <a:pt x="108" y="61"/>
                  </a:cubicBezTo>
                  <a:cubicBezTo>
                    <a:pt x="108" y="61"/>
                    <a:pt x="108" y="61"/>
                    <a:pt x="108" y="61"/>
                  </a:cubicBezTo>
                  <a:cubicBezTo>
                    <a:pt x="108" y="61"/>
                    <a:pt x="108" y="61"/>
                    <a:pt x="108" y="61"/>
                  </a:cubicBezTo>
                  <a:cubicBezTo>
                    <a:pt x="107" y="61"/>
                    <a:pt x="107" y="61"/>
                    <a:pt x="107" y="61"/>
                  </a:cubicBezTo>
                  <a:cubicBezTo>
                    <a:pt x="107" y="62"/>
                    <a:pt x="107" y="62"/>
                    <a:pt x="107" y="62"/>
                  </a:cubicBezTo>
                  <a:cubicBezTo>
                    <a:pt x="107" y="62"/>
                    <a:pt x="107" y="62"/>
                    <a:pt x="107" y="62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03" y="63"/>
                    <a:pt x="103" y="63"/>
                    <a:pt x="103" y="63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1" y="64"/>
                    <a:pt x="101" y="64"/>
                    <a:pt x="101" y="64"/>
                  </a:cubicBezTo>
                  <a:cubicBezTo>
                    <a:pt x="101" y="64"/>
                    <a:pt x="101" y="64"/>
                    <a:pt x="101" y="64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99" y="66"/>
                    <a:pt x="99" y="66"/>
                    <a:pt x="99" y="66"/>
                  </a:cubicBezTo>
                  <a:cubicBezTo>
                    <a:pt x="99" y="66"/>
                    <a:pt x="99" y="66"/>
                    <a:pt x="99" y="66"/>
                  </a:cubicBezTo>
                  <a:cubicBezTo>
                    <a:pt x="99" y="66"/>
                    <a:pt x="99" y="66"/>
                    <a:pt x="99" y="66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98" y="67"/>
                    <a:pt x="98" y="67"/>
                    <a:pt x="98" y="67"/>
                  </a:cubicBezTo>
                  <a:cubicBezTo>
                    <a:pt x="98" y="67"/>
                    <a:pt x="98" y="67"/>
                    <a:pt x="98" y="67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8" y="70"/>
                    <a:pt x="98" y="70"/>
                    <a:pt x="98" y="70"/>
                  </a:cubicBezTo>
                  <a:cubicBezTo>
                    <a:pt x="98" y="70"/>
                    <a:pt x="98" y="70"/>
                    <a:pt x="98" y="70"/>
                  </a:cubicBezTo>
                  <a:cubicBezTo>
                    <a:pt x="98" y="70"/>
                    <a:pt x="98" y="70"/>
                    <a:pt x="98" y="70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96" y="70"/>
                    <a:pt x="96" y="70"/>
                    <a:pt x="96" y="70"/>
                  </a:cubicBezTo>
                  <a:cubicBezTo>
                    <a:pt x="96" y="70"/>
                    <a:pt x="96" y="70"/>
                    <a:pt x="96" y="70"/>
                  </a:cubicBezTo>
                  <a:cubicBezTo>
                    <a:pt x="95" y="70"/>
                    <a:pt x="95" y="70"/>
                    <a:pt x="95" y="70"/>
                  </a:cubicBezTo>
                  <a:cubicBezTo>
                    <a:pt x="95" y="70"/>
                    <a:pt x="95" y="70"/>
                    <a:pt x="95" y="70"/>
                  </a:cubicBezTo>
                  <a:cubicBezTo>
                    <a:pt x="95" y="71"/>
                    <a:pt x="95" y="71"/>
                    <a:pt x="95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93" y="71"/>
                    <a:pt x="93" y="71"/>
                    <a:pt x="93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77"/>
                    <a:pt x="87" y="77"/>
                    <a:pt x="87" y="77"/>
                  </a:cubicBezTo>
                  <a:cubicBezTo>
                    <a:pt x="87" y="77"/>
                    <a:pt x="87" y="77"/>
                    <a:pt x="87" y="77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6" y="76"/>
                    <a:pt x="86" y="76"/>
                    <a:pt x="86" y="76"/>
                  </a:cubicBezTo>
                  <a:cubicBezTo>
                    <a:pt x="86" y="76"/>
                    <a:pt x="86" y="76"/>
                    <a:pt x="86" y="76"/>
                  </a:cubicBezTo>
                  <a:cubicBezTo>
                    <a:pt x="86" y="77"/>
                    <a:pt x="86" y="77"/>
                    <a:pt x="86" y="77"/>
                  </a:cubicBezTo>
                  <a:cubicBezTo>
                    <a:pt x="86" y="77"/>
                    <a:pt x="86" y="77"/>
                    <a:pt x="86" y="77"/>
                  </a:cubicBezTo>
                  <a:cubicBezTo>
                    <a:pt x="86" y="77"/>
                    <a:pt x="86" y="77"/>
                    <a:pt x="86" y="77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79"/>
                    <a:pt x="84" y="78"/>
                    <a:pt x="84" y="77"/>
                  </a:cubicBezTo>
                  <a:cubicBezTo>
                    <a:pt x="84" y="76"/>
                    <a:pt x="84" y="76"/>
                    <a:pt x="84" y="76"/>
                  </a:cubicBezTo>
                  <a:cubicBezTo>
                    <a:pt x="84" y="76"/>
                    <a:pt x="84" y="76"/>
                    <a:pt x="84" y="76"/>
                  </a:cubicBezTo>
                  <a:cubicBezTo>
                    <a:pt x="84" y="76"/>
                    <a:pt x="84" y="76"/>
                    <a:pt x="84" y="76"/>
                  </a:cubicBezTo>
                  <a:cubicBezTo>
                    <a:pt x="84" y="77"/>
                    <a:pt x="84" y="77"/>
                    <a:pt x="84" y="77"/>
                  </a:cubicBezTo>
                  <a:cubicBezTo>
                    <a:pt x="84" y="77"/>
                    <a:pt x="84" y="77"/>
                    <a:pt x="84" y="77"/>
                  </a:cubicBezTo>
                  <a:cubicBezTo>
                    <a:pt x="84" y="78"/>
                    <a:pt x="84" y="78"/>
                    <a:pt x="84" y="78"/>
                  </a:cubicBezTo>
                  <a:cubicBezTo>
                    <a:pt x="83" y="78"/>
                    <a:pt x="83" y="78"/>
                    <a:pt x="83" y="78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2" y="83"/>
                    <a:pt x="82" y="84"/>
                    <a:pt x="82" y="84"/>
                  </a:cubicBezTo>
                  <a:cubicBezTo>
                    <a:pt x="82" y="85"/>
                    <a:pt x="82" y="85"/>
                    <a:pt x="82" y="85"/>
                  </a:cubicBezTo>
                  <a:cubicBezTo>
                    <a:pt x="82" y="86"/>
                    <a:pt x="82" y="86"/>
                    <a:pt x="82" y="86"/>
                  </a:cubicBezTo>
                  <a:cubicBezTo>
                    <a:pt x="82" y="86"/>
                    <a:pt x="82" y="86"/>
                    <a:pt x="82" y="86"/>
                  </a:cubicBezTo>
                  <a:cubicBezTo>
                    <a:pt x="82" y="86"/>
                    <a:pt x="82" y="86"/>
                    <a:pt x="82" y="86"/>
                  </a:cubicBezTo>
                  <a:cubicBezTo>
                    <a:pt x="82" y="86"/>
                    <a:pt x="82" y="86"/>
                    <a:pt x="82" y="86"/>
                  </a:cubicBezTo>
                  <a:cubicBezTo>
                    <a:pt x="81" y="86"/>
                    <a:pt x="81" y="86"/>
                    <a:pt x="81" y="86"/>
                  </a:cubicBezTo>
                  <a:cubicBezTo>
                    <a:pt x="81" y="87"/>
                    <a:pt x="81" y="87"/>
                    <a:pt x="81" y="87"/>
                  </a:cubicBezTo>
                  <a:cubicBezTo>
                    <a:pt x="80" y="87"/>
                    <a:pt x="80" y="87"/>
                    <a:pt x="80" y="87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6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1" y="93"/>
                    <a:pt x="71" y="93"/>
                    <a:pt x="71" y="93"/>
                  </a:cubicBezTo>
                  <a:cubicBezTo>
                    <a:pt x="71" y="93"/>
                    <a:pt x="71" y="93"/>
                    <a:pt x="71" y="93"/>
                  </a:cubicBezTo>
                  <a:cubicBezTo>
                    <a:pt x="70" y="93"/>
                    <a:pt x="70" y="93"/>
                    <a:pt x="70" y="93"/>
                  </a:cubicBezTo>
                  <a:cubicBezTo>
                    <a:pt x="70" y="93"/>
                    <a:pt x="70" y="93"/>
                    <a:pt x="70" y="93"/>
                  </a:cubicBezTo>
                  <a:cubicBezTo>
                    <a:pt x="69" y="94"/>
                    <a:pt x="69" y="94"/>
                    <a:pt x="69" y="94"/>
                  </a:cubicBezTo>
                  <a:cubicBezTo>
                    <a:pt x="68" y="94"/>
                    <a:pt x="68" y="94"/>
                    <a:pt x="68" y="9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5" y="99"/>
                    <a:pt x="65" y="99"/>
                    <a:pt x="65" y="99"/>
                  </a:cubicBezTo>
                  <a:cubicBezTo>
                    <a:pt x="65" y="99"/>
                    <a:pt x="65" y="99"/>
                    <a:pt x="65" y="99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5"/>
                    <a:pt x="65" y="105"/>
                    <a:pt x="65" y="105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9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4" y="111"/>
                    <a:pt x="64" y="111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64" y="113"/>
                    <a:pt x="63" y="113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3"/>
                    <a:pt x="61" y="113"/>
                    <a:pt x="61" y="113"/>
                  </a:cubicBezTo>
                  <a:cubicBezTo>
                    <a:pt x="61" y="113"/>
                    <a:pt x="61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5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59" y="99"/>
                    <a:pt x="59" y="99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5" y="98"/>
                    <a:pt x="55" y="98"/>
                    <a:pt x="55" y="98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54" y="98"/>
                    <a:pt x="54" y="98"/>
                    <a:pt x="53" y="98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53" y="98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97"/>
                    <a:pt x="50" y="97"/>
                    <a:pt x="50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8" y="99"/>
                    <a:pt x="48" y="99"/>
                    <a:pt x="48" y="99"/>
                  </a:cubicBezTo>
                  <a:cubicBezTo>
                    <a:pt x="48" y="99"/>
                    <a:pt x="48" y="99"/>
                    <a:pt x="48" y="99"/>
                  </a:cubicBezTo>
                  <a:cubicBezTo>
                    <a:pt x="48" y="100"/>
                    <a:pt x="48" y="100"/>
                    <a:pt x="48" y="100"/>
                  </a:cubicBezTo>
                  <a:cubicBezTo>
                    <a:pt x="48" y="100"/>
                    <a:pt x="48" y="100"/>
                    <a:pt x="48" y="100"/>
                  </a:cubicBezTo>
                  <a:cubicBezTo>
                    <a:pt x="48" y="100"/>
                    <a:pt x="48" y="101"/>
                    <a:pt x="48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47" y="100"/>
                    <a:pt x="47" y="100"/>
                    <a:pt x="47" y="100"/>
                  </a:cubicBezTo>
                  <a:cubicBezTo>
                    <a:pt x="47" y="100"/>
                    <a:pt x="47" y="100"/>
                    <a:pt x="47" y="100"/>
                  </a:cubicBezTo>
                  <a:cubicBezTo>
                    <a:pt x="46" y="100"/>
                    <a:pt x="46" y="100"/>
                    <a:pt x="46" y="100"/>
                  </a:cubicBezTo>
                  <a:cubicBezTo>
                    <a:pt x="45" y="100"/>
                    <a:pt x="45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3" y="99"/>
                    <a:pt x="43" y="99"/>
                    <a:pt x="43" y="99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7" y="99"/>
                    <a:pt x="36" y="99"/>
                    <a:pt x="36" y="100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32" y="101"/>
                    <a:pt x="32" y="101"/>
                    <a:pt x="32" y="101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1" y="102"/>
                    <a:pt x="31" y="103"/>
                    <a:pt x="30" y="103"/>
                  </a:cubicBezTo>
                  <a:cubicBezTo>
                    <a:pt x="30" y="104"/>
                    <a:pt x="30" y="104"/>
                    <a:pt x="30" y="104"/>
                  </a:cubicBezTo>
                  <a:cubicBezTo>
                    <a:pt x="30" y="104"/>
                    <a:pt x="30" y="104"/>
                    <a:pt x="30" y="104"/>
                  </a:cubicBezTo>
                  <a:cubicBezTo>
                    <a:pt x="30" y="104"/>
                    <a:pt x="30" y="104"/>
                    <a:pt x="30" y="104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29" y="106"/>
                    <a:pt x="29" y="106"/>
                    <a:pt x="29" y="106"/>
                  </a:cubicBezTo>
                  <a:cubicBezTo>
                    <a:pt x="29" y="107"/>
                    <a:pt x="29" y="107"/>
                    <a:pt x="29" y="107"/>
                  </a:cubicBezTo>
                  <a:cubicBezTo>
                    <a:pt x="29" y="107"/>
                    <a:pt x="29" y="107"/>
                    <a:pt x="29" y="107"/>
                  </a:cubicBezTo>
                  <a:cubicBezTo>
                    <a:pt x="29" y="107"/>
                    <a:pt x="29" y="107"/>
                    <a:pt x="29" y="107"/>
                  </a:cubicBezTo>
                  <a:cubicBezTo>
                    <a:pt x="29" y="108"/>
                    <a:pt x="29" y="108"/>
                    <a:pt x="29" y="10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109"/>
                    <a:pt x="27" y="110"/>
                    <a:pt x="27" y="11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6" y="114"/>
                    <a:pt x="26" y="114"/>
                  </a:cubicBezTo>
                  <a:cubicBezTo>
                    <a:pt x="25" y="114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6"/>
                    <a:pt x="25" y="116"/>
                  </a:cubicBezTo>
                  <a:cubicBezTo>
                    <a:pt x="25" y="117"/>
                    <a:pt x="25" y="117"/>
                    <a:pt x="25" y="117"/>
                  </a:cubicBezTo>
                  <a:cubicBezTo>
                    <a:pt x="25" y="117"/>
                    <a:pt x="25" y="118"/>
                    <a:pt x="25" y="118"/>
                  </a:cubicBezTo>
                  <a:cubicBezTo>
                    <a:pt x="25" y="118"/>
                    <a:pt x="25" y="118"/>
                    <a:pt x="25" y="118"/>
                  </a:cubicBezTo>
                  <a:cubicBezTo>
                    <a:pt x="24" y="119"/>
                    <a:pt x="24" y="119"/>
                    <a:pt x="24" y="119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5" y="121"/>
                    <a:pt x="25" y="121"/>
                    <a:pt x="25" y="121"/>
                  </a:cubicBezTo>
                  <a:cubicBezTo>
                    <a:pt x="25" y="121"/>
                    <a:pt x="25" y="121"/>
                    <a:pt x="25" y="121"/>
                  </a:cubicBezTo>
                  <a:cubicBezTo>
                    <a:pt x="25" y="122"/>
                    <a:pt x="25" y="122"/>
                    <a:pt x="25" y="122"/>
                  </a:cubicBezTo>
                  <a:cubicBezTo>
                    <a:pt x="25" y="123"/>
                    <a:pt x="25" y="123"/>
                    <a:pt x="25" y="123"/>
                  </a:cubicBezTo>
                  <a:cubicBezTo>
                    <a:pt x="25" y="123"/>
                    <a:pt x="25" y="123"/>
                    <a:pt x="25" y="123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26" y="125"/>
                    <a:pt x="26" y="125"/>
                    <a:pt x="26" y="125"/>
                  </a:cubicBezTo>
                  <a:cubicBezTo>
                    <a:pt x="26" y="125"/>
                    <a:pt x="26" y="125"/>
                    <a:pt x="26" y="125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27"/>
                    <a:pt x="26" y="127"/>
                    <a:pt x="26" y="127"/>
                  </a:cubicBezTo>
                  <a:cubicBezTo>
                    <a:pt x="26" y="127"/>
                    <a:pt x="26" y="127"/>
                    <a:pt x="26" y="127"/>
                  </a:cubicBezTo>
                  <a:cubicBezTo>
                    <a:pt x="27" y="127"/>
                    <a:pt x="27" y="127"/>
                    <a:pt x="27" y="127"/>
                  </a:cubicBezTo>
                  <a:cubicBezTo>
                    <a:pt x="27" y="127"/>
                    <a:pt x="27" y="127"/>
                    <a:pt x="27" y="127"/>
                  </a:cubicBezTo>
                  <a:cubicBezTo>
                    <a:pt x="27" y="127"/>
                    <a:pt x="27" y="128"/>
                    <a:pt x="27" y="128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28" y="129"/>
                    <a:pt x="28" y="129"/>
                    <a:pt x="28" y="129"/>
                  </a:cubicBezTo>
                  <a:cubicBezTo>
                    <a:pt x="29" y="129"/>
                    <a:pt x="29" y="129"/>
                    <a:pt x="29" y="129"/>
                  </a:cubicBezTo>
                  <a:cubicBezTo>
                    <a:pt x="29" y="129"/>
                    <a:pt x="29" y="129"/>
                    <a:pt x="30" y="129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31" y="129"/>
                    <a:pt x="31" y="129"/>
                    <a:pt x="31" y="129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4" y="129"/>
                    <a:pt x="34" y="129"/>
                    <a:pt x="34" y="129"/>
                  </a:cubicBezTo>
                  <a:cubicBezTo>
                    <a:pt x="35" y="129"/>
                    <a:pt x="35" y="129"/>
                    <a:pt x="35" y="129"/>
                  </a:cubicBezTo>
                  <a:cubicBezTo>
                    <a:pt x="35" y="129"/>
                    <a:pt x="35" y="129"/>
                    <a:pt x="35" y="129"/>
                  </a:cubicBezTo>
                  <a:cubicBezTo>
                    <a:pt x="35" y="129"/>
                    <a:pt x="35" y="129"/>
                    <a:pt x="35" y="129"/>
                  </a:cubicBezTo>
                  <a:cubicBezTo>
                    <a:pt x="36" y="128"/>
                    <a:pt x="36" y="128"/>
                    <a:pt x="36" y="128"/>
                  </a:cubicBezTo>
                  <a:cubicBezTo>
                    <a:pt x="36" y="128"/>
                    <a:pt x="36" y="128"/>
                    <a:pt x="36" y="128"/>
                  </a:cubicBezTo>
                  <a:cubicBezTo>
                    <a:pt x="36" y="128"/>
                    <a:pt x="36" y="128"/>
                    <a:pt x="36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27"/>
                    <a:pt x="37" y="127"/>
                    <a:pt x="37" y="127"/>
                  </a:cubicBezTo>
                  <a:cubicBezTo>
                    <a:pt x="38" y="126"/>
                    <a:pt x="38" y="126"/>
                    <a:pt x="38" y="126"/>
                  </a:cubicBezTo>
                  <a:cubicBezTo>
                    <a:pt x="38" y="126"/>
                    <a:pt x="38" y="126"/>
                    <a:pt x="38" y="126"/>
                  </a:cubicBezTo>
                  <a:cubicBezTo>
                    <a:pt x="38" y="125"/>
                    <a:pt x="38" y="125"/>
                    <a:pt x="38" y="125"/>
                  </a:cubicBezTo>
                  <a:cubicBezTo>
                    <a:pt x="38" y="125"/>
                    <a:pt x="38" y="125"/>
                    <a:pt x="38" y="125"/>
                  </a:cubicBezTo>
                  <a:cubicBezTo>
                    <a:pt x="39" y="123"/>
                    <a:pt x="39" y="123"/>
                    <a:pt x="41" y="122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3" y="122"/>
                    <a:pt x="43" y="122"/>
                    <a:pt x="43" y="122"/>
                  </a:cubicBezTo>
                  <a:cubicBezTo>
                    <a:pt x="43" y="122"/>
                    <a:pt x="43" y="122"/>
                    <a:pt x="43" y="122"/>
                  </a:cubicBezTo>
                  <a:cubicBezTo>
                    <a:pt x="43" y="122"/>
                    <a:pt x="43" y="122"/>
                    <a:pt x="43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5" y="122"/>
                    <a:pt x="46" y="122"/>
                    <a:pt x="46" y="122"/>
                  </a:cubicBezTo>
                  <a:cubicBezTo>
                    <a:pt x="46" y="122"/>
                    <a:pt x="46" y="122"/>
                    <a:pt x="46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6" y="124"/>
                    <a:pt x="46" y="124"/>
                    <a:pt x="46" y="124"/>
                  </a:cubicBezTo>
                  <a:cubicBezTo>
                    <a:pt x="46" y="125"/>
                    <a:pt x="46" y="125"/>
                    <a:pt x="46" y="125"/>
                  </a:cubicBezTo>
                  <a:cubicBezTo>
                    <a:pt x="45" y="125"/>
                    <a:pt x="45" y="125"/>
                    <a:pt x="45" y="125"/>
                  </a:cubicBezTo>
                  <a:cubicBezTo>
                    <a:pt x="45" y="126"/>
                    <a:pt x="44" y="127"/>
                    <a:pt x="44" y="128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4" y="130"/>
                    <a:pt x="44" y="130"/>
                    <a:pt x="44" y="130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2"/>
                    <a:pt x="42" y="132"/>
                    <a:pt x="42" y="132"/>
                  </a:cubicBezTo>
                  <a:cubicBezTo>
                    <a:pt x="42" y="133"/>
                    <a:pt x="41" y="133"/>
                    <a:pt x="41" y="134"/>
                  </a:cubicBezTo>
                  <a:cubicBezTo>
                    <a:pt x="41" y="135"/>
                    <a:pt x="41" y="135"/>
                    <a:pt x="41" y="135"/>
                  </a:cubicBezTo>
                  <a:cubicBezTo>
                    <a:pt x="41" y="135"/>
                    <a:pt x="41" y="135"/>
                    <a:pt x="41" y="135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0" y="136"/>
                    <a:pt x="40" y="137"/>
                    <a:pt x="39" y="137"/>
                  </a:cubicBezTo>
                  <a:cubicBezTo>
                    <a:pt x="39" y="138"/>
                    <a:pt x="39" y="138"/>
                    <a:pt x="39" y="138"/>
                  </a:cubicBezTo>
                  <a:cubicBezTo>
                    <a:pt x="39" y="138"/>
                    <a:pt x="39" y="138"/>
                    <a:pt x="39" y="138"/>
                  </a:cubicBezTo>
                  <a:cubicBezTo>
                    <a:pt x="39" y="138"/>
                    <a:pt x="39" y="138"/>
                    <a:pt x="39" y="138"/>
                  </a:cubicBezTo>
                  <a:cubicBezTo>
                    <a:pt x="40" y="138"/>
                    <a:pt x="40" y="138"/>
                    <a:pt x="40" y="138"/>
                  </a:cubicBezTo>
                  <a:cubicBezTo>
                    <a:pt x="40" y="138"/>
                    <a:pt x="40" y="138"/>
                    <a:pt x="40" y="138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3" y="139"/>
                    <a:pt x="43" y="139"/>
                    <a:pt x="43" y="139"/>
                  </a:cubicBezTo>
                  <a:cubicBezTo>
                    <a:pt x="44" y="139"/>
                    <a:pt x="44" y="139"/>
                    <a:pt x="44" y="139"/>
                  </a:cubicBezTo>
                  <a:cubicBezTo>
                    <a:pt x="44" y="139"/>
                    <a:pt x="44" y="139"/>
                    <a:pt x="45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9"/>
                    <a:pt x="45" y="139"/>
                    <a:pt x="46" y="139"/>
                  </a:cubicBezTo>
                  <a:cubicBezTo>
                    <a:pt x="46" y="139"/>
                    <a:pt x="46" y="139"/>
                    <a:pt x="46" y="139"/>
                  </a:cubicBezTo>
                  <a:cubicBezTo>
                    <a:pt x="46" y="139"/>
                    <a:pt x="46" y="139"/>
                    <a:pt x="46" y="139"/>
                  </a:cubicBezTo>
                  <a:cubicBezTo>
                    <a:pt x="47" y="139"/>
                    <a:pt x="47" y="139"/>
                    <a:pt x="47" y="139"/>
                  </a:cubicBezTo>
                  <a:cubicBezTo>
                    <a:pt x="48" y="139"/>
                    <a:pt x="48" y="139"/>
                    <a:pt x="48" y="139"/>
                  </a:cubicBezTo>
                  <a:cubicBezTo>
                    <a:pt x="48" y="139"/>
                    <a:pt x="48" y="139"/>
                    <a:pt x="48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40"/>
                    <a:pt x="49" y="140"/>
                    <a:pt x="49" y="140"/>
                  </a:cubicBezTo>
                  <a:cubicBezTo>
                    <a:pt x="50" y="140"/>
                    <a:pt x="50" y="140"/>
                    <a:pt x="50" y="140"/>
                  </a:cubicBezTo>
                  <a:cubicBezTo>
                    <a:pt x="50" y="141"/>
                    <a:pt x="50" y="141"/>
                    <a:pt x="50" y="141"/>
                  </a:cubicBezTo>
                  <a:cubicBezTo>
                    <a:pt x="51" y="142"/>
                    <a:pt x="51" y="142"/>
                    <a:pt x="51" y="142"/>
                  </a:cubicBezTo>
                  <a:cubicBezTo>
                    <a:pt x="51" y="143"/>
                    <a:pt x="51" y="143"/>
                    <a:pt x="51" y="143"/>
                  </a:cubicBezTo>
                  <a:cubicBezTo>
                    <a:pt x="51" y="143"/>
                    <a:pt x="51" y="144"/>
                    <a:pt x="51" y="144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5"/>
                    <a:pt x="50" y="145"/>
                    <a:pt x="50" y="145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49" y="148"/>
                    <a:pt x="49" y="148"/>
                    <a:pt x="49" y="148"/>
                  </a:cubicBezTo>
                  <a:cubicBezTo>
                    <a:pt x="49" y="148"/>
                    <a:pt x="49" y="149"/>
                    <a:pt x="49" y="149"/>
                  </a:cubicBezTo>
                  <a:cubicBezTo>
                    <a:pt x="49" y="149"/>
                    <a:pt x="49" y="149"/>
                    <a:pt x="49" y="149"/>
                  </a:cubicBezTo>
                  <a:cubicBezTo>
                    <a:pt x="49" y="150"/>
                    <a:pt x="49" y="150"/>
                    <a:pt x="49" y="150"/>
                  </a:cubicBezTo>
                  <a:cubicBezTo>
                    <a:pt x="48" y="150"/>
                    <a:pt x="48" y="151"/>
                    <a:pt x="48" y="152"/>
                  </a:cubicBezTo>
                  <a:cubicBezTo>
                    <a:pt x="48" y="152"/>
                    <a:pt x="48" y="152"/>
                    <a:pt x="48" y="152"/>
                  </a:cubicBezTo>
                  <a:cubicBezTo>
                    <a:pt x="48" y="152"/>
                    <a:pt x="48" y="152"/>
                    <a:pt x="48" y="152"/>
                  </a:cubicBezTo>
                  <a:cubicBezTo>
                    <a:pt x="48" y="153"/>
                    <a:pt x="48" y="153"/>
                    <a:pt x="48" y="153"/>
                  </a:cubicBezTo>
                  <a:cubicBezTo>
                    <a:pt x="48" y="153"/>
                    <a:pt x="48" y="153"/>
                    <a:pt x="48" y="153"/>
                  </a:cubicBezTo>
                  <a:cubicBezTo>
                    <a:pt x="49" y="154"/>
                    <a:pt x="49" y="154"/>
                    <a:pt x="49" y="154"/>
                  </a:cubicBezTo>
                  <a:cubicBezTo>
                    <a:pt x="49" y="155"/>
                    <a:pt x="49" y="155"/>
                    <a:pt x="49" y="155"/>
                  </a:cubicBezTo>
                  <a:cubicBezTo>
                    <a:pt x="49" y="155"/>
                    <a:pt x="49" y="155"/>
                    <a:pt x="49" y="155"/>
                  </a:cubicBezTo>
                  <a:cubicBezTo>
                    <a:pt x="49" y="156"/>
                    <a:pt x="49" y="156"/>
                    <a:pt x="49" y="156"/>
                  </a:cubicBezTo>
                  <a:cubicBezTo>
                    <a:pt x="50" y="156"/>
                    <a:pt x="50" y="156"/>
                    <a:pt x="50" y="156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3" y="160"/>
                    <a:pt x="54" y="160"/>
                    <a:pt x="54" y="160"/>
                  </a:cubicBezTo>
                  <a:cubicBezTo>
                    <a:pt x="54" y="160"/>
                    <a:pt x="54" y="160"/>
                    <a:pt x="54" y="160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6" y="159"/>
                    <a:pt x="57" y="159"/>
                    <a:pt x="57" y="159"/>
                  </a:cubicBezTo>
                  <a:cubicBezTo>
                    <a:pt x="58" y="159"/>
                    <a:pt x="58" y="159"/>
                    <a:pt x="58" y="159"/>
                  </a:cubicBezTo>
                  <a:cubicBezTo>
                    <a:pt x="58" y="159"/>
                    <a:pt x="58" y="159"/>
                    <a:pt x="58" y="159"/>
                  </a:cubicBezTo>
                  <a:cubicBezTo>
                    <a:pt x="58" y="159"/>
                    <a:pt x="58" y="159"/>
                    <a:pt x="58" y="159"/>
                  </a:cubicBezTo>
                  <a:cubicBezTo>
                    <a:pt x="58" y="159"/>
                    <a:pt x="58" y="159"/>
                    <a:pt x="58" y="159"/>
                  </a:cubicBezTo>
                  <a:cubicBezTo>
                    <a:pt x="59" y="159"/>
                    <a:pt x="59" y="159"/>
                    <a:pt x="59" y="159"/>
                  </a:cubicBezTo>
                  <a:cubicBezTo>
                    <a:pt x="59" y="159"/>
                    <a:pt x="59" y="159"/>
                    <a:pt x="59" y="159"/>
                  </a:cubicBezTo>
                  <a:cubicBezTo>
                    <a:pt x="59" y="159"/>
                    <a:pt x="59" y="159"/>
                    <a:pt x="59" y="159"/>
                  </a:cubicBezTo>
                  <a:cubicBezTo>
                    <a:pt x="59" y="159"/>
                    <a:pt x="59" y="159"/>
                    <a:pt x="60" y="159"/>
                  </a:cubicBezTo>
                  <a:cubicBezTo>
                    <a:pt x="60" y="159"/>
                    <a:pt x="60" y="159"/>
                    <a:pt x="60" y="159"/>
                  </a:cubicBezTo>
                  <a:cubicBezTo>
                    <a:pt x="61" y="160"/>
                    <a:pt x="61" y="160"/>
                    <a:pt x="61" y="160"/>
                  </a:cubicBezTo>
                  <a:cubicBezTo>
                    <a:pt x="61" y="160"/>
                    <a:pt x="61" y="160"/>
                    <a:pt x="61" y="160"/>
                  </a:cubicBezTo>
                  <a:cubicBezTo>
                    <a:pt x="62" y="161"/>
                    <a:pt x="62" y="161"/>
                    <a:pt x="62" y="161"/>
                  </a:cubicBezTo>
                  <a:cubicBezTo>
                    <a:pt x="62" y="161"/>
                    <a:pt x="62" y="161"/>
                    <a:pt x="62" y="161"/>
                  </a:cubicBezTo>
                  <a:cubicBezTo>
                    <a:pt x="62" y="162"/>
                    <a:pt x="62" y="162"/>
                    <a:pt x="62" y="162"/>
                  </a:cubicBezTo>
                  <a:cubicBezTo>
                    <a:pt x="62" y="162"/>
                    <a:pt x="62" y="162"/>
                    <a:pt x="62" y="162"/>
                  </a:cubicBezTo>
                  <a:cubicBezTo>
                    <a:pt x="63" y="162"/>
                    <a:pt x="63" y="162"/>
                    <a:pt x="63" y="162"/>
                  </a:cubicBezTo>
                  <a:cubicBezTo>
                    <a:pt x="64" y="163"/>
                    <a:pt x="64" y="163"/>
                    <a:pt x="64" y="163"/>
                  </a:cubicBezTo>
                  <a:cubicBezTo>
                    <a:pt x="64" y="163"/>
                    <a:pt x="64" y="163"/>
                    <a:pt x="64" y="163"/>
                  </a:cubicBezTo>
                  <a:cubicBezTo>
                    <a:pt x="64" y="163"/>
                    <a:pt x="64" y="162"/>
                    <a:pt x="64" y="162"/>
                  </a:cubicBezTo>
                  <a:cubicBezTo>
                    <a:pt x="64" y="162"/>
                    <a:pt x="64" y="162"/>
                    <a:pt x="64" y="162"/>
                  </a:cubicBezTo>
                  <a:cubicBezTo>
                    <a:pt x="64" y="162"/>
                    <a:pt x="64" y="162"/>
                    <a:pt x="64" y="162"/>
                  </a:cubicBezTo>
                  <a:cubicBezTo>
                    <a:pt x="64" y="162"/>
                    <a:pt x="64" y="162"/>
                    <a:pt x="64" y="162"/>
                  </a:cubicBezTo>
                  <a:cubicBezTo>
                    <a:pt x="65" y="161"/>
                    <a:pt x="65" y="161"/>
                    <a:pt x="65" y="161"/>
                  </a:cubicBezTo>
                  <a:cubicBezTo>
                    <a:pt x="65" y="161"/>
                    <a:pt x="65" y="161"/>
                    <a:pt x="65" y="161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7" y="159"/>
                    <a:pt x="67" y="159"/>
                    <a:pt x="67" y="159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157"/>
                    <a:pt x="67" y="157"/>
                    <a:pt x="67" y="157"/>
                  </a:cubicBezTo>
                  <a:cubicBezTo>
                    <a:pt x="68" y="157"/>
                    <a:pt x="68" y="157"/>
                    <a:pt x="68" y="157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68" y="155"/>
                    <a:pt x="68" y="155"/>
                    <a:pt x="68" y="155"/>
                  </a:cubicBezTo>
                  <a:cubicBezTo>
                    <a:pt x="69" y="155"/>
                    <a:pt x="69" y="155"/>
                    <a:pt x="69" y="155"/>
                  </a:cubicBezTo>
                  <a:cubicBezTo>
                    <a:pt x="69" y="155"/>
                    <a:pt x="69" y="155"/>
                    <a:pt x="69" y="155"/>
                  </a:cubicBezTo>
                  <a:cubicBezTo>
                    <a:pt x="70" y="155"/>
                    <a:pt x="70" y="155"/>
                    <a:pt x="70" y="155"/>
                  </a:cubicBezTo>
                  <a:cubicBezTo>
                    <a:pt x="71" y="155"/>
                    <a:pt x="71" y="155"/>
                    <a:pt x="71" y="155"/>
                  </a:cubicBezTo>
                  <a:cubicBezTo>
                    <a:pt x="71" y="154"/>
                    <a:pt x="71" y="154"/>
                    <a:pt x="71" y="154"/>
                  </a:cubicBezTo>
                  <a:cubicBezTo>
                    <a:pt x="71" y="154"/>
                    <a:pt x="71" y="154"/>
                    <a:pt x="71" y="154"/>
                  </a:cubicBezTo>
                  <a:cubicBezTo>
                    <a:pt x="72" y="154"/>
                    <a:pt x="72" y="154"/>
                    <a:pt x="72" y="154"/>
                  </a:cubicBezTo>
                  <a:cubicBezTo>
                    <a:pt x="72" y="154"/>
                    <a:pt x="72" y="154"/>
                    <a:pt x="72" y="154"/>
                  </a:cubicBezTo>
                  <a:cubicBezTo>
                    <a:pt x="72" y="154"/>
                    <a:pt x="72" y="154"/>
                    <a:pt x="72" y="154"/>
                  </a:cubicBezTo>
                  <a:cubicBezTo>
                    <a:pt x="72" y="154"/>
                    <a:pt x="72" y="154"/>
                    <a:pt x="72" y="154"/>
                  </a:cubicBezTo>
                  <a:cubicBezTo>
                    <a:pt x="73" y="155"/>
                    <a:pt x="73" y="155"/>
                    <a:pt x="73" y="155"/>
                  </a:cubicBezTo>
                  <a:cubicBezTo>
                    <a:pt x="73" y="155"/>
                    <a:pt x="73" y="155"/>
                    <a:pt x="73" y="155"/>
                  </a:cubicBezTo>
                  <a:cubicBezTo>
                    <a:pt x="74" y="154"/>
                    <a:pt x="74" y="154"/>
                    <a:pt x="74" y="154"/>
                  </a:cubicBezTo>
                  <a:cubicBezTo>
                    <a:pt x="74" y="154"/>
                    <a:pt x="74" y="154"/>
                    <a:pt x="74" y="154"/>
                  </a:cubicBezTo>
                  <a:cubicBezTo>
                    <a:pt x="74" y="154"/>
                    <a:pt x="74" y="154"/>
                    <a:pt x="74" y="154"/>
                  </a:cubicBezTo>
                  <a:cubicBezTo>
                    <a:pt x="75" y="153"/>
                    <a:pt x="75" y="153"/>
                    <a:pt x="75" y="153"/>
                  </a:cubicBezTo>
                  <a:cubicBezTo>
                    <a:pt x="75" y="153"/>
                    <a:pt x="75" y="153"/>
                    <a:pt x="75" y="153"/>
                  </a:cubicBezTo>
                  <a:cubicBezTo>
                    <a:pt x="75" y="153"/>
                    <a:pt x="75" y="153"/>
                    <a:pt x="75" y="153"/>
                  </a:cubicBezTo>
                  <a:cubicBezTo>
                    <a:pt x="76" y="152"/>
                    <a:pt x="76" y="152"/>
                    <a:pt x="76" y="152"/>
                  </a:cubicBezTo>
                  <a:cubicBezTo>
                    <a:pt x="76" y="152"/>
                    <a:pt x="76" y="152"/>
                    <a:pt x="76" y="152"/>
                  </a:cubicBezTo>
                  <a:cubicBezTo>
                    <a:pt x="76" y="152"/>
                    <a:pt x="76" y="152"/>
                    <a:pt x="76" y="152"/>
                  </a:cubicBezTo>
                  <a:cubicBezTo>
                    <a:pt x="77" y="152"/>
                    <a:pt x="77" y="152"/>
                    <a:pt x="77" y="152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78" y="153"/>
                    <a:pt x="78" y="153"/>
                    <a:pt x="78" y="153"/>
                  </a:cubicBezTo>
                  <a:cubicBezTo>
                    <a:pt x="77" y="154"/>
                    <a:pt x="77" y="154"/>
                    <a:pt x="77" y="154"/>
                  </a:cubicBezTo>
                  <a:cubicBezTo>
                    <a:pt x="76" y="154"/>
                    <a:pt x="76" y="154"/>
                    <a:pt x="76" y="154"/>
                  </a:cubicBezTo>
                  <a:cubicBezTo>
                    <a:pt x="76" y="155"/>
                    <a:pt x="76" y="155"/>
                    <a:pt x="76" y="155"/>
                  </a:cubicBezTo>
                  <a:cubicBezTo>
                    <a:pt x="76" y="155"/>
                    <a:pt x="76" y="155"/>
                    <a:pt x="76" y="156"/>
                  </a:cubicBezTo>
                  <a:cubicBezTo>
                    <a:pt x="76" y="156"/>
                    <a:pt x="76" y="156"/>
                    <a:pt x="76" y="156"/>
                  </a:cubicBezTo>
                  <a:cubicBezTo>
                    <a:pt x="77" y="156"/>
                    <a:pt x="77" y="156"/>
                    <a:pt x="77" y="156"/>
                  </a:cubicBezTo>
                  <a:cubicBezTo>
                    <a:pt x="77" y="156"/>
                    <a:pt x="77" y="156"/>
                    <a:pt x="77" y="15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6" y="158"/>
                    <a:pt x="76" y="158"/>
                    <a:pt x="76" y="158"/>
                  </a:cubicBezTo>
                  <a:cubicBezTo>
                    <a:pt x="75" y="158"/>
                    <a:pt x="75" y="158"/>
                    <a:pt x="75" y="158"/>
                  </a:cubicBezTo>
                  <a:cubicBezTo>
                    <a:pt x="75" y="158"/>
                    <a:pt x="75" y="158"/>
                    <a:pt x="75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5" y="159"/>
                    <a:pt x="75" y="159"/>
                    <a:pt x="75" y="160"/>
                  </a:cubicBezTo>
                  <a:cubicBezTo>
                    <a:pt x="75" y="160"/>
                    <a:pt x="75" y="160"/>
                    <a:pt x="75" y="160"/>
                  </a:cubicBezTo>
                  <a:cubicBezTo>
                    <a:pt x="76" y="161"/>
                    <a:pt x="76" y="161"/>
                    <a:pt x="76" y="161"/>
                  </a:cubicBezTo>
                  <a:cubicBezTo>
                    <a:pt x="76" y="162"/>
                    <a:pt x="76" y="162"/>
                    <a:pt x="76" y="162"/>
                  </a:cubicBezTo>
                  <a:cubicBezTo>
                    <a:pt x="77" y="162"/>
                    <a:pt x="77" y="162"/>
                    <a:pt x="77" y="162"/>
                  </a:cubicBezTo>
                  <a:cubicBezTo>
                    <a:pt x="78" y="161"/>
                    <a:pt x="78" y="161"/>
                    <a:pt x="78" y="161"/>
                  </a:cubicBezTo>
                  <a:cubicBezTo>
                    <a:pt x="78" y="160"/>
                    <a:pt x="78" y="160"/>
                    <a:pt x="78" y="160"/>
                  </a:cubicBezTo>
                  <a:cubicBezTo>
                    <a:pt x="78" y="160"/>
                    <a:pt x="78" y="160"/>
                    <a:pt x="78" y="160"/>
                  </a:cubicBezTo>
                  <a:cubicBezTo>
                    <a:pt x="78" y="160"/>
                    <a:pt x="78" y="160"/>
                    <a:pt x="78" y="160"/>
                  </a:cubicBezTo>
                  <a:cubicBezTo>
                    <a:pt x="78" y="160"/>
                    <a:pt x="78" y="159"/>
                    <a:pt x="78" y="159"/>
                  </a:cubicBezTo>
                  <a:cubicBezTo>
                    <a:pt x="78" y="159"/>
                    <a:pt x="78" y="159"/>
                    <a:pt x="78" y="159"/>
                  </a:cubicBezTo>
                  <a:cubicBezTo>
                    <a:pt x="78" y="159"/>
                    <a:pt x="78" y="159"/>
                    <a:pt x="78" y="159"/>
                  </a:cubicBezTo>
                  <a:cubicBezTo>
                    <a:pt x="78" y="159"/>
                    <a:pt x="78" y="159"/>
                    <a:pt x="78" y="159"/>
                  </a:cubicBezTo>
                  <a:cubicBezTo>
                    <a:pt x="78" y="159"/>
                    <a:pt x="78" y="158"/>
                    <a:pt x="78" y="158"/>
                  </a:cubicBezTo>
                  <a:cubicBezTo>
                    <a:pt x="78" y="158"/>
                    <a:pt x="78" y="158"/>
                    <a:pt x="78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8" y="156"/>
                    <a:pt x="78" y="156"/>
                    <a:pt x="78" y="156"/>
                  </a:cubicBezTo>
                  <a:cubicBezTo>
                    <a:pt x="78" y="156"/>
                    <a:pt x="78" y="156"/>
                    <a:pt x="78" y="156"/>
                  </a:cubicBezTo>
                  <a:cubicBezTo>
                    <a:pt x="79" y="156"/>
                    <a:pt x="79" y="156"/>
                    <a:pt x="79" y="156"/>
                  </a:cubicBezTo>
                  <a:cubicBezTo>
                    <a:pt x="80" y="155"/>
                    <a:pt x="80" y="155"/>
                    <a:pt x="80" y="155"/>
                  </a:cubicBezTo>
                  <a:cubicBezTo>
                    <a:pt x="80" y="155"/>
                    <a:pt x="80" y="155"/>
                    <a:pt x="80" y="155"/>
                  </a:cubicBezTo>
                  <a:cubicBezTo>
                    <a:pt x="80" y="155"/>
                    <a:pt x="80" y="155"/>
                    <a:pt x="80" y="155"/>
                  </a:cubicBezTo>
                  <a:cubicBezTo>
                    <a:pt x="80" y="154"/>
                    <a:pt x="80" y="154"/>
                    <a:pt x="80" y="154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1" y="153"/>
                    <a:pt x="81" y="153"/>
                    <a:pt x="81" y="153"/>
                  </a:cubicBezTo>
                  <a:cubicBezTo>
                    <a:pt x="82" y="153"/>
                    <a:pt x="82" y="153"/>
                    <a:pt x="82" y="153"/>
                  </a:cubicBezTo>
                  <a:cubicBezTo>
                    <a:pt x="82" y="153"/>
                    <a:pt x="82" y="153"/>
                    <a:pt x="82" y="153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2" y="155"/>
                    <a:pt x="82" y="155"/>
                    <a:pt x="82" y="155"/>
                  </a:cubicBezTo>
                  <a:cubicBezTo>
                    <a:pt x="83" y="155"/>
                    <a:pt x="83" y="155"/>
                    <a:pt x="83" y="155"/>
                  </a:cubicBezTo>
                  <a:cubicBezTo>
                    <a:pt x="83" y="155"/>
                    <a:pt x="83" y="155"/>
                    <a:pt x="83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6"/>
                    <a:pt x="84" y="156"/>
                    <a:pt x="84" y="156"/>
                  </a:cubicBezTo>
                  <a:cubicBezTo>
                    <a:pt x="84" y="157"/>
                    <a:pt x="84" y="157"/>
                    <a:pt x="84" y="157"/>
                  </a:cubicBezTo>
                  <a:cubicBezTo>
                    <a:pt x="85" y="157"/>
                    <a:pt x="85" y="157"/>
                    <a:pt x="85" y="157"/>
                  </a:cubicBezTo>
                  <a:cubicBezTo>
                    <a:pt x="86" y="158"/>
                    <a:pt x="86" y="158"/>
                    <a:pt x="88" y="158"/>
                  </a:cubicBezTo>
                  <a:cubicBezTo>
                    <a:pt x="89" y="157"/>
                    <a:pt x="89" y="157"/>
                    <a:pt x="89" y="157"/>
                  </a:cubicBezTo>
                  <a:cubicBezTo>
                    <a:pt x="89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7"/>
                  </a:cubicBezTo>
                  <a:cubicBezTo>
                    <a:pt x="91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4" y="159"/>
                    <a:pt x="94" y="159"/>
                    <a:pt x="94" y="159"/>
                  </a:cubicBezTo>
                  <a:cubicBezTo>
                    <a:pt x="95" y="158"/>
                    <a:pt x="95" y="158"/>
                    <a:pt x="95" y="158"/>
                  </a:cubicBezTo>
                  <a:cubicBezTo>
                    <a:pt x="95" y="158"/>
                    <a:pt x="95" y="158"/>
                    <a:pt x="95" y="158"/>
                  </a:cubicBezTo>
                  <a:cubicBezTo>
                    <a:pt x="95" y="158"/>
                    <a:pt x="95" y="158"/>
                    <a:pt x="95" y="158"/>
                  </a:cubicBezTo>
                  <a:cubicBezTo>
                    <a:pt x="96" y="158"/>
                    <a:pt x="96" y="158"/>
                    <a:pt x="96" y="158"/>
                  </a:cubicBezTo>
                  <a:cubicBezTo>
                    <a:pt x="96" y="158"/>
                    <a:pt x="96" y="158"/>
                    <a:pt x="96" y="158"/>
                  </a:cubicBezTo>
                  <a:cubicBezTo>
                    <a:pt x="97" y="158"/>
                    <a:pt x="97" y="158"/>
                    <a:pt x="97" y="158"/>
                  </a:cubicBezTo>
                  <a:cubicBezTo>
                    <a:pt x="97" y="158"/>
                    <a:pt x="97" y="158"/>
                    <a:pt x="97" y="158"/>
                  </a:cubicBezTo>
                  <a:cubicBezTo>
                    <a:pt x="97" y="158"/>
                    <a:pt x="97" y="158"/>
                    <a:pt x="97" y="158"/>
                  </a:cubicBezTo>
                  <a:cubicBezTo>
                    <a:pt x="97" y="158"/>
                    <a:pt x="97" y="158"/>
                    <a:pt x="98" y="158"/>
                  </a:cubicBezTo>
                  <a:cubicBezTo>
                    <a:pt x="98" y="157"/>
                    <a:pt x="98" y="157"/>
                    <a:pt x="98" y="157"/>
                  </a:cubicBezTo>
                  <a:cubicBezTo>
                    <a:pt x="98" y="157"/>
                    <a:pt x="98" y="157"/>
                    <a:pt x="98" y="157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8"/>
                    <a:pt x="100" y="158"/>
                    <a:pt x="100" y="158"/>
                  </a:cubicBezTo>
                  <a:cubicBezTo>
                    <a:pt x="99" y="158"/>
                    <a:pt x="99" y="158"/>
                    <a:pt x="99" y="158"/>
                  </a:cubicBezTo>
                  <a:cubicBezTo>
                    <a:pt x="99" y="158"/>
                    <a:pt x="99" y="158"/>
                    <a:pt x="99" y="158"/>
                  </a:cubicBezTo>
                  <a:cubicBezTo>
                    <a:pt x="99" y="159"/>
                    <a:pt x="99" y="159"/>
                    <a:pt x="99" y="159"/>
                  </a:cubicBezTo>
                  <a:cubicBezTo>
                    <a:pt x="99" y="159"/>
                    <a:pt x="99" y="159"/>
                    <a:pt x="99" y="159"/>
                  </a:cubicBezTo>
                  <a:cubicBezTo>
                    <a:pt x="100" y="159"/>
                    <a:pt x="100" y="159"/>
                    <a:pt x="100" y="159"/>
                  </a:cubicBezTo>
                  <a:cubicBezTo>
                    <a:pt x="101" y="160"/>
                    <a:pt x="101" y="160"/>
                    <a:pt x="101" y="160"/>
                  </a:cubicBezTo>
                  <a:cubicBezTo>
                    <a:pt x="102" y="160"/>
                    <a:pt x="102" y="160"/>
                    <a:pt x="102" y="160"/>
                  </a:cubicBezTo>
                  <a:cubicBezTo>
                    <a:pt x="102" y="161"/>
                    <a:pt x="102" y="161"/>
                    <a:pt x="102" y="161"/>
                  </a:cubicBezTo>
                  <a:cubicBezTo>
                    <a:pt x="103" y="162"/>
                    <a:pt x="103" y="162"/>
                    <a:pt x="103" y="162"/>
                  </a:cubicBezTo>
                  <a:cubicBezTo>
                    <a:pt x="102" y="163"/>
                    <a:pt x="102" y="163"/>
                    <a:pt x="102" y="163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5" y="164"/>
                    <a:pt x="105" y="164"/>
                    <a:pt x="105" y="164"/>
                  </a:cubicBezTo>
                  <a:cubicBezTo>
                    <a:pt x="105" y="164"/>
                    <a:pt x="105" y="164"/>
                    <a:pt x="105" y="164"/>
                  </a:cubicBezTo>
                  <a:cubicBezTo>
                    <a:pt x="105" y="164"/>
                    <a:pt x="105" y="164"/>
                    <a:pt x="105" y="164"/>
                  </a:cubicBezTo>
                  <a:cubicBezTo>
                    <a:pt x="106" y="165"/>
                    <a:pt x="106" y="165"/>
                    <a:pt x="106" y="165"/>
                  </a:cubicBezTo>
                  <a:cubicBezTo>
                    <a:pt x="106" y="165"/>
                    <a:pt x="107" y="166"/>
                    <a:pt x="108" y="167"/>
                  </a:cubicBezTo>
                  <a:cubicBezTo>
                    <a:pt x="108" y="167"/>
                    <a:pt x="108" y="167"/>
                    <a:pt x="108" y="167"/>
                  </a:cubicBezTo>
                  <a:cubicBezTo>
                    <a:pt x="108" y="168"/>
                    <a:pt x="108" y="168"/>
                    <a:pt x="108" y="168"/>
                  </a:cubicBezTo>
                  <a:cubicBezTo>
                    <a:pt x="108" y="169"/>
                    <a:pt x="108" y="169"/>
                    <a:pt x="108" y="169"/>
                  </a:cubicBezTo>
                  <a:cubicBezTo>
                    <a:pt x="109" y="169"/>
                    <a:pt x="109" y="169"/>
                    <a:pt x="109" y="169"/>
                  </a:cubicBezTo>
                  <a:cubicBezTo>
                    <a:pt x="110" y="170"/>
                    <a:pt x="111" y="170"/>
                    <a:pt x="111" y="171"/>
                  </a:cubicBezTo>
                  <a:cubicBezTo>
                    <a:pt x="111" y="171"/>
                    <a:pt x="111" y="171"/>
                    <a:pt x="111" y="171"/>
                  </a:cubicBezTo>
                  <a:cubicBezTo>
                    <a:pt x="112" y="171"/>
                    <a:pt x="112" y="171"/>
                    <a:pt x="112" y="171"/>
                  </a:cubicBezTo>
                  <a:cubicBezTo>
                    <a:pt x="112" y="172"/>
                    <a:pt x="112" y="172"/>
                    <a:pt x="112" y="172"/>
                  </a:cubicBezTo>
                  <a:cubicBezTo>
                    <a:pt x="112" y="172"/>
                    <a:pt x="112" y="172"/>
                    <a:pt x="113" y="172"/>
                  </a:cubicBezTo>
                  <a:cubicBezTo>
                    <a:pt x="113" y="171"/>
                    <a:pt x="113" y="171"/>
                    <a:pt x="113" y="171"/>
                  </a:cubicBezTo>
                  <a:cubicBezTo>
                    <a:pt x="113" y="172"/>
                    <a:pt x="113" y="172"/>
                    <a:pt x="113" y="172"/>
                  </a:cubicBezTo>
                  <a:cubicBezTo>
                    <a:pt x="114" y="172"/>
                    <a:pt x="114" y="172"/>
                    <a:pt x="114" y="172"/>
                  </a:cubicBezTo>
                  <a:cubicBezTo>
                    <a:pt x="114" y="172"/>
                    <a:pt x="114" y="172"/>
                    <a:pt x="114" y="172"/>
                  </a:cubicBezTo>
                  <a:cubicBezTo>
                    <a:pt x="114" y="172"/>
                    <a:pt x="115" y="172"/>
                    <a:pt x="115" y="172"/>
                  </a:cubicBezTo>
                  <a:cubicBezTo>
                    <a:pt x="115" y="172"/>
                    <a:pt x="115" y="172"/>
                    <a:pt x="115" y="172"/>
                  </a:cubicBezTo>
                  <a:cubicBezTo>
                    <a:pt x="115" y="172"/>
                    <a:pt x="115" y="172"/>
                    <a:pt x="115" y="172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16" y="171"/>
                    <a:pt x="116" y="171"/>
                    <a:pt x="117" y="171"/>
                  </a:cubicBezTo>
                  <a:cubicBezTo>
                    <a:pt x="117" y="171"/>
                    <a:pt x="117" y="171"/>
                    <a:pt x="117" y="171"/>
                  </a:cubicBezTo>
                  <a:cubicBezTo>
                    <a:pt x="117" y="171"/>
                    <a:pt x="117" y="171"/>
                    <a:pt x="117" y="171"/>
                  </a:cubicBezTo>
                  <a:cubicBezTo>
                    <a:pt x="117" y="171"/>
                    <a:pt x="117" y="171"/>
                    <a:pt x="117" y="171"/>
                  </a:cubicBezTo>
                  <a:cubicBezTo>
                    <a:pt x="117" y="171"/>
                    <a:pt x="117" y="171"/>
                    <a:pt x="118" y="171"/>
                  </a:cubicBezTo>
                  <a:cubicBezTo>
                    <a:pt x="118" y="171"/>
                    <a:pt x="118" y="171"/>
                    <a:pt x="118" y="171"/>
                  </a:cubicBezTo>
                  <a:cubicBezTo>
                    <a:pt x="119" y="172"/>
                    <a:pt x="119" y="172"/>
                    <a:pt x="119" y="172"/>
                  </a:cubicBezTo>
                  <a:cubicBezTo>
                    <a:pt x="119" y="172"/>
                    <a:pt x="119" y="172"/>
                    <a:pt x="119" y="172"/>
                  </a:cubicBezTo>
                  <a:cubicBezTo>
                    <a:pt x="120" y="172"/>
                    <a:pt x="120" y="172"/>
                    <a:pt x="120" y="172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2" y="173"/>
                    <a:pt x="122" y="173"/>
                    <a:pt x="122" y="173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3" y="174"/>
                    <a:pt x="124" y="174"/>
                    <a:pt x="124" y="175"/>
                  </a:cubicBezTo>
                  <a:cubicBezTo>
                    <a:pt x="125" y="175"/>
                    <a:pt x="125" y="175"/>
                    <a:pt x="125" y="175"/>
                  </a:cubicBezTo>
                  <a:cubicBezTo>
                    <a:pt x="126" y="176"/>
                    <a:pt x="126" y="176"/>
                    <a:pt x="126" y="176"/>
                  </a:cubicBezTo>
                  <a:cubicBezTo>
                    <a:pt x="126" y="176"/>
                    <a:pt x="126" y="176"/>
                    <a:pt x="126" y="176"/>
                  </a:cubicBezTo>
                  <a:cubicBezTo>
                    <a:pt x="126" y="176"/>
                    <a:pt x="126" y="176"/>
                    <a:pt x="126" y="176"/>
                  </a:cubicBezTo>
                  <a:cubicBezTo>
                    <a:pt x="126" y="177"/>
                    <a:pt x="126" y="177"/>
                    <a:pt x="126" y="177"/>
                  </a:cubicBezTo>
                  <a:cubicBezTo>
                    <a:pt x="126" y="177"/>
                    <a:pt x="126" y="177"/>
                    <a:pt x="126" y="177"/>
                  </a:cubicBezTo>
                  <a:cubicBezTo>
                    <a:pt x="126" y="177"/>
                    <a:pt x="126" y="177"/>
                    <a:pt x="126" y="177"/>
                  </a:cubicBezTo>
                  <a:cubicBezTo>
                    <a:pt x="126" y="177"/>
                    <a:pt x="126" y="178"/>
                    <a:pt x="126" y="178"/>
                  </a:cubicBezTo>
                  <a:cubicBezTo>
                    <a:pt x="126" y="178"/>
                    <a:pt x="126" y="178"/>
                    <a:pt x="126" y="178"/>
                  </a:cubicBezTo>
                  <a:cubicBezTo>
                    <a:pt x="126" y="178"/>
                    <a:pt x="126" y="178"/>
                    <a:pt x="126" y="178"/>
                  </a:cubicBezTo>
                  <a:cubicBezTo>
                    <a:pt x="126" y="178"/>
                    <a:pt x="126" y="178"/>
                    <a:pt x="126" y="178"/>
                  </a:cubicBezTo>
                  <a:cubicBezTo>
                    <a:pt x="126" y="178"/>
                    <a:pt x="126" y="179"/>
                    <a:pt x="126" y="179"/>
                  </a:cubicBezTo>
                  <a:cubicBezTo>
                    <a:pt x="126" y="179"/>
                    <a:pt x="126" y="179"/>
                    <a:pt x="126" y="179"/>
                  </a:cubicBezTo>
                  <a:cubicBezTo>
                    <a:pt x="126" y="179"/>
                    <a:pt x="126" y="179"/>
                    <a:pt x="126" y="179"/>
                  </a:cubicBezTo>
                  <a:cubicBezTo>
                    <a:pt x="126" y="179"/>
                    <a:pt x="126" y="179"/>
                    <a:pt x="126" y="179"/>
                  </a:cubicBezTo>
                  <a:cubicBezTo>
                    <a:pt x="127" y="180"/>
                    <a:pt x="127" y="180"/>
                    <a:pt x="127" y="180"/>
                  </a:cubicBezTo>
                  <a:cubicBezTo>
                    <a:pt x="127" y="181"/>
                    <a:pt x="127" y="181"/>
                    <a:pt x="127" y="181"/>
                  </a:cubicBezTo>
                  <a:cubicBezTo>
                    <a:pt x="127" y="182"/>
                    <a:pt x="127" y="182"/>
                    <a:pt x="127" y="182"/>
                  </a:cubicBezTo>
                  <a:cubicBezTo>
                    <a:pt x="127" y="182"/>
                    <a:pt x="127" y="182"/>
                    <a:pt x="127" y="182"/>
                  </a:cubicBezTo>
                  <a:cubicBezTo>
                    <a:pt x="127" y="182"/>
                    <a:pt x="127" y="182"/>
                    <a:pt x="127" y="182"/>
                  </a:cubicBezTo>
                  <a:cubicBezTo>
                    <a:pt x="128" y="182"/>
                    <a:pt x="128" y="182"/>
                    <a:pt x="128" y="182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9" y="183"/>
                    <a:pt x="129" y="183"/>
                    <a:pt x="129" y="183"/>
                  </a:cubicBezTo>
                  <a:cubicBezTo>
                    <a:pt x="129" y="184"/>
                    <a:pt x="129" y="184"/>
                    <a:pt x="129" y="184"/>
                  </a:cubicBezTo>
                  <a:cubicBezTo>
                    <a:pt x="129" y="185"/>
                    <a:pt x="129" y="185"/>
                    <a:pt x="129" y="185"/>
                  </a:cubicBezTo>
                  <a:cubicBezTo>
                    <a:pt x="129" y="186"/>
                    <a:pt x="128" y="186"/>
                    <a:pt x="128" y="187"/>
                  </a:cubicBezTo>
                  <a:cubicBezTo>
                    <a:pt x="129" y="187"/>
                    <a:pt x="129" y="187"/>
                    <a:pt x="129" y="187"/>
                  </a:cubicBezTo>
                  <a:cubicBezTo>
                    <a:pt x="130" y="187"/>
                    <a:pt x="130" y="187"/>
                    <a:pt x="130" y="187"/>
                  </a:cubicBezTo>
                  <a:cubicBezTo>
                    <a:pt x="130" y="188"/>
                    <a:pt x="130" y="188"/>
                    <a:pt x="130" y="188"/>
                  </a:cubicBezTo>
                  <a:cubicBezTo>
                    <a:pt x="131" y="188"/>
                    <a:pt x="131" y="188"/>
                    <a:pt x="131" y="188"/>
                  </a:cubicBezTo>
                  <a:cubicBezTo>
                    <a:pt x="131" y="188"/>
                    <a:pt x="131" y="188"/>
                    <a:pt x="131" y="188"/>
                  </a:cubicBezTo>
                  <a:cubicBezTo>
                    <a:pt x="131" y="188"/>
                    <a:pt x="131" y="188"/>
                    <a:pt x="132" y="188"/>
                  </a:cubicBezTo>
                  <a:cubicBezTo>
                    <a:pt x="132" y="188"/>
                    <a:pt x="132" y="188"/>
                    <a:pt x="132" y="188"/>
                  </a:cubicBezTo>
                  <a:cubicBezTo>
                    <a:pt x="132" y="188"/>
                    <a:pt x="132" y="188"/>
                    <a:pt x="132" y="188"/>
                  </a:cubicBezTo>
                  <a:cubicBezTo>
                    <a:pt x="133" y="188"/>
                    <a:pt x="133" y="188"/>
                    <a:pt x="133" y="188"/>
                  </a:cubicBezTo>
                  <a:cubicBezTo>
                    <a:pt x="133" y="189"/>
                    <a:pt x="133" y="189"/>
                    <a:pt x="133" y="189"/>
                  </a:cubicBezTo>
                  <a:cubicBezTo>
                    <a:pt x="133" y="190"/>
                    <a:pt x="133" y="190"/>
                    <a:pt x="133" y="190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3" y="191"/>
                    <a:pt x="133" y="191"/>
                    <a:pt x="133" y="191"/>
                  </a:cubicBezTo>
                  <a:cubicBezTo>
                    <a:pt x="133" y="191"/>
                    <a:pt x="133" y="191"/>
                    <a:pt x="133" y="191"/>
                  </a:cubicBezTo>
                  <a:cubicBezTo>
                    <a:pt x="133" y="191"/>
                    <a:pt x="133" y="191"/>
                    <a:pt x="133" y="191"/>
                  </a:cubicBezTo>
                  <a:cubicBezTo>
                    <a:pt x="134" y="190"/>
                    <a:pt x="134" y="190"/>
                    <a:pt x="134" y="190"/>
                  </a:cubicBezTo>
                  <a:cubicBezTo>
                    <a:pt x="134" y="190"/>
                    <a:pt x="134" y="190"/>
                    <a:pt x="134" y="190"/>
                  </a:cubicBezTo>
                  <a:cubicBezTo>
                    <a:pt x="135" y="190"/>
                    <a:pt x="135" y="190"/>
                    <a:pt x="135" y="190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5" y="189"/>
                    <a:pt x="136" y="189"/>
                    <a:pt x="136" y="189"/>
                  </a:cubicBezTo>
                  <a:cubicBezTo>
                    <a:pt x="136" y="189"/>
                    <a:pt x="136" y="189"/>
                    <a:pt x="136" y="189"/>
                  </a:cubicBezTo>
                  <a:cubicBezTo>
                    <a:pt x="137" y="190"/>
                    <a:pt x="137" y="190"/>
                    <a:pt x="137" y="190"/>
                  </a:cubicBezTo>
                  <a:cubicBezTo>
                    <a:pt x="137" y="190"/>
                    <a:pt x="137" y="190"/>
                    <a:pt x="137" y="190"/>
                  </a:cubicBezTo>
                  <a:cubicBezTo>
                    <a:pt x="138" y="191"/>
                    <a:pt x="138" y="191"/>
                    <a:pt x="138" y="191"/>
                  </a:cubicBezTo>
                  <a:cubicBezTo>
                    <a:pt x="139" y="191"/>
                    <a:pt x="139" y="191"/>
                    <a:pt x="139" y="191"/>
                  </a:cubicBezTo>
                  <a:cubicBezTo>
                    <a:pt x="139" y="191"/>
                    <a:pt x="139" y="191"/>
                    <a:pt x="139" y="191"/>
                  </a:cubicBezTo>
                  <a:cubicBezTo>
                    <a:pt x="139" y="191"/>
                    <a:pt x="139" y="191"/>
                    <a:pt x="139" y="191"/>
                  </a:cubicBezTo>
                  <a:cubicBezTo>
                    <a:pt x="140" y="191"/>
                    <a:pt x="140" y="191"/>
                    <a:pt x="140" y="191"/>
                  </a:cubicBezTo>
                  <a:cubicBezTo>
                    <a:pt x="140" y="192"/>
                    <a:pt x="140" y="192"/>
                    <a:pt x="140" y="192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2" y="192"/>
                    <a:pt x="142" y="192"/>
                    <a:pt x="142" y="192"/>
                  </a:cubicBezTo>
                  <a:cubicBezTo>
                    <a:pt x="142" y="192"/>
                    <a:pt x="142" y="192"/>
                    <a:pt x="142" y="192"/>
                  </a:cubicBezTo>
                  <a:cubicBezTo>
                    <a:pt x="143" y="193"/>
                    <a:pt x="143" y="193"/>
                    <a:pt x="143" y="193"/>
                  </a:cubicBezTo>
                  <a:cubicBezTo>
                    <a:pt x="143" y="193"/>
                    <a:pt x="143" y="193"/>
                    <a:pt x="143" y="193"/>
                  </a:cubicBezTo>
                  <a:cubicBezTo>
                    <a:pt x="143" y="194"/>
                    <a:pt x="143" y="194"/>
                    <a:pt x="143" y="194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3" y="194"/>
                    <a:pt x="143" y="194"/>
                    <a:pt x="143" y="194"/>
                  </a:cubicBezTo>
                  <a:cubicBezTo>
                    <a:pt x="143" y="194"/>
                    <a:pt x="143" y="194"/>
                    <a:pt x="143" y="194"/>
                  </a:cubicBezTo>
                  <a:cubicBezTo>
                    <a:pt x="144" y="194"/>
                    <a:pt x="144" y="194"/>
                    <a:pt x="144" y="194"/>
                  </a:cubicBezTo>
                  <a:cubicBezTo>
                    <a:pt x="144" y="194"/>
                    <a:pt x="144" y="194"/>
                    <a:pt x="144" y="194"/>
                  </a:cubicBezTo>
                  <a:cubicBezTo>
                    <a:pt x="145" y="194"/>
                    <a:pt x="145" y="194"/>
                    <a:pt x="145" y="194"/>
                  </a:cubicBezTo>
                  <a:cubicBezTo>
                    <a:pt x="145" y="194"/>
                    <a:pt x="145" y="194"/>
                    <a:pt x="145" y="194"/>
                  </a:cubicBezTo>
                  <a:cubicBezTo>
                    <a:pt x="145" y="193"/>
                    <a:pt x="145" y="193"/>
                    <a:pt x="145" y="193"/>
                  </a:cubicBezTo>
                  <a:cubicBezTo>
                    <a:pt x="146" y="194"/>
                    <a:pt x="146" y="194"/>
                    <a:pt x="146" y="194"/>
                  </a:cubicBezTo>
                  <a:cubicBezTo>
                    <a:pt x="146" y="194"/>
                    <a:pt x="146" y="194"/>
                    <a:pt x="146" y="194"/>
                  </a:cubicBezTo>
                  <a:cubicBezTo>
                    <a:pt x="146" y="194"/>
                    <a:pt x="146" y="194"/>
                    <a:pt x="146" y="194"/>
                  </a:cubicBezTo>
                  <a:cubicBezTo>
                    <a:pt x="146" y="194"/>
                    <a:pt x="146" y="194"/>
                    <a:pt x="147" y="194"/>
                  </a:cubicBezTo>
                  <a:cubicBezTo>
                    <a:pt x="147" y="194"/>
                    <a:pt x="147" y="194"/>
                    <a:pt x="147" y="194"/>
                  </a:cubicBezTo>
                  <a:cubicBezTo>
                    <a:pt x="147" y="194"/>
                    <a:pt x="147" y="194"/>
                    <a:pt x="147" y="194"/>
                  </a:cubicBezTo>
                  <a:cubicBezTo>
                    <a:pt x="147" y="194"/>
                    <a:pt x="147" y="194"/>
                    <a:pt x="147" y="194"/>
                  </a:cubicBezTo>
                  <a:cubicBezTo>
                    <a:pt x="148" y="194"/>
                    <a:pt x="148" y="194"/>
                    <a:pt x="148" y="194"/>
                  </a:cubicBezTo>
                  <a:cubicBezTo>
                    <a:pt x="148" y="194"/>
                    <a:pt x="148" y="194"/>
                    <a:pt x="148" y="194"/>
                  </a:cubicBezTo>
                  <a:cubicBezTo>
                    <a:pt x="148" y="194"/>
                    <a:pt x="148" y="194"/>
                    <a:pt x="148" y="194"/>
                  </a:cubicBezTo>
                  <a:cubicBezTo>
                    <a:pt x="149" y="194"/>
                    <a:pt x="149" y="194"/>
                    <a:pt x="149" y="194"/>
                  </a:cubicBezTo>
                  <a:cubicBezTo>
                    <a:pt x="150" y="194"/>
                    <a:pt x="150" y="194"/>
                    <a:pt x="150" y="194"/>
                  </a:cubicBezTo>
                  <a:cubicBezTo>
                    <a:pt x="151" y="194"/>
                    <a:pt x="151" y="194"/>
                    <a:pt x="151" y="194"/>
                  </a:cubicBezTo>
                  <a:cubicBezTo>
                    <a:pt x="151" y="194"/>
                    <a:pt x="151" y="194"/>
                    <a:pt x="151" y="194"/>
                  </a:cubicBezTo>
                  <a:cubicBezTo>
                    <a:pt x="151" y="194"/>
                    <a:pt x="152" y="194"/>
                    <a:pt x="152" y="194"/>
                  </a:cubicBezTo>
                  <a:cubicBezTo>
                    <a:pt x="153" y="194"/>
                    <a:pt x="153" y="194"/>
                    <a:pt x="153" y="194"/>
                  </a:cubicBezTo>
                  <a:cubicBezTo>
                    <a:pt x="154" y="194"/>
                    <a:pt x="155" y="195"/>
                    <a:pt x="156" y="195"/>
                  </a:cubicBezTo>
                  <a:cubicBezTo>
                    <a:pt x="156" y="196"/>
                    <a:pt x="156" y="196"/>
                    <a:pt x="156" y="196"/>
                  </a:cubicBezTo>
                  <a:cubicBezTo>
                    <a:pt x="157" y="196"/>
                    <a:pt x="157" y="196"/>
                    <a:pt x="157" y="196"/>
                  </a:cubicBezTo>
                  <a:cubicBezTo>
                    <a:pt x="157" y="197"/>
                    <a:pt x="157" y="197"/>
                    <a:pt x="157" y="197"/>
                  </a:cubicBezTo>
                  <a:cubicBezTo>
                    <a:pt x="158" y="197"/>
                    <a:pt x="158" y="197"/>
                    <a:pt x="158" y="197"/>
                  </a:cubicBezTo>
                  <a:cubicBezTo>
                    <a:pt x="159" y="198"/>
                    <a:pt x="159" y="198"/>
                    <a:pt x="159" y="198"/>
                  </a:cubicBezTo>
                  <a:cubicBezTo>
                    <a:pt x="159" y="198"/>
                    <a:pt x="159" y="198"/>
                    <a:pt x="159" y="198"/>
                  </a:cubicBezTo>
                  <a:cubicBezTo>
                    <a:pt x="159" y="198"/>
                    <a:pt x="159" y="198"/>
                    <a:pt x="159" y="198"/>
                  </a:cubicBezTo>
                  <a:cubicBezTo>
                    <a:pt x="160" y="198"/>
                    <a:pt x="160" y="198"/>
                    <a:pt x="160" y="198"/>
                  </a:cubicBezTo>
                  <a:cubicBezTo>
                    <a:pt x="160" y="199"/>
                    <a:pt x="160" y="199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9"/>
                    <a:pt x="162" y="199"/>
                    <a:pt x="162" y="199"/>
                  </a:cubicBezTo>
                  <a:cubicBezTo>
                    <a:pt x="162" y="199"/>
                    <a:pt x="163" y="199"/>
                    <a:pt x="164" y="200"/>
                  </a:cubicBezTo>
                  <a:cubicBezTo>
                    <a:pt x="164" y="200"/>
                    <a:pt x="164" y="200"/>
                    <a:pt x="164" y="200"/>
                  </a:cubicBezTo>
                  <a:cubicBezTo>
                    <a:pt x="165" y="201"/>
                    <a:pt x="165" y="201"/>
                    <a:pt x="165" y="201"/>
                  </a:cubicBezTo>
                  <a:cubicBezTo>
                    <a:pt x="165" y="202"/>
                    <a:pt x="165" y="202"/>
                    <a:pt x="165" y="202"/>
                  </a:cubicBezTo>
                  <a:cubicBezTo>
                    <a:pt x="165" y="202"/>
                    <a:pt x="165" y="202"/>
                    <a:pt x="165" y="202"/>
                  </a:cubicBezTo>
                  <a:cubicBezTo>
                    <a:pt x="165" y="202"/>
                    <a:pt x="165" y="202"/>
                    <a:pt x="165" y="202"/>
                  </a:cubicBezTo>
                  <a:cubicBezTo>
                    <a:pt x="165" y="203"/>
                    <a:pt x="165" y="203"/>
                    <a:pt x="165" y="203"/>
                  </a:cubicBezTo>
                  <a:cubicBezTo>
                    <a:pt x="165" y="203"/>
                    <a:pt x="165" y="203"/>
                    <a:pt x="165" y="203"/>
                  </a:cubicBezTo>
                  <a:cubicBezTo>
                    <a:pt x="165" y="203"/>
                    <a:pt x="165" y="203"/>
                    <a:pt x="165" y="203"/>
                  </a:cubicBezTo>
                  <a:cubicBezTo>
                    <a:pt x="165" y="204"/>
                    <a:pt x="165" y="205"/>
                    <a:pt x="165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3" name="Freeform 23"/>
            <p:cNvSpPr>
              <a:spLocks/>
            </p:cNvSpPr>
            <p:nvPr/>
          </p:nvSpPr>
          <p:spPr bwMode="auto">
            <a:xfrm>
              <a:off x="9758363" y="6202363"/>
              <a:ext cx="0" cy="6350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1 h 1"/>
                <a:gd name="T4" fmla="*/ 1 h 1"/>
                <a:gd name="T5" fmla="*/ 1 h 1"/>
                <a:gd name="T6" fmla="*/ 0 h 1"/>
                <a:gd name="T7" fmla="*/ 0 h 1"/>
                <a:gd name="T8" fmla="*/ 0 h 1"/>
                <a:gd name="T9" fmla="*/ 0 h 1"/>
                <a:gd name="T10" fmla="*/ 0 h 1"/>
                <a:gd name="T11" fmla="*/ 0 h 1"/>
                <a:gd name="T12" fmla="*/ 0 h 1"/>
                <a:gd name="T13" fmla="*/ 0 h 1"/>
                <a:gd name="T14" fmla="*/ 0 h 1"/>
                <a:gd name="T15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4" name="Freeform 24"/>
            <p:cNvSpPr>
              <a:spLocks/>
            </p:cNvSpPr>
            <p:nvPr/>
          </p:nvSpPr>
          <p:spPr bwMode="auto">
            <a:xfrm>
              <a:off x="9750425" y="6208713"/>
              <a:ext cx="14287" cy="0"/>
            </a:xfrm>
            <a:custGeom>
              <a:avLst/>
              <a:gdLst>
                <a:gd name="T0" fmla="*/ 2 w 2"/>
                <a:gd name="T1" fmla="*/ 2 w 2"/>
                <a:gd name="T2" fmla="*/ 2 w 2"/>
                <a:gd name="T3" fmla="*/ 1 w 2"/>
                <a:gd name="T4" fmla="*/ 1 w 2"/>
                <a:gd name="T5" fmla="*/ 1 w 2"/>
                <a:gd name="T6" fmla="*/ 1 w 2"/>
                <a:gd name="T7" fmla="*/ 1 w 2"/>
                <a:gd name="T8" fmla="*/ 1 w 2"/>
                <a:gd name="T9" fmla="*/ 0 w 2"/>
                <a:gd name="T10" fmla="*/ 0 w 2"/>
                <a:gd name="T11" fmla="*/ 0 w 2"/>
                <a:gd name="T12" fmla="*/ 0 w 2"/>
                <a:gd name="T13" fmla="*/ 0 w 2"/>
                <a:gd name="T14" fmla="*/ 0 w 2"/>
                <a:gd name="T15" fmla="*/ 0 w 2"/>
                <a:gd name="T16" fmla="*/ 1 w 2"/>
                <a:gd name="T17" fmla="*/ 1 w 2"/>
                <a:gd name="T18" fmla="*/ 1 w 2"/>
                <a:gd name="T19" fmla="*/ 1 w 2"/>
                <a:gd name="T20" fmla="*/ 1 w 2"/>
                <a:gd name="T21" fmla="*/ 2 w 2"/>
                <a:gd name="T22" fmla="*/ 2 w 2"/>
                <a:gd name="T2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5" name="Freeform 25"/>
            <p:cNvSpPr>
              <a:spLocks/>
            </p:cNvSpPr>
            <p:nvPr/>
          </p:nvSpPr>
          <p:spPr bwMode="auto">
            <a:xfrm>
              <a:off x="9736138" y="6202363"/>
              <a:ext cx="7937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1 w 1"/>
                <a:gd name="T4" fmla="*/ 1 w 1"/>
                <a:gd name="T5" fmla="*/ 1 w 1"/>
                <a:gd name="T6" fmla="*/ 0 w 1"/>
                <a:gd name="T7" fmla="*/ 0 w 1"/>
                <a:gd name="T8" fmla="*/ 0 w 1"/>
                <a:gd name="T9" fmla="*/ 1 w 1"/>
                <a:gd name="T10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6" name="Freeform 26"/>
            <p:cNvSpPr>
              <a:spLocks noEditPoints="1"/>
            </p:cNvSpPr>
            <p:nvPr/>
          </p:nvSpPr>
          <p:spPr bwMode="auto">
            <a:xfrm>
              <a:off x="9729788" y="6194426"/>
              <a:ext cx="6350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0 w 1"/>
                <a:gd name="T4" fmla="*/ 1 w 1"/>
                <a:gd name="T5" fmla="*/ 1 w 1"/>
                <a:gd name="T6" fmla="*/ 1 w 1"/>
                <a:gd name="T7" fmla="*/ 1 w 1"/>
                <a:gd name="T8" fmla="*/ 0 w 1"/>
                <a:gd name="T9" fmla="*/ 0 w 1"/>
                <a:gd name="T10" fmla="*/ 0 w 1"/>
                <a:gd name="T11" fmla="*/ 0 w 1"/>
                <a:gd name="T12" fmla="*/ 0 w 1"/>
                <a:gd name="T13" fmla="*/ 0 w 1"/>
                <a:gd name="T14" fmla="*/ 0 w 1"/>
                <a:gd name="T15" fmla="*/ 0 w 1"/>
                <a:gd name="T16" fmla="*/ 0 w 1"/>
                <a:gd name="T17" fmla="*/ 0 w 1"/>
                <a:gd name="T18" fmla="*/ 1 w 1"/>
                <a:gd name="T19" fmla="*/ 1 w 1"/>
                <a:gd name="T20" fmla="*/ 1 w 1"/>
                <a:gd name="T21" fmla="*/ 1 w 1"/>
                <a:gd name="T2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7" name="Freeform 27"/>
            <p:cNvSpPr>
              <a:spLocks/>
            </p:cNvSpPr>
            <p:nvPr/>
          </p:nvSpPr>
          <p:spPr bwMode="auto">
            <a:xfrm>
              <a:off x="9715500" y="6180138"/>
              <a:ext cx="6350" cy="635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0 h 1"/>
                <a:gd name="T8" fmla="*/ 1 w 1"/>
                <a:gd name="T9" fmla="*/ 0 h 1"/>
                <a:gd name="T10" fmla="*/ 1 w 1"/>
                <a:gd name="T11" fmla="*/ 1 h 1"/>
                <a:gd name="T12" fmla="*/ 1 w 1"/>
                <a:gd name="T13" fmla="*/ 0 h 1"/>
                <a:gd name="T14" fmla="*/ 1 w 1"/>
                <a:gd name="T15" fmla="*/ 0 h 1"/>
                <a:gd name="T16" fmla="*/ 0 w 1"/>
                <a:gd name="T17" fmla="*/ 0 h 1"/>
                <a:gd name="T18" fmla="*/ 0 w 1"/>
                <a:gd name="T19" fmla="*/ 0 h 1"/>
                <a:gd name="T20" fmla="*/ 0 w 1"/>
                <a:gd name="T21" fmla="*/ 0 h 1"/>
                <a:gd name="T22" fmla="*/ 0 w 1"/>
                <a:gd name="T23" fmla="*/ 0 h 1"/>
                <a:gd name="T24" fmla="*/ 0 w 1"/>
                <a:gd name="T25" fmla="*/ 0 h 1"/>
                <a:gd name="T26" fmla="*/ 1 w 1"/>
                <a:gd name="T27" fmla="*/ 0 h 1"/>
                <a:gd name="T28" fmla="*/ 1 w 1"/>
                <a:gd name="T29" fmla="*/ 0 h 1"/>
                <a:gd name="T30" fmla="*/ 1 w 1"/>
                <a:gd name="T31" fmla="*/ 0 h 1"/>
                <a:gd name="T32" fmla="*/ 1 w 1"/>
                <a:gd name="T33" fmla="*/ 0 h 1"/>
                <a:gd name="T34" fmla="*/ 1 w 1"/>
                <a:gd name="T35" fmla="*/ 0 h 1"/>
                <a:gd name="T36" fmla="*/ 1 w 1"/>
                <a:gd name="T37" fmla="*/ 0 h 1"/>
                <a:gd name="T38" fmla="*/ 1 w 1"/>
                <a:gd name="T3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8" name="Freeform 28"/>
            <p:cNvSpPr>
              <a:spLocks/>
            </p:cNvSpPr>
            <p:nvPr/>
          </p:nvSpPr>
          <p:spPr bwMode="auto">
            <a:xfrm>
              <a:off x="9721850" y="61864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9" name="Freeform 29"/>
            <p:cNvSpPr>
              <a:spLocks/>
            </p:cNvSpPr>
            <p:nvPr/>
          </p:nvSpPr>
          <p:spPr bwMode="auto">
            <a:xfrm>
              <a:off x="9699625" y="6151563"/>
              <a:ext cx="7937" cy="635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0 w 1"/>
                <a:gd name="T7" fmla="*/ 1 h 1"/>
                <a:gd name="T8" fmla="*/ 0 w 1"/>
                <a:gd name="T9" fmla="*/ 1 h 1"/>
                <a:gd name="T10" fmla="*/ 0 w 1"/>
                <a:gd name="T11" fmla="*/ 0 h 1"/>
                <a:gd name="T12" fmla="*/ 0 w 1"/>
                <a:gd name="T13" fmla="*/ 0 h 1"/>
                <a:gd name="T14" fmla="*/ 0 w 1"/>
                <a:gd name="T15" fmla="*/ 0 h 1"/>
                <a:gd name="T16" fmla="*/ 1 w 1"/>
                <a:gd name="T17" fmla="*/ 0 h 1"/>
                <a:gd name="T18" fmla="*/ 1 w 1"/>
                <a:gd name="T19" fmla="*/ 1 h 1"/>
                <a:gd name="T20" fmla="*/ 1 w 1"/>
                <a:gd name="T21" fmla="*/ 1 h 1"/>
                <a:gd name="T22" fmla="*/ 1 w 1"/>
                <a:gd name="T2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0" name="Freeform 30"/>
            <p:cNvSpPr>
              <a:spLocks/>
            </p:cNvSpPr>
            <p:nvPr/>
          </p:nvSpPr>
          <p:spPr bwMode="auto">
            <a:xfrm>
              <a:off x="9707563" y="6157913"/>
              <a:ext cx="7937" cy="7938"/>
            </a:xfrm>
            <a:custGeom>
              <a:avLst/>
              <a:gdLst>
                <a:gd name="T0" fmla="*/ 5 w 5"/>
                <a:gd name="T1" fmla="*/ 0 h 5"/>
                <a:gd name="T2" fmla="*/ 5 w 5"/>
                <a:gd name="T3" fmla="*/ 0 h 5"/>
                <a:gd name="T4" fmla="*/ 0 w 5"/>
                <a:gd name="T5" fmla="*/ 0 h 5"/>
                <a:gd name="T6" fmla="*/ 0 w 5"/>
                <a:gd name="T7" fmla="*/ 0 h 5"/>
                <a:gd name="T8" fmla="*/ 0 w 5"/>
                <a:gd name="T9" fmla="*/ 0 h 5"/>
                <a:gd name="T10" fmla="*/ 0 w 5"/>
                <a:gd name="T11" fmla="*/ 0 h 5"/>
                <a:gd name="T12" fmla="*/ 0 w 5"/>
                <a:gd name="T13" fmla="*/ 0 h 5"/>
                <a:gd name="T14" fmla="*/ 0 w 5"/>
                <a:gd name="T15" fmla="*/ 0 h 5"/>
                <a:gd name="T16" fmla="*/ 0 w 5"/>
                <a:gd name="T17" fmla="*/ 0 h 5"/>
                <a:gd name="T18" fmla="*/ 0 w 5"/>
                <a:gd name="T19" fmla="*/ 5 h 5"/>
                <a:gd name="T20" fmla="*/ 0 w 5"/>
                <a:gd name="T21" fmla="*/ 5 h 5"/>
                <a:gd name="T22" fmla="*/ 5 w 5"/>
                <a:gd name="T23" fmla="*/ 5 h 5"/>
                <a:gd name="T24" fmla="*/ 5 w 5"/>
                <a:gd name="T25" fmla="*/ 0 h 5"/>
                <a:gd name="T26" fmla="*/ 5 w 5"/>
                <a:gd name="T27" fmla="*/ 0 h 5"/>
                <a:gd name="T28" fmla="*/ 5 w 5"/>
                <a:gd name="T2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1" name="Freeform 31"/>
            <p:cNvSpPr>
              <a:spLocks/>
            </p:cNvSpPr>
            <p:nvPr/>
          </p:nvSpPr>
          <p:spPr bwMode="auto">
            <a:xfrm>
              <a:off x="9685338" y="6137276"/>
              <a:ext cx="14287" cy="6350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2 w 2"/>
                <a:gd name="T7" fmla="*/ 0 h 1"/>
                <a:gd name="T8" fmla="*/ 1 w 2"/>
                <a:gd name="T9" fmla="*/ 0 h 1"/>
                <a:gd name="T10" fmla="*/ 1 w 2"/>
                <a:gd name="T11" fmla="*/ 0 h 1"/>
                <a:gd name="T12" fmla="*/ 1 w 2"/>
                <a:gd name="T13" fmla="*/ 0 h 1"/>
                <a:gd name="T14" fmla="*/ 1 w 2"/>
                <a:gd name="T15" fmla="*/ 0 h 1"/>
                <a:gd name="T16" fmla="*/ 1 w 2"/>
                <a:gd name="T17" fmla="*/ 0 h 1"/>
                <a:gd name="T18" fmla="*/ 1 w 2"/>
                <a:gd name="T19" fmla="*/ 0 h 1"/>
                <a:gd name="T20" fmla="*/ 1 w 2"/>
                <a:gd name="T21" fmla="*/ 0 h 1"/>
                <a:gd name="T22" fmla="*/ 1 w 2"/>
                <a:gd name="T23" fmla="*/ 0 h 1"/>
                <a:gd name="T24" fmla="*/ 1 w 2"/>
                <a:gd name="T25" fmla="*/ 0 h 1"/>
                <a:gd name="T26" fmla="*/ 0 w 2"/>
                <a:gd name="T27" fmla="*/ 0 h 1"/>
                <a:gd name="T28" fmla="*/ 0 w 2"/>
                <a:gd name="T29" fmla="*/ 0 h 1"/>
                <a:gd name="T30" fmla="*/ 0 w 2"/>
                <a:gd name="T31" fmla="*/ 0 h 1"/>
                <a:gd name="T32" fmla="*/ 0 w 2"/>
                <a:gd name="T33" fmla="*/ 0 h 1"/>
                <a:gd name="T34" fmla="*/ 0 w 2"/>
                <a:gd name="T35" fmla="*/ 0 h 1"/>
                <a:gd name="T36" fmla="*/ 1 w 2"/>
                <a:gd name="T37" fmla="*/ 0 h 1"/>
                <a:gd name="T38" fmla="*/ 1 w 2"/>
                <a:gd name="T39" fmla="*/ 1 h 1"/>
                <a:gd name="T40" fmla="*/ 1 w 2"/>
                <a:gd name="T41" fmla="*/ 1 h 1"/>
                <a:gd name="T42" fmla="*/ 1 w 2"/>
                <a:gd name="T43" fmla="*/ 1 h 1"/>
                <a:gd name="T44" fmla="*/ 1 w 2"/>
                <a:gd name="T45" fmla="*/ 1 h 1"/>
                <a:gd name="T46" fmla="*/ 2 w 2"/>
                <a:gd name="T47" fmla="*/ 1 h 1"/>
                <a:gd name="T48" fmla="*/ 2 w 2"/>
                <a:gd name="T49" fmla="*/ 1 h 1"/>
                <a:gd name="T50" fmla="*/ 2 w 2"/>
                <a:gd name="T51" fmla="*/ 1 h 1"/>
                <a:gd name="T52" fmla="*/ 2 w 2"/>
                <a:gd name="T53" fmla="*/ 1 h 1"/>
                <a:gd name="T54" fmla="*/ 2 w 2"/>
                <a:gd name="T5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2" name="Freeform 32"/>
            <p:cNvSpPr>
              <a:spLocks/>
            </p:cNvSpPr>
            <p:nvPr/>
          </p:nvSpPr>
          <p:spPr bwMode="auto">
            <a:xfrm>
              <a:off x="9585325" y="4186238"/>
              <a:ext cx="71437" cy="34925"/>
            </a:xfrm>
            <a:custGeom>
              <a:avLst/>
              <a:gdLst>
                <a:gd name="T0" fmla="*/ 9 w 10"/>
                <a:gd name="T1" fmla="*/ 2 h 5"/>
                <a:gd name="T2" fmla="*/ 9 w 10"/>
                <a:gd name="T3" fmla="*/ 2 h 5"/>
                <a:gd name="T4" fmla="*/ 8 w 10"/>
                <a:gd name="T5" fmla="*/ 2 h 5"/>
                <a:gd name="T6" fmla="*/ 7 w 10"/>
                <a:gd name="T7" fmla="*/ 2 h 5"/>
                <a:gd name="T8" fmla="*/ 7 w 10"/>
                <a:gd name="T9" fmla="*/ 2 h 5"/>
                <a:gd name="T10" fmla="*/ 6 w 10"/>
                <a:gd name="T11" fmla="*/ 3 h 5"/>
                <a:gd name="T12" fmla="*/ 6 w 10"/>
                <a:gd name="T13" fmla="*/ 3 h 5"/>
                <a:gd name="T14" fmla="*/ 5 w 10"/>
                <a:gd name="T15" fmla="*/ 3 h 5"/>
                <a:gd name="T16" fmla="*/ 5 w 10"/>
                <a:gd name="T17" fmla="*/ 3 h 5"/>
                <a:gd name="T18" fmla="*/ 5 w 10"/>
                <a:gd name="T19" fmla="*/ 3 h 5"/>
                <a:gd name="T20" fmla="*/ 4 w 10"/>
                <a:gd name="T21" fmla="*/ 3 h 5"/>
                <a:gd name="T22" fmla="*/ 4 w 10"/>
                <a:gd name="T23" fmla="*/ 3 h 5"/>
                <a:gd name="T24" fmla="*/ 3 w 10"/>
                <a:gd name="T25" fmla="*/ 4 h 5"/>
                <a:gd name="T26" fmla="*/ 3 w 10"/>
                <a:gd name="T27" fmla="*/ 4 h 5"/>
                <a:gd name="T28" fmla="*/ 2 w 10"/>
                <a:gd name="T29" fmla="*/ 4 h 5"/>
                <a:gd name="T30" fmla="*/ 2 w 10"/>
                <a:gd name="T31" fmla="*/ 4 h 5"/>
                <a:gd name="T32" fmla="*/ 1 w 10"/>
                <a:gd name="T33" fmla="*/ 5 h 5"/>
                <a:gd name="T34" fmla="*/ 1 w 10"/>
                <a:gd name="T35" fmla="*/ 5 h 5"/>
                <a:gd name="T36" fmla="*/ 0 w 10"/>
                <a:gd name="T37" fmla="*/ 5 h 5"/>
                <a:gd name="T38" fmla="*/ 0 w 10"/>
                <a:gd name="T39" fmla="*/ 5 h 5"/>
                <a:gd name="T40" fmla="*/ 0 w 10"/>
                <a:gd name="T41" fmla="*/ 4 h 5"/>
                <a:gd name="T42" fmla="*/ 0 w 10"/>
                <a:gd name="T43" fmla="*/ 4 h 5"/>
                <a:gd name="T44" fmla="*/ 0 w 10"/>
                <a:gd name="T45" fmla="*/ 3 h 5"/>
                <a:gd name="T46" fmla="*/ 0 w 10"/>
                <a:gd name="T47" fmla="*/ 3 h 5"/>
                <a:gd name="T48" fmla="*/ 0 w 10"/>
                <a:gd name="T49" fmla="*/ 3 h 5"/>
                <a:gd name="T50" fmla="*/ 1 w 10"/>
                <a:gd name="T51" fmla="*/ 3 h 5"/>
                <a:gd name="T52" fmla="*/ 2 w 10"/>
                <a:gd name="T53" fmla="*/ 2 h 5"/>
                <a:gd name="T54" fmla="*/ 2 w 10"/>
                <a:gd name="T55" fmla="*/ 2 h 5"/>
                <a:gd name="T56" fmla="*/ 3 w 10"/>
                <a:gd name="T57" fmla="*/ 2 h 5"/>
                <a:gd name="T58" fmla="*/ 4 w 10"/>
                <a:gd name="T59" fmla="*/ 1 h 5"/>
                <a:gd name="T60" fmla="*/ 4 w 10"/>
                <a:gd name="T61" fmla="*/ 1 h 5"/>
                <a:gd name="T62" fmla="*/ 5 w 10"/>
                <a:gd name="T63" fmla="*/ 1 h 5"/>
                <a:gd name="T64" fmla="*/ 5 w 10"/>
                <a:gd name="T65" fmla="*/ 0 h 5"/>
                <a:gd name="T66" fmla="*/ 5 w 10"/>
                <a:gd name="T67" fmla="*/ 0 h 5"/>
                <a:gd name="T68" fmla="*/ 6 w 10"/>
                <a:gd name="T69" fmla="*/ 0 h 5"/>
                <a:gd name="T70" fmla="*/ 7 w 10"/>
                <a:gd name="T71" fmla="*/ 0 h 5"/>
                <a:gd name="T72" fmla="*/ 7 w 10"/>
                <a:gd name="T73" fmla="*/ 0 h 5"/>
                <a:gd name="T74" fmla="*/ 8 w 10"/>
                <a:gd name="T75" fmla="*/ 0 h 5"/>
                <a:gd name="T76" fmla="*/ 8 w 10"/>
                <a:gd name="T77" fmla="*/ 1 h 5"/>
                <a:gd name="T78" fmla="*/ 8 w 10"/>
                <a:gd name="T79" fmla="*/ 1 h 5"/>
                <a:gd name="T80" fmla="*/ 8 w 10"/>
                <a:gd name="T81" fmla="*/ 1 h 5"/>
                <a:gd name="T82" fmla="*/ 9 w 10"/>
                <a:gd name="T83" fmla="*/ 1 h 5"/>
                <a:gd name="T84" fmla="*/ 9 w 10"/>
                <a:gd name="T85" fmla="*/ 1 h 5"/>
                <a:gd name="T86" fmla="*/ 9 w 10"/>
                <a:gd name="T87" fmla="*/ 1 h 5"/>
                <a:gd name="T88" fmla="*/ 10 w 10"/>
                <a:gd name="T8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" h="5">
                  <a:moveTo>
                    <a:pt x="10" y="2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3" name="Freeform 33"/>
            <p:cNvSpPr>
              <a:spLocks noEditPoints="1"/>
            </p:cNvSpPr>
            <p:nvPr/>
          </p:nvSpPr>
          <p:spPr bwMode="auto">
            <a:xfrm>
              <a:off x="9599613" y="4200526"/>
              <a:ext cx="100012" cy="57150"/>
            </a:xfrm>
            <a:custGeom>
              <a:avLst/>
              <a:gdLst>
                <a:gd name="T0" fmla="*/ 13 w 14"/>
                <a:gd name="T1" fmla="*/ 6 h 8"/>
                <a:gd name="T2" fmla="*/ 12 w 14"/>
                <a:gd name="T3" fmla="*/ 5 h 8"/>
                <a:gd name="T4" fmla="*/ 12 w 14"/>
                <a:gd name="T5" fmla="*/ 4 h 8"/>
                <a:gd name="T6" fmla="*/ 13 w 14"/>
                <a:gd name="T7" fmla="*/ 3 h 8"/>
                <a:gd name="T8" fmla="*/ 13 w 14"/>
                <a:gd name="T9" fmla="*/ 2 h 8"/>
                <a:gd name="T10" fmla="*/ 13 w 14"/>
                <a:gd name="T11" fmla="*/ 1 h 8"/>
                <a:gd name="T12" fmla="*/ 12 w 14"/>
                <a:gd name="T13" fmla="*/ 1 h 8"/>
                <a:gd name="T14" fmla="*/ 11 w 14"/>
                <a:gd name="T15" fmla="*/ 2 h 8"/>
                <a:gd name="T16" fmla="*/ 10 w 14"/>
                <a:gd name="T17" fmla="*/ 3 h 8"/>
                <a:gd name="T18" fmla="*/ 11 w 14"/>
                <a:gd name="T19" fmla="*/ 1 h 8"/>
                <a:gd name="T20" fmla="*/ 10 w 14"/>
                <a:gd name="T21" fmla="*/ 1 h 8"/>
                <a:gd name="T22" fmla="*/ 9 w 14"/>
                <a:gd name="T23" fmla="*/ 2 h 8"/>
                <a:gd name="T24" fmla="*/ 9 w 14"/>
                <a:gd name="T25" fmla="*/ 1 h 8"/>
                <a:gd name="T26" fmla="*/ 8 w 14"/>
                <a:gd name="T27" fmla="*/ 1 h 8"/>
                <a:gd name="T28" fmla="*/ 8 w 14"/>
                <a:gd name="T29" fmla="*/ 1 h 8"/>
                <a:gd name="T30" fmla="*/ 8 w 14"/>
                <a:gd name="T31" fmla="*/ 0 h 8"/>
                <a:gd name="T32" fmla="*/ 7 w 14"/>
                <a:gd name="T33" fmla="*/ 0 h 8"/>
                <a:gd name="T34" fmla="*/ 6 w 14"/>
                <a:gd name="T35" fmla="*/ 1 h 8"/>
                <a:gd name="T36" fmla="*/ 5 w 14"/>
                <a:gd name="T37" fmla="*/ 1 h 8"/>
                <a:gd name="T38" fmla="*/ 4 w 14"/>
                <a:gd name="T39" fmla="*/ 1 h 8"/>
                <a:gd name="T40" fmla="*/ 3 w 14"/>
                <a:gd name="T41" fmla="*/ 2 h 8"/>
                <a:gd name="T42" fmla="*/ 2 w 14"/>
                <a:gd name="T43" fmla="*/ 2 h 8"/>
                <a:gd name="T44" fmla="*/ 2 w 14"/>
                <a:gd name="T45" fmla="*/ 3 h 8"/>
                <a:gd name="T46" fmla="*/ 3 w 14"/>
                <a:gd name="T47" fmla="*/ 3 h 8"/>
                <a:gd name="T48" fmla="*/ 4 w 14"/>
                <a:gd name="T49" fmla="*/ 3 h 8"/>
                <a:gd name="T50" fmla="*/ 3 w 14"/>
                <a:gd name="T51" fmla="*/ 3 h 8"/>
                <a:gd name="T52" fmla="*/ 2 w 14"/>
                <a:gd name="T53" fmla="*/ 3 h 8"/>
                <a:gd name="T54" fmla="*/ 1 w 14"/>
                <a:gd name="T55" fmla="*/ 3 h 8"/>
                <a:gd name="T56" fmla="*/ 1 w 14"/>
                <a:gd name="T57" fmla="*/ 4 h 8"/>
                <a:gd name="T58" fmla="*/ 2 w 14"/>
                <a:gd name="T59" fmla="*/ 4 h 8"/>
                <a:gd name="T60" fmla="*/ 3 w 14"/>
                <a:gd name="T61" fmla="*/ 4 h 8"/>
                <a:gd name="T62" fmla="*/ 4 w 14"/>
                <a:gd name="T63" fmla="*/ 4 h 8"/>
                <a:gd name="T64" fmla="*/ 5 w 14"/>
                <a:gd name="T65" fmla="*/ 4 h 8"/>
                <a:gd name="T66" fmla="*/ 4 w 14"/>
                <a:gd name="T67" fmla="*/ 5 h 8"/>
                <a:gd name="T68" fmla="*/ 3 w 14"/>
                <a:gd name="T69" fmla="*/ 5 h 8"/>
                <a:gd name="T70" fmla="*/ 2 w 14"/>
                <a:gd name="T71" fmla="*/ 5 h 8"/>
                <a:gd name="T72" fmla="*/ 0 w 14"/>
                <a:gd name="T73" fmla="*/ 5 h 8"/>
                <a:gd name="T74" fmla="*/ 1 w 14"/>
                <a:gd name="T75" fmla="*/ 6 h 8"/>
                <a:gd name="T76" fmla="*/ 1 w 14"/>
                <a:gd name="T77" fmla="*/ 7 h 8"/>
                <a:gd name="T78" fmla="*/ 2 w 14"/>
                <a:gd name="T79" fmla="*/ 8 h 8"/>
                <a:gd name="T80" fmla="*/ 3 w 14"/>
                <a:gd name="T81" fmla="*/ 8 h 8"/>
                <a:gd name="T82" fmla="*/ 4 w 14"/>
                <a:gd name="T83" fmla="*/ 7 h 8"/>
                <a:gd name="T84" fmla="*/ 5 w 14"/>
                <a:gd name="T85" fmla="*/ 7 h 8"/>
                <a:gd name="T86" fmla="*/ 6 w 14"/>
                <a:gd name="T87" fmla="*/ 7 h 8"/>
                <a:gd name="T88" fmla="*/ 7 w 14"/>
                <a:gd name="T89" fmla="*/ 7 h 8"/>
                <a:gd name="T90" fmla="*/ 8 w 14"/>
                <a:gd name="T91" fmla="*/ 6 h 8"/>
                <a:gd name="T92" fmla="*/ 8 w 14"/>
                <a:gd name="T93" fmla="*/ 7 h 8"/>
                <a:gd name="T94" fmla="*/ 8 w 14"/>
                <a:gd name="T95" fmla="*/ 7 h 8"/>
                <a:gd name="T96" fmla="*/ 9 w 14"/>
                <a:gd name="T97" fmla="*/ 7 h 8"/>
                <a:gd name="T98" fmla="*/ 11 w 14"/>
                <a:gd name="T99" fmla="*/ 7 h 8"/>
                <a:gd name="T100" fmla="*/ 11 w 14"/>
                <a:gd name="T101" fmla="*/ 7 h 8"/>
                <a:gd name="T102" fmla="*/ 11 w 14"/>
                <a:gd name="T103" fmla="*/ 6 h 8"/>
                <a:gd name="T104" fmla="*/ 12 w 14"/>
                <a:gd name="T105" fmla="*/ 6 h 8"/>
                <a:gd name="T106" fmla="*/ 13 w 14"/>
                <a:gd name="T10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" h="8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  <a:moveTo>
                    <a:pt x="13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0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4" name="Freeform 34"/>
            <p:cNvSpPr>
              <a:spLocks/>
            </p:cNvSpPr>
            <p:nvPr/>
          </p:nvSpPr>
          <p:spPr bwMode="auto">
            <a:xfrm>
              <a:off x="9650413" y="4257676"/>
              <a:ext cx="6350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  <a:gd name="T4" fmla="*/ 1 w 1"/>
                <a:gd name="T5" fmla="*/ 1 w 1"/>
                <a:gd name="T6" fmla="*/ 1 w 1"/>
                <a:gd name="T7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5" name="Freeform 35"/>
            <p:cNvSpPr>
              <a:spLocks/>
            </p:cNvSpPr>
            <p:nvPr/>
          </p:nvSpPr>
          <p:spPr bwMode="auto">
            <a:xfrm>
              <a:off x="9671050" y="4257676"/>
              <a:ext cx="7937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0 w 1"/>
                <a:gd name="T4" fmla="*/ 0 w 1"/>
                <a:gd name="T5" fmla="*/ 0 w 1"/>
                <a:gd name="T6" fmla="*/ 0 w 1"/>
                <a:gd name="T7" fmla="*/ 0 w 1"/>
                <a:gd name="T8" fmla="*/ 1 w 1"/>
                <a:gd name="T9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6" name="Freeform 36"/>
            <p:cNvSpPr>
              <a:spLocks noEditPoints="1"/>
            </p:cNvSpPr>
            <p:nvPr/>
          </p:nvSpPr>
          <p:spPr bwMode="auto">
            <a:xfrm>
              <a:off x="9685338" y="4249738"/>
              <a:ext cx="0" cy="7938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  <a:gd name="T4" fmla="*/ 1 h 1"/>
                <a:gd name="T5" fmla="*/ 0 h 1"/>
                <a:gd name="T6" fmla="*/ 0 h 1"/>
                <a:gd name="T7" fmla="*/ 0 h 1"/>
                <a:gd name="T8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7" name="Freeform 37"/>
            <p:cNvSpPr>
              <a:spLocks noEditPoints="1"/>
            </p:cNvSpPr>
            <p:nvPr/>
          </p:nvSpPr>
          <p:spPr bwMode="auto">
            <a:xfrm>
              <a:off x="9685338" y="4249738"/>
              <a:ext cx="7937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0 w 1"/>
                <a:gd name="T4" fmla="*/ 0 w 1"/>
                <a:gd name="T5" fmla="*/ 0 w 1"/>
                <a:gd name="T6" fmla="*/ 1 w 1"/>
                <a:gd name="T7" fmla="*/ 1 w 1"/>
                <a:gd name="T8" fmla="*/ 1 w 1"/>
                <a:gd name="T9" fmla="*/ 1 w 1"/>
                <a:gd name="T10" fmla="*/ 1 w 1"/>
                <a:gd name="T11" fmla="*/ 1 w 1"/>
                <a:gd name="T12" fmla="*/ 1 w 1"/>
                <a:gd name="T13" fmla="*/ 1 w 1"/>
                <a:gd name="T1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8" name="Freeform 38"/>
            <p:cNvSpPr>
              <a:spLocks noEditPoints="1"/>
            </p:cNvSpPr>
            <p:nvPr/>
          </p:nvSpPr>
          <p:spPr bwMode="auto">
            <a:xfrm>
              <a:off x="9699625" y="42354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9" name="Freeform 39"/>
            <p:cNvSpPr>
              <a:spLocks/>
            </p:cNvSpPr>
            <p:nvPr/>
          </p:nvSpPr>
          <p:spPr bwMode="auto">
            <a:xfrm>
              <a:off x="9693275" y="4243388"/>
              <a:ext cx="22225" cy="14288"/>
            </a:xfrm>
            <a:custGeom>
              <a:avLst/>
              <a:gdLst>
                <a:gd name="T0" fmla="*/ 3 w 3"/>
                <a:gd name="T1" fmla="*/ 2 h 2"/>
                <a:gd name="T2" fmla="*/ 3 w 3"/>
                <a:gd name="T3" fmla="*/ 2 h 2"/>
                <a:gd name="T4" fmla="*/ 2 w 3"/>
                <a:gd name="T5" fmla="*/ 2 h 2"/>
                <a:gd name="T6" fmla="*/ 2 w 3"/>
                <a:gd name="T7" fmla="*/ 2 h 2"/>
                <a:gd name="T8" fmla="*/ 2 w 3"/>
                <a:gd name="T9" fmla="*/ 2 h 2"/>
                <a:gd name="T10" fmla="*/ 2 w 3"/>
                <a:gd name="T11" fmla="*/ 2 h 2"/>
                <a:gd name="T12" fmla="*/ 2 w 3"/>
                <a:gd name="T13" fmla="*/ 2 h 2"/>
                <a:gd name="T14" fmla="*/ 1 w 3"/>
                <a:gd name="T15" fmla="*/ 2 h 2"/>
                <a:gd name="T16" fmla="*/ 1 w 3"/>
                <a:gd name="T17" fmla="*/ 2 h 2"/>
                <a:gd name="T18" fmla="*/ 1 w 3"/>
                <a:gd name="T19" fmla="*/ 2 h 2"/>
                <a:gd name="T20" fmla="*/ 1 w 3"/>
                <a:gd name="T21" fmla="*/ 2 h 2"/>
                <a:gd name="T22" fmla="*/ 1 w 3"/>
                <a:gd name="T23" fmla="*/ 2 h 2"/>
                <a:gd name="T24" fmla="*/ 1 w 3"/>
                <a:gd name="T25" fmla="*/ 2 h 2"/>
                <a:gd name="T26" fmla="*/ 1 w 3"/>
                <a:gd name="T27" fmla="*/ 2 h 2"/>
                <a:gd name="T28" fmla="*/ 1 w 3"/>
                <a:gd name="T29" fmla="*/ 2 h 2"/>
                <a:gd name="T30" fmla="*/ 0 w 3"/>
                <a:gd name="T31" fmla="*/ 2 h 2"/>
                <a:gd name="T32" fmla="*/ 0 w 3"/>
                <a:gd name="T33" fmla="*/ 2 h 2"/>
                <a:gd name="T34" fmla="*/ 0 w 3"/>
                <a:gd name="T35" fmla="*/ 2 h 2"/>
                <a:gd name="T36" fmla="*/ 0 w 3"/>
                <a:gd name="T37" fmla="*/ 2 h 2"/>
                <a:gd name="T38" fmla="*/ 0 w 3"/>
                <a:gd name="T39" fmla="*/ 1 h 2"/>
                <a:gd name="T40" fmla="*/ 0 w 3"/>
                <a:gd name="T41" fmla="*/ 1 h 2"/>
                <a:gd name="T42" fmla="*/ 0 w 3"/>
                <a:gd name="T43" fmla="*/ 1 h 2"/>
                <a:gd name="T44" fmla="*/ 1 w 3"/>
                <a:gd name="T45" fmla="*/ 1 h 2"/>
                <a:gd name="T46" fmla="*/ 1 w 3"/>
                <a:gd name="T47" fmla="*/ 1 h 2"/>
                <a:gd name="T48" fmla="*/ 1 w 3"/>
                <a:gd name="T49" fmla="*/ 1 h 2"/>
                <a:gd name="T50" fmla="*/ 1 w 3"/>
                <a:gd name="T51" fmla="*/ 1 h 2"/>
                <a:gd name="T52" fmla="*/ 1 w 3"/>
                <a:gd name="T53" fmla="*/ 1 h 2"/>
                <a:gd name="T54" fmla="*/ 1 w 3"/>
                <a:gd name="T55" fmla="*/ 1 h 2"/>
                <a:gd name="T56" fmla="*/ 2 w 3"/>
                <a:gd name="T57" fmla="*/ 1 h 2"/>
                <a:gd name="T58" fmla="*/ 2 w 3"/>
                <a:gd name="T59" fmla="*/ 0 h 2"/>
                <a:gd name="T60" fmla="*/ 2 w 3"/>
                <a:gd name="T61" fmla="*/ 0 h 2"/>
                <a:gd name="T62" fmla="*/ 3 w 3"/>
                <a:gd name="T63" fmla="*/ 0 h 2"/>
                <a:gd name="T64" fmla="*/ 3 w 3"/>
                <a:gd name="T65" fmla="*/ 1 h 2"/>
                <a:gd name="T66" fmla="*/ 3 w 3"/>
                <a:gd name="T67" fmla="*/ 1 h 2"/>
                <a:gd name="T68" fmla="*/ 3 w 3"/>
                <a:gd name="T69" fmla="*/ 1 h 2"/>
                <a:gd name="T70" fmla="*/ 3 w 3"/>
                <a:gd name="T71" fmla="*/ 1 h 2"/>
                <a:gd name="T72" fmla="*/ 3 w 3"/>
                <a:gd name="T73" fmla="*/ 1 h 2"/>
                <a:gd name="T74" fmla="*/ 3 w 3"/>
                <a:gd name="T75" fmla="*/ 1 h 2"/>
                <a:gd name="T76" fmla="*/ 3 w 3"/>
                <a:gd name="T77" fmla="*/ 1 h 2"/>
                <a:gd name="T78" fmla="*/ 3 w 3"/>
                <a:gd name="T79" fmla="*/ 2 h 2"/>
                <a:gd name="T80" fmla="*/ 3 w 3"/>
                <a:gd name="T81" fmla="*/ 2 h 2"/>
                <a:gd name="T82" fmla="*/ 3 w 3"/>
                <a:gd name="T83" fmla="*/ 2 h 2"/>
                <a:gd name="T84" fmla="*/ 3 w 3"/>
                <a:gd name="T8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0" name="Freeform 40"/>
            <p:cNvSpPr>
              <a:spLocks/>
            </p:cNvSpPr>
            <p:nvPr/>
          </p:nvSpPr>
          <p:spPr bwMode="auto">
            <a:xfrm>
              <a:off x="9715500" y="4249738"/>
              <a:ext cx="6350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  <a:gd name="T4" fmla="*/ 1 w 1"/>
                <a:gd name="T5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1" name="Freeform 41"/>
            <p:cNvSpPr>
              <a:spLocks/>
            </p:cNvSpPr>
            <p:nvPr/>
          </p:nvSpPr>
          <p:spPr bwMode="auto">
            <a:xfrm>
              <a:off x="9699625" y="4200526"/>
              <a:ext cx="7937" cy="635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  <a:gd name="T14" fmla="*/ 0 w 1"/>
                <a:gd name="T15" fmla="*/ 1 h 1"/>
                <a:gd name="T16" fmla="*/ 0 w 1"/>
                <a:gd name="T17" fmla="*/ 1 h 1"/>
                <a:gd name="T18" fmla="*/ 0 w 1"/>
                <a:gd name="T19" fmla="*/ 1 h 1"/>
                <a:gd name="T20" fmla="*/ 0 w 1"/>
                <a:gd name="T21" fmla="*/ 1 h 1"/>
                <a:gd name="T22" fmla="*/ 0 w 1"/>
                <a:gd name="T23" fmla="*/ 1 h 1"/>
                <a:gd name="T24" fmla="*/ 0 w 1"/>
                <a:gd name="T25" fmla="*/ 1 h 1"/>
                <a:gd name="T26" fmla="*/ 0 w 1"/>
                <a:gd name="T27" fmla="*/ 1 h 1"/>
                <a:gd name="T28" fmla="*/ 0 w 1"/>
                <a:gd name="T29" fmla="*/ 1 h 1"/>
                <a:gd name="T30" fmla="*/ 0 w 1"/>
                <a:gd name="T31" fmla="*/ 1 h 1"/>
                <a:gd name="T32" fmla="*/ 0 w 1"/>
                <a:gd name="T33" fmla="*/ 0 h 1"/>
                <a:gd name="T34" fmla="*/ 0 w 1"/>
                <a:gd name="T35" fmla="*/ 0 h 1"/>
                <a:gd name="T36" fmla="*/ 0 w 1"/>
                <a:gd name="T37" fmla="*/ 0 h 1"/>
                <a:gd name="T38" fmla="*/ 0 w 1"/>
                <a:gd name="T39" fmla="*/ 0 h 1"/>
                <a:gd name="T40" fmla="*/ 0 w 1"/>
                <a:gd name="T41" fmla="*/ 0 h 1"/>
                <a:gd name="T42" fmla="*/ 0 w 1"/>
                <a:gd name="T43" fmla="*/ 0 h 1"/>
                <a:gd name="T44" fmla="*/ 0 w 1"/>
                <a:gd name="T45" fmla="*/ 0 h 1"/>
                <a:gd name="T46" fmla="*/ 0 w 1"/>
                <a:gd name="T47" fmla="*/ 0 h 1"/>
                <a:gd name="T48" fmla="*/ 0 w 1"/>
                <a:gd name="T49" fmla="*/ 0 h 1"/>
                <a:gd name="T50" fmla="*/ 1 w 1"/>
                <a:gd name="T51" fmla="*/ 0 h 1"/>
                <a:gd name="T52" fmla="*/ 1 w 1"/>
                <a:gd name="T53" fmla="*/ 0 h 1"/>
                <a:gd name="T54" fmla="*/ 1 w 1"/>
                <a:gd name="T55" fmla="*/ 0 h 1"/>
                <a:gd name="T56" fmla="*/ 1 w 1"/>
                <a:gd name="T5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4" name="Freeform 42"/>
            <p:cNvSpPr>
              <a:spLocks noEditPoints="1"/>
            </p:cNvSpPr>
            <p:nvPr/>
          </p:nvSpPr>
          <p:spPr bwMode="auto">
            <a:xfrm>
              <a:off x="9650413" y="4164013"/>
              <a:ext cx="49212" cy="14288"/>
            </a:xfrm>
            <a:custGeom>
              <a:avLst/>
              <a:gdLst>
                <a:gd name="T0" fmla="*/ 4 w 7"/>
                <a:gd name="T1" fmla="*/ 1 h 2"/>
                <a:gd name="T2" fmla="*/ 3 w 7"/>
                <a:gd name="T3" fmla="*/ 2 h 2"/>
                <a:gd name="T4" fmla="*/ 2 w 7"/>
                <a:gd name="T5" fmla="*/ 2 h 2"/>
                <a:gd name="T6" fmla="*/ 2 w 7"/>
                <a:gd name="T7" fmla="*/ 2 h 2"/>
                <a:gd name="T8" fmla="*/ 3 w 7"/>
                <a:gd name="T9" fmla="*/ 2 h 2"/>
                <a:gd name="T10" fmla="*/ 3 w 7"/>
                <a:gd name="T11" fmla="*/ 2 h 2"/>
                <a:gd name="T12" fmla="*/ 3 w 7"/>
                <a:gd name="T13" fmla="*/ 2 h 2"/>
                <a:gd name="T14" fmla="*/ 3 w 7"/>
                <a:gd name="T15" fmla="*/ 2 h 2"/>
                <a:gd name="T16" fmla="*/ 7 w 7"/>
                <a:gd name="T17" fmla="*/ 0 h 2"/>
                <a:gd name="T18" fmla="*/ 7 w 7"/>
                <a:gd name="T19" fmla="*/ 0 h 2"/>
                <a:gd name="T20" fmla="*/ 6 w 7"/>
                <a:gd name="T21" fmla="*/ 0 h 2"/>
                <a:gd name="T22" fmla="*/ 6 w 7"/>
                <a:gd name="T23" fmla="*/ 0 h 2"/>
                <a:gd name="T24" fmla="*/ 6 w 7"/>
                <a:gd name="T25" fmla="*/ 0 h 2"/>
                <a:gd name="T26" fmla="*/ 5 w 7"/>
                <a:gd name="T27" fmla="*/ 0 h 2"/>
                <a:gd name="T28" fmla="*/ 5 w 7"/>
                <a:gd name="T29" fmla="*/ 0 h 2"/>
                <a:gd name="T30" fmla="*/ 5 w 7"/>
                <a:gd name="T31" fmla="*/ 0 h 2"/>
                <a:gd name="T32" fmla="*/ 5 w 7"/>
                <a:gd name="T33" fmla="*/ 0 h 2"/>
                <a:gd name="T34" fmla="*/ 5 w 7"/>
                <a:gd name="T35" fmla="*/ 0 h 2"/>
                <a:gd name="T36" fmla="*/ 4 w 7"/>
                <a:gd name="T37" fmla="*/ 0 h 2"/>
                <a:gd name="T38" fmla="*/ 4 w 7"/>
                <a:gd name="T39" fmla="*/ 0 h 2"/>
                <a:gd name="T40" fmla="*/ 3 w 7"/>
                <a:gd name="T41" fmla="*/ 0 h 2"/>
                <a:gd name="T42" fmla="*/ 3 w 7"/>
                <a:gd name="T43" fmla="*/ 1 h 2"/>
                <a:gd name="T44" fmla="*/ 3 w 7"/>
                <a:gd name="T45" fmla="*/ 1 h 2"/>
                <a:gd name="T46" fmla="*/ 3 w 7"/>
                <a:gd name="T47" fmla="*/ 1 h 2"/>
                <a:gd name="T48" fmla="*/ 2 w 7"/>
                <a:gd name="T49" fmla="*/ 1 h 2"/>
                <a:gd name="T50" fmla="*/ 2 w 7"/>
                <a:gd name="T51" fmla="*/ 1 h 2"/>
                <a:gd name="T52" fmla="*/ 2 w 7"/>
                <a:gd name="T53" fmla="*/ 1 h 2"/>
                <a:gd name="T54" fmla="*/ 2 w 7"/>
                <a:gd name="T55" fmla="*/ 1 h 2"/>
                <a:gd name="T56" fmla="*/ 1 w 7"/>
                <a:gd name="T57" fmla="*/ 1 h 2"/>
                <a:gd name="T58" fmla="*/ 1 w 7"/>
                <a:gd name="T59" fmla="*/ 1 h 2"/>
                <a:gd name="T60" fmla="*/ 1 w 7"/>
                <a:gd name="T61" fmla="*/ 1 h 2"/>
                <a:gd name="T62" fmla="*/ 1 w 7"/>
                <a:gd name="T63" fmla="*/ 1 h 2"/>
                <a:gd name="T64" fmla="*/ 1 w 7"/>
                <a:gd name="T65" fmla="*/ 1 h 2"/>
                <a:gd name="T66" fmla="*/ 1 w 7"/>
                <a:gd name="T67" fmla="*/ 1 h 2"/>
                <a:gd name="T68" fmla="*/ 2 w 7"/>
                <a:gd name="T69" fmla="*/ 1 h 2"/>
                <a:gd name="T70" fmla="*/ 2 w 7"/>
                <a:gd name="T71" fmla="*/ 2 h 2"/>
                <a:gd name="T72" fmla="*/ 2 w 7"/>
                <a:gd name="T73" fmla="*/ 1 h 2"/>
                <a:gd name="T74" fmla="*/ 3 w 7"/>
                <a:gd name="T75" fmla="*/ 1 h 2"/>
                <a:gd name="T76" fmla="*/ 3 w 7"/>
                <a:gd name="T77" fmla="*/ 1 h 2"/>
                <a:gd name="T78" fmla="*/ 4 w 7"/>
                <a:gd name="T79" fmla="*/ 1 h 2"/>
                <a:gd name="T80" fmla="*/ 4 w 7"/>
                <a:gd name="T81" fmla="*/ 1 h 2"/>
                <a:gd name="T82" fmla="*/ 4 w 7"/>
                <a:gd name="T83" fmla="*/ 1 h 2"/>
                <a:gd name="T84" fmla="*/ 4 w 7"/>
                <a:gd name="T85" fmla="*/ 1 h 2"/>
                <a:gd name="T86" fmla="*/ 4 w 7"/>
                <a:gd name="T87" fmla="*/ 1 h 2"/>
                <a:gd name="T88" fmla="*/ 4 w 7"/>
                <a:gd name="T89" fmla="*/ 1 h 2"/>
                <a:gd name="T90" fmla="*/ 4 w 7"/>
                <a:gd name="T91" fmla="*/ 1 h 2"/>
                <a:gd name="T92" fmla="*/ 4 w 7"/>
                <a:gd name="T93" fmla="*/ 1 h 2"/>
                <a:gd name="T94" fmla="*/ 5 w 7"/>
                <a:gd name="T95" fmla="*/ 1 h 2"/>
                <a:gd name="T96" fmla="*/ 6 w 7"/>
                <a:gd name="T97" fmla="*/ 1 h 2"/>
                <a:gd name="T98" fmla="*/ 6 w 7"/>
                <a:gd name="T99" fmla="*/ 1 h 2"/>
                <a:gd name="T100" fmla="*/ 6 w 7"/>
                <a:gd name="T101" fmla="*/ 0 h 2"/>
                <a:gd name="T102" fmla="*/ 6 w 7"/>
                <a:gd name="T103" fmla="*/ 0 h 2"/>
                <a:gd name="T104" fmla="*/ 7 w 7"/>
                <a:gd name="T10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" h="2">
                  <a:moveTo>
                    <a:pt x="3" y="2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5" name="Freeform 43"/>
            <p:cNvSpPr>
              <a:spLocks noEditPoints="1"/>
            </p:cNvSpPr>
            <p:nvPr/>
          </p:nvSpPr>
          <p:spPr bwMode="auto">
            <a:xfrm>
              <a:off x="9699625" y="41719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7" name="Freeform 44"/>
            <p:cNvSpPr>
              <a:spLocks/>
            </p:cNvSpPr>
            <p:nvPr/>
          </p:nvSpPr>
          <p:spPr bwMode="auto">
            <a:xfrm>
              <a:off x="9664700" y="4171951"/>
              <a:ext cx="65087" cy="20638"/>
            </a:xfrm>
            <a:custGeom>
              <a:avLst/>
              <a:gdLst>
                <a:gd name="T0" fmla="*/ 8 w 9"/>
                <a:gd name="T1" fmla="*/ 2 h 3"/>
                <a:gd name="T2" fmla="*/ 8 w 9"/>
                <a:gd name="T3" fmla="*/ 2 h 3"/>
                <a:gd name="T4" fmla="*/ 7 w 9"/>
                <a:gd name="T5" fmla="*/ 2 h 3"/>
                <a:gd name="T6" fmla="*/ 7 w 9"/>
                <a:gd name="T7" fmla="*/ 2 h 3"/>
                <a:gd name="T8" fmla="*/ 7 w 9"/>
                <a:gd name="T9" fmla="*/ 2 h 3"/>
                <a:gd name="T10" fmla="*/ 7 w 9"/>
                <a:gd name="T11" fmla="*/ 2 h 3"/>
                <a:gd name="T12" fmla="*/ 6 w 9"/>
                <a:gd name="T13" fmla="*/ 2 h 3"/>
                <a:gd name="T14" fmla="*/ 6 w 9"/>
                <a:gd name="T15" fmla="*/ 2 h 3"/>
                <a:gd name="T16" fmla="*/ 5 w 9"/>
                <a:gd name="T17" fmla="*/ 2 h 3"/>
                <a:gd name="T18" fmla="*/ 5 w 9"/>
                <a:gd name="T19" fmla="*/ 2 h 3"/>
                <a:gd name="T20" fmla="*/ 5 w 9"/>
                <a:gd name="T21" fmla="*/ 2 h 3"/>
                <a:gd name="T22" fmla="*/ 4 w 9"/>
                <a:gd name="T23" fmla="*/ 2 h 3"/>
                <a:gd name="T24" fmla="*/ 3 w 9"/>
                <a:gd name="T25" fmla="*/ 3 h 3"/>
                <a:gd name="T26" fmla="*/ 3 w 9"/>
                <a:gd name="T27" fmla="*/ 3 h 3"/>
                <a:gd name="T28" fmla="*/ 2 w 9"/>
                <a:gd name="T29" fmla="*/ 3 h 3"/>
                <a:gd name="T30" fmla="*/ 2 w 9"/>
                <a:gd name="T31" fmla="*/ 3 h 3"/>
                <a:gd name="T32" fmla="*/ 1 w 9"/>
                <a:gd name="T33" fmla="*/ 3 h 3"/>
                <a:gd name="T34" fmla="*/ 3 w 9"/>
                <a:gd name="T35" fmla="*/ 2 h 3"/>
                <a:gd name="T36" fmla="*/ 3 w 9"/>
                <a:gd name="T37" fmla="*/ 2 h 3"/>
                <a:gd name="T38" fmla="*/ 3 w 9"/>
                <a:gd name="T39" fmla="*/ 2 h 3"/>
                <a:gd name="T40" fmla="*/ 3 w 9"/>
                <a:gd name="T41" fmla="*/ 2 h 3"/>
                <a:gd name="T42" fmla="*/ 2 w 9"/>
                <a:gd name="T43" fmla="*/ 2 h 3"/>
                <a:gd name="T44" fmla="*/ 2 w 9"/>
                <a:gd name="T45" fmla="*/ 2 h 3"/>
                <a:gd name="T46" fmla="*/ 2 w 9"/>
                <a:gd name="T47" fmla="*/ 2 h 3"/>
                <a:gd name="T48" fmla="*/ 1 w 9"/>
                <a:gd name="T49" fmla="*/ 2 h 3"/>
                <a:gd name="T50" fmla="*/ 1 w 9"/>
                <a:gd name="T51" fmla="*/ 2 h 3"/>
                <a:gd name="T52" fmla="*/ 1 w 9"/>
                <a:gd name="T53" fmla="*/ 2 h 3"/>
                <a:gd name="T54" fmla="*/ 1 w 9"/>
                <a:gd name="T55" fmla="*/ 2 h 3"/>
                <a:gd name="T56" fmla="*/ 1 w 9"/>
                <a:gd name="T57" fmla="*/ 2 h 3"/>
                <a:gd name="T58" fmla="*/ 1 w 9"/>
                <a:gd name="T59" fmla="*/ 2 h 3"/>
                <a:gd name="T60" fmla="*/ 1 w 9"/>
                <a:gd name="T61" fmla="*/ 1 h 3"/>
                <a:gd name="T62" fmla="*/ 1 w 9"/>
                <a:gd name="T63" fmla="*/ 1 h 3"/>
                <a:gd name="T64" fmla="*/ 1 w 9"/>
                <a:gd name="T65" fmla="*/ 1 h 3"/>
                <a:gd name="T66" fmla="*/ 1 w 9"/>
                <a:gd name="T67" fmla="*/ 1 h 3"/>
                <a:gd name="T68" fmla="*/ 2 w 9"/>
                <a:gd name="T69" fmla="*/ 1 h 3"/>
                <a:gd name="T70" fmla="*/ 3 w 9"/>
                <a:gd name="T71" fmla="*/ 0 h 3"/>
                <a:gd name="T72" fmla="*/ 3 w 9"/>
                <a:gd name="T73" fmla="*/ 0 h 3"/>
                <a:gd name="T74" fmla="*/ 4 w 9"/>
                <a:gd name="T75" fmla="*/ 0 h 3"/>
                <a:gd name="T76" fmla="*/ 4 w 9"/>
                <a:gd name="T77" fmla="*/ 0 h 3"/>
                <a:gd name="T78" fmla="*/ 4 w 9"/>
                <a:gd name="T79" fmla="*/ 0 h 3"/>
                <a:gd name="T80" fmla="*/ 4 w 9"/>
                <a:gd name="T81" fmla="*/ 0 h 3"/>
                <a:gd name="T82" fmla="*/ 5 w 9"/>
                <a:gd name="T83" fmla="*/ 0 h 3"/>
                <a:gd name="T84" fmla="*/ 5 w 9"/>
                <a:gd name="T85" fmla="*/ 1 h 3"/>
                <a:gd name="T86" fmla="*/ 5 w 9"/>
                <a:gd name="T87" fmla="*/ 1 h 3"/>
                <a:gd name="T88" fmla="*/ 5 w 9"/>
                <a:gd name="T89" fmla="*/ 1 h 3"/>
                <a:gd name="T90" fmla="*/ 6 w 9"/>
                <a:gd name="T91" fmla="*/ 2 h 3"/>
                <a:gd name="T92" fmla="*/ 6 w 9"/>
                <a:gd name="T93" fmla="*/ 1 h 3"/>
                <a:gd name="T94" fmla="*/ 6 w 9"/>
                <a:gd name="T95" fmla="*/ 1 h 3"/>
                <a:gd name="T96" fmla="*/ 7 w 9"/>
                <a:gd name="T97" fmla="*/ 1 h 3"/>
                <a:gd name="T98" fmla="*/ 7 w 9"/>
                <a:gd name="T99" fmla="*/ 0 h 3"/>
                <a:gd name="T100" fmla="*/ 7 w 9"/>
                <a:gd name="T101" fmla="*/ 0 h 3"/>
                <a:gd name="T102" fmla="*/ 8 w 9"/>
                <a:gd name="T103" fmla="*/ 0 h 3"/>
                <a:gd name="T104" fmla="*/ 8 w 9"/>
                <a:gd name="T105" fmla="*/ 0 h 3"/>
                <a:gd name="T106" fmla="*/ 8 w 9"/>
                <a:gd name="T107" fmla="*/ 0 h 3"/>
                <a:gd name="T108" fmla="*/ 8 w 9"/>
                <a:gd name="T109" fmla="*/ 0 h 3"/>
                <a:gd name="T110" fmla="*/ 8 w 9"/>
                <a:gd name="T111" fmla="*/ 1 h 3"/>
                <a:gd name="T112" fmla="*/ 8 w 9"/>
                <a:gd name="T113" fmla="*/ 1 h 3"/>
                <a:gd name="T114" fmla="*/ 8 w 9"/>
                <a:gd name="T115" fmla="*/ 1 h 3"/>
                <a:gd name="T116" fmla="*/ 9 w 9"/>
                <a:gd name="T117" fmla="*/ 1 h 3"/>
                <a:gd name="T118" fmla="*/ 9 w 9"/>
                <a:gd name="T11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" h="3">
                  <a:moveTo>
                    <a:pt x="9" y="1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8" name="Freeform 45"/>
            <p:cNvSpPr>
              <a:spLocks/>
            </p:cNvSpPr>
            <p:nvPr/>
          </p:nvSpPr>
          <p:spPr bwMode="auto">
            <a:xfrm>
              <a:off x="9721850" y="4186238"/>
              <a:ext cx="7937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1 w 1"/>
                <a:gd name="T4" fmla="*/ 1 w 1"/>
                <a:gd name="T5" fmla="*/ 0 w 1"/>
                <a:gd name="T6" fmla="*/ 0 w 1"/>
                <a:gd name="T7" fmla="*/ 1 w 1"/>
                <a:gd name="T8" fmla="*/ 1 w 1"/>
                <a:gd name="T9" fmla="*/ 1 w 1"/>
                <a:gd name="T10" fmla="*/ 1 w 1"/>
                <a:gd name="T11" fmla="*/ 1 w 1"/>
                <a:gd name="T12" fmla="*/ 1 w 1"/>
                <a:gd name="T13" fmla="*/ 1 w 1"/>
                <a:gd name="T14" fmla="*/ 1 w 1"/>
                <a:gd name="T15" fmla="*/ 1 w 1"/>
                <a:gd name="T1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1" name="Freeform 46"/>
            <p:cNvSpPr>
              <a:spLocks noEditPoints="1"/>
            </p:cNvSpPr>
            <p:nvPr/>
          </p:nvSpPr>
          <p:spPr bwMode="auto">
            <a:xfrm>
              <a:off x="9707563" y="4157663"/>
              <a:ext cx="7937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  <a:gd name="T4" fmla="*/ 1 w 1"/>
                <a:gd name="T5" fmla="*/ 1 w 1"/>
                <a:gd name="T6" fmla="*/ 1 w 1"/>
                <a:gd name="T7" fmla="*/ 1 w 1"/>
                <a:gd name="T8" fmla="*/ 1 w 1"/>
                <a:gd name="T9" fmla="*/ 1 w 1"/>
                <a:gd name="T10" fmla="*/ 1 w 1"/>
                <a:gd name="T11" fmla="*/ 1 w 1"/>
                <a:gd name="T12" fmla="*/ 1 w 1"/>
                <a:gd name="T13" fmla="*/ 1 w 1"/>
                <a:gd name="T14" fmla="*/ 1 w 1"/>
                <a:gd name="T15" fmla="*/ 1 w 1"/>
                <a:gd name="T16" fmla="*/ 0 w 1"/>
                <a:gd name="T17" fmla="*/ 0 w 1"/>
                <a:gd name="T18" fmla="*/ 0 w 1"/>
                <a:gd name="T19" fmla="*/ 0 w 1"/>
                <a:gd name="T20" fmla="*/ 1 w 1"/>
                <a:gd name="T2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2" name="Freeform 47"/>
            <p:cNvSpPr>
              <a:spLocks/>
            </p:cNvSpPr>
            <p:nvPr/>
          </p:nvSpPr>
          <p:spPr bwMode="auto">
            <a:xfrm>
              <a:off x="9721850" y="4149726"/>
              <a:ext cx="14287" cy="7938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2 w 2"/>
                <a:gd name="T7" fmla="*/ 1 h 1"/>
                <a:gd name="T8" fmla="*/ 1 w 2"/>
                <a:gd name="T9" fmla="*/ 1 h 1"/>
                <a:gd name="T10" fmla="*/ 1 w 2"/>
                <a:gd name="T11" fmla="*/ 1 h 1"/>
                <a:gd name="T12" fmla="*/ 1 w 2"/>
                <a:gd name="T13" fmla="*/ 1 h 1"/>
                <a:gd name="T14" fmla="*/ 1 w 2"/>
                <a:gd name="T15" fmla="*/ 1 h 1"/>
                <a:gd name="T16" fmla="*/ 1 w 2"/>
                <a:gd name="T17" fmla="*/ 1 h 1"/>
                <a:gd name="T18" fmla="*/ 0 w 2"/>
                <a:gd name="T19" fmla="*/ 1 h 1"/>
                <a:gd name="T20" fmla="*/ 0 w 2"/>
                <a:gd name="T21" fmla="*/ 1 h 1"/>
                <a:gd name="T22" fmla="*/ 0 w 2"/>
                <a:gd name="T23" fmla="*/ 1 h 1"/>
                <a:gd name="T24" fmla="*/ 0 w 2"/>
                <a:gd name="T25" fmla="*/ 1 h 1"/>
                <a:gd name="T26" fmla="*/ 0 w 2"/>
                <a:gd name="T27" fmla="*/ 1 h 1"/>
                <a:gd name="T28" fmla="*/ 0 w 2"/>
                <a:gd name="T29" fmla="*/ 1 h 1"/>
                <a:gd name="T30" fmla="*/ 0 w 2"/>
                <a:gd name="T31" fmla="*/ 1 h 1"/>
                <a:gd name="T32" fmla="*/ 0 w 2"/>
                <a:gd name="T33" fmla="*/ 1 h 1"/>
                <a:gd name="T34" fmla="*/ 0 w 2"/>
                <a:gd name="T35" fmla="*/ 1 h 1"/>
                <a:gd name="T36" fmla="*/ 0 w 2"/>
                <a:gd name="T37" fmla="*/ 1 h 1"/>
                <a:gd name="T38" fmla="*/ 0 w 2"/>
                <a:gd name="T39" fmla="*/ 1 h 1"/>
                <a:gd name="T40" fmla="*/ 1 w 2"/>
                <a:gd name="T41" fmla="*/ 1 h 1"/>
                <a:gd name="T42" fmla="*/ 1 w 2"/>
                <a:gd name="T43" fmla="*/ 1 h 1"/>
                <a:gd name="T44" fmla="*/ 1 w 2"/>
                <a:gd name="T45" fmla="*/ 1 h 1"/>
                <a:gd name="T46" fmla="*/ 1 w 2"/>
                <a:gd name="T47" fmla="*/ 1 h 1"/>
                <a:gd name="T48" fmla="*/ 1 w 2"/>
                <a:gd name="T49" fmla="*/ 1 h 1"/>
                <a:gd name="T50" fmla="*/ 1 w 2"/>
                <a:gd name="T51" fmla="*/ 1 h 1"/>
                <a:gd name="T52" fmla="*/ 1 w 2"/>
                <a:gd name="T53" fmla="*/ 1 h 1"/>
                <a:gd name="T54" fmla="*/ 1 w 2"/>
                <a:gd name="T55" fmla="*/ 1 h 1"/>
                <a:gd name="T56" fmla="*/ 1 w 2"/>
                <a:gd name="T57" fmla="*/ 0 h 1"/>
                <a:gd name="T58" fmla="*/ 2 w 2"/>
                <a:gd name="T59" fmla="*/ 0 h 1"/>
                <a:gd name="T60" fmla="*/ 2 w 2"/>
                <a:gd name="T6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3" name="Freeform 48"/>
            <p:cNvSpPr>
              <a:spLocks noEditPoints="1"/>
            </p:cNvSpPr>
            <p:nvPr/>
          </p:nvSpPr>
          <p:spPr bwMode="auto">
            <a:xfrm>
              <a:off x="9715500" y="4157663"/>
              <a:ext cx="14287" cy="6350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2 w 2"/>
                <a:gd name="T5" fmla="*/ 0 h 1"/>
                <a:gd name="T6" fmla="*/ 2 w 2"/>
                <a:gd name="T7" fmla="*/ 0 h 1"/>
                <a:gd name="T8" fmla="*/ 2 w 2"/>
                <a:gd name="T9" fmla="*/ 0 h 1"/>
                <a:gd name="T10" fmla="*/ 2 w 2"/>
                <a:gd name="T11" fmla="*/ 0 h 1"/>
                <a:gd name="T12" fmla="*/ 2 w 2"/>
                <a:gd name="T13" fmla="*/ 0 h 1"/>
                <a:gd name="T14" fmla="*/ 2 w 2"/>
                <a:gd name="T15" fmla="*/ 0 h 1"/>
                <a:gd name="T16" fmla="*/ 2 w 2"/>
                <a:gd name="T17" fmla="*/ 0 h 1"/>
                <a:gd name="T18" fmla="*/ 2 w 2"/>
                <a:gd name="T19" fmla="*/ 0 h 1"/>
                <a:gd name="T20" fmla="*/ 2 w 2"/>
                <a:gd name="T21" fmla="*/ 0 h 1"/>
                <a:gd name="T22" fmla="*/ 1 w 2"/>
                <a:gd name="T23" fmla="*/ 0 h 1"/>
                <a:gd name="T24" fmla="*/ 1 w 2"/>
                <a:gd name="T25" fmla="*/ 0 h 1"/>
                <a:gd name="T26" fmla="*/ 1 w 2"/>
                <a:gd name="T27" fmla="*/ 0 h 1"/>
                <a:gd name="T28" fmla="*/ 1 w 2"/>
                <a:gd name="T29" fmla="*/ 0 h 1"/>
                <a:gd name="T30" fmla="*/ 1 w 2"/>
                <a:gd name="T31" fmla="*/ 0 h 1"/>
                <a:gd name="T32" fmla="*/ 1 w 2"/>
                <a:gd name="T33" fmla="*/ 0 h 1"/>
                <a:gd name="T34" fmla="*/ 1 w 2"/>
                <a:gd name="T35" fmla="*/ 0 h 1"/>
                <a:gd name="T36" fmla="*/ 1 w 2"/>
                <a:gd name="T37" fmla="*/ 0 h 1"/>
                <a:gd name="T38" fmla="*/ 1 w 2"/>
                <a:gd name="T39" fmla="*/ 0 h 1"/>
                <a:gd name="T40" fmla="*/ 0 w 2"/>
                <a:gd name="T41" fmla="*/ 0 h 1"/>
                <a:gd name="T42" fmla="*/ 0 w 2"/>
                <a:gd name="T43" fmla="*/ 0 h 1"/>
                <a:gd name="T44" fmla="*/ 0 w 2"/>
                <a:gd name="T45" fmla="*/ 0 h 1"/>
                <a:gd name="T46" fmla="*/ 0 w 2"/>
                <a:gd name="T47" fmla="*/ 0 h 1"/>
                <a:gd name="T48" fmla="*/ 0 w 2"/>
                <a:gd name="T49" fmla="*/ 0 h 1"/>
                <a:gd name="T50" fmla="*/ 0 w 2"/>
                <a:gd name="T51" fmla="*/ 1 h 1"/>
                <a:gd name="T52" fmla="*/ 0 w 2"/>
                <a:gd name="T53" fmla="*/ 1 h 1"/>
                <a:gd name="T54" fmla="*/ 0 w 2"/>
                <a:gd name="T55" fmla="*/ 1 h 1"/>
                <a:gd name="T56" fmla="*/ 0 w 2"/>
                <a:gd name="T57" fmla="*/ 1 h 1"/>
                <a:gd name="T58" fmla="*/ 0 w 2"/>
                <a:gd name="T59" fmla="*/ 1 h 1"/>
                <a:gd name="T60" fmla="*/ 0 w 2"/>
                <a:gd name="T61" fmla="*/ 1 h 1"/>
                <a:gd name="T62" fmla="*/ 0 w 2"/>
                <a:gd name="T63" fmla="*/ 1 h 1"/>
                <a:gd name="T64" fmla="*/ 0 w 2"/>
                <a:gd name="T65" fmla="*/ 1 h 1"/>
                <a:gd name="T66" fmla="*/ 0 w 2"/>
                <a:gd name="T67" fmla="*/ 1 h 1"/>
                <a:gd name="T68" fmla="*/ 0 w 2"/>
                <a:gd name="T69" fmla="*/ 1 h 1"/>
                <a:gd name="T70" fmla="*/ 0 w 2"/>
                <a:gd name="T71" fmla="*/ 1 h 1"/>
                <a:gd name="T72" fmla="*/ 1 w 2"/>
                <a:gd name="T73" fmla="*/ 1 h 1"/>
                <a:gd name="T74" fmla="*/ 1 w 2"/>
                <a:gd name="T75" fmla="*/ 1 h 1"/>
                <a:gd name="T76" fmla="*/ 1 w 2"/>
                <a:gd name="T77" fmla="*/ 1 h 1"/>
                <a:gd name="T78" fmla="*/ 1 w 2"/>
                <a:gd name="T79" fmla="*/ 1 h 1"/>
                <a:gd name="T80" fmla="*/ 1 w 2"/>
                <a:gd name="T81" fmla="*/ 1 h 1"/>
                <a:gd name="T82" fmla="*/ 2 w 2"/>
                <a:gd name="T83" fmla="*/ 0 h 1"/>
                <a:gd name="T84" fmla="*/ 2 w 2"/>
                <a:gd name="T85" fmla="*/ 0 h 1"/>
                <a:gd name="T86" fmla="*/ 2 w 2"/>
                <a:gd name="T87" fmla="*/ 0 h 1"/>
                <a:gd name="T88" fmla="*/ 2 w 2"/>
                <a:gd name="T89" fmla="*/ 0 h 1"/>
                <a:gd name="T90" fmla="*/ 2 w 2"/>
                <a:gd name="T91" fmla="*/ 0 h 1"/>
                <a:gd name="T92" fmla="*/ 2 w 2"/>
                <a:gd name="T9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4" name="Freeform 49"/>
            <p:cNvSpPr>
              <a:spLocks noEditPoints="1"/>
            </p:cNvSpPr>
            <p:nvPr/>
          </p:nvSpPr>
          <p:spPr bwMode="auto">
            <a:xfrm>
              <a:off x="9744075" y="41640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5" name="Freeform 50"/>
            <p:cNvSpPr>
              <a:spLocks/>
            </p:cNvSpPr>
            <p:nvPr/>
          </p:nvSpPr>
          <p:spPr bwMode="auto">
            <a:xfrm>
              <a:off x="9707563" y="4200526"/>
              <a:ext cx="42862" cy="28575"/>
            </a:xfrm>
            <a:custGeom>
              <a:avLst/>
              <a:gdLst>
                <a:gd name="T0" fmla="*/ 5 w 6"/>
                <a:gd name="T1" fmla="*/ 0 h 4"/>
                <a:gd name="T2" fmla="*/ 5 w 6"/>
                <a:gd name="T3" fmla="*/ 1 h 4"/>
                <a:gd name="T4" fmla="*/ 5 w 6"/>
                <a:gd name="T5" fmla="*/ 1 h 4"/>
                <a:gd name="T6" fmla="*/ 4 w 6"/>
                <a:gd name="T7" fmla="*/ 1 h 4"/>
                <a:gd name="T8" fmla="*/ 4 w 6"/>
                <a:gd name="T9" fmla="*/ 1 h 4"/>
                <a:gd name="T10" fmla="*/ 4 w 6"/>
                <a:gd name="T11" fmla="*/ 1 h 4"/>
                <a:gd name="T12" fmla="*/ 4 w 6"/>
                <a:gd name="T13" fmla="*/ 1 h 4"/>
                <a:gd name="T14" fmla="*/ 5 w 6"/>
                <a:gd name="T15" fmla="*/ 2 h 4"/>
                <a:gd name="T16" fmla="*/ 5 w 6"/>
                <a:gd name="T17" fmla="*/ 2 h 4"/>
                <a:gd name="T18" fmla="*/ 5 w 6"/>
                <a:gd name="T19" fmla="*/ 2 h 4"/>
                <a:gd name="T20" fmla="*/ 5 w 6"/>
                <a:gd name="T21" fmla="*/ 2 h 4"/>
                <a:gd name="T22" fmla="*/ 4 w 6"/>
                <a:gd name="T23" fmla="*/ 3 h 4"/>
                <a:gd name="T24" fmla="*/ 4 w 6"/>
                <a:gd name="T25" fmla="*/ 3 h 4"/>
                <a:gd name="T26" fmla="*/ 3 w 6"/>
                <a:gd name="T27" fmla="*/ 3 h 4"/>
                <a:gd name="T28" fmla="*/ 3 w 6"/>
                <a:gd name="T29" fmla="*/ 3 h 4"/>
                <a:gd name="T30" fmla="*/ 2 w 6"/>
                <a:gd name="T31" fmla="*/ 3 h 4"/>
                <a:gd name="T32" fmla="*/ 2 w 6"/>
                <a:gd name="T33" fmla="*/ 4 h 4"/>
                <a:gd name="T34" fmla="*/ 2 w 6"/>
                <a:gd name="T35" fmla="*/ 4 h 4"/>
                <a:gd name="T36" fmla="*/ 2 w 6"/>
                <a:gd name="T37" fmla="*/ 4 h 4"/>
                <a:gd name="T38" fmla="*/ 1 w 6"/>
                <a:gd name="T39" fmla="*/ 4 h 4"/>
                <a:gd name="T40" fmla="*/ 1 w 6"/>
                <a:gd name="T41" fmla="*/ 4 h 4"/>
                <a:gd name="T42" fmla="*/ 1 w 6"/>
                <a:gd name="T43" fmla="*/ 3 h 4"/>
                <a:gd name="T44" fmla="*/ 1 w 6"/>
                <a:gd name="T45" fmla="*/ 3 h 4"/>
                <a:gd name="T46" fmla="*/ 1 w 6"/>
                <a:gd name="T47" fmla="*/ 3 h 4"/>
                <a:gd name="T48" fmla="*/ 1 w 6"/>
                <a:gd name="T49" fmla="*/ 2 h 4"/>
                <a:gd name="T50" fmla="*/ 1 w 6"/>
                <a:gd name="T51" fmla="*/ 2 h 4"/>
                <a:gd name="T52" fmla="*/ 1 w 6"/>
                <a:gd name="T53" fmla="*/ 2 h 4"/>
                <a:gd name="T54" fmla="*/ 0 w 6"/>
                <a:gd name="T55" fmla="*/ 2 h 4"/>
                <a:gd name="T56" fmla="*/ 1 w 6"/>
                <a:gd name="T57" fmla="*/ 2 h 4"/>
                <a:gd name="T58" fmla="*/ 1 w 6"/>
                <a:gd name="T59" fmla="*/ 1 h 4"/>
                <a:gd name="T60" fmla="*/ 1 w 6"/>
                <a:gd name="T61" fmla="*/ 1 h 4"/>
                <a:gd name="T62" fmla="*/ 1 w 6"/>
                <a:gd name="T63" fmla="*/ 1 h 4"/>
                <a:gd name="T64" fmla="*/ 2 w 6"/>
                <a:gd name="T65" fmla="*/ 1 h 4"/>
                <a:gd name="T66" fmla="*/ 2 w 6"/>
                <a:gd name="T67" fmla="*/ 1 h 4"/>
                <a:gd name="T68" fmla="*/ 2 w 6"/>
                <a:gd name="T69" fmla="*/ 2 h 4"/>
                <a:gd name="T70" fmla="*/ 2 w 6"/>
                <a:gd name="T71" fmla="*/ 2 h 4"/>
                <a:gd name="T72" fmla="*/ 2 w 6"/>
                <a:gd name="T73" fmla="*/ 1 h 4"/>
                <a:gd name="T74" fmla="*/ 3 w 6"/>
                <a:gd name="T75" fmla="*/ 1 h 4"/>
                <a:gd name="T76" fmla="*/ 3 w 6"/>
                <a:gd name="T77" fmla="*/ 1 h 4"/>
                <a:gd name="T78" fmla="*/ 3 w 6"/>
                <a:gd name="T79" fmla="*/ 1 h 4"/>
                <a:gd name="T80" fmla="*/ 2 w 6"/>
                <a:gd name="T81" fmla="*/ 0 h 4"/>
                <a:gd name="T82" fmla="*/ 3 w 6"/>
                <a:gd name="T83" fmla="*/ 0 h 4"/>
                <a:gd name="T84" fmla="*/ 3 w 6"/>
                <a:gd name="T85" fmla="*/ 0 h 4"/>
                <a:gd name="T86" fmla="*/ 3 w 6"/>
                <a:gd name="T87" fmla="*/ 0 h 4"/>
                <a:gd name="T88" fmla="*/ 3 w 6"/>
                <a:gd name="T89" fmla="*/ 0 h 4"/>
                <a:gd name="T90" fmla="*/ 4 w 6"/>
                <a:gd name="T91" fmla="*/ 0 h 4"/>
                <a:gd name="T92" fmla="*/ 4 w 6"/>
                <a:gd name="T93" fmla="*/ 0 h 4"/>
                <a:gd name="T94" fmla="*/ 5 w 6"/>
                <a:gd name="T95" fmla="*/ 0 h 4"/>
                <a:gd name="T96" fmla="*/ 5 w 6"/>
                <a:gd name="T97" fmla="*/ 0 h 4"/>
                <a:gd name="T98" fmla="*/ 5 w 6"/>
                <a:gd name="T99" fmla="*/ 0 h 4"/>
                <a:gd name="T100" fmla="*/ 5 w 6"/>
                <a:gd name="T101" fmla="*/ 0 h 4"/>
                <a:gd name="T102" fmla="*/ 5 w 6"/>
                <a:gd name="T103" fmla="*/ 0 h 4"/>
                <a:gd name="T104" fmla="*/ 6 w 6"/>
                <a:gd name="T10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6" name="Freeform 51"/>
            <p:cNvSpPr>
              <a:spLocks/>
            </p:cNvSpPr>
            <p:nvPr/>
          </p:nvSpPr>
          <p:spPr bwMode="auto">
            <a:xfrm>
              <a:off x="9744075" y="4200526"/>
              <a:ext cx="6350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0 w 1"/>
                <a:gd name="T4" fmla="*/ 0 w 1"/>
                <a:gd name="T5" fmla="*/ 0 w 1"/>
                <a:gd name="T6" fmla="*/ 0 w 1"/>
                <a:gd name="T7" fmla="*/ 0 w 1"/>
                <a:gd name="T8" fmla="*/ 0 w 1"/>
                <a:gd name="T9" fmla="*/ 0 w 1"/>
                <a:gd name="T10" fmla="*/ 0 w 1"/>
                <a:gd name="T11" fmla="*/ 0 w 1"/>
                <a:gd name="T12" fmla="*/ 0 w 1"/>
                <a:gd name="T13" fmla="*/ 0 w 1"/>
                <a:gd name="T14" fmla="*/ 0 w 1"/>
                <a:gd name="T15" fmla="*/ 1 w 1"/>
                <a:gd name="T16" fmla="*/ 1 w 1"/>
                <a:gd name="T17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7" name="Freeform 52"/>
            <p:cNvSpPr>
              <a:spLocks/>
            </p:cNvSpPr>
            <p:nvPr/>
          </p:nvSpPr>
          <p:spPr bwMode="auto">
            <a:xfrm>
              <a:off x="9744075" y="42068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8" name="Freeform 53"/>
            <p:cNvSpPr>
              <a:spLocks/>
            </p:cNvSpPr>
            <p:nvPr/>
          </p:nvSpPr>
          <p:spPr bwMode="auto">
            <a:xfrm>
              <a:off x="9744075" y="4200526"/>
              <a:ext cx="42862" cy="20638"/>
            </a:xfrm>
            <a:custGeom>
              <a:avLst/>
              <a:gdLst>
                <a:gd name="T0" fmla="*/ 5 w 6"/>
                <a:gd name="T1" fmla="*/ 0 h 3"/>
                <a:gd name="T2" fmla="*/ 5 w 6"/>
                <a:gd name="T3" fmla="*/ 0 h 3"/>
                <a:gd name="T4" fmla="*/ 5 w 6"/>
                <a:gd name="T5" fmla="*/ 0 h 3"/>
                <a:gd name="T6" fmla="*/ 5 w 6"/>
                <a:gd name="T7" fmla="*/ 1 h 3"/>
                <a:gd name="T8" fmla="*/ 4 w 6"/>
                <a:gd name="T9" fmla="*/ 1 h 3"/>
                <a:gd name="T10" fmla="*/ 4 w 6"/>
                <a:gd name="T11" fmla="*/ 1 h 3"/>
                <a:gd name="T12" fmla="*/ 4 w 6"/>
                <a:gd name="T13" fmla="*/ 2 h 3"/>
                <a:gd name="T14" fmla="*/ 3 w 6"/>
                <a:gd name="T15" fmla="*/ 2 h 3"/>
                <a:gd name="T16" fmla="*/ 3 w 6"/>
                <a:gd name="T17" fmla="*/ 2 h 3"/>
                <a:gd name="T18" fmla="*/ 3 w 6"/>
                <a:gd name="T19" fmla="*/ 2 h 3"/>
                <a:gd name="T20" fmla="*/ 2 w 6"/>
                <a:gd name="T21" fmla="*/ 2 h 3"/>
                <a:gd name="T22" fmla="*/ 2 w 6"/>
                <a:gd name="T23" fmla="*/ 2 h 3"/>
                <a:gd name="T24" fmla="*/ 2 w 6"/>
                <a:gd name="T25" fmla="*/ 2 h 3"/>
                <a:gd name="T26" fmla="*/ 2 w 6"/>
                <a:gd name="T27" fmla="*/ 2 h 3"/>
                <a:gd name="T28" fmla="*/ 2 w 6"/>
                <a:gd name="T29" fmla="*/ 2 h 3"/>
                <a:gd name="T30" fmla="*/ 1 w 6"/>
                <a:gd name="T31" fmla="*/ 2 h 3"/>
                <a:gd name="T32" fmla="*/ 1 w 6"/>
                <a:gd name="T33" fmla="*/ 3 h 3"/>
                <a:gd name="T34" fmla="*/ 0 w 6"/>
                <a:gd name="T35" fmla="*/ 3 h 3"/>
                <a:gd name="T36" fmla="*/ 0 w 6"/>
                <a:gd name="T37" fmla="*/ 3 h 3"/>
                <a:gd name="T38" fmla="*/ 0 w 6"/>
                <a:gd name="T39" fmla="*/ 2 h 3"/>
                <a:gd name="T40" fmla="*/ 1 w 6"/>
                <a:gd name="T41" fmla="*/ 2 h 3"/>
                <a:gd name="T42" fmla="*/ 1 w 6"/>
                <a:gd name="T43" fmla="*/ 1 h 3"/>
                <a:gd name="T44" fmla="*/ 1 w 6"/>
                <a:gd name="T45" fmla="*/ 1 h 3"/>
                <a:gd name="T46" fmla="*/ 2 w 6"/>
                <a:gd name="T47" fmla="*/ 1 h 3"/>
                <a:gd name="T48" fmla="*/ 2 w 6"/>
                <a:gd name="T49" fmla="*/ 0 h 3"/>
                <a:gd name="T50" fmla="*/ 2 w 6"/>
                <a:gd name="T51" fmla="*/ 0 h 3"/>
                <a:gd name="T52" fmla="*/ 3 w 6"/>
                <a:gd name="T53" fmla="*/ 0 h 3"/>
                <a:gd name="T54" fmla="*/ 3 w 6"/>
                <a:gd name="T55" fmla="*/ 0 h 3"/>
                <a:gd name="T56" fmla="*/ 3 w 6"/>
                <a:gd name="T57" fmla="*/ 0 h 3"/>
                <a:gd name="T58" fmla="*/ 3 w 6"/>
                <a:gd name="T59" fmla="*/ 0 h 3"/>
                <a:gd name="T60" fmla="*/ 4 w 6"/>
                <a:gd name="T61" fmla="*/ 0 h 3"/>
                <a:gd name="T62" fmla="*/ 4 w 6"/>
                <a:gd name="T63" fmla="*/ 0 h 3"/>
                <a:gd name="T64" fmla="*/ 4 w 6"/>
                <a:gd name="T65" fmla="*/ 0 h 3"/>
                <a:gd name="T66" fmla="*/ 4 w 6"/>
                <a:gd name="T67" fmla="*/ 0 h 3"/>
                <a:gd name="T68" fmla="*/ 4 w 6"/>
                <a:gd name="T69" fmla="*/ 0 h 3"/>
                <a:gd name="T70" fmla="*/ 5 w 6"/>
                <a:gd name="T71" fmla="*/ 0 h 3"/>
                <a:gd name="T72" fmla="*/ 5 w 6"/>
                <a:gd name="T73" fmla="*/ 0 h 3"/>
                <a:gd name="T74" fmla="*/ 5 w 6"/>
                <a:gd name="T75" fmla="*/ 0 h 3"/>
                <a:gd name="T76" fmla="*/ 6 w 6"/>
                <a:gd name="T77" fmla="*/ 0 h 3"/>
                <a:gd name="T78" fmla="*/ 6 w 6"/>
                <a:gd name="T7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9" name="Freeform 54"/>
            <p:cNvSpPr>
              <a:spLocks/>
            </p:cNvSpPr>
            <p:nvPr/>
          </p:nvSpPr>
          <p:spPr bwMode="auto">
            <a:xfrm>
              <a:off x="9736138" y="4171951"/>
              <a:ext cx="7937" cy="635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0 w 1"/>
                <a:gd name="T11" fmla="*/ 1 h 1"/>
                <a:gd name="T12" fmla="*/ 0 w 1"/>
                <a:gd name="T13" fmla="*/ 1 h 1"/>
                <a:gd name="T14" fmla="*/ 0 w 1"/>
                <a:gd name="T15" fmla="*/ 0 h 1"/>
                <a:gd name="T16" fmla="*/ 0 w 1"/>
                <a:gd name="T17" fmla="*/ 0 h 1"/>
                <a:gd name="T18" fmla="*/ 1 w 1"/>
                <a:gd name="T19" fmla="*/ 0 h 1"/>
                <a:gd name="T20" fmla="*/ 1 w 1"/>
                <a:gd name="T21" fmla="*/ 0 h 1"/>
                <a:gd name="T22" fmla="*/ 1 w 1"/>
                <a:gd name="T23" fmla="*/ 0 h 1"/>
                <a:gd name="T24" fmla="*/ 1 w 1"/>
                <a:gd name="T25" fmla="*/ 0 h 1"/>
                <a:gd name="T26" fmla="*/ 1 w 1"/>
                <a:gd name="T27" fmla="*/ 0 h 1"/>
                <a:gd name="T28" fmla="*/ 1 w 1"/>
                <a:gd name="T29" fmla="*/ 0 h 1"/>
                <a:gd name="T30" fmla="*/ 1 w 1"/>
                <a:gd name="T3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0" name="Freeform 55"/>
            <p:cNvSpPr>
              <a:spLocks/>
            </p:cNvSpPr>
            <p:nvPr/>
          </p:nvSpPr>
          <p:spPr bwMode="auto">
            <a:xfrm>
              <a:off x="9736138" y="4178301"/>
              <a:ext cx="7937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1 w 1"/>
                <a:gd name="T4" fmla="*/ 0 w 1"/>
                <a:gd name="T5" fmla="*/ 0 w 1"/>
                <a:gd name="T6" fmla="*/ 0 w 1"/>
                <a:gd name="T7" fmla="*/ 0 w 1"/>
                <a:gd name="T8" fmla="*/ 0 w 1"/>
                <a:gd name="T9" fmla="*/ 0 w 1"/>
                <a:gd name="T10" fmla="*/ 1 w 1"/>
                <a:gd name="T11" fmla="*/ 1 w 1"/>
                <a:gd name="T12" fmla="*/ 1 w 1"/>
                <a:gd name="T13" fmla="*/ 1 w 1"/>
                <a:gd name="T1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1" name="Freeform 56"/>
            <p:cNvSpPr>
              <a:spLocks noEditPoints="1"/>
            </p:cNvSpPr>
            <p:nvPr/>
          </p:nvSpPr>
          <p:spPr bwMode="auto">
            <a:xfrm>
              <a:off x="9744075" y="4171951"/>
              <a:ext cx="28575" cy="14288"/>
            </a:xfrm>
            <a:custGeom>
              <a:avLst/>
              <a:gdLst>
                <a:gd name="T0" fmla="*/ 0 w 4"/>
                <a:gd name="T1" fmla="*/ 1 h 2"/>
                <a:gd name="T2" fmla="*/ 0 w 4"/>
                <a:gd name="T3" fmla="*/ 1 h 2"/>
                <a:gd name="T4" fmla="*/ 4 w 4"/>
                <a:gd name="T5" fmla="*/ 0 h 2"/>
                <a:gd name="T6" fmla="*/ 3 w 4"/>
                <a:gd name="T7" fmla="*/ 0 h 2"/>
                <a:gd name="T8" fmla="*/ 3 w 4"/>
                <a:gd name="T9" fmla="*/ 0 h 2"/>
                <a:gd name="T10" fmla="*/ 3 w 4"/>
                <a:gd name="T11" fmla="*/ 0 h 2"/>
                <a:gd name="T12" fmla="*/ 2 w 4"/>
                <a:gd name="T13" fmla="*/ 0 h 2"/>
                <a:gd name="T14" fmla="*/ 2 w 4"/>
                <a:gd name="T15" fmla="*/ 0 h 2"/>
                <a:gd name="T16" fmla="*/ 2 w 4"/>
                <a:gd name="T17" fmla="*/ 0 h 2"/>
                <a:gd name="T18" fmla="*/ 2 w 4"/>
                <a:gd name="T19" fmla="*/ 0 h 2"/>
                <a:gd name="T20" fmla="*/ 1 w 4"/>
                <a:gd name="T21" fmla="*/ 1 h 2"/>
                <a:gd name="T22" fmla="*/ 1 w 4"/>
                <a:gd name="T23" fmla="*/ 0 h 2"/>
                <a:gd name="T24" fmla="*/ 1 w 4"/>
                <a:gd name="T25" fmla="*/ 0 h 2"/>
                <a:gd name="T26" fmla="*/ 1 w 4"/>
                <a:gd name="T27" fmla="*/ 0 h 2"/>
                <a:gd name="T28" fmla="*/ 1 w 4"/>
                <a:gd name="T29" fmla="*/ 1 h 2"/>
                <a:gd name="T30" fmla="*/ 0 w 4"/>
                <a:gd name="T31" fmla="*/ 1 h 2"/>
                <a:gd name="T32" fmla="*/ 0 w 4"/>
                <a:gd name="T33" fmla="*/ 1 h 2"/>
                <a:gd name="T34" fmla="*/ 1 w 4"/>
                <a:gd name="T35" fmla="*/ 2 h 2"/>
                <a:gd name="T36" fmla="*/ 1 w 4"/>
                <a:gd name="T37" fmla="*/ 2 h 2"/>
                <a:gd name="T38" fmla="*/ 1 w 4"/>
                <a:gd name="T39" fmla="*/ 2 h 2"/>
                <a:gd name="T40" fmla="*/ 0 w 4"/>
                <a:gd name="T41" fmla="*/ 2 h 2"/>
                <a:gd name="T42" fmla="*/ 1 w 4"/>
                <a:gd name="T43" fmla="*/ 2 h 2"/>
                <a:gd name="T44" fmla="*/ 1 w 4"/>
                <a:gd name="T45" fmla="*/ 2 h 2"/>
                <a:gd name="T46" fmla="*/ 1 w 4"/>
                <a:gd name="T47" fmla="*/ 2 h 2"/>
                <a:gd name="T48" fmla="*/ 2 w 4"/>
                <a:gd name="T49" fmla="*/ 2 h 2"/>
                <a:gd name="T50" fmla="*/ 2 w 4"/>
                <a:gd name="T51" fmla="*/ 2 h 2"/>
                <a:gd name="T52" fmla="*/ 2 w 4"/>
                <a:gd name="T53" fmla="*/ 2 h 2"/>
                <a:gd name="T54" fmla="*/ 2 w 4"/>
                <a:gd name="T55" fmla="*/ 2 h 2"/>
                <a:gd name="T56" fmla="*/ 3 w 4"/>
                <a:gd name="T57" fmla="*/ 1 h 2"/>
                <a:gd name="T58" fmla="*/ 3 w 4"/>
                <a:gd name="T59" fmla="*/ 1 h 2"/>
                <a:gd name="T60" fmla="*/ 3 w 4"/>
                <a:gd name="T61" fmla="*/ 1 h 2"/>
                <a:gd name="T62" fmla="*/ 3 w 4"/>
                <a:gd name="T6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  <a:moveTo>
                    <a:pt x="3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2" name="Freeform 57"/>
            <p:cNvSpPr>
              <a:spLocks/>
            </p:cNvSpPr>
            <p:nvPr/>
          </p:nvSpPr>
          <p:spPr bwMode="auto">
            <a:xfrm>
              <a:off x="9758363" y="4157663"/>
              <a:ext cx="6350" cy="635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1 h 1"/>
                <a:gd name="T10" fmla="*/ 0 w 1"/>
                <a:gd name="T11" fmla="*/ 1 h 1"/>
                <a:gd name="T12" fmla="*/ 1 w 1"/>
                <a:gd name="T13" fmla="*/ 0 h 1"/>
                <a:gd name="T14" fmla="*/ 0 w 1"/>
                <a:gd name="T15" fmla="*/ 1 h 1"/>
                <a:gd name="T16" fmla="*/ 0 w 1"/>
                <a:gd name="T17" fmla="*/ 1 h 1"/>
                <a:gd name="T18" fmla="*/ 1 w 1"/>
                <a:gd name="T19" fmla="*/ 1 h 1"/>
                <a:gd name="T20" fmla="*/ 1 w 1"/>
                <a:gd name="T21" fmla="*/ 1 h 1"/>
                <a:gd name="T22" fmla="*/ 1 w 1"/>
                <a:gd name="T23" fmla="*/ 1 h 1"/>
                <a:gd name="T24" fmla="*/ 1 w 1"/>
                <a:gd name="T2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3" name="Freeform 58"/>
            <p:cNvSpPr>
              <a:spLocks/>
            </p:cNvSpPr>
            <p:nvPr/>
          </p:nvSpPr>
          <p:spPr bwMode="auto">
            <a:xfrm>
              <a:off x="9758363" y="4149726"/>
              <a:ext cx="20637" cy="7938"/>
            </a:xfrm>
            <a:custGeom>
              <a:avLst/>
              <a:gdLst>
                <a:gd name="T0" fmla="*/ 3 w 3"/>
                <a:gd name="T1" fmla="*/ 1 h 1"/>
                <a:gd name="T2" fmla="*/ 3 w 3"/>
                <a:gd name="T3" fmla="*/ 1 h 1"/>
                <a:gd name="T4" fmla="*/ 2 w 3"/>
                <a:gd name="T5" fmla="*/ 1 h 1"/>
                <a:gd name="T6" fmla="*/ 2 w 3"/>
                <a:gd name="T7" fmla="*/ 1 h 1"/>
                <a:gd name="T8" fmla="*/ 3 w 3"/>
                <a:gd name="T9" fmla="*/ 1 h 1"/>
                <a:gd name="T10" fmla="*/ 2 w 3"/>
                <a:gd name="T11" fmla="*/ 1 h 1"/>
                <a:gd name="T12" fmla="*/ 2 w 3"/>
                <a:gd name="T13" fmla="*/ 1 h 1"/>
                <a:gd name="T14" fmla="*/ 2 w 3"/>
                <a:gd name="T15" fmla="*/ 1 h 1"/>
                <a:gd name="T16" fmla="*/ 2 w 3"/>
                <a:gd name="T17" fmla="*/ 1 h 1"/>
                <a:gd name="T18" fmla="*/ 2 w 3"/>
                <a:gd name="T19" fmla="*/ 1 h 1"/>
                <a:gd name="T20" fmla="*/ 2 w 3"/>
                <a:gd name="T21" fmla="*/ 1 h 1"/>
                <a:gd name="T22" fmla="*/ 2 w 3"/>
                <a:gd name="T23" fmla="*/ 1 h 1"/>
                <a:gd name="T24" fmla="*/ 2 w 3"/>
                <a:gd name="T25" fmla="*/ 1 h 1"/>
                <a:gd name="T26" fmla="*/ 1 w 3"/>
                <a:gd name="T27" fmla="*/ 1 h 1"/>
                <a:gd name="T28" fmla="*/ 1 w 3"/>
                <a:gd name="T29" fmla="*/ 1 h 1"/>
                <a:gd name="T30" fmla="*/ 1 w 3"/>
                <a:gd name="T31" fmla="*/ 1 h 1"/>
                <a:gd name="T32" fmla="*/ 1 w 3"/>
                <a:gd name="T33" fmla="*/ 1 h 1"/>
                <a:gd name="T34" fmla="*/ 1 w 3"/>
                <a:gd name="T35" fmla="*/ 1 h 1"/>
                <a:gd name="T36" fmla="*/ 1 w 3"/>
                <a:gd name="T37" fmla="*/ 1 h 1"/>
                <a:gd name="T38" fmla="*/ 1 w 3"/>
                <a:gd name="T39" fmla="*/ 1 h 1"/>
                <a:gd name="T40" fmla="*/ 1 w 3"/>
                <a:gd name="T41" fmla="*/ 1 h 1"/>
                <a:gd name="T42" fmla="*/ 1 w 3"/>
                <a:gd name="T43" fmla="*/ 1 h 1"/>
                <a:gd name="T44" fmla="*/ 0 w 3"/>
                <a:gd name="T45" fmla="*/ 1 h 1"/>
                <a:gd name="T46" fmla="*/ 0 w 3"/>
                <a:gd name="T47" fmla="*/ 1 h 1"/>
                <a:gd name="T48" fmla="*/ 0 w 3"/>
                <a:gd name="T49" fmla="*/ 1 h 1"/>
                <a:gd name="T50" fmla="*/ 0 w 3"/>
                <a:gd name="T51" fmla="*/ 1 h 1"/>
                <a:gd name="T52" fmla="*/ 0 w 3"/>
                <a:gd name="T53" fmla="*/ 1 h 1"/>
                <a:gd name="T54" fmla="*/ 0 w 3"/>
                <a:gd name="T55" fmla="*/ 1 h 1"/>
                <a:gd name="T56" fmla="*/ 0 w 3"/>
                <a:gd name="T57" fmla="*/ 1 h 1"/>
                <a:gd name="T58" fmla="*/ 0 w 3"/>
                <a:gd name="T59" fmla="*/ 1 h 1"/>
                <a:gd name="T60" fmla="*/ 0 w 3"/>
                <a:gd name="T61" fmla="*/ 0 h 1"/>
                <a:gd name="T62" fmla="*/ 0 w 3"/>
                <a:gd name="T63" fmla="*/ 0 h 1"/>
                <a:gd name="T64" fmla="*/ 0 w 3"/>
                <a:gd name="T65" fmla="*/ 0 h 1"/>
                <a:gd name="T66" fmla="*/ 0 w 3"/>
                <a:gd name="T67" fmla="*/ 0 h 1"/>
                <a:gd name="T68" fmla="*/ 0 w 3"/>
                <a:gd name="T69" fmla="*/ 0 h 1"/>
                <a:gd name="T70" fmla="*/ 0 w 3"/>
                <a:gd name="T71" fmla="*/ 0 h 1"/>
                <a:gd name="T72" fmla="*/ 0 w 3"/>
                <a:gd name="T73" fmla="*/ 0 h 1"/>
                <a:gd name="T74" fmla="*/ 0 w 3"/>
                <a:gd name="T75" fmla="*/ 0 h 1"/>
                <a:gd name="T76" fmla="*/ 1 w 3"/>
                <a:gd name="T77" fmla="*/ 0 h 1"/>
                <a:gd name="T78" fmla="*/ 1 w 3"/>
                <a:gd name="T79" fmla="*/ 0 h 1"/>
                <a:gd name="T80" fmla="*/ 1 w 3"/>
                <a:gd name="T81" fmla="*/ 0 h 1"/>
                <a:gd name="T82" fmla="*/ 1 w 3"/>
                <a:gd name="T83" fmla="*/ 0 h 1"/>
                <a:gd name="T84" fmla="*/ 1 w 3"/>
                <a:gd name="T85" fmla="*/ 0 h 1"/>
                <a:gd name="T86" fmla="*/ 1 w 3"/>
                <a:gd name="T87" fmla="*/ 0 h 1"/>
                <a:gd name="T88" fmla="*/ 1 w 3"/>
                <a:gd name="T89" fmla="*/ 0 h 1"/>
                <a:gd name="T90" fmla="*/ 2 w 3"/>
                <a:gd name="T91" fmla="*/ 0 h 1"/>
                <a:gd name="T92" fmla="*/ 2 w 3"/>
                <a:gd name="T93" fmla="*/ 0 h 1"/>
                <a:gd name="T94" fmla="*/ 2 w 3"/>
                <a:gd name="T95" fmla="*/ 0 h 1"/>
                <a:gd name="T96" fmla="*/ 2 w 3"/>
                <a:gd name="T97" fmla="*/ 0 h 1"/>
                <a:gd name="T98" fmla="*/ 2 w 3"/>
                <a:gd name="T99" fmla="*/ 0 h 1"/>
                <a:gd name="T100" fmla="*/ 2 w 3"/>
                <a:gd name="T101" fmla="*/ 0 h 1"/>
                <a:gd name="T102" fmla="*/ 2 w 3"/>
                <a:gd name="T103" fmla="*/ 0 h 1"/>
                <a:gd name="T104" fmla="*/ 2 w 3"/>
                <a:gd name="T105" fmla="*/ 0 h 1"/>
                <a:gd name="T106" fmla="*/ 2 w 3"/>
                <a:gd name="T107" fmla="*/ 0 h 1"/>
                <a:gd name="T108" fmla="*/ 2 w 3"/>
                <a:gd name="T109" fmla="*/ 0 h 1"/>
                <a:gd name="T110" fmla="*/ 2 w 3"/>
                <a:gd name="T111" fmla="*/ 0 h 1"/>
                <a:gd name="T112" fmla="*/ 2 w 3"/>
                <a:gd name="T113" fmla="*/ 0 h 1"/>
                <a:gd name="T114" fmla="*/ 2 w 3"/>
                <a:gd name="T115" fmla="*/ 0 h 1"/>
                <a:gd name="T116" fmla="*/ 3 w 3"/>
                <a:gd name="T117" fmla="*/ 0 h 1"/>
                <a:gd name="T118" fmla="*/ 3 w 3"/>
                <a:gd name="T119" fmla="*/ 1 h 1"/>
                <a:gd name="T120" fmla="*/ 3 w 3"/>
                <a:gd name="T12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4" name="Freeform 59"/>
            <p:cNvSpPr>
              <a:spLocks/>
            </p:cNvSpPr>
            <p:nvPr/>
          </p:nvSpPr>
          <p:spPr bwMode="auto">
            <a:xfrm>
              <a:off x="9764713" y="4186238"/>
              <a:ext cx="14287" cy="6350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1 h 1"/>
                <a:gd name="T4" fmla="*/ 1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1 w 2"/>
                <a:gd name="T11" fmla="*/ 1 h 1"/>
                <a:gd name="T12" fmla="*/ 1 w 2"/>
                <a:gd name="T13" fmla="*/ 1 h 1"/>
                <a:gd name="T14" fmla="*/ 1 w 2"/>
                <a:gd name="T15" fmla="*/ 1 h 1"/>
                <a:gd name="T16" fmla="*/ 1 w 2"/>
                <a:gd name="T17" fmla="*/ 1 h 1"/>
                <a:gd name="T18" fmla="*/ 0 w 2"/>
                <a:gd name="T19" fmla="*/ 1 h 1"/>
                <a:gd name="T20" fmla="*/ 0 w 2"/>
                <a:gd name="T21" fmla="*/ 1 h 1"/>
                <a:gd name="T22" fmla="*/ 0 w 2"/>
                <a:gd name="T23" fmla="*/ 1 h 1"/>
                <a:gd name="T24" fmla="*/ 0 w 2"/>
                <a:gd name="T25" fmla="*/ 1 h 1"/>
                <a:gd name="T26" fmla="*/ 0 w 2"/>
                <a:gd name="T27" fmla="*/ 1 h 1"/>
                <a:gd name="T28" fmla="*/ 0 w 2"/>
                <a:gd name="T29" fmla="*/ 0 h 1"/>
                <a:gd name="T30" fmla="*/ 0 w 2"/>
                <a:gd name="T31" fmla="*/ 0 h 1"/>
                <a:gd name="T32" fmla="*/ 0 w 2"/>
                <a:gd name="T33" fmla="*/ 0 h 1"/>
                <a:gd name="T34" fmla="*/ 0 w 2"/>
                <a:gd name="T35" fmla="*/ 0 h 1"/>
                <a:gd name="T36" fmla="*/ 0 w 2"/>
                <a:gd name="T37" fmla="*/ 0 h 1"/>
                <a:gd name="T38" fmla="*/ 1 w 2"/>
                <a:gd name="T39" fmla="*/ 0 h 1"/>
                <a:gd name="T40" fmla="*/ 1 w 2"/>
                <a:gd name="T41" fmla="*/ 0 h 1"/>
                <a:gd name="T42" fmla="*/ 1 w 2"/>
                <a:gd name="T43" fmla="*/ 0 h 1"/>
                <a:gd name="T44" fmla="*/ 1 w 2"/>
                <a:gd name="T45" fmla="*/ 0 h 1"/>
                <a:gd name="T46" fmla="*/ 1 w 2"/>
                <a:gd name="T47" fmla="*/ 0 h 1"/>
                <a:gd name="T48" fmla="*/ 1 w 2"/>
                <a:gd name="T49" fmla="*/ 0 h 1"/>
                <a:gd name="T50" fmla="*/ 1 w 2"/>
                <a:gd name="T51" fmla="*/ 0 h 1"/>
                <a:gd name="T52" fmla="*/ 2 w 2"/>
                <a:gd name="T53" fmla="*/ 0 h 1"/>
                <a:gd name="T54" fmla="*/ 2 w 2"/>
                <a:gd name="T55" fmla="*/ 0 h 1"/>
                <a:gd name="T56" fmla="*/ 2 w 2"/>
                <a:gd name="T5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5" name="Freeform 60"/>
            <p:cNvSpPr>
              <a:spLocks/>
            </p:cNvSpPr>
            <p:nvPr/>
          </p:nvSpPr>
          <p:spPr bwMode="auto">
            <a:xfrm>
              <a:off x="9786938" y="4143376"/>
              <a:ext cx="6350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0 w 1"/>
                <a:gd name="T4" fmla="*/ 0 w 1"/>
                <a:gd name="T5" fmla="*/ 0 w 1"/>
                <a:gd name="T6" fmla="*/ 0 w 1"/>
                <a:gd name="T7" fmla="*/ 0 w 1"/>
                <a:gd name="T8" fmla="*/ 0 w 1"/>
                <a:gd name="T9" fmla="*/ 0 w 1"/>
                <a:gd name="T10" fmla="*/ 0 w 1"/>
                <a:gd name="T11" fmla="*/ 0 w 1"/>
                <a:gd name="T12" fmla="*/ 0 w 1"/>
                <a:gd name="T13" fmla="*/ 0 w 1"/>
                <a:gd name="T14" fmla="*/ 0 w 1"/>
                <a:gd name="T15" fmla="*/ 0 w 1"/>
                <a:gd name="T16" fmla="*/ 1 w 1"/>
                <a:gd name="T17" fmla="*/ 1 w 1"/>
                <a:gd name="T18" fmla="*/ 1 w 1"/>
                <a:gd name="T19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6" name="Freeform 61"/>
            <p:cNvSpPr>
              <a:spLocks/>
            </p:cNvSpPr>
            <p:nvPr/>
          </p:nvSpPr>
          <p:spPr bwMode="auto">
            <a:xfrm>
              <a:off x="9721850" y="4294188"/>
              <a:ext cx="57150" cy="34925"/>
            </a:xfrm>
            <a:custGeom>
              <a:avLst/>
              <a:gdLst>
                <a:gd name="T0" fmla="*/ 7 w 8"/>
                <a:gd name="T1" fmla="*/ 4 h 5"/>
                <a:gd name="T2" fmla="*/ 7 w 8"/>
                <a:gd name="T3" fmla="*/ 4 h 5"/>
                <a:gd name="T4" fmla="*/ 6 w 8"/>
                <a:gd name="T5" fmla="*/ 5 h 5"/>
                <a:gd name="T6" fmla="*/ 6 w 8"/>
                <a:gd name="T7" fmla="*/ 5 h 5"/>
                <a:gd name="T8" fmla="*/ 6 w 8"/>
                <a:gd name="T9" fmla="*/ 5 h 5"/>
                <a:gd name="T10" fmla="*/ 5 w 8"/>
                <a:gd name="T11" fmla="*/ 4 h 5"/>
                <a:gd name="T12" fmla="*/ 5 w 8"/>
                <a:gd name="T13" fmla="*/ 4 h 5"/>
                <a:gd name="T14" fmla="*/ 5 w 8"/>
                <a:gd name="T15" fmla="*/ 4 h 5"/>
                <a:gd name="T16" fmla="*/ 5 w 8"/>
                <a:gd name="T17" fmla="*/ 3 h 5"/>
                <a:gd name="T18" fmla="*/ 4 w 8"/>
                <a:gd name="T19" fmla="*/ 4 h 5"/>
                <a:gd name="T20" fmla="*/ 4 w 8"/>
                <a:gd name="T21" fmla="*/ 4 h 5"/>
                <a:gd name="T22" fmla="*/ 3 w 8"/>
                <a:gd name="T23" fmla="*/ 4 h 5"/>
                <a:gd name="T24" fmla="*/ 3 w 8"/>
                <a:gd name="T25" fmla="*/ 5 h 5"/>
                <a:gd name="T26" fmla="*/ 2 w 8"/>
                <a:gd name="T27" fmla="*/ 5 h 5"/>
                <a:gd name="T28" fmla="*/ 2 w 8"/>
                <a:gd name="T29" fmla="*/ 5 h 5"/>
                <a:gd name="T30" fmla="*/ 2 w 8"/>
                <a:gd name="T31" fmla="*/ 5 h 5"/>
                <a:gd name="T32" fmla="*/ 1 w 8"/>
                <a:gd name="T33" fmla="*/ 5 h 5"/>
                <a:gd name="T34" fmla="*/ 1 w 8"/>
                <a:gd name="T35" fmla="*/ 5 h 5"/>
                <a:gd name="T36" fmla="*/ 2 w 8"/>
                <a:gd name="T37" fmla="*/ 4 h 5"/>
                <a:gd name="T38" fmla="*/ 1 w 8"/>
                <a:gd name="T39" fmla="*/ 4 h 5"/>
                <a:gd name="T40" fmla="*/ 1 w 8"/>
                <a:gd name="T41" fmla="*/ 4 h 5"/>
                <a:gd name="T42" fmla="*/ 0 w 8"/>
                <a:gd name="T43" fmla="*/ 4 h 5"/>
                <a:gd name="T44" fmla="*/ 0 w 8"/>
                <a:gd name="T45" fmla="*/ 5 h 5"/>
                <a:gd name="T46" fmla="*/ 0 w 8"/>
                <a:gd name="T47" fmla="*/ 4 h 5"/>
                <a:gd name="T48" fmla="*/ 1 w 8"/>
                <a:gd name="T49" fmla="*/ 4 h 5"/>
                <a:gd name="T50" fmla="*/ 1 w 8"/>
                <a:gd name="T51" fmla="*/ 4 h 5"/>
                <a:gd name="T52" fmla="*/ 2 w 8"/>
                <a:gd name="T53" fmla="*/ 3 h 5"/>
                <a:gd name="T54" fmla="*/ 2 w 8"/>
                <a:gd name="T55" fmla="*/ 3 h 5"/>
                <a:gd name="T56" fmla="*/ 2 w 8"/>
                <a:gd name="T57" fmla="*/ 2 h 5"/>
                <a:gd name="T58" fmla="*/ 2 w 8"/>
                <a:gd name="T59" fmla="*/ 2 h 5"/>
                <a:gd name="T60" fmla="*/ 3 w 8"/>
                <a:gd name="T61" fmla="*/ 2 h 5"/>
                <a:gd name="T62" fmla="*/ 4 w 8"/>
                <a:gd name="T63" fmla="*/ 1 h 5"/>
                <a:gd name="T64" fmla="*/ 4 w 8"/>
                <a:gd name="T65" fmla="*/ 0 h 5"/>
                <a:gd name="T66" fmla="*/ 5 w 8"/>
                <a:gd name="T67" fmla="*/ 0 h 5"/>
                <a:gd name="T68" fmla="*/ 5 w 8"/>
                <a:gd name="T69" fmla="*/ 1 h 5"/>
                <a:gd name="T70" fmla="*/ 4 w 8"/>
                <a:gd name="T71" fmla="*/ 1 h 5"/>
                <a:gd name="T72" fmla="*/ 5 w 8"/>
                <a:gd name="T73" fmla="*/ 1 h 5"/>
                <a:gd name="T74" fmla="*/ 5 w 8"/>
                <a:gd name="T75" fmla="*/ 1 h 5"/>
                <a:gd name="T76" fmla="*/ 6 w 8"/>
                <a:gd name="T77" fmla="*/ 2 h 5"/>
                <a:gd name="T78" fmla="*/ 6 w 8"/>
                <a:gd name="T79" fmla="*/ 2 h 5"/>
                <a:gd name="T80" fmla="*/ 6 w 8"/>
                <a:gd name="T81" fmla="*/ 2 h 5"/>
                <a:gd name="T82" fmla="*/ 7 w 8"/>
                <a:gd name="T83" fmla="*/ 3 h 5"/>
                <a:gd name="T84" fmla="*/ 7 w 8"/>
                <a:gd name="T85" fmla="*/ 4 h 5"/>
                <a:gd name="T86" fmla="*/ 8 w 8"/>
                <a:gd name="T87" fmla="*/ 4 h 5"/>
                <a:gd name="T88" fmla="*/ 7 w 8"/>
                <a:gd name="T8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7" name="Freeform 62"/>
            <p:cNvSpPr>
              <a:spLocks/>
            </p:cNvSpPr>
            <p:nvPr/>
          </p:nvSpPr>
          <p:spPr bwMode="auto">
            <a:xfrm>
              <a:off x="9736138" y="4337051"/>
              <a:ext cx="22225" cy="6350"/>
            </a:xfrm>
            <a:custGeom>
              <a:avLst/>
              <a:gdLst>
                <a:gd name="T0" fmla="*/ 3 w 3"/>
                <a:gd name="T1" fmla="*/ 0 h 1"/>
                <a:gd name="T2" fmla="*/ 2 w 3"/>
                <a:gd name="T3" fmla="*/ 0 h 1"/>
                <a:gd name="T4" fmla="*/ 2 w 3"/>
                <a:gd name="T5" fmla="*/ 1 h 1"/>
                <a:gd name="T6" fmla="*/ 2 w 3"/>
                <a:gd name="T7" fmla="*/ 1 h 1"/>
                <a:gd name="T8" fmla="*/ 2 w 3"/>
                <a:gd name="T9" fmla="*/ 1 h 1"/>
                <a:gd name="T10" fmla="*/ 1 w 3"/>
                <a:gd name="T11" fmla="*/ 1 h 1"/>
                <a:gd name="T12" fmla="*/ 1 w 3"/>
                <a:gd name="T13" fmla="*/ 1 h 1"/>
                <a:gd name="T14" fmla="*/ 1 w 3"/>
                <a:gd name="T15" fmla="*/ 1 h 1"/>
                <a:gd name="T16" fmla="*/ 1 w 3"/>
                <a:gd name="T17" fmla="*/ 1 h 1"/>
                <a:gd name="T18" fmla="*/ 1 w 3"/>
                <a:gd name="T19" fmla="*/ 1 h 1"/>
                <a:gd name="T20" fmla="*/ 1 w 3"/>
                <a:gd name="T21" fmla="*/ 1 h 1"/>
                <a:gd name="T22" fmla="*/ 1 w 3"/>
                <a:gd name="T23" fmla="*/ 1 h 1"/>
                <a:gd name="T24" fmla="*/ 0 w 3"/>
                <a:gd name="T25" fmla="*/ 1 h 1"/>
                <a:gd name="T26" fmla="*/ 0 w 3"/>
                <a:gd name="T27" fmla="*/ 1 h 1"/>
                <a:gd name="T28" fmla="*/ 0 w 3"/>
                <a:gd name="T29" fmla="*/ 1 h 1"/>
                <a:gd name="T30" fmla="*/ 0 w 3"/>
                <a:gd name="T31" fmla="*/ 1 h 1"/>
                <a:gd name="T32" fmla="*/ 0 w 3"/>
                <a:gd name="T33" fmla="*/ 1 h 1"/>
                <a:gd name="T34" fmla="*/ 0 w 3"/>
                <a:gd name="T35" fmla="*/ 0 h 1"/>
                <a:gd name="T36" fmla="*/ 1 w 3"/>
                <a:gd name="T37" fmla="*/ 0 h 1"/>
                <a:gd name="T38" fmla="*/ 1 w 3"/>
                <a:gd name="T39" fmla="*/ 0 h 1"/>
                <a:gd name="T40" fmla="*/ 1 w 3"/>
                <a:gd name="T41" fmla="*/ 0 h 1"/>
                <a:gd name="T42" fmla="*/ 1 w 3"/>
                <a:gd name="T43" fmla="*/ 0 h 1"/>
                <a:gd name="T44" fmla="*/ 1 w 3"/>
                <a:gd name="T45" fmla="*/ 0 h 1"/>
                <a:gd name="T46" fmla="*/ 2 w 3"/>
                <a:gd name="T47" fmla="*/ 0 h 1"/>
                <a:gd name="T48" fmla="*/ 2 w 3"/>
                <a:gd name="T49" fmla="*/ 0 h 1"/>
                <a:gd name="T50" fmla="*/ 3 w 3"/>
                <a:gd name="T51" fmla="*/ 0 h 1"/>
                <a:gd name="T52" fmla="*/ 3 w 3"/>
                <a:gd name="T53" fmla="*/ 0 h 1"/>
                <a:gd name="T54" fmla="*/ 3 w 3"/>
                <a:gd name="T5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8" name="Freeform 63"/>
            <p:cNvSpPr>
              <a:spLocks/>
            </p:cNvSpPr>
            <p:nvPr/>
          </p:nvSpPr>
          <p:spPr bwMode="auto">
            <a:xfrm>
              <a:off x="9764713" y="4343401"/>
              <a:ext cx="7937" cy="7938"/>
            </a:xfrm>
            <a:custGeom>
              <a:avLst/>
              <a:gdLst>
                <a:gd name="T0" fmla="*/ 5 w 5"/>
                <a:gd name="T1" fmla="*/ 0 h 5"/>
                <a:gd name="T2" fmla="*/ 5 w 5"/>
                <a:gd name="T3" fmla="*/ 5 h 5"/>
                <a:gd name="T4" fmla="*/ 0 w 5"/>
                <a:gd name="T5" fmla="*/ 5 h 5"/>
                <a:gd name="T6" fmla="*/ 0 w 5"/>
                <a:gd name="T7" fmla="*/ 5 h 5"/>
                <a:gd name="T8" fmla="*/ 0 w 5"/>
                <a:gd name="T9" fmla="*/ 5 h 5"/>
                <a:gd name="T10" fmla="*/ 0 w 5"/>
                <a:gd name="T11" fmla="*/ 5 h 5"/>
                <a:gd name="T12" fmla="*/ 0 w 5"/>
                <a:gd name="T13" fmla="*/ 0 h 5"/>
                <a:gd name="T14" fmla="*/ 0 w 5"/>
                <a:gd name="T15" fmla="*/ 0 h 5"/>
                <a:gd name="T16" fmla="*/ 0 w 5"/>
                <a:gd name="T17" fmla="*/ 0 h 5"/>
                <a:gd name="T18" fmla="*/ 0 w 5"/>
                <a:gd name="T19" fmla="*/ 0 h 5"/>
                <a:gd name="T20" fmla="*/ 0 w 5"/>
                <a:gd name="T21" fmla="*/ 0 h 5"/>
                <a:gd name="T22" fmla="*/ 5 w 5"/>
                <a:gd name="T23" fmla="*/ 0 h 5"/>
                <a:gd name="T24" fmla="*/ 5 w 5"/>
                <a:gd name="T25" fmla="*/ 0 h 5"/>
                <a:gd name="T26" fmla="*/ 5 w 5"/>
                <a:gd name="T27" fmla="*/ 0 h 5"/>
                <a:gd name="T28" fmla="*/ 5 w 5"/>
                <a:gd name="T29" fmla="*/ 0 h 5"/>
                <a:gd name="T30" fmla="*/ 5 w 5"/>
                <a:gd name="T31" fmla="*/ 0 h 5"/>
                <a:gd name="T32" fmla="*/ 5 w 5"/>
                <a:gd name="T3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5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9" name="Freeform 64"/>
            <p:cNvSpPr>
              <a:spLocks noEditPoints="1"/>
            </p:cNvSpPr>
            <p:nvPr/>
          </p:nvSpPr>
          <p:spPr bwMode="auto">
            <a:xfrm>
              <a:off x="9764713" y="4294188"/>
              <a:ext cx="0" cy="6350"/>
            </a:xfrm>
            <a:custGeom>
              <a:avLst/>
              <a:gdLst>
                <a:gd name="T0" fmla="*/ 0 h 4"/>
                <a:gd name="T1" fmla="*/ 0 h 4"/>
                <a:gd name="T2" fmla="*/ 0 h 4"/>
                <a:gd name="T3" fmla="*/ 0 h 4"/>
                <a:gd name="T4" fmla="*/ 0 h 4"/>
                <a:gd name="T5" fmla="*/ 0 h 4"/>
                <a:gd name="T6" fmla="*/ 0 h 4"/>
                <a:gd name="T7" fmla="*/ 0 h 4"/>
                <a:gd name="T8" fmla="*/ 0 h 4"/>
                <a:gd name="T9" fmla="*/ 0 h 4"/>
                <a:gd name="T10" fmla="*/ 4 h 4"/>
                <a:gd name="T11" fmla="*/ 4 h 4"/>
                <a:gd name="T12" fmla="*/ 4 h 4"/>
                <a:gd name="T13" fmla="*/ 0 h 4"/>
                <a:gd name="T14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0" name="Freeform 65"/>
            <p:cNvSpPr>
              <a:spLocks noEditPoints="1"/>
            </p:cNvSpPr>
            <p:nvPr/>
          </p:nvSpPr>
          <p:spPr bwMode="auto">
            <a:xfrm>
              <a:off x="9758363" y="4294188"/>
              <a:ext cx="0" cy="6350"/>
            </a:xfrm>
            <a:custGeom>
              <a:avLst/>
              <a:gdLst>
                <a:gd name="T0" fmla="*/ 0 h 4"/>
                <a:gd name="T1" fmla="*/ 0 h 4"/>
                <a:gd name="T2" fmla="*/ 0 h 4"/>
                <a:gd name="T3" fmla="*/ 0 h 4"/>
                <a:gd name="T4" fmla="*/ 4 h 4"/>
                <a:gd name="T5" fmla="*/ 4 h 4"/>
                <a:gd name="T6" fmla="*/ 0 h 4"/>
                <a:gd name="T7" fmla="*/ 0 h 4"/>
                <a:gd name="T8" fmla="*/ 0 h 4"/>
                <a:gd name="T9" fmla="*/ 0 h 4"/>
                <a:gd name="T10" fmla="*/ 0 h 4"/>
                <a:gd name="T11" fmla="*/ 0 h 4"/>
                <a:gd name="T12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1" name="Freeform 66"/>
            <p:cNvSpPr>
              <a:spLocks/>
            </p:cNvSpPr>
            <p:nvPr/>
          </p:nvSpPr>
          <p:spPr bwMode="auto">
            <a:xfrm>
              <a:off x="9786938" y="4329113"/>
              <a:ext cx="6350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0 w 1"/>
                <a:gd name="T5" fmla="*/ 1 w 1"/>
                <a:gd name="T6" fmla="*/ 1 w 1"/>
                <a:gd name="T7" fmla="*/ 1 w 1"/>
                <a:gd name="T8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2" name="Freeform 67"/>
            <p:cNvSpPr>
              <a:spLocks/>
            </p:cNvSpPr>
            <p:nvPr/>
          </p:nvSpPr>
          <p:spPr bwMode="auto">
            <a:xfrm>
              <a:off x="9801225" y="4322763"/>
              <a:ext cx="0" cy="6350"/>
            </a:xfrm>
            <a:custGeom>
              <a:avLst/>
              <a:gdLst>
                <a:gd name="T0" fmla="*/ 4 h 4"/>
                <a:gd name="T1" fmla="*/ 4 h 4"/>
                <a:gd name="T2" fmla="*/ 0 h 4"/>
                <a:gd name="T3" fmla="*/ 4 h 4"/>
                <a:gd name="T4" fmla="*/ 4 h 4"/>
                <a:gd name="T5" fmla="*/ 4 h 4"/>
                <a:gd name="T6" fmla="*/ 4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4">
                  <a:moveTo>
                    <a:pt x="0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3" name="Freeform 68"/>
            <p:cNvSpPr>
              <a:spLocks noEditPoints="1"/>
            </p:cNvSpPr>
            <p:nvPr/>
          </p:nvSpPr>
          <p:spPr bwMode="auto">
            <a:xfrm>
              <a:off x="9793288" y="4322763"/>
              <a:ext cx="7937" cy="0"/>
            </a:xfrm>
            <a:custGeom>
              <a:avLst/>
              <a:gdLst>
                <a:gd name="T0" fmla="*/ 0 w 1"/>
                <a:gd name="T1" fmla="*/ 1 w 1"/>
                <a:gd name="T2" fmla="*/ 0 w 1"/>
                <a:gd name="T3" fmla="*/ 0 w 1"/>
                <a:gd name="T4" fmla="*/ 0 w 1"/>
                <a:gd name="T5" fmla="*/ 0 w 1"/>
                <a:gd name="T6" fmla="*/ 0 w 1"/>
                <a:gd name="T7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4" name="Freeform 69"/>
            <p:cNvSpPr>
              <a:spLocks/>
            </p:cNvSpPr>
            <p:nvPr/>
          </p:nvSpPr>
          <p:spPr bwMode="auto">
            <a:xfrm>
              <a:off x="9815513" y="43370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5" name="Freeform 70"/>
            <p:cNvSpPr>
              <a:spLocks/>
            </p:cNvSpPr>
            <p:nvPr/>
          </p:nvSpPr>
          <p:spPr bwMode="auto">
            <a:xfrm>
              <a:off x="9779000" y="4149726"/>
              <a:ext cx="14287" cy="14288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1 w 2"/>
                <a:gd name="T13" fmla="*/ 2 h 2"/>
                <a:gd name="T14" fmla="*/ 1 w 2"/>
                <a:gd name="T15" fmla="*/ 2 h 2"/>
                <a:gd name="T16" fmla="*/ 1 w 2"/>
                <a:gd name="T17" fmla="*/ 2 h 2"/>
                <a:gd name="T18" fmla="*/ 1 w 2"/>
                <a:gd name="T19" fmla="*/ 2 h 2"/>
                <a:gd name="T20" fmla="*/ 0 w 2"/>
                <a:gd name="T21" fmla="*/ 1 h 2"/>
                <a:gd name="T22" fmla="*/ 0 w 2"/>
                <a:gd name="T23" fmla="*/ 1 h 2"/>
                <a:gd name="T24" fmla="*/ 0 w 2"/>
                <a:gd name="T25" fmla="*/ 1 h 2"/>
                <a:gd name="T26" fmla="*/ 0 w 2"/>
                <a:gd name="T27" fmla="*/ 1 h 2"/>
                <a:gd name="T28" fmla="*/ 0 w 2"/>
                <a:gd name="T29" fmla="*/ 1 h 2"/>
                <a:gd name="T30" fmla="*/ 1 w 2"/>
                <a:gd name="T31" fmla="*/ 1 h 2"/>
                <a:gd name="T32" fmla="*/ 1 w 2"/>
                <a:gd name="T33" fmla="*/ 1 h 2"/>
                <a:gd name="T34" fmla="*/ 1 w 2"/>
                <a:gd name="T35" fmla="*/ 0 h 2"/>
                <a:gd name="T36" fmla="*/ 1 w 2"/>
                <a:gd name="T37" fmla="*/ 0 h 2"/>
                <a:gd name="T38" fmla="*/ 1 w 2"/>
                <a:gd name="T39" fmla="*/ 0 h 2"/>
                <a:gd name="T40" fmla="*/ 2 w 2"/>
                <a:gd name="T41" fmla="*/ 1 h 2"/>
                <a:gd name="T42" fmla="*/ 2 w 2"/>
                <a:gd name="T43" fmla="*/ 1 h 2"/>
                <a:gd name="T44" fmla="*/ 2 w 2"/>
                <a:gd name="T45" fmla="*/ 1 h 2"/>
                <a:gd name="T46" fmla="*/ 2 w 2"/>
                <a:gd name="T47" fmla="*/ 1 h 2"/>
                <a:gd name="T48" fmla="*/ 2 w 2"/>
                <a:gd name="T4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6" name="Freeform 71"/>
            <p:cNvSpPr>
              <a:spLocks/>
            </p:cNvSpPr>
            <p:nvPr/>
          </p:nvSpPr>
          <p:spPr bwMode="auto">
            <a:xfrm>
              <a:off x="9779000" y="4171951"/>
              <a:ext cx="65087" cy="20638"/>
            </a:xfrm>
            <a:custGeom>
              <a:avLst/>
              <a:gdLst>
                <a:gd name="T0" fmla="*/ 9 w 9"/>
                <a:gd name="T1" fmla="*/ 2 h 3"/>
                <a:gd name="T2" fmla="*/ 8 w 9"/>
                <a:gd name="T3" fmla="*/ 3 h 3"/>
                <a:gd name="T4" fmla="*/ 8 w 9"/>
                <a:gd name="T5" fmla="*/ 3 h 3"/>
                <a:gd name="T6" fmla="*/ 8 w 9"/>
                <a:gd name="T7" fmla="*/ 3 h 3"/>
                <a:gd name="T8" fmla="*/ 7 w 9"/>
                <a:gd name="T9" fmla="*/ 3 h 3"/>
                <a:gd name="T10" fmla="*/ 7 w 9"/>
                <a:gd name="T11" fmla="*/ 3 h 3"/>
                <a:gd name="T12" fmla="*/ 6 w 9"/>
                <a:gd name="T13" fmla="*/ 3 h 3"/>
                <a:gd name="T14" fmla="*/ 6 w 9"/>
                <a:gd name="T15" fmla="*/ 3 h 3"/>
                <a:gd name="T16" fmla="*/ 5 w 9"/>
                <a:gd name="T17" fmla="*/ 3 h 3"/>
                <a:gd name="T18" fmla="*/ 5 w 9"/>
                <a:gd name="T19" fmla="*/ 3 h 3"/>
                <a:gd name="T20" fmla="*/ 5 w 9"/>
                <a:gd name="T21" fmla="*/ 3 h 3"/>
                <a:gd name="T22" fmla="*/ 4 w 9"/>
                <a:gd name="T23" fmla="*/ 3 h 3"/>
                <a:gd name="T24" fmla="*/ 3 w 9"/>
                <a:gd name="T25" fmla="*/ 3 h 3"/>
                <a:gd name="T26" fmla="*/ 3 w 9"/>
                <a:gd name="T27" fmla="*/ 3 h 3"/>
                <a:gd name="T28" fmla="*/ 2 w 9"/>
                <a:gd name="T29" fmla="*/ 3 h 3"/>
                <a:gd name="T30" fmla="*/ 2 w 9"/>
                <a:gd name="T31" fmla="*/ 3 h 3"/>
                <a:gd name="T32" fmla="*/ 1 w 9"/>
                <a:gd name="T33" fmla="*/ 3 h 3"/>
                <a:gd name="T34" fmla="*/ 1 w 9"/>
                <a:gd name="T35" fmla="*/ 3 h 3"/>
                <a:gd name="T36" fmla="*/ 1 w 9"/>
                <a:gd name="T37" fmla="*/ 3 h 3"/>
                <a:gd name="T38" fmla="*/ 1 w 9"/>
                <a:gd name="T39" fmla="*/ 2 h 3"/>
                <a:gd name="T40" fmla="*/ 1 w 9"/>
                <a:gd name="T41" fmla="*/ 1 h 3"/>
                <a:gd name="T42" fmla="*/ 1 w 9"/>
                <a:gd name="T43" fmla="*/ 1 h 3"/>
                <a:gd name="T44" fmla="*/ 1 w 9"/>
                <a:gd name="T45" fmla="*/ 1 h 3"/>
                <a:gd name="T46" fmla="*/ 0 w 9"/>
                <a:gd name="T47" fmla="*/ 1 h 3"/>
                <a:gd name="T48" fmla="*/ 0 w 9"/>
                <a:gd name="T49" fmla="*/ 1 h 3"/>
                <a:gd name="T50" fmla="*/ 0 w 9"/>
                <a:gd name="T51" fmla="*/ 0 h 3"/>
                <a:gd name="T52" fmla="*/ 0 w 9"/>
                <a:gd name="T53" fmla="*/ 0 h 3"/>
                <a:gd name="T54" fmla="*/ 0 w 9"/>
                <a:gd name="T55" fmla="*/ 0 h 3"/>
                <a:gd name="T56" fmla="*/ 0 w 9"/>
                <a:gd name="T57" fmla="*/ 0 h 3"/>
                <a:gd name="T58" fmla="*/ 1 w 9"/>
                <a:gd name="T59" fmla="*/ 0 h 3"/>
                <a:gd name="T60" fmla="*/ 1 w 9"/>
                <a:gd name="T61" fmla="*/ 0 h 3"/>
                <a:gd name="T62" fmla="*/ 1 w 9"/>
                <a:gd name="T63" fmla="*/ 0 h 3"/>
                <a:gd name="T64" fmla="*/ 2 w 9"/>
                <a:gd name="T65" fmla="*/ 0 h 3"/>
                <a:gd name="T66" fmla="*/ 2 w 9"/>
                <a:gd name="T67" fmla="*/ 0 h 3"/>
                <a:gd name="T68" fmla="*/ 2 w 9"/>
                <a:gd name="T69" fmla="*/ 0 h 3"/>
                <a:gd name="T70" fmla="*/ 3 w 9"/>
                <a:gd name="T71" fmla="*/ 0 h 3"/>
                <a:gd name="T72" fmla="*/ 3 w 9"/>
                <a:gd name="T73" fmla="*/ 0 h 3"/>
                <a:gd name="T74" fmla="*/ 3 w 9"/>
                <a:gd name="T75" fmla="*/ 1 h 3"/>
                <a:gd name="T76" fmla="*/ 3 w 9"/>
                <a:gd name="T77" fmla="*/ 1 h 3"/>
                <a:gd name="T78" fmla="*/ 3 w 9"/>
                <a:gd name="T79" fmla="*/ 1 h 3"/>
                <a:gd name="T80" fmla="*/ 4 w 9"/>
                <a:gd name="T81" fmla="*/ 1 h 3"/>
                <a:gd name="T82" fmla="*/ 4 w 9"/>
                <a:gd name="T83" fmla="*/ 1 h 3"/>
                <a:gd name="T84" fmla="*/ 5 w 9"/>
                <a:gd name="T85" fmla="*/ 2 h 3"/>
                <a:gd name="T86" fmla="*/ 5 w 9"/>
                <a:gd name="T87" fmla="*/ 2 h 3"/>
                <a:gd name="T88" fmla="*/ 5 w 9"/>
                <a:gd name="T89" fmla="*/ 2 h 3"/>
                <a:gd name="T90" fmla="*/ 6 w 9"/>
                <a:gd name="T91" fmla="*/ 2 h 3"/>
                <a:gd name="T92" fmla="*/ 6 w 9"/>
                <a:gd name="T93" fmla="*/ 1 h 3"/>
                <a:gd name="T94" fmla="*/ 7 w 9"/>
                <a:gd name="T95" fmla="*/ 1 h 3"/>
                <a:gd name="T96" fmla="*/ 8 w 9"/>
                <a:gd name="T97" fmla="*/ 1 h 3"/>
                <a:gd name="T98" fmla="*/ 8 w 9"/>
                <a:gd name="T99" fmla="*/ 1 h 3"/>
                <a:gd name="T100" fmla="*/ 9 w 9"/>
                <a:gd name="T101" fmla="*/ 1 h 3"/>
                <a:gd name="T102" fmla="*/ 9 w 9"/>
                <a:gd name="T10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" h="3">
                  <a:moveTo>
                    <a:pt x="9" y="2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7" name="Freeform 72"/>
            <p:cNvSpPr>
              <a:spLocks/>
            </p:cNvSpPr>
            <p:nvPr/>
          </p:nvSpPr>
          <p:spPr bwMode="auto">
            <a:xfrm>
              <a:off x="9786938" y="4164013"/>
              <a:ext cx="6350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1 w 1"/>
                <a:gd name="T4" fmla="*/ 1 w 1"/>
                <a:gd name="T5" fmla="*/ 1 w 1"/>
                <a:gd name="T6" fmla="*/ 0 w 1"/>
                <a:gd name="T7" fmla="*/ 0 w 1"/>
                <a:gd name="T8" fmla="*/ 0 w 1"/>
                <a:gd name="T9" fmla="*/ 0 w 1"/>
                <a:gd name="T10" fmla="*/ 0 w 1"/>
                <a:gd name="T11" fmla="*/ 0 w 1"/>
                <a:gd name="T12" fmla="*/ 0 w 1"/>
                <a:gd name="T13" fmla="*/ 0 w 1"/>
                <a:gd name="T14" fmla="*/ 0 w 1"/>
                <a:gd name="T15" fmla="*/ 1 w 1"/>
                <a:gd name="T16" fmla="*/ 1 w 1"/>
                <a:gd name="T17" fmla="*/ 1 w 1"/>
                <a:gd name="T18" fmla="*/ 1 w 1"/>
                <a:gd name="T19" fmla="*/ 1 w 1"/>
                <a:gd name="T20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8" name="Freeform 73"/>
            <p:cNvSpPr>
              <a:spLocks noEditPoints="1"/>
            </p:cNvSpPr>
            <p:nvPr/>
          </p:nvSpPr>
          <p:spPr bwMode="auto">
            <a:xfrm>
              <a:off x="9801225" y="4164013"/>
              <a:ext cx="6350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1 w 1"/>
                <a:gd name="T4" fmla="*/ 1 w 1"/>
                <a:gd name="T5" fmla="*/ 1 w 1"/>
                <a:gd name="T6" fmla="*/ 0 w 1"/>
                <a:gd name="T7" fmla="*/ 1 w 1"/>
                <a:gd name="T8" fmla="*/ 1 w 1"/>
                <a:gd name="T9" fmla="*/ 1 w 1"/>
                <a:gd name="T10" fmla="*/ 1 w 1"/>
                <a:gd name="T11" fmla="*/ 1 w 1"/>
                <a:gd name="T12" fmla="*/ 1 w 1"/>
                <a:gd name="T13" fmla="*/ 1 w 1"/>
                <a:gd name="T1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9" name="Freeform 74"/>
            <p:cNvSpPr>
              <a:spLocks noEditPoints="1"/>
            </p:cNvSpPr>
            <p:nvPr/>
          </p:nvSpPr>
          <p:spPr bwMode="auto">
            <a:xfrm>
              <a:off x="9801225" y="4114801"/>
              <a:ext cx="128587" cy="63500"/>
            </a:xfrm>
            <a:custGeom>
              <a:avLst/>
              <a:gdLst>
                <a:gd name="T0" fmla="*/ 18 w 18"/>
                <a:gd name="T1" fmla="*/ 0 h 9"/>
                <a:gd name="T2" fmla="*/ 16 w 18"/>
                <a:gd name="T3" fmla="*/ 0 h 9"/>
                <a:gd name="T4" fmla="*/ 15 w 18"/>
                <a:gd name="T5" fmla="*/ 0 h 9"/>
                <a:gd name="T6" fmla="*/ 14 w 18"/>
                <a:gd name="T7" fmla="*/ 0 h 9"/>
                <a:gd name="T8" fmla="*/ 13 w 18"/>
                <a:gd name="T9" fmla="*/ 0 h 9"/>
                <a:gd name="T10" fmla="*/ 12 w 18"/>
                <a:gd name="T11" fmla="*/ 0 h 9"/>
                <a:gd name="T12" fmla="*/ 11 w 18"/>
                <a:gd name="T13" fmla="*/ 0 h 9"/>
                <a:gd name="T14" fmla="*/ 10 w 18"/>
                <a:gd name="T15" fmla="*/ 1 h 9"/>
                <a:gd name="T16" fmla="*/ 9 w 18"/>
                <a:gd name="T17" fmla="*/ 1 h 9"/>
                <a:gd name="T18" fmla="*/ 7 w 18"/>
                <a:gd name="T19" fmla="*/ 1 h 9"/>
                <a:gd name="T20" fmla="*/ 6 w 18"/>
                <a:gd name="T21" fmla="*/ 2 h 9"/>
                <a:gd name="T22" fmla="*/ 5 w 18"/>
                <a:gd name="T23" fmla="*/ 2 h 9"/>
                <a:gd name="T24" fmla="*/ 4 w 18"/>
                <a:gd name="T25" fmla="*/ 2 h 9"/>
                <a:gd name="T26" fmla="*/ 5 w 18"/>
                <a:gd name="T27" fmla="*/ 3 h 9"/>
                <a:gd name="T28" fmla="*/ 5 w 18"/>
                <a:gd name="T29" fmla="*/ 3 h 9"/>
                <a:gd name="T30" fmla="*/ 6 w 18"/>
                <a:gd name="T31" fmla="*/ 3 h 9"/>
                <a:gd name="T32" fmla="*/ 7 w 18"/>
                <a:gd name="T33" fmla="*/ 3 h 9"/>
                <a:gd name="T34" fmla="*/ 8 w 18"/>
                <a:gd name="T35" fmla="*/ 3 h 9"/>
                <a:gd name="T36" fmla="*/ 10 w 18"/>
                <a:gd name="T37" fmla="*/ 2 h 9"/>
                <a:gd name="T38" fmla="*/ 9 w 18"/>
                <a:gd name="T39" fmla="*/ 3 h 9"/>
                <a:gd name="T40" fmla="*/ 8 w 18"/>
                <a:gd name="T41" fmla="*/ 3 h 9"/>
                <a:gd name="T42" fmla="*/ 7 w 18"/>
                <a:gd name="T43" fmla="*/ 4 h 9"/>
                <a:gd name="T44" fmla="*/ 7 w 18"/>
                <a:gd name="T45" fmla="*/ 4 h 9"/>
                <a:gd name="T46" fmla="*/ 5 w 18"/>
                <a:gd name="T47" fmla="*/ 4 h 9"/>
                <a:gd name="T48" fmla="*/ 5 w 18"/>
                <a:gd name="T49" fmla="*/ 4 h 9"/>
                <a:gd name="T50" fmla="*/ 6 w 18"/>
                <a:gd name="T51" fmla="*/ 5 h 9"/>
                <a:gd name="T52" fmla="*/ 5 w 18"/>
                <a:gd name="T53" fmla="*/ 5 h 9"/>
                <a:gd name="T54" fmla="*/ 3 w 18"/>
                <a:gd name="T55" fmla="*/ 6 h 9"/>
                <a:gd name="T56" fmla="*/ 5 w 18"/>
                <a:gd name="T57" fmla="*/ 6 h 9"/>
                <a:gd name="T58" fmla="*/ 5 w 18"/>
                <a:gd name="T59" fmla="*/ 7 h 9"/>
                <a:gd name="T60" fmla="*/ 6 w 18"/>
                <a:gd name="T61" fmla="*/ 7 h 9"/>
                <a:gd name="T62" fmla="*/ 5 w 18"/>
                <a:gd name="T63" fmla="*/ 7 h 9"/>
                <a:gd name="T64" fmla="*/ 4 w 18"/>
                <a:gd name="T65" fmla="*/ 7 h 9"/>
                <a:gd name="T66" fmla="*/ 3 w 18"/>
                <a:gd name="T67" fmla="*/ 6 h 9"/>
                <a:gd name="T68" fmla="*/ 3 w 18"/>
                <a:gd name="T69" fmla="*/ 6 h 9"/>
                <a:gd name="T70" fmla="*/ 3 w 18"/>
                <a:gd name="T71" fmla="*/ 7 h 9"/>
                <a:gd name="T72" fmla="*/ 2 w 18"/>
                <a:gd name="T73" fmla="*/ 7 h 9"/>
                <a:gd name="T74" fmla="*/ 1 w 18"/>
                <a:gd name="T75" fmla="*/ 8 h 9"/>
                <a:gd name="T76" fmla="*/ 1 w 18"/>
                <a:gd name="T77" fmla="*/ 8 h 9"/>
                <a:gd name="T78" fmla="*/ 2 w 18"/>
                <a:gd name="T79" fmla="*/ 8 h 9"/>
                <a:gd name="T80" fmla="*/ 3 w 18"/>
                <a:gd name="T81" fmla="*/ 9 h 9"/>
                <a:gd name="T82" fmla="*/ 4 w 18"/>
                <a:gd name="T83" fmla="*/ 8 h 9"/>
                <a:gd name="T84" fmla="*/ 6 w 18"/>
                <a:gd name="T85" fmla="*/ 8 h 9"/>
                <a:gd name="T86" fmla="*/ 6 w 18"/>
                <a:gd name="T87" fmla="*/ 9 h 9"/>
                <a:gd name="T88" fmla="*/ 7 w 18"/>
                <a:gd name="T89" fmla="*/ 8 h 9"/>
                <a:gd name="T90" fmla="*/ 8 w 18"/>
                <a:gd name="T91" fmla="*/ 8 h 9"/>
                <a:gd name="T92" fmla="*/ 8 w 18"/>
                <a:gd name="T93" fmla="*/ 8 h 9"/>
                <a:gd name="T94" fmla="*/ 7 w 18"/>
                <a:gd name="T95" fmla="*/ 7 h 9"/>
                <a:gd name="T96" fmla="*/ 8 w 18"/>
                <a:gd name="T97" fmla="*/ 7 h 9"/>
                <a:gd name="T98" fmla="*/ 9 w 18"/>
                <a:gd name="T99" fmla="*/ 6 h 9"/>
                <a:gd name="T100" fmla="*/ 11 w 18"/>
                <a:gd name="T101" fmla="*/ 5 h 9"/>
                <a:gd name="T102" fmla="*/ 10 w 18"/>
                <a:gd name="T103" fmla="*/ 4 h 9"/>
                <a:gd name="T104" fmla="*/ 11 w 18"/>
                <a:gd name="T105" fmla="*/ 4 h 9"/>
                <a:gd name="T106" fmla="*/ 12 w 18"/>
                <a:gd name="T107" fmla="*/ 4 h 9"/>
                <a:gd name="T108" fmla="*/ 13 w 18"/>
                <a:gd name="T109" fmla="*/ 4 h 9"/>
                <a:gd name="T110" fmla="*/ 14 w 18"/>
                <a:gd name="T111" fmla="*/ 3 h 9"/>
                <a:gd name="T112" fmla="*/ 15 w 18"/>
                <a:gd name="T113" fmla="*/ 2 h 9"/>
                <a:gd name="T114" fmla="*/ 16 w 18"/>
                <a:gd name="T115" fmla="*/ 2 h 9"/>
                <a:gd name="T116" fmla="*/ 16 w 18"/>
                <a:gd name="T117" fmla="*/ 1 h 9"/>
                <a:gd name="T118" fmla="*/ 17 w 18"/>
                <a:gd name="T119" fmla="*/ 1 h 9"/>
                <a:gd name="T120" fmla="*/ 17 w 18"/>
                <a:gd name="T121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" h="9"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lose/>
                  <a:moveTo>
                    <a:pt x="18" y="1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0" name="Freeform 75"/>
            <p:cNvSpPr>
              <a:spLocks/>
            </p:cNvSpPr>
            <p:nvPr/>
          </p:nvSpPr>
          <p:spPr bwMode="auto">
            <a:xfrm>
              <a:off x="9801225" y="4129088"/>
              <a:ext cx="34925" cy="28575"/>
            </a:xfrm>
            <a:custGeom>
              <a:avLst/>
              <a:gdLst>
                <a:gd name="T0" fmla="*/ 5 w 5"/>
                <a:gd name="T1" fmla="*/ 3 h 4"/>
                <a:gd name="T2" fmla="*/ 5 w 5"/>
                <a:gd name="T3" fmla="*/ 2 h 4"/>
                <a:gd name="T4" fmla="*/ 5 w 5"/>
                <a:gd name="T5" fmla="*/ 2 h 4"/>
                <a:gd name="T6" fmla="*/ 5 w 5"/>
                <a:gd name="T7" fmla="*/ 2 h 4"/>
                <a:gd name="T8" fmla="*/ 4 w 5"/>
                <a:gd name="T9" fmla="*/ 2 h 4"/>
                <a:gd name="T10" fmla="*/ 4 w 5"/>
                <a:gd name="T11" fmla="*/ 1 h 4"/>
                <a:gd name="T12" fmla="*/ 4 w 5"/>
                <a:gd name="T13" fmla="*/ 1 h 4"/>
                <a:gd name="T14" fmla="*/ 4 w 5"/>
                <a:gd name="T15" fmla="*/ 1 h 4"/>
                <a:gd name="T16" fmla="*/ 3 w 5"/>
                <a:gd name="T17" fmla="*/ 1 h 4"/>
                <a:gd name="T18" fmla="*/ 3 w 5"/>
                <a:gd name="T19" fmla="*/ 1 h 4"/>
                <a:gd name="T20" fmla="*/ 3 w 5"/>
                <a:gd name="T21" fmla="*/ 0 h 4"/>
                <a:gd name="T22" fmla="*/ 3 w 5"/>
                <a:gd name="T23" fmla="*/ 0 h 4"/>
                <a:gd name="T24" fmla="*/ 2 w 5"/>
                <a:gd name="T25" fmla="*/ 0 h 4"/>
                <a:gd name="T26" fmla="*/ 1 w 5"/>
                <a:gd name="T27" fmla="*/ 1 h 4"/>
                <a:gd name="T28" fmla="*/ 1 w 5"/>
                <a:gd name="T29" fmla="*/ 1 h 4"/>
                <a:gd name="T30" fmla="*/ 1 w 5"/>
                <a:gd name="T31" fmla="*/ 1 h 4"/>
                <a:gd name="T32" fmla="*/ 1 w 5"/>
                <a:gd name="T33" fmla="*/ 1 h 4"/>
                <a:gd name="T34" fmla="*/ 1 w 5"/>
                <a:gd name="T35" fmla="*/ 1 h 4"/>
                <a:gd name="T36" fmla="*/ 0 w 5"/>
                <a:gd name="T37" fmla="*/ 2 h 4"/>
                <a:gd name="T38" fmla="*/ 0 w 5"/>
                <a:gd name="T39" fmla="*/ 2 h 4"/>
                <a:gd name="T40" fmla="*/ 0 w 5"/>
                <a:gd name="T41" fmla="*/ 2 h 4"/>
                <a:gd name="T42" fmla="*/ 0 w 5"/>
                <a:gd name="T43" fmla="*/ 2 h 4"/>
                <a:gd name="T44" fmla="*/ 0 w 5"/>
                <a:gd name="T45" fmla="*/ 3 h 4"/>
                <a:gd name="T46" fmla="*/ 0 w 5"/>
                <a:gd name="T47" fmla="*/ 2 h 4"/>
                <a:gd name="T48" fmla="*/ 0 w 5"/>
                <a:gd name="T49" fmla="*/ 2 h 4"/>
                <a:gd name="T50" fmla="*/ 0 w 5"/>
                <a:gd name="T51" fmla="*/ 3 h 4"/>
                <a:gd name="T52" fmla="*/ 1 w 5"/>
                <a:gd name="T53" fmla="*/ 3 h 4"/>
                <a:gd name="T54" fmla="*/ 1 w 5"/>
                <a:gd name="T55" fmla="*/ 3 h 4"/>
                <a:gd name="T56" fmla="*/ 1 w 5"/>
                <a:gd name="T57" fmla="*/ 3 h 4"/>
                <a:gd name="T58" fmla="*/ 0 w 5"/>
                <a:gd name="T59" fmla="*/ 3 h 4"/>
                <a:gd name="T60" fmla="*/ 0 w 5"/>
                <a:gd name="T61" fmla="*/ 4 h 4"/>
                <a:gd name="T62" fmla="*/ 0 w 5"/>
                <a:gd name="T63" fmla="*/ 4 h 4"/>
                <a:gd name="T64" fmla="*/ 1 w 5"/>
                <a:gd name="T65" fmla="*/ 4 h 4"/>
                <a:gd name="T66" fmla="*/ 1 w 5"/>
                <a:gd name="T67" fmla="*/ 4 h 4"/>
                <a:gd name="T68" fmla="*/ 1 w 5"/>
                <a:gd name="T69" fmla="*/ 4 h 4"/>
                <a:gd name="T70" fmla="*/ 2 w 5"/>
                <a:gd name="T71" fmla="*/ 4 h 4"/>
                <a:gd name="T72" fmla="*/ 2 w 5"/>
                <a:gd name="T73" fmla="*/ 4 h 4"/>
                <a:gd name="T74" fmla="*/ 2 w 5"/>
                <a:gd name="T75" fmla="*/ 4 h 4"/>
                <a:gd name="T76" fmla="*/ 3 w 5"/>
                <a:gd name="T77" fmla="*/ 4 h 4"/>
                <a:gd name="T78" fmla="*/ 3 w 5"/>
                <a:gd name="T79" fmla="*/ 4 h 4"/>
                <a:gd name="T80" fmla="*/ 3 w 5"/>
                <a:gd name="T81" fmla="*/ 4 h 4"/>
                <a:gd name="T82" fmla="*/ 3 w 5"/>
                <a:gd name="T83" fmla="*/ 4 h 4"/>
                <a:gd name="T84" fmla="*/ 4 w 5"/>
                <a:gd name="T85" fmla="*/ 3 h 4"/>
                <a:gd name="T86" fmla="*/ 4 w 5"/>
                <a:gd name="T87" fmla="*/ 3 h 4"/>
                <a:gd name="T88" fmla="*/ 4 w 5"/>
                <a:gd name="T89" fmla="*/ 3 h 4"/>
                <a:gd name="T90" fmla="*/ 4 w 5"/>
                <a:gd name="T91" fmla="*/ 3 h 4"/>
                <a:gd name="T92" fmla="*/ 5 w 5"/>
                <a:gd name="T93" fmla="*/ 3 h 4"/>
                <a:gd name="T94" fmla="*/ 5 w 5"/>
                <a:gd name="T9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" h="4"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1" name="Freeform 76"/>
            <p:cNvSpPr>
              <a:spLocks/>
            </p:cNvSpPr>
            <p:nvPr/>
          </p:nvSpPr>
          <p:spPr bwMode="auto">
            <a:xfrm>
              <a:off x="9764713" y="4200526"/>
              <a:ext cx="158750" cy="142875"/>
            </a:xfrm>
            <a:custGeom>
              <a:avLst/>
              <a:gdLst>
                <a:gd name="T0" fmla="*/ 20 w 22"/>
                <a:gd name="T1" fmla="*/ 13 h 20"/>
                <a:gd name="T2" fmla="*/ 20 w 22"/>
                <a:gd name="T3" fmla="*/ 14 h 20"/>
                <a:gd name="T4" fmla="*/ 17 w 22"/>
                <a:gd name="T5" fmla="*/ 12 h 20"/>
                <a:gd name="T6" fmla="*/ 17 w 22"/>
                <a:gd name="T7" fmla="*/ 15 h 20"/>
                <a:gd name="T8" fmla="*/ 18 w 22"/>
                <a:gd name="T9" fmla="*/ 18 h 20"/>
                <a:gd name="T10" fmla="*/ 16 w 22"/>
                <a:gd name="T11" fmla="*/ 18 h 20"/>
                <a:gd name="T12" fmla="*/ 14 w 22"/>
                <a:gd name="T13" fmla="*/ 17 h 20"/>
                <a:gd name="T14" fmla="*/ 15 w 22"/>
                <a:gd name="T15" fmla="*/ 19 h 20"/>
                <a:gd name="T16" fmla="*/ 14 w 22"/>
                <a:gd name="T17" fmla="*/ 20 h 20"/>
                <a:gd name="T18" fmla="*/ 13 w 22"/>
                <a:gd name="T19" fmla="*/ 20 h 20"/>
                <a:gd name="T20" fmla="*/ 10 w 22"/>
                <a:gd name="T21" fmla="*/ 18 h 20"/>
                <a:gd name="T22" fmla="*/ 9 w 22"/>
                <a:gd name="T23" fmla="*/ 16 h 20"/>
                <a:gd name="T24" fmla="*/ 6 w 22"/>
                <a:gd name="T25" fmla="*/ 16 h 20"/>
                <a:gd name="T26" fmla="*/ 5 w 22"/>
                <a:gd name="T27" fmla="*/ 15 h 20"/>
                <a:gd name="T28" fmla="*/ 7 w 22"/>
                <a:gd name="T29" fmla="*/ 14 h 20"/>
                <a:gd name="T30" fmla="*/ 9 w 22"/>
                <a:gd name="T31" fmla="*/ 14 h 20"/>
                <a:gd name="T32" fmla="*/ 10 w 22"/>
                <a:gd name="T33" fmla="*/ 12 h 20"/>
                <a:gd name="T34" fmla="*/ 12 w 22"/>
                <a:gd name="T35" fmla="*/ 12 h 20"/>
                <a:gd name="T36" fmla="*/ 13 w 22"/>
                <a:gd name="T37" fmla="*/ 12 h 20"/>
                <a:gd name="T38" fmla="*/ 14 w 22"/>
                <a:gd name="T39" fmla="*/ 12 h 20"/>
                <a:gd name="T40" fmla="*/ 13 w 22"/>
                <a:gd name="T41" fmla="*/ 11 h 20"/>
                <a:gd name="T42" fmla="*/ 12 w 22"/>
                <a:gd name="T43" fmla="*/ 10 h 20"/>
                <a:gd name="T44" fmla="*/ 10 w 22"/>
                <a:gd name="T45" fmla="*/ 8 h 20"/>
                <a:gd name="T46" fmla="*/ 10 w 22"/>
                <a:gd name="T47" fmla="*/ 7 h 20"/>
                <a:gd name="T48" fmla="*/ 8 w 22"/>
                <a:gd name="T49" fmla="*/ 5 h 20"/>
                <a:gd name="T50" fmla="*/ 7 w 22"/>
                <a:gd name="T51" fmla="*/ 7 h 20"/>
                <a:gd name="T52" fmla="*/ 3 w 22"/>
                <a:gd name="T53" fmla="*/ 6 h 20"/>
                <a:gd name="T54" fmla="*/ 2 w 22"/>
                <a:gd name="T55" fmla="*/ 6 h 20"/>
                <a:gd name="T56" fmla="*/ 0 w 22"/>
                <a:gd name="T57" fmla="*/ 5 h 20"/>
                <a:gd name="T58" fmla="*/ 1 w 22"/>
                <a:gd name="T59" fmla="*/ 3 h 20"/>
                <a:gd name="T60" fmla="*/ 3 w 22"/>
                <a:gd name="T61" fmla="*/ 1 h 20"/>
                <a:gd name="T62" fmla="*/ 5 w 22"/>
                <a:gd name="T63" fmla="*/ 0 h 20"/>
                <a:gd name="T64" fmla="*/ 6 w 22"/>
                <a:gd name="T65" fmla="*/ 0 h 20"/>
                <a:gd name="T66" fmla="*/ 5 w 22"/>
                <a:gd name="T67" fmla="*/ 1 h 20"/>
                <a:gd name="T68" fmla="*/ 4 w 22"/>
                <a:gd name="T69" fmla="*/ 3 h 20"/>
                <a:gd name="T70" fmla="*/ 4 w 22"/>
                <a:gd name="T71" fmla="*/ 3 h 20"/>
                <a:gd name="T72" fmla="*/ 5 w 22"/>
                <a:gd name="T73" fmla="*/ 2 h 20"/>
                <a:gd name="T74" fmla="*/ 6 w 22"/>
                <a:gd name="T75" fmla="*/ 1 h 20"/>
                <a:gd name="T76" fmla="*/ 7 w 22"/>
                <a:gd name="T77" fmla="*/ 1 h 20"/>
                <a:gd name="T78" fmla="*/ 7 w 22"/>
                <a:gd name="T79" fmla="*/ 0 h 20"/>
                <a:gd name="T80" fmla="*/ 9 w 22"/>
                <a:gd name="T81" fmla="*/ 1 h 20"/>
                <a:gd name="T82" fmla="*/ 9 w 22"/>
                <a:gd name="T83" fmla="*/ 2 h 20"/>
                <a:gd name="T84" fmla="*/ 9 w 22"/>
                <a:gd name="T85" fmla="*/ 2 h 20"/>
                <a:gd name="T86" fmla="*/ 11 w 22"/>
                <a:gd name="T87" fmla="*/ 2 h 20"/>
                <a:gd name="T88" fmla="*/ 12 w 22"/>
                <a:gd name="T89" fmla="*/ 2 h 20"/>
                <a:gd name="T90" fmla="*/ 12 w 22"/>
                <a:gd name="T91" fmla="*/ 2 h 20"/>
                <a:gd name="T92" fmla="*/ 13 w 22"/>
                <a:gd name="T93" fmla="*/ 3 h 20"/>
                <a:gd name="T94" fmla="*/ 14 w 22"/>
                <a:gd name="T95" fmla="*/ 3 h 20"/>
                <a:gd name="T96" fmla="*/ 14 w 22"/>
                <a:gd name="T97" fmla="*/ 4 h 20"/>
                <a:gd name="T98" fmla="*/ 15 w 22"/>
                <a:gd name="T99" fmla="*/ 4 h 20"/>
                <a:gd name="T100" fmla="*/ 17 w 22"/>
                <a:gd name="T101" fmla="*/ 5 h 20"/>
                <a:gd name="T102" fmla="*/ 18 w 22"/>
                <a:gd name="T103" fmla="*/ 5 h 20"/>
                <a:gd name="T104" fmla="*/ 17 w 22"/>
                <a:gd name="T105" fmla="*/ 7 h 20"/>
                <a:gd name="T106" fmla="*/ 17 w 22"/>
                <a:gd name="T107" fmla="*/ 8 h 20"/>
                <a:gd name="T108" fmla="*/ 18 w 22"/>
                <a:gd name="T109" fmla="*/ 9 h 20"/>
                <a:gd name="T110" fmla="*/ 20 w 22"/>
                <a:gd name="T111" fmla="*/ 10 h 20"/>
                <a:gd name="T112" fmla="*/ 22 w 22"/>
                <a:gd name="T113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" h="20">
                  <a:moveTo>
                    <a:pt x="22" y="11"/>
                  </a:moveTo>
                  <a:cubicBezTo>
                    <a:pt x="22" y="12"/>
                    <a:pt x="22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8" y="14"/>
                    <a:pt x="18" y="14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6" y="12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5" y="5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2" name="Freeform 77"/>
            <p:cNvSpPr>
              <a:spLocks/>
            </p:cNvSpPr>
            <p:nvPr/>
          </p:nvSpPr>
          <p:spPr bwMode="auto">
            <a:xfrm>
              <a:off x="9815513" y="4249738"/>
              <a:ext cx="6350" cy="793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1 h 1"/>
                <a:gd name="T14" fmla="*/ 0 w 1"/>
                <a:gd name="T15" fmla="*/ 1 h 1"/>
                <a:gd name="T16" fmla="*/ 0 w 1"/>
                <a:gd name="T17" fmla="*/ 1 h 1"/>
                <a:gd name="T18" fmla="*/ 0 w 1"/>
                <a:gd name="T19" fmla="*/ 1 h 1"/>
                <a:gd name="T20" fmla="*/ 0 w 1"/>
                <a:gd name="T21" fmla="*/ 1 h 1"/>
                <a:gd name="T22" fmla="*/ 0 w 1"/>
                <a:gd name="T23" fmla="*/ 1 h 1"/>
                <a:gd name="T24" fmla="*/ 0 w 1"/>
                <a:gd name="T25" fmla="*/ 0 h 1"/>
                <a:gd name="T26" fmla="*/ 1 w 1"/>
                <a:gd name="T27" fmla="*/ 0 h 1"/>
                <a:gd name="T28" fmla="*/ 1 w 1"/>
                <a:gd name="T29" fmla="*/ 0 h 1"/>
                <a:gd name="T30" fmla="*/ 1 w 1"/>
                <a:gd name="T31" fmla="*/ 0 h 1"/>
                <a:gd name="T32" fmla="*/ 1 w 1"/>
                <a:gd name="T33" fmla="*/ 0 h 1"/>
                <a:gd name="T34" fmla="*/ 1 w 1"/>
                <a:gd name="T35" fmla="*/ 0 h 1"/>
                <a:gd name="T36" fmla="*/ 1 w 1"/>
                <a:gd name="T37" fmla="*/ 0 h 1"/>
                <a:gd name="T38" fmla="*/ 1 w 1"/>
                <a:gd name="T3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3" name="Freeform 78"/>
            <p:cNvSpPr>
              <a:spLocks noEditPoints="1"/>
            </p:cNvSpPr>
            <p:nvPr/>
          </p:nvSpPr>
          <p:spPr bwMode="auto">
            <a:xfrm>
              <a:off x="9829800" y="4249738"/>
              <a:ext cx="6350" cy="0"/>
            </a:xfrm>
            <a:custGeom>
              <a:avLst/>
              <a:gdLst>
                <a:gd name="T0" fmla="*/ 0 w 1"/>
                <a:gd name="T1" fmla="*/ 1 w 1"/>
                <a:gd name="T2" fmla="*/ 0 w 1"/>
                <a:gd name="T3" fmla="*/ 0 w 1"/>
                <a:gd name="T4" fmla="*/ 0 w 1"/>
                <a:gd name="T5" fmla="*/ 0 w 1"/>
                <a:gd name="T6" fmla="*/ 0 w 1"/>
                <a:gd name="T7" fmla="*/ 0 w 1"/>
                <a:gd name="T8" fmla="*/ 0 w 1"/>
                <a:gd name="T9" fmla="*/ 0 w 1"/>
                <a:gd name="T10" fmla="*/ 0 w 1"/>
                <a:gd name="T11" fmla="*/ 0 w 1"/>
                <a:gd name="T1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4" name="Freeform 79"/>
            <p:cNvSpPr>
              <a:spLocks/>
            </p:cNvSpPr>
            <p:nvPr/>
          </p:nvSpPr>
          <p:spPr bwMode="auto">
            <a:xfrm>
              <a:off x="9836150" y="4265613"/>
              <a:ext cx="14287" cy="6350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1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1 w 2"/>
                <a:gd name="T11" fmla="*/ 1 h 1"/>
                <a:gd name="T12" fmla="*/ 0 w 2"/>
                <a:gd name="T13" fmla="*/ 1 h 1"/>
                <a:gd name="T14" fmla="*/ 1 w 2"/>
                <a:gd name="T15" fmla="*/ 0 h 1"/>
                <a:gd name="T16" fmla="*/ 1 w 2"/>
                <a:gd name="T17" fmla="*/ 0 h 1"/>
                <a:gd name="T18" fmla="*/ 1 w 2"/>
                <a:gd name="T19" fmla="*/ 0 h 1"/>
                <a:gd name="T20" fmla="*/ 1 w 2"/>
                <a:gd name="T21" fmla="*/ 0 h 1"/>
                <a:gd name="T22" fmla="*/ 1 w 2"/>
                <a:gd name="T23" fmla="*/ 0 h 1"/>
                <a:gd name="T24" fmla="*/ 2 w 2"/>
                <a:gd name="T25" fmla="*/ 1 h 1"/>
                <a:gd name="T26" fmla="*/ 2 w 2"/>
                <a:gd name="T2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5" name="Freeform 80"/>
            <p:cNvSpPr>
              <a:spLocks/>
            </p:cNvSpPr>
            <p:nvPr/>
          </p:nvSpPr>
          <p:spPr bwMode="auto">
            <a:xfrm>
              <a:off x="9821863" y="4265613"/>
              <a:ext cx="14287" cy="14288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1 h 2"/>
                <a:gd name="T6" fmla="*/ 2 w 2"/>
                <a:gd name="T7" fmla="*/ 1 h 2"/>
                <a:gd name="T8" fmla="*/ 1 w 2"/>
                <a:gd name="T9" fmla="*/ 2 h 2"/>
                <a:gd name="T10" fmla="*/ 1 w 2"/>
                <a:gd name="T11" fmla="*/ 2 h 2"/>
                <a:gd name="T12" fmla="*/ 0 w 2"/>
                <a:gd name="T13" fmla="*/ 2 h 2"/>
                <a:gd name="T14" fmla="*/ 0 w 2"/>
                <a:gd name="T15" fmla="*/ 2 h 2"/>
                <a:gd name="T16" fmla="*/ 0 w 2"/>
                <a:gd name="T17" fmla="*/ 2 h 2"/>
                <a:gd name="T18" fmla="*/ 0 w 2"/>
                <a:gd name="T19" fmla="*/ 1 h 2"/>
                <a:gd name="T20" fmla="*/ 0 w 2"/>
                <a:gd name="T21" fmla="*/ 1 h 2"/>
                <a:gd name="T22" fmla="*/ 0 w 2"/>
                <a:gd name="T23" fmla="*/ 1 h 2"/>
                <a:gd name="T24" fmla="*/ 1 w 2"/>
                <a:gd name="T25" fmla="*/ 0 h 2"/>
                <a:gd name="T26" fmla="*/ 1 w 2"/>
                <a:gd name="T27" fmla="*/ 0 h 2"/>
                <a:gd name="T28" fmla="*/ 1 w 2"/>
                <a:gd name="T29" fmla="*/ 0 h 2"/>
                <a:gd name="T30" fmla="*/ 1 w 2"/>
                <a:gd name="T31" fmla="*/ 0 h 2"/>
                <a:gd name="T32" fmla="*/ 1 w 2"/>
                <a:gd name="T33" fmla="*/ 0 h 2"/>
                <a:gd name="T34" fmla="*/ 1 w 2"/>
                <a:gd name="T35" fmla="*/ 0 h 2"/>
                <a:gd name="T36" fmla="*/ 1 w 2"/>
                <a:gd name="T37" fmla="*/ 0 h 2"/>
                <a:gd name="T38" fmla="*/ 1 w 2"/>
                <a:gd name="T39" fmla="*/ 0 h 2"/>
                <a:gd name="T40" fmla="*/ 2 w 2"/>
                <a:gd name="T41" fmla="*/ 0 h 2"/>
                <a:gd name="T42" fmla="*/ 2 w 2"/>
                <a:gd name="T43" fmla="*/ 0 h 2"/>
                <a:gd name="T44" fmla="*/ 2 w 2"/>
                <a:gd name="T45" fmla="*/ 0 h 2"/>
                <a:gd name="T46" fmla="*/ 2 w 2"/>
                <a:gd name="T47" fmla="*/ 0 h 2"/>
                <a:gd name="T48" fmla="*/ 2 w 2"/>
                <a:gd name="T49" fmla="*/ 0 h 2"/>
                <a:gd name="T50" fmla="*/ 2 w 2"/>
                <a:gd name="T5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6" name="Freeform 81"/>
            <p:cNvSpPr>
              <a:spLocks/>
            </p:cNvSpPr>
            <p:nvPr/>
          </p:nvSpPr>
          <p:spPr bwMode="auto">
            <a:xfrm>
              <a:off x="9829800" y="4200526"/>
              <a:ext cx="20637" cy="14288"/>
            </a:xfrm>
            <a:custGeom>
              <a:avLst/>
              <a:gdLst>
                <a:gd name="T0" fmla="*/ 3 w 3"/>
                <a:gd name="T1" fmla="*/ 1 h 2"/>
                <a:gd name="T2" fmla="*/ 3 w 3"/>
                <a:gd name="T3" fmla="*/ 1 h 2"/>
                <a:gd name="T4" fmla="*/ 3 w 3"/>
                <a:gd name="T5" fmla="*/ 1 h 2"/>
                <a:gd name="T6" fmla="*/ 3 w 3"/>
                <a:gd name="T7" fmla="*/ 1 h 2"/>
                <a:gd name="T8" fmla="*/ 2 w 3"/>
                <a:gd name="T9" fmla="*/ 1 h 2"/>
                <a:gd name="T10" fmla="*/ 2 w 3"/>
                <a:gd name="T11" fmla="*/ 1 h 2"/>
                <a:gd name="T12" fmla="*/ 2 w 3"/>
                <a:gd name="T13" fmla="*/ 1 h 2"/>
                <a:gd name="T14" fmla="*/ 2 w 3"/>
                <a:gd name="T15" fmla="*/ 1 h 2"/>
                <a:gd name="T16" fmla="*/ 2 w 3"/>
                <a:gd name="T17" fmla="*/ 1 h 2"/>
                <a:gd name="T18" fmla="*/ 2 w 3"/>
                <a:gd name="T19" fmla="*/ 1 h 2"/>
                <a:gd name="T20" fmla="*/ 2 w 3"/>
                <a:gd name="T21" fmla="*/ 1 h 2"/>
                <a:gd name="T22" fmla="*/ 2 w 3"/>
                <a:gd name="T23" fmla="*/ 1 h 2"/>
                <a:gd name="T24" fmla="*/ 2 w 3"/>
                <a:gd name="T25" fmla="*/ 1 h 2"/>
                <a:gd name="T26" fmla="*/ 2 w 3"/>
                <a:gd name="T27" fmla="*/ 1 h 2"/>
                <a:gd name="T28" fmla="*/ 1 w 3"/>
                <a:gd name="T29" fmla="*/ 2 h 2"/>
                <a:gd name="T30" fmla="*/ 1 w 3"/>
                <a:gd name="T31" fmla="*/ 2 h 2"/>
                <a:gd name="T32" fmla="*/ 1 w 3"/>
                <a:gd name="T33" fmla="*/ 2 h 2"/>
                <a:gd name="T34" fmla="*/ 1 w 3"/>
                <a:gd name="T35" fmla="*/ 2 h 2"/>
                <a:gd name="T36" fmla="*/ 1 w 3"/>
                <a:gd name="T37" fmla="*/ 2 h 2"/>
                <a:gd name="T38" fmla="*/ 1 w 3"/>
                <a:gd name="T39" fmla="*/ 2 h 2"/>
                <a:gd name="T40" fmla="*/ 1 w 3"/>
                <a:gd name="T41" fmla="*/ 2 h 2"/>
                <a:gd name="T42" fmla="*/ 1 w 3"/>
                <a:gd name="T43" fmla="*/ 2 h 2"/>
                <a:gd name="T44" fmla="*/ 1 w 3"/>
                <a:gd name="T45" fmla="*/ 2 h 2"/>
                <a:gd name="T46" fmla="*/ 1 w 3"/>
                <a:gd name="T47" fmla="*/ 2 h 2"/>
                <a:gd name="T48" fmla="*/ 1 w 3"/>
                <a:gd name="T49" fmla="*/ 1 h 2"/>
                <a:gd name="T50" fmla="*/ 0 w 3"/>
                <a:gd name="T51" fmla="*/ 1 h 2"/>
                <a:gd name="T52" fmla="*/ 0 w 3"/>
                <a:gd name="T53" fmla="*/ 1 h 2"/>
                <a:gd name="T54" fmla="*/ 1 w 3"/>
                <a:gd name="T55" fmla="*/ 1 h 2"/>
                <a:gd name="T56" fmla="*/ 0 w 3"/>
                <a:gd name="T57" fmla="*/ 1 h 2"/>
                <a:gd name="T58" fmla="*/ 0 w 3"/>
                <a:gd name="T59" fmla="*/ 1 h 2"/>
                <a:gd name="T60" fmla="*/ 0 w 3"/>
                <a:gd name="T61" fmla="*/ 0 h 2"/>
                <a:gd name="T62" fmla="*/ 0 w 3"/>
                <a:gd name="T63" fmla="*/ 0 h 2"/>
                <a:gd name="T64" fmla="*/ 1 w 3"/>
                <a:gd name="T65" fmla="*/ 0 h 2"/>
                <a:gd name="T66" fmla="*/ 1 w 3"/>
                <a:gd name="T67" fmla="*/ 0 h 2"/>
                <a:gd name="T68" fmla="*/ 1 w 3"/>
                <a:gd name="T69" fmla="*/ 0 h 2"/>
                <a:gd name="T70" fmla="*/ 1 w 3"/>
                <a:gd name="T71" fmla="*/ 0 h 2"/>
                <a:gd name="T72" fmla="*/ 1 w 3"/>
                <a:gd name="T73" fmla="*/ 0 h 2"/>
                <a:gd name="T74" fmla="*/ 1 w 3"/>
                <a:gd name="T75" fmla="*/ 0 h 2"/>
                <a:gd name="T76" fmla="*/ 2 w 3"/>
                <a:gd name="T77" fmla="*/ 0 h 2"/>
                <a:gd name="T78" fmla="*/ 2 w 3"/>
                <a:gd name="T79" fmla="*/ 0 h 2"/>
                <a:gd name="T80" fmla="*/ 2 w 3"/>
                <a:gd name="T81" fmla="*/ 0 h 2"/>
                <a:gd name="T82" fmla="*/ 2 w 3"/>
                <a:gd name="T83" fmla="*/ 0 h 2"/>
                <a:gd name="T84" fmla="*/ 2 w 3"/>
                <a:gd name="T85" fmla="*/ 1 h 2"/>
                <a:gd name="T86" fmla="*/ 3 w 3"/>
                <a:gd name="T87" fmla="*/ 1 h 2"/>
                <a:gd name="T88" fmla="*/ 3 w 3"/>
                <a:gd name="T89" fmla="*/ 1 h 2"/>
                <a:gd name="T90" fmla="*/ 3 w 3"/>
                <a:gd name="T91" fmla="*/ 1 h 2"/>
                <a:gd name="T92" fmla="*/ 3 w 3"/>
                <a:gd name="T93" fmla="*/ 1 h 2"/>
                <a:gd name="T94" fmla="*/ 3 w 3"/>
                <a:gd name="T95" fmla="*/ 1 h 2"/>
                <a:gd name="T96" fmla="*/ 3 w 3"/>
                <a:gd name="T97" fmla="*/ 1 h 2"/>
                <a:gd name="T98" fmla="*/ 3 w 3"/>
                <a:gd name="T9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7" name="Freeform 82"/>
            <p:cNvSpPr>
              <a:spLocks noEditPoints="1"/>
            </p:cNvSpPr>
            <p:nvPr/>
          </p:nvSpPr>
          <p:spPr bwMode="auto">
            <a:xfrm>
              <a:off x="9850438" y="4365626"/>
              <a:ext cx="0" cy="6350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1 h 1"/>
                <a:gd name="T5" fmla="*/ 0 h 1"/>
                <a:gd name="T6" fmla="*/ 0 h 1"/>
                <a:gd name="T7" fmla="*/ 0 h 1"/>
                <a:gd name="T8" fmla="*/ 1 h 1"/>
                <a:gd name="T9" fmla="*/ 1 h 1"/>
                <a:gd name="T10" fmla="*/ 1 h 1"/>
                <a:gd name="T11" fmla="*/ 1 h 1"/>
                <a:gd name="T12" fmla="*/ 1 h 1"/>
                <a:gd name="T1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8" name="Freeform 83"/>
            <p:cNvSpPr>
              <a:spLocks/>
            </p:cNvSpPr>
            <p:nvPr/>
          </p:nvSpPr>
          <p:spPr bwMode="auto">
            <a:xfrm>
              <a:off x="9879013" y="4351338"/>
              <a:ext cx="7937" cy="6350"/>
            </a:xfrm>
            <a:custGeom>
              <a:avLst/>
              <a:gdLst>
                <a:gd name="T0" fmla="*/ 5 w 5"/>
                <a:gd name="T1" fmla="*/ 0 h 4"/>
                <a:gd name="T2" fmla="*/ 5 w 5"/>
                <a:gd name="T3" fmla="*/ 4 h 4"/>
                <a:gd name="T4" fmla="*/ 0 w 5"/>
                <a:gd name="T5" fmla="*/ 0 h 4"/>
                <a:gd name="T6" fmla="*/ 0 w 5"/>
                <a:gd name="T7" fmla="*/ 0 h 4"/>
                <a:gd name="T8" fmla="*/ 0 w 5"/>
                <a:gd name="T9" fmla="*/ 0 h 4"/>
                <a:gd name="T10" fmla="*/ 0 w 5"/>
                <a:gd name="T11" fmla="*/ 0 h 4"/>
                <a:gd name="T12" fmla="*/ 0 w 5"/>
                <a:gd name="T13" fmla="*/ 0 h 4"/>
                <a:gd name="T14" fmla="*/ 0 w 5"/>
                <a:gd name="T15" fmla="*/ 0 h 4"/>
                <a:gd name="T16" fmla="*/ 0 w 5"/>
                <a:gd name="T17" fmla="*/ 0 h 4"/>
                <a:gd name="T18" fmla="*/ 5 w 5"/>
                <a:gd name="T19" fmla="*/ 0 h 4"/>
                <a:gd name="T20" fmla="*/ 5 w 5"/>
                <a:gd name="T21" fmla="*/ 0 h 4"/>
                <a:gd name="T22" fmla="*/ 5 w 5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lnTo>
                    <a:pt x="5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9" name="Freeform 84"/>
            <p:cNvSpPr>
              <a:spLocks noEditPoints="1"/>
            </p:cNvSpPr>
            <p:nvPr/>
          </p:nvSpPr>
          <p:spPr bwMode="auto">
            <a:xfrm>
              <a:off x="9836150" y="4257676"/>
              <a:ext cx="7937" cy="7938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0 w 5"/>
                <a:gd name="T5" fmla="*/ 0 h 5"/>
                <a:gd name="T6" fmla="*/ 0 w 5"/>
                <a:gd name="T7" fmla="*/ 0 h 5"/>
                <a:gd name="T8" fmla="*/ 0 w 5"/>
                <a:gd name="T9" fmla="*/ 0 h 5"/>
                <a:gd name="T10" fmla="*/ 5 w 5"/>
                <a:gd name="T11" fmla="*/ 5 h 5"/>
                <a:gd name="T12" fmla="*/ 5 w 5"/>
                <a:gd name="T13" fmla="*/ 5 h 5"/>
                <a:gd name="T14" fmla="*/ 5 w 5"/>
                <a:gd name="T15" fmla="*/ 0 h 5"/>
                <a:gd name="T16" fmla="*/ 0 w 5"/>
                <a:gd name="T17" fmla="*/ 0 h 5"/>
                <a:gd name="T18" fmla="*/ 0 w 5"/>
                <a:gd name="T19" fmla="*/ 0 h 5"/>
                <a:gd name="T20" fmla="*/ 0 w 5"/>
                <a:gd name="T21" fmla="*/ 5 h 5"/>
                <a:gd name="T22" fmla="*/ 0 w 5"/>
                <a:gd name="T23" fmla="*/ 5 h 5"/>
                <a:gd name="T24" fmla="*/ 5 w 5"/>
                <a:gd name="T25" fmla="*/ 5 h 5"/>
                <a:gd name="T26" fmla="*/ 5 w 5"/>
                <a:gd name="T27" fmla="*/ 5 h 5"/>
                <a:gd name="T28" fmla="*/ 5 w 5"/>
                <a:gd name="T2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5" y="5"/>
                  </a:moveTo>
                  <a:lnTo>
                    <a:pt x="5" y="5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0" name="Freeform 85"/>
            <p:cNvSpPr>
              <a:spLocks/>
            </p:cNvSpPr>
            <p:nvPr/>
          </p:nvSpPr>
          <p:spPr bwMode="auto">
            <a:xfrm>
              <a:off x="9886950" y="4502151"/>
              <a:ext cx="79375" cy="85725"/>
            </a:xfrm>
            <a:custGeom>
              <a:avLst/>
              <a:gdLst>
                <a:gd name="T0" fmla="*/ 9 w 11"/>
                <a:gd name="T1" fmla="*/ 9 h 12"/>
                <a:gd name="T2" fmla="*/ 9 w 11"/>
                <a:gd name="T3" fmla="*/ 10 h 12"/>
                <a:gd name="T4" fmla="*/ 9 w 11"/>
                <a:gd name="T5" fmla="*/ 10 h 12"/>
                <a:gd name="T6" fmla="*/ 10 w 11"/>
                <a:gd name="T7" fmla="*/ 9 h 12"/>
                <a:gd name="T8" fmla="*/ 10 w 11"/>
                <a:gd name="T9" fmla="*/ 9 h 12"/>
                <a:gd name="T10" fmla="*/ 10 w 11"/>
                <a:gd name="T11" fmla="*/ 9 h 12"/>
                <a:gd name="T12" fmla="*/ 10 w 11"/>
                <a:gd name="T13" fmla="*/ 10 h 12"/>
                <a:gd name="T14" fmla="*/ 10 w 11"/>
                <a:gd name="T15" fmla="*/ 10 h 12"/>
                <a:gd name="T16" fmla="*/ 9 w 11"/>
                <a:gd name="T17" fmla="*/ 12 h 12"/>
                <a:gd name="T18" fmla="*/ 9 w 11"/>
                <a:gd name="T19" fmla="*/ 12 h 12"/>
                <a:gd name="T20" fmla="*/ 8 w 11"/>
                <a:gd name="T21" fmla="*/ 12 h 12"/>
                <a:gd name="T22" fmla="*/ 8 w 11"/>
                <a:gd name="T23" fmla="*/ 11 h 12"/>
                <a:gd name="T24" fmla="*/ 8 w 11"/>
                <a:gd name="T25" fmla="*/ 10 h 12"/>
                <a:gd name="T26" fmla="*/ 7 w 11"/>
                <a:gd name="T27" fmla="*/ 11 h 12"/>
                <a:gd name="T28" fmla="*/ 6 w 11"/>
                <a:gd name="T29" fmla="*/ 12 h 12"/>
                <a:gd name="T30" fmla="*/ 5 w 11"/>
                <a:gd name="T31" fmla="*/ 12 h 12"/>
                <a:gd name="T32" fmla="*/ 5 w 11"/>
                <a:gd name="T33" fmla="*/ 11 h 12"/>
                <a:gd name="T34" fmla="*/ 6 w 11"/>
                <a:gd name="T35" fmla="*/ 11 h 12"/>
                <a:gd name="T36" fmla="*/ 6 w 11"/>
                <a:gd name="T37" fmla="*/ 11 h 12"/>
                <a:gd name="T38" fmla="*/ 5 w 11"/>
                <a:gd name="T39" fmla="*/ 10 h 12"/>
                <a:gd name="T40" fmla="*/ 4 w 11"/>
                <a:gd name="T41" fmla="*/ 10 h 12"/>
                <a:gd name="T42" fmla="*/ 2 w 11"/>
                <a:gd name="T43" fmla="*/ 10 h 12"/>
                <a:gd name="T44" fmla="*/ 1 w 11"/>
                <a:gd name="T45" fmla="*/ 10 h 12"/>
                <a:gd name="T46" fmla="*/ 0 w 11"/>
                <a:gd name="T47" fmla="*/ 11 h 12"/>
                <a:gd name="T48" fmla="*/ 0 w 11"/>
                <a:gd name="T49" fmla="*/ 10 h 12"/>
                <a:gd name="T50" fmla="*/ 0 w 11"/>
                <a:gd name="T51" fmla="*/ 10 h 12"/>
                <a:gd name="T52" fmla="*/ 0 w 11"/>
                <a:gd name="T53" fmla="*/ 9 h 12"/>
                <a:gd name="T54" fmla="*/ 1 w 11"/>
                <a:gd name="T55" fmla="*/ 9 h 12"/>
                <a:gd name="T56" fmla="*/ 1 w 11"/>
                <a:gd name="T57" fmla="*/ 8 h 12"/>
                <a:gd name="T58" fmla="*/ 1 w 11"/>
                <a:gd name="T59" fmla="*/ 8 h 12"/>
                <a:gd name="T60" fmla="*/ 2 w 11"/>
                <a:gd name="T61" fmla="*/ 7 h 12"/>
                <a:gd name="T62" fmla="*/ 2 w 11"/>
                <a:gd name="T63" fmla="*/ 6 h 12"/>
                <a:gd name="T64" fmla="*/ 3 w 11"/>
                <a:gd name="T65" fmla="*/ 6 h 12"/>
                <a:gd name="T66" fmla="*/ 3 w 11"/>
                <a:gd name="T67" fmla="*/ 5 h 12"/>
                <a:gd name="T68" fmla="*/ 4 w 11"/>
                <a:gd name="T69" fmla="*/ 4 h 12"/>
                <a:gd name="T70" fmla="*/ 4 w 11"/>
                <a:gd name="T71" fmla="*/ 3 h 12"/>
                <a:gd name="T72" fmla="*/ 5 w 11"/>
                <a:gd name="T73" fmla="*/ 2 h 12"/>
                <a:gd name="T74" fmla="*/ 6 w 11"/>
                <a:gd name="T75" fmla="*/ 2 h 12"/>
                <a:gd name="T76" fmla="*/ 6 w 11"/>
                <a:gd name="T77" fmla="*/ 1 h 12"/>
                <a:gd name="T78" fmla="*/ 7 w 11"/>
                <a:gd name="T79" fmla="*/ 1 h 12"/>
                <a:gd name="T80" fmla="*/ 7 w 11"/>
                <a:gd name="T81" fmla="*/ 1 h 12"/>
                <a:gd name="T82" fmla="*/ 7 w 11"/>
                <a:gd name="T83" fmla="*/ 2 h 12"/>
                <a:gd name="T84" fmla="*/ 6 w 11"/>
                <a:gd name="T85" fmla="*/ 3 h 12"/>
                <a:gd name="T86" fmla="*/ 5 w 11"/>
                <a:gd name="T87" fmla="*/ 5 h 12"/>
                <a:gd name="T88" fmla="*/ 5 w 11"/>
                <a:gd name="T89" fmla="*/ 5 h 12"/>
                <a:gd name="T90" fmla="*/ 7 w 11"/>
                <a:gd name="T91" fmla="*/ 5 h 12"/>
                <a:gd name="T92" fmla="*/ 7 w 11"/>
                <a:gd name="T93" fmla="*/ 5 h 12"/>
                <a:gd name="T94" fmla="*/ 8 w 11"/>
                <a:gd name="T95" fmla="*/ 5 h 12"/>
                <a:gd name="T96" fmla="*/ 9 w 11"/>
                <a:gd name="T97" fmla="*/ 5 h 12"/>
                <a:gd name="T98" fmla="*/ 10 w 11"/>
                <a:gd name="T99" fmla="*/ 6 h 12"/>
                <a:gd name="T100" fmla="*/ 9 w 11"/>
                <a:gd name="T101" fmla="*/ 7 h 12"/>
                <a:gd name="T102" fmla="*/ 9 w 11"/>
                <a:gd name="T103" fmla="*/ 8 h 12"/>
                <a:gd name="T104" fmla="*/ 10 w 11"/>
                <a:gd name="T105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10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1" name="Freeform 86"/>
            <p:cNvSpPr>
              <a:spLocks/>
            </p:cNvSpPr>
            <p:nvPr/>
          </p:nvSpPr>
          <p:spPr bwMode="auto">
            <a:xfrm>
              <a:off x="9836150" y="4537076"/>
              <a:ext cx="28575" cy="14288"/>
            </a:xfrm>
            <a:custGeom>
              <a:avLst/>
              <a:gdLst>
                <a:gd name="T0" fmla="*/ 3 w 4"/>
                <a:gd name="T1" fmla="*/ 2 h 2"/>
                <a:gd name="T2" fmla="*/ 4 w 4"/>
                <a:gd name="T3" fmla="*/ 2 h 2"/>
                <a:gd name="T4" fmla="*/ 3 w 4"/>
                <a:gd name="T5" fmla="*/ 1 h 2"/>
                <a:gd name="T6" fmla="*/ 3 w 4"/>
                <a:gd name="T7" fmla="*/ 1 h 2"/>
                <a:gd name="T8" fmla="*/ 2 w 4"/>
                <a:gd name="T9" fmla="*/ 1 h 2"/>
                <a:gd name="T10" fmla="*/ 2 w 4"/>
                <a:gd name="T11" fmla="*/ 0 h 2"/>
                <a:gd name="T12" fmla="*/ 1 w 4"/>
                <a:gd name="T13" fmla="*/ 0 h 2"/>
                <a:gd name="T14" fmla="*/ 1 w 4"/>
                <a:gd name="T15" fmla="*/ 0 h 2"/>
                <a:gd name="T16" fmla="*/ 1 w 4"/>
                <a:gd name="T17" fmla="*/ 0 h 2"/>
                <a:gd name="T18" fmla="*/ 0 w 4"/>
                <a:gd name="T19" fmla="*/ 0 h 2"/>
                <a:gd name="T20" fmla="*/ 0 w 4"/>
                <a:gd name="T21" fmla="*/ 0 h 2"/>
                <a:gd name="T22" fmla="*/ 0 w 4"/>
                <a:gd name="T23" fmla="*/ 0 h 2"/>
                <a:gd name="T24" fmla="*/ 0 w 4"/>
                <a:gd name="T25" fmla="*/ 0 h 2"/>
                <a:gd name="T26" fmla="*/ 0 w 4"/>
                <a:gd name="T27" fmla="*/ 0 h 2"/>
                <a:gd name="T28" fmla="*/ 1 w 4"/>
                <a:gd name="T29" fmla="*/ 1 h 2"/>
                <a:gd name="T30" fmla="*/ 1 w 4"/>
                <a:gd name="T31" fmla="*/ 1 h 2"/>
                <a:gd name="T32" fmla="*/ 1 w 4"/>
                <a:gd name="T33" fmla="*/ 1 h 2"/>
                <a:gd name="T34" fmla="*/ 1 w 4"/>
                <a:gd name="T35" fmla="*/ 1 h 2"/>
                <a:gd name="T36" fmla="*/ 1 w 4"/>
                <a:gd name="T37" fmla="*/ 1 h 2"/>
                <a:gd name="T38" fmla="*/ 1 w 4"/>
                <a:gd name="T39" fmla="*/ 2 h 2"/>
                <a:gd name="T40" fmla="*/ 2 w 4"/>
                <a:gd name="T41" fmla="*/ 2 h 2"/>
                <a:gd name="T42" fmla="*/ 2 w 4"/>
                <a:gd name="T43" fmla="*/ 2 h 2"/>
                <a:gd name="T44" fmla="*/ 2 w 4"/>
                <a:gd name="T45" fmla="*/ 2 h 2"/>
                <a:gd name="T46" fmla="*/ 2 w 4"/>
                <a:gd name="T47" fmla="*/ 2 h 2"/>
                <a:gd name="T48" fmla="*/ 3 w 4"/>
                <a:gd name="T49" fmla="*/ 2 h 2"/>
                <a:gd name="T50" fmla="*/ 3 w 4"/>
                <a:gd name="T51" fmla="*/ 2 h 2"/>
                <a:gd name="T52" fmla="*/ 3 w 4"/>
                <a:gd name="T53" fmla="*/ 2 h 2"/>
                <a:gd name="T54" fmla="*/ 3 w 4"/>
                <a:gd name="T5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2" name="Freeform 87"/>
            <p:cNvSpPr>
              <a:spLocks/>
            </p:cNvSpPr>
            <p:nvPr/>
          </p:nvSpPr>
          <p:spPr bwMode="auto">
            <a:xfrm>
              <a:off x="9850438" y="4587876"/>
              <a:ext cx="22225" cy="28575"/>
            </a:xfrm>
            <a:custGeom>
              <a:avLst/>
              <a:gdLst>
                <a:gd name="T0" fmla="*/ 3 w 3"/>
                <a:gd name="T1" fmla="*/ 1 h 4"/>
                <a:gd name="T2" fmla="*/ 2 w 3"/>
                <a:gd name="T3" fmla="*/ 1 h 4"/>
                <a:gd name="T4" fmla="*/ 2 w 3"/>
                <a:gd name="T5" fmla="*/ 2 h 4"/>
                <a:gd name="T6" fmla="*/ 3 w 3"/>
                <a:gd name="T7" fmla="*/ 2 h 4"/>
                <a:gd name="T8" fmla="*/ 3 w 3"/>
                <a:gd name="T9" fmla="*/ 2 h 4"/>
                <a:gd name="T10" fmla="*/ 3 w 3"/>
                <a:gd name="T11" fmla="*/ 3 h 4"/>
                <a:gd name="T12" fmla="*/ 2 w 3"/>
                <a:gd name="T13" fmla="*/ 3 h 4"/>
                <a:gd name="T14" fmla="*/ 2 w 3"/>
                <a:gd name="T15" fmla="*/ 3 h 4"/>
                <a:gd name="T16" fmla="*/ 2 w 3"/>
                <a:gd name="T17" fmla="*/ 3 h 4"/>
                <a:gd name="T18" fmla="*/ 1 w 3"/>
                <a:gd name="T19" fmla="*/ 3 h 4"/>
                <a:gd name="T20" fmla="*/ 1 w 3"/>
                <a:gd name="T21" fmla="*/ 3 h 4"/>
                <a:gd name="T22" fmla="*/ 1 w 3"/>
                <a:gd name="T23" fmla="*/ 3 h 4"/>
                <a:gd name="T24" fmla="*/ 0 w 3"/>
                <a:gd name="T25" fmla="*/ 4 h 4"/>
                <a:gd name="T26" fmla="*/ 0 w 3"/>
                <a:gd name="T27" fmla="*/ 4 h 4"/>
                <a:gd name="T28" fmla="*/ 0 w 3"/>
                <a:gd name="T29" fmla="*/ 4 h 4"/>
                <a:gd name="T30" fmla="*/ 0 w 3"/>
                <a:gd name="T31" fmla="*/ 3 h 4"/>
                <a:gd name="T32" fmla="*/ 0 w 3"/>
                <a:gd name="T33" fmla="*/ 3 h 4"/>
                <a:gd name="T34" fmla="*/ 0 w 3"/>
                <a:gd name="T35" fmla="*/ 3 h 4"/>
                <a:gd name="T36" fmla="*/ 0 w 3"/>
                <a:gd name="T37" fmla="*/ 3 h 4"/>
                <a:gd name="T38" fmla="*/ 0 w 3"/>
                <a:gd name="T39" fmla="*/ 2 h 4"/>
                <a:gd name="T40" fmla="*/ 1 w 3"/>
                <a:gd name="T41" fmla="*/ 2 h 4"/>
                <a:gd name="T42" fmla="*/ 1 w 3"/>
                <a:gd name="T43" fmla="*/ 1 h 4"/>
                <a:gd name="T44" fmla="*/ 1 w 3"/>
                <a:gd name="T45" fmla="*/ 1 h 4"/>
                <a:gd name="T46" fmla="*/ 2 w 3"/>
                <a:gd name="T47" fmla="*/ 1 h 4"/>
                <a:gd name="T48" fmla="*/ 2 w 3"/>
                <a:gd name="T49" fmla="*/ 0 h 4"/>
                <a:gd name="T50" fmla="*/ 2 w 3"/>
                <a:gd name="T51" fmla="*/ 0 h 4"/>
                <a:gd name="T52" fmla="*/ 3 w 3"/>
                <a:gd name="T53" fmla="*/ 0 h 4"/>
                <a:gd name="T54" fmla="*/ 3 w 3"/>
                <a:gd name="T55" fmla="*/ 0 h 4"/>
                <a:gd name="T56" fmla="*/ 3 w 3"/>
                <a:gd name="T5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" h="4">
                  <a:moveTo>
                    <a:pt x="3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3" name="Freeform 88"/>
            <p:cNvSpPr>
              <a:spLocks noEditPoints="1"/>
            </p:cNvSpPr>
            <p:nvPr/>
          </p:nvSpPr>
          <p:spPr bwMode="auto">
            <a:xfrm>
              <a:off x="9821863" y="4587876"/>
              <a:ext cx="22225" cy="20638"/>
            </a:xfrm>
            <a:custGeom>
              <a:avLst/>
              <a:gdLst>
                <a:gd name="T0" fmla="*/ 2 w 3"/>
                <a:gd name="T1" fmla="*/ 3 h 3"/>
                <a:gd name="T2" fmla="*/ 2 w 3"/>
                <a:gd name="T3" fmla="*/ 3 h 3"/>
                <a:gd name="T4" fmla="*/ 2 w 3"/>
                <a:gd name="T5" fmla="*/ 3 h 3"/>
                <a:gd name="T6" fmla="*/ 2 w 3"/>
                <a:gd name="T7" fmla="*/ 3 h 3"/>
                <a:gd name="T8" fmla="*/ 3 w 3"/>
                <a:gd name="T9" fmla="*/ 2 h 3"/>
                <a:gd name="T10" fmla="*/ 3 w 3"/>
                <a:gd name="T11" fmla="*/ 2 h 3"/>
                <a:gd name="T12" fmla="*/ 3 w 3"/>
                <a:gd name="T13" fmla="*/ 1 h 3"/>
                <a:gd name="T14" fmla="*/ 3 w 3"/>
                <a:gd name="T15" fmla="*/ 1 h 3"/>
                <a:gd name="T16" fmla="*/ 2 w 3"/>
                <a:gd name="T17" fmla="*/ 2 h 3"/>
                <a:gd name="T18" fmla="*/ 2 w 3"/>
                <a:gd name="T19" fmla="*/ 2 h 3"/>
                <a:gd name="T20" fmla="*/ 1 w 3"/>
                <a:gd name="T21" fmla="*/ 1 h 3"/>
                <a:gd name="T22" fmla="*/ 1 w 3"/>
                <a:gd name="T23" fmla="*/ 1 h 3"/>
                <a:gd name="T24" fmla="*/ 1 w 3"/>
                <a:gd name="T25" fmla="*/ 1 h 3"/>
                <a:gd name="T26" fmla="*/ 0 w 3"/>
                <a:gd name="T27" fmla="*/ 1 h 3"/>
                <a:gd name="T28" fmla="*/ 0 w 3"/>
                <a:gd name="T29" fmla="*/ 0 h 3"/>
                <a:gd name="T30" fmla="*/ 0 w 3"/>
                <a:gd name="T31" fmla="*/ 0 h 3"/>
                <a:gd name="T32" fmla="*/ 0 w 3"/>
                <a:gd name="T33" fmla="*/ 0 h 3"/>
                <a:gd name="T34" fmla="*/ 0 w 3"/>
                <a:gd name="T35" fmla="*/ 1 h 3"/>
                <a:gd name="T36" fmla="*/ 0 w 3"/>
                <a:gd name="T37" fmla="*/ 1 h 3"/>
                <a:gd name="T38" fmla="*/ 0 w 3"/>
                <a:gd name="T39" fmla="*/ 2 h 3"/>
                <a:gd name="T40" fmla="*/ 0 w 3"/>
                <a:gd name="T41" fmla="*/ 2 h 3"/>
                <a:gd name="T42" fmla="*/ 0 w 3"/>
                <a:gd name="T43" fmla="*/ 2 h 3"/>
                <a:gd name="T44" fmla="*/ 1 w 3"/>
                <a:gd name="T45" fmla="*/ 2 h 3"/>
                <a:gd name="T46" fmla="*/ 1 w 3"/>
                <a:gd name="T47" fmla="*/ 2 h 3"/>
                <a:gd name="T48" fmla="*/ 1 w 3"/>
                <a:gd name="T49" fmla="*/ 2 h 3"/>
                <a:gd name="T50" fmla="*/ 2 w 3"/>
                <a:gd name="T51" fmla="*/ 2 h 3"/>
                <a:gd name="T52" fmla="*/ 2 w 3"/>
                <a:gd name="T53" fmla="*/ 3 h 3"/>
                <a:gd name="T54" fmla="*/ 2 w 3"/>
                <a:gd name="T55" fmla="*/ 3 h 3"/>
                <a:gd name="T56" fmla="*/ 2 w 3"/>
                <a:gd name="T57" fmla="*/ 3 h 3"/>
                <a:gd name="T58" fmla="*/ 2 w 3"/>
                <a:gd name="T59" fmla="*/ 3 h 3"/>
                <a:gd name="T60" fmla="*/ 2 w 3"/>
                <a:gd name="T61" fmla="*/ 3 h 3"/>
                <a:gd name="T62" fmla="*/ 3 w 3"/>
                <a:gd name="T63" fmla="*/ 2 h 3"/>
                <a:gd name="T64" fmla="*/ 3 w 3"/>
                <a:gd name="T6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4" name="Freeform 89"/>
            <p:cNvSpPr>
              <a:spLocks/>
            </p:cNvSpPr>
            <p:nvPr/>
          </p:nvSpPr>
          <p:spPr bwMode="auto">
            <a:xfrm>
              <a:off x="9385300" y="5040313"/>
              <a:ext cx="150812" cy="77788"/>
            </a:xfrm>
            <a:custGeom>
              <a:avLst/>
              <a:gdLst>
                <a:gd name="T0" fmla="*/ 21 w 21"/>
                <a:gd name="T1" fmla="*/ 10 h 11"/>
                <a:gd name="T2" fmla="*/ 20 w 21"/>
                <a:gd name="T3" fmla="*/ 10 h 11"/>
                <a:gd name="T4" fmla="*/ 20 w 21"/>
                <a:gd name="T5" fmla="*/ 10 h 11"/>
                <a:gd name="T6" fmla="*/ 19 w 21"/>
                <a:gd name="T7" fmla="*/ 10 h 11"/>
                <a:gd name="T8" fmla="*/ 18 w 21"/>
                <a:gd name="T9" fmla="*/ 11 h 11"/>
                <a:gd name="T10" fmla="*/ 17 w 21"/>
                <a:gd name="T11" fmla="*/ 10 h 11"/>
                <a:gd name="T12" fmla="*/ 15 w 21"/>
                <a:gd name="T13" fmla="*/ 10 h 11"/>
                <a:gd name="T14" fmla="*/ 14 w 21"/>
                <a:gd name="T15" fmla="*/ 10 h 11"/>
                <a:gd name="T16" fmla="*/ 14 w 21"/>
                <a:gd name="T17" fmla="*/ 10 h 11"/>
                <a:gd name="T18" fmla="*/ 15 w 21"/>
                <a:gd name="T19" fmla="*/ 9 h 11"/>
                <a:gd name="T20" fmla="*/ 15 w 21"/>
                <a:gd name="T21" fmla="*/ 9 h 11"/>
                <a:gd name="T22" fmla="*/ 15 w 21"/>
                <a:gd name="T23" fmla="*/ 8 h 11"/>
                <a:gd name="T24" fmla="*/ 14 w 21"/>
                <a:gd name="T25" fmla="*/ 8 h 11"/>
                <a:gd name="T26" fmla="*/ 13 w 21"/>
                <a:gd name="T27" fmla="*/ 7 h 11"/>
                <a:gd name="T28" fmla="*/ 13 w 21"/>
                <a:gd name="T29" fmla="*/ 6 h 11"/>
                <a:gd name="T30" fmla="*/ 13 w 21"/>
                <a:gd name="T31" fmla="*/ 5 h 11"/>
                <a:gd name="T32" fmla="*/ 13 w 21"/>
                <a:gd name="T33" fmla="*/ 5 h 11"/>
                <a:gd name="T34" fmla="*/ 12 w 21"/>
                <a:gd name="T35" fmla="*/ 5 h 11"/>
                <a:gd name="T36" fmla="*/ 11 w 21"/>
                <a:gd name="T37" fmla="*/ 5 h 11"/>
                <a:gd name="T38" fmla="*/ 9 w 21"/>
                <a:gd name="T39" fmla="*/ 3 h 11"/>
                <a:gd name="T40" fmla="*/ 9 w 21"/>
                <a:gd name="T41" fmla="*/ 3 h 11"/>
                <a:gd name="T42" fmla="*/ 8 w 21"/>
                <a:gd name="T43" fmla="*/ 3 h 11"/>
                <a:gd name="T44" fmla="*/ 8 w 21"/>
                <a:gd name="T45" fmla="*/ 3 h 11"/>
                <a:gd name="T46" fmla="*/ 7 w 21"/>
                <a:gd name="T47" fmla="*/ 3 h 11"/>
                <a:gd name="T48" fmla="*/ 7 w 21"/>
                <a:gd name="T49" fmla="*/ 3 h 11"/>
                <a:gd name="T50" fmla="*/ 6 w 21"/>
                <a:gd name="T51" fmla="*/ 2 h 11"/>
                <a:gd name="T52" fmla="*/ 6 w 21"/>
                <a:gd name="T53" fmla="*/ 2 h 11"/>
                <a:gd name="T54" fmla="*/ 5 w 21"/>
                <a:gd name="T55" fmla="*/ 1 h 11"/>
                <a:gd name="T56" fmla="*/ 4 w 21"/>
                <a:gd name="T57" fmla="*/ 2 h 11"/>
                <a:gd name="T58" fmla="*/ 4 w 21"/>
                <a:gd name="T59" fmla="*/ 2 h 11"/>
                <a:gd name="T60" fmla="*/ 1 w 21"/>
                <a:gd name="T61" fmla="*/ 3 h 11"/>
                <a:gd name="T62" fmla="*/ 0 w 21"/>
                <a:gd name="T63" fmla="*/ 3 h 11"/>
                <a:gd name="T64" fmla="*/ 0 w 21"/>
                <a:gd name="T65" fmla="*/ 3 h 11"/>
                <a:gd name="T66" fmla="*/ 0 w 21"/>
                <a:gd name="T67" fmla="*/ 3 h 11"/>
                <a:gd name="T68" fmla="*/ 0 w 21"/>
                <a:gd name="T69" fmla="*/ 2 h 11"/>
                <a:gd name="T70" fmla="*/ 1 w 21"/>
                <a:gd name="T71" fmla="*/ 1 h 11"/>
                <a:gd name="T72" fmla="*/ 3 w 21"/>
                <a:gd name="T73" fmla="*/ 0 h 11"/>
                <a:gd name="T74" fmla="*/ 5 w 21"/>
                <a:gd name="T75" fmla="*/ 0 h 11"/>
                <a:gd name="T76" fmla="*/ 6 w 21"/>
                <a:gd name="T77" fmla="*/ 0 h 11"/>
                <a:gd name="T78" fmla="*/ 6 w 21"/>
                <a:gd name="T79" fmla="*/ 0 h 11"/>
                <a:gd name="T80" fmla="*/ 7 w 21"/>
                <a:gd name="T81" fmla="*/ 0 h 11"/>
                <a:gd name="T82" fmla="*/ 7 w 21"/>
                <a:gd name="T83" fmla="*/ 0 h 11"/>
                <a:gd name="T84" fmla="*/ 7 w 21"/>
                <a:gd name="T85" fmla="*/ 0 h 11"/>
                <a:gd name="T86" fmla="*/ 8 w 21"/>
                <a:gd name="T87" fmla="*/ 0 h 11"/>
                <a:gd name="T88" fmla="*/ 9 w 21"/>
                <a:gd name="T89" fmla="*/ 1 h 11"/>
                <a:gd name="T90" fmla="*/ 11 w 21"/>
                <a:gd name="T91" fmla="*/ 1 h 11"/>
                <a:gd name="T92" fmla="*/ 11 w 21"/>
                <a:gd name="T93" fmla="*/ 2 h 11"/>
                <a:gd name="T94" fmla="*/ 13 w 21"/>
                <a:gd name="T95" fmla="*/ 3 h 11"/>
                <a:gd name="T96" fmla="*/ 14 w 21"/>
                <a:gd name="T97" fmla="*/ 4 h 11"/>
                <a:gd name="T98" fmla="*/ 15 w 21"/>
                <a:gd name="T99" fmla="*/ 4 h 11"/>
                <a:gd name="T100" fmla="*/ 16 w 21"/>
                <a:gd name="T101" fmla="*/ 5 h 11"/>
                <a:gd name="T102" fmla="*/ 17 w 21"/>
                <a:gd name="T103" fmla="*/ 5 h 11"/>
                <a:gd name="T104" fmla="*/ 18 w 21"/>
                <a:gd name="T105" fmla="*/ 7 h 11"/>
                <a:gd name="T106" fmla="*/ 18 w 21"/>
                <a:gd name="T107" fmla="*/ 7 h 11"/>
                <a:gd name="T108" fmla="*/ 20 w 21"/>
                <a:gd name="T109" fmla="*/ 8 h 11"/>
                <a:gd name="T110" fmla="*/ 20 w 21"/>
                <a:gd name="T111" fmla="*/ 9 h 11"/>
                <a:gd name="T112" fmla="*/ 21 w 21"/>
                <a:gd name="T113" fmla="*/ 9 h 11"/>
                <a:gd name="T114" fmla="*/ 21 w 21"/>
                <a:gd name="T115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" h="11"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5" name="Freeform 90"/>
            <p:cNvSpPr>
              <a:spLocks/>
            </p:cNvSpPr>
            <p:nvPr/>
          </p:nvSpPr>
          <p:spPr bwMode="auto">
            <a:xfrm>
              <a:off x="9471025" y="5140326"/>
              <a:ext cx="28575" cy="20638"/>
            </a:xfrm>
            <a:custGeom>
              <a:avLst/>
              <a:gdLst>
                <a:gd name="T0" fmla="*/ 4 w 4"/>
                <a:gd name="T1" fmla="*/ 2 h 3"/>
                <a:gd name="T2" fmla="*/ 4 w 4"/>
                <a:gd name="T3" fmla="*/ 2 h 3"/>
                <a:gd name="T4" fmla="*/ 4 w 4"/>
                <a:gd name="T5" fmla="*/ 2 h 3"/>
                <a:gd name="T6" fmla="*/ 3 w 4"/>
                <a:gd name="T7" fmla="*/ 2 h 3"/>
                <a:gd name="T8" fmla="*/ 3 w 4"/>
                <a:gd name="T9" fmla="*/ 2 h 3"/>
                <a:gd name="T10" fmla="*/ 2 w 4"/>
                <a:gd name="T11" fmla="*/ 3 h 3"/>
                <a:gd name="T12" fmla="*/ 2 w 4"/>
                <a:gd name="T13" fmla="*/ 2 h 3"/>
                <a:gd name="T14" fmla="*/ 2 w 4"/>
                <a:gd name="T15" fmla="*/ 2 h 3"/>
                <a:gd name="T16" fmla="*/ 1 w 4"/>
                <a:gd name="T17" fmla="*/ 2 h 3"/>
                <a:gd name="T18" fmla="*/ 1 w 4"/>
                <a:gd name="T19" fmla="*/ 2 h 3"/>
                <a:gd name="T20" fmla="*/ 0 w 4"/>
                <a:gd name="T21" fmla="*/ 1 h 3"/>
                <a:gd name="T22" fmla="*/ 0 w 4"/>
                <a:gd name="T23" fmla="*/ 1 h 3"/>
                <a:gd name="T24" fmla="*/ 0 w 4"/>
                <a:gd name="T25" fmla="*/ 0 h 3"/>
                <a:gd name="T26" fmla="*/ 0 w 4"/>
                <a:gd name="T27" fmla="*/ 0 h 3"/>
                <a:gd name="T28" fmla="*/ 1 w 4"/>
                <a:gd name="T29" fmla="*/ 0 h 3"/>
                <a:gd name="T30" fmla="*/ 1 w 4"/>
                <a:gd name="T31" fmla="*/ 0 h 3"/>
                <a:gd name="T32" fmla="*/ 1 w 4"/>
                <a:gd name="T33" fmla="*/ 0 h 3"/>
                <a:gd name="T34" fmla="*/ 1 w 4"/>
                <a:gd name="T35" fmla="*/ 0 h 3"/>
                <a:gd name="T36" fmla="*/ 1 w 4"/>
                <a:gd name="T37" fmla="*/ 0 h 3"/>
                <a:gd name="T38" fmla="*/ 4 w 4"/>
                <a:gd name="T39" fmla="*/ 1 h 3"/>
                <a:gd name="T40" fmla="*/ 4 w 4"/>
                <a:gd name="T41" fmla="*/ 1 h 3"/>
                <a:gd name="T42" fmla="*/ 4 w 4"/>
                <a:gd name="T4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6" name="Freeform 91"/>
            <p:cNvSpPr>
              <a:spLocks/>
            </p:cNvSpPr>
            <p:nvPr/>
          </p:nvSpPr>
          <p:spPr bwMode="auto">
            <a:xfrm>
              <a:off x="9536113" y="5111751"/>
              <a:ext cx="100012" cy="57150"/>
            </a:xfrm>
            <a:custGeom>
              <a:avLst/>
              <a:gdLst>
                <a:gd name="T0" fmla="*/ 13 w 14"/>
                <a:gd name="T1" fmla="*/ 6 h 8"/>
                <a:gd name="T2" fmla="*/ 12 w 14"/>
                <a:gd name="T3" fmla="*/ 6 h 8"/>
                <a:gd name="T4" fmla="*/ 12 w 14"/>
                <a:gd name="T5" fmla="*/ 5 h 8"/>
                <a:gd name="T6" fmla="*/ 12 w 14"/>
                <a:gd name="T7" fmla="*/ 5 h 8"/>
                <a:gd name="T8" fmla="*/ 11 w 14"/>
                <a:gd name="T9" fmla="*/ 5 h 8"/>
                <a:gd name="T10" fmla="*/ 10 w 14"/>
                <a:gd name="T11" fmla="*/ 6 h 8"/>
                <a:gd name="T12" fmla="*/ 10 w 14"/>
                <a:gd name="T13" fmla="*/ 6 h 8"/>
                <a:gd name="T14" fmla="*/ 9 w 14"/>
                <a:gd name="T15" fmla="*/ 6 h 8"/>
                <a:gd name="T16" fmla="*/ 8 w 14"/>
                <a:gd name="T17" fmla="*/ 6 h 8"/>
                <a:gd name="T18" fmla="*/ 7 w 14"/>
                <a:gd name="T19" fmla="*/ 6 h 8"/>
                <a:gd name="T20" fmla="*/ 7 w 14"/>
                <a:gd name="T21" fmla="*/ 7 h 8"/>
                <a:gd name="T22" fmla="*/ 6 w 14"/>
                <a:gd name="T23" fmla="*/ 8 h 8"/>
                <a:gd name="T24" fmla="*/ 5 w 14"/>
                <a:gd name="T25" fmla="*/ 7 h 8"/>
                <a:gd name="T26" fmla="*/ 4 w 14"/>
                <a:gd name="T27" fmla="*/ 6 h 8"/>
                <a:gd name="T28" fmla="*/ 4 w 14"/>
                <a:gd name="T29" fmla="*/ 6 h 8"/>
                <a:gd name="T30" fmla="*/ 3 w 14"/>
                <a:gd name="T31" fmla="*/ 6 h 8"/>
                <a:gd name="T32" fmla="*/ 2 w 14"/>
                <a:gd name="T33" fmla="*/ 6 h 8"/>
                <a:gd name="T34" fmla="*/ 1 w 14"/>
                <a:gd name="T35" fmla="*/ 6 h 8"/>
                <a:gd name="T36" fmla="*/ 0 w 14"/>
                <a:gd name="T37" fmla="*/ 6 h 8"/>
                <a:gd name="T38" fmla="*/ 0 w 14"/>
                <a:gd name="T39" fmla="*/ 5 h 8"/>
                <a:gd name="T40" fmla="*/ 0 w 14"/>
                <a:gd name="T41" fmla="*/ 5 h 8"/>
                <a:gd name="T42" fmla="*/ 2 w 14"/>
                <a:gd name="T43" fmla="*/ 5 h 8"/>
                <a:gd name="T44" fmla="*/ 3 w 14"/>
                <a:gd name="T45" fmla="*/ 5 h 8"/>
                <a:gd name="T46" fmla="*/ 3 w 14"/>
                <a:gd name="T47" fmla="*/ 5 h 8"/>
                <a:gd name="T48" fmla="*/ 3 w 14"/>
                <a:gd name="T49" fmla="*/ 4 h 8"/>
                <a:gd name="T50" fmla="*/ 3 w 14"/>
                <a:gd name="T51" fmla="*/ 4 h 8"/>
                <a:gd name="T52" fmla="*/ 4 w 14"/>
                <a:gd name="T53" fmla="*/ 3 h 8"/>
                <a:gd name="T54" fmla="*/ 4 w 14"/>
                <a:gd name="T55" fmla="*/ 2 h 8"/>
                <a:gd name="T56" fmla="*/ 3 w 14"/>
                <a:gd name="T57" fmla="*/ 2 h 8"/>
                <a:gd name="T58" fmla="*/ 3 w 14"/>
                <a:gd name="T59" fmla="*/ 2 h 8"/>
                <a:gd name="T60" fmla="*/ 3 w 14"/>
                <a:gd name="T61" fmla="*/ 1 h 8"/>
                <a:gd name="T62" fmla="*/ 5 w 14"/>
                <a:gd name="T63" fmla="*/ 1 h 8"/>
                <a:gd name="T64" fmla="*/ 5 w 14"/>
                <a:gd name="T65" fmla="*/ 1 h 8"/>
                <a:gd name="T66" fmla="*/ 7 w 14"/>
                <a:gd name="T67" fmla="*/ 1 h 8"/>
                <a:gd name="T68" fmla="*/ 7 w 14"/>
                <a:gd name="T69" fmla="*/ 1 h 8"/>
                <a:gd name="T70" fmla="*/ 7 w 14"/>
                <a:gd name="T71" fmla="*/ 1 h 8"/>
                <a:gd name="T72" fmla="*/ 8 w 14"/>
                <a:gd name="T73" fmla="*/ 1 h 8"/>
                <a:gd name="T74" fmla="*/ 8 w 14"/>
                <a:gd name="T75" fmla="*/ 1 h 8"/>
                <a:gd name="T76" fmla="*/ 9 w 14"/>
                <a:gd name="T77" fmla="*/ 1 h 8"/>
                <a:gd name="T78" fmla="*/ 10 w 14"/>
                <a:gd name="T79" fmla="*/ 2 h 8"/>
                <a:gd name="T80" fmla="*/ 11 w 14"/>
                <a:gd name="T81" fmla="*/ 2 h 8"/>
                <a:gd name="T82" fmla="*/ 12 w 14"/>
                <a:gd name="T83" fmla="*/ 3 h 8"/>
                <a:gd name="T84" fmla="*/ 12 w 14"/>
                <a:gd name="T85" fmla="*/ 3 h 8"/>
                <a:gd name="T86" fmla="*/ 13 w 14"/>
                <a:gd name="T87" fmla="*/ 3 h 8"/>
                <a:gd name="T88" fmla="*/ 13 w 14"/>
                <a:gd name="T89" fmla="*/ 4 h 8"/>
                <a:gd name="T90" fmla="*/ 13 w 14"/>
                <a:gd name="T91" fmla="*/ 4 h 8"/>
                <a:gd name="T92" fmla="*/ 14 w 14"/>
                <a:gd name="T93" fmla="*/ 5 h 8"/>
                <a:gd name="T94" fmla="*/ 14 w 14"/>
                <a:gd name="T9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" h="8">
                  <a:moveTo>
                    <a:pt x="14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6"/>
                    <a:pt x="14" y="6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7" name="Freeform 92"/>
            <p:cNvSpPr>
              <a:spLocks/>
            </p:cNvSpPr>
            <p:nvPr/>
          </p:nvSpPr>
          <p:spPr bwMode="auto">
            <a:xfrm>
              <a:off x="9656763" y="5146676"/>
              <a:ext cx="22225" cy="14288"/>
            </a:xfrm>
            <a:custGeom>
              <a:avLst/>
              <a:gdLst>
                <a:gd name="T0" fmla="*/ 3 w 3"/>
                <a:gd name="T1" fmla="*/ 2 h 2"/>
                <a:gd name="T2" fmla="*/ 3 w 3"/>
                <a:gd name="T3" fmla="*/ 2 h 2"/>
                <a:gd name="T4" fmla="*/ 2 w 3"/>
                <a:gd name="T5" fmla="*/ 2 h 2"/>
                <a:gd name="T6" fmla="*/ 2 w 3"/>
                <a:gd name="T7" fmla="*/ 2 h 2"/>
                <a:gd name="T8" fmla="*/ 2 w 3"/>
                <a:gd name="T9" fmla="*/ 2 h 2"/>
                <a:gd name="T10" fmla="*/ 1 w 3"/>
                <a:gd name="T11" fmla="*/ 2 h 2"/>
                <a:gd name="T12" fmla="*/ 1 w 3"/>
                <a:gd name="T13" fmla="*/ 2 h 2"/>
                <a:gd name="T14" fmla="*/ 0 w 3"/>
                <a:gd name="T15" fmla="*/ 2 h 2"/>
                <a:gd name="T16" fmla="*/ 0 w 3"/>
                <a:gd name="T17" fmla="*/ 2 h 2"/>
                <a:gd name="T18" fmla="*/ 0 w 3"/>
                <a:gd name="T19" fmla="*/ 1 h 2"/>
                <a:gd name="T20" fmla="*/ 0 w 3"/>
                <a:gd name="T21" fmla="*/ 1 h 2"/>
                <a:gd name="T22" fmla="*/ 0 w 3"/>
                <a:gd name="T23" fmla="*/ 0 h 2"/>
                <a:gd name="T24" fmla="*/ 0 w 3"/>
                <a:gd name="T25" fmla="*/ 0 h 2"/>
                <a:gd name="T26" fmla="*/ 0 w 3"/>
                <a:gd name="T27" fmla="*/ 0 h 2"/>
                <a:gd name="T28" fmla="*/ 1 w 3"/>
                <a:gd name="T29" fmla="*/ 0 h 2"/>
                <a:gd name="T30" fmla="*/ 1 w 3"/>
                <a:gd name="T31" fmla="*/ 0 h 2"/>
                <a:gd name="T32" fmla="*/ 2 w 3"/>
                <a:gd name="T33" fmla="*/ 0 h 2"/>
                <a:gd name="T34" fmla="*/ 2 w 3"/>
                <a:gd name="T35" fmla="*/ 0 h 2"/>
                <a:gd name="T36" fmla="*/ 3 w 3"/>
                <a:gd name="T37" fmla="*/ 1 h 2"/>
                <a:gd name="T38" fmla="*/ 3 w 3"/>
                <a:gd name="T39" fmla="*/ 1 h 2"/>
                <a:gd name="T40" fmla="*/ 3 w 3"/>
                <a:gd name="T41" fmla="*/ 1 h 2"/>
                <a:gd name="T42" fmla="*/ 3 w 3"/>
                <a:gd name="T43" fmla="*/ 1 h 2"/>
                <a:gd name="T44" fmla="*/ 3 w 3"/>
                <a:gd name="T4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8" name="Freeform 93"/>
            <p:cNvSpPr>
              <a:spLocks noEditPoints="1"/>
            </p:cNvSpPr>
            <p:nvPr/>
          </p:nvSpPr>
          <p:spPr bwMode="auto">
            <a:xfrm>
              <a:off x="9736138" y="5311776"/>
              <a:ext cx="14287" cy="22225"/>
            </a:xfrm>
            <a:custGeom>
              <a:avLst/>
              <a:gdLst>
                <a:gd name="T0" fmla="*/ 2 w 2"/>
                <a:gd name="T1" fmla="*/ 1 h 3"/>
                <a:gd name="T2" fmla="*/ 2 w 2"/>
                <a:gd name="T3" fmla="*/ 1 h 3"/>
                <a:gd name="T4" fmla="*/ 2 w 2"/>
                <a:gd name="T5" fmla="*/ 0 h 3"/>
                <a:gd name="T6" fmla="*/ 1 w 2"/>
                <a:gd name="T7" fmla="*/ 0 h 3"/>
                <a:gd name="T8" fmla="*/ 0 w 2"/>
                <a:gd name="T9" fmla="*/ 0 h 3"/>
                <a:gd name="T10" fmla="*/ 0 w 2"/>
                <a:gd name="T11" fmla="*/ 1 h 3"/>
                <a:gd name="T12" fmla="*/ 0 w 2"/>
                <a:gd name="T13" fmla="*/ 2 h 3"/>
                <a:gd name="T14" fmla="*/ 0 w 2"/>
                <a:gd name="T15" fmla="*/ 2 h 3"/>
                <a:gd name="T16" fmla="*/ 0 w 2"/>
                <a:gd name="T17" fmla="*/ 3 h 3"/>
                <a:gd name="T18" fmla="*/ 1 w 2"/>
                <a:gd name="T19" fmla="*/ 3 h 3"/>
                <a:gd name="T20" fmla="*/ 1 w 2"/>
                <a:gd name="T21" fmla="*/ 2 h 3"/>
                <a:gd name="T22" fmla="*/ 1 w 2"/>
                <a:gd name="T23" fmla="*/ 2 h 3"/>
                <a:gd name="T24" fmla="*/ 1 w 2"/>
                <a:gd name="T25" fmla="*/ 2 h 3"/>
                <a:gd name="T26" fmla="*/ 2 w 2"/>
                <a:gd name="T27" fmla="*/ 2 h 3"/>
                <a:gd name="T28" fmla="*/ 2 w 2"/>
                <a:gd name="T29" fmla="*/ 1 h 3"/>
                <a:gd name="T30" fmla="*/ 0 w 2"/>
                <a:gd name="T31" fmla="*/ 0 h 3"/>
                <a:gd name="T32" fmla="*/ 1 w 2"/>
                <a:gd name="T33" fmla="*/ 0 h 3"/>
                <a:gd name="T34" fmla="*/ 0 w 2"/>
                <a:gd name="T35" fmla="*/ 0 h 3"/>
                <a:gd name="T36" fmla="*/ 0 w 2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lose/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9" name="Freeform 94"/>
            <p:cNvSpPr>
              <a:spLocks/>
            </p:cNvSpPr>
            <p:nvPr/>
          </p:nvSpPr>
          <p:spPr bwMode="auto">
            <a:xfrm>
              <a:off x="9929813" y="54911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0" name="Freeform 95"/>
            <p:cNvSpPr>
              <a:spLocks noEditPoints="1"/>
            </p:cNvSpPr>
            <p:nvPr/>
          </p:nvSpPr>
          <p:spPr bwMode="auto">
            <a:xfrm>
              <a:off x="10009188" y="59293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1" name="Freeform 96"/>
            <p:cNvSpPr>
              <a:spLocks/>
            </p:cNvSpPr>
            <p:nvPr/>
          </p:nvSpPr>
          <p:spPr bwMode="auto">
            <a:xfrm>
              <a:off x="9886950" y="4092576"/>
              <a:ext cx="250825" cy="273050"/>
            </a:xfrm>
            <a:custGeom>
              <a:avLst/>
              <a:gdLst>
                <a:gd name="T0" fmla="*/ 25 w 35"/>
                <a:gd name="T1" fmla="*/ 1 h 38"/>
                <a:gd name="T2" fmla="*/ 26 w 35"/>
                <a:gd name="T3" fmla="*/ 3 h 38"/>
                <a:gd name="T4" fmla="*/ 26 w 35"/>
                <a:gd name="T5" fmla="*/ 4 h 38"/>
                <a:gd name="T6" fmla="*/ 27 w 35"/>
                <a:gd name="T7" fmla="*/ 5 h 38"/>
                <a:gd name="T8" fmla="*/ 28 w 35"/>
                <a:gd name="T9" fmla="*/ 5 h 38"/>
                <a:gd name="T10" fmla="*/ 28 w 35"/>
                <a:gd name="T11" fmla="*/ 6 h 38"/>
                <a:gd name="T12" fmla="*/ 30 w 35"/>
                <a:gd name="T13" fmla="*/ 8 h 38"/>
                <a:gd name="T14" fmla="*/ 32 w 35"/>
                <a:gd name="T15" fmla="*/ 9 h 38"/>
                <a:gd name="T16" fmla="*/ 32 w 35"/>
                <a:gd name="T17" fmla="*/ 11 h 38"/>
                <a:gd name="T18" fmla="*/ 31 w 35"/>
                <a:gd name="T19" fmla="*/ 11 h 38"/>
                <a:gd name="T20" fmla="*/ 31 w 35"/>
                <a:gd name="T21" fmla="*/ 11 h 38"/>
                <a:gd name="T22" fmla="*/ 33 w 35"/>
                <a:gd name="T23" fmla="*/ 13 h 38"/>
                <a:gd name="T24" fmla="*/ 34 w 35"/>
                <a:gd name="T25" fmla="*/ 15 h 38"/>
                <a:gd name="T26" fmla="*/ 34 w 35"/>
                <a:gd name="T27" fmla="*/ 16 h 38"/>
                <a:gd name="T28" fmla="*/ 35 w 35"/>
                <a:gd name="T29" fmla="*/ 17 h 38"/>
                <a:gd name="T30" fmla="*/ 34 w 35"/>
                <a:gd name="T31" fmla="*/ 18 h 38"/>
                <a:gd name="T32" fmla="*/ 33 w 35"/>
                <a:gd name="T33" fmla="*/ 19 h 38"/>
                <a:gd name="T34" fmla="*/ 32 w 35"/>
                <a:gd name="T35" fmla="*/ 20 h 38"/>
                <a:gd name="T36" fmla="*/ 30 w 35"/>
                <a:gd name="T37" fmla="*/ 21 h 38"/>
                <a:gd name="T38" fmla="*/ 29 w 35"/>
                <a:gd name="T39" fmla="*/ 25 h 38"/>
                <a:gd name="T40" fmla="*/ 27 w 35"/>
                <a:gd name="T41" fmla="*/ 26 h 38"/>
                <a:gd name="T42" fmla="*/ 26 w 35"/>
                <a:gd name="T43" fmla="*/ 29 h 38"/>
                <a:gd name="T44" fmla="*/ 24 w 35"/>
                <a:gd name="T45" fmla="*/ 33 h 38"/>
                <a:gd name="T46" fmla="*/ 24 w 35"/>
                <a:gd name="T47" fmla="*/ 37 h 38"/>
                <a:gd name="T48" fmla="*/ 22 w 35"/>
                <a:gd name="T49" fmla="*/ 37 h 38"/>
                <a:gd name="T50" fmla="*/ 18 w 35"/>
                <a:gd name="T51" fmla="*/ 36 h 38"/>
                <a:gd name="T52" fmla="*/ 15 w 35"/>
                <a:gd name="T53" fmla="*/ 31 h 38"/>
                <a:gd name="T54" fmla="*/ 14 w 35"/>
                <a:gd name="T55" fmla="*/ 28 h 38"/>
                <a:gd name="T56" fmla="*/ 12 w 35"/>
                <a:gd name="T57" fmla="*/ 26 h 38"/>
                <a:gd name="T58" fmla="*/ 12 w 35"/>
                <a:gd name="T59" fmla="*/ 23 h 38"/>
                <a:gd name="T60" fmla="*/ 14 w 35"/>
                <a:gd name="T61" fmla="*/ 22 h 38"/>
                <a:gd name="T62" fmla="*/ 13 w 35"/>
                <a:gd name="T63" fmla="*/ 20 h 38"/>
                <a:gd name="T64" fmla="*/ 12 w 35"/>
                <a:gd name="T65" fmla="*/ 18 h 38"/>
                <a:gd name="T66" fmla="*/ 14 w 35"/>
                <a:gd name="T67" fmla="*/ 19 h 38"/>
                <a:gd name="T68" fmla="*/ 11 w 35"/>
                <a:gd name="T69" fmla="*/ 18 h 38"/>
                <a:gd name="T70" fmla="*/ 10 w 35"/>
                <a:gd name="T71" fmla="*/ 15 h 38"/>
                <a:gd name="T72" fmla="*/ 8 w 35"/>
                <a:gd name="T73" fmla="*/ 12 h 38"/>
                <a:gd name="T74" fmla="*/ 6 w 35"/>
                <a:gd name="T75" fmla="*/ 11 h 38"/>
                <a:gd name="T76" fmla="*/ 3 w 35"/>
                <a:gd name="T77" fmla="*/ 11 h 38"/>
                <a:gd name="T78" fmla="*/ 1 w 35"/>
                <a:gd name="T79" fmla="*/ 11 h 38"/>
                <a:gd name="T80" fmla="*/ 2 w 35"/>
                <a:gd name="T81" fmla="*/ 10 h 38"/>
                <a:gd name="T82" fmla="*/ 0 w 35"/>
                <a:gd name="T83" fmla="*/ 9 h 38"/>
                <a:gd name="T84" fmla="*/ 3 w 35"/>
                <a:gd name="T85" fmla="*/ 7 h 38"/>
                <a:gd name="T86" fmla="*/ 4 w 35"/>
                <a:gd name="T87" fmla="*/ 5 h 38"/>
                <a:gd name="T88" fmla="*/ 5 w 35"/>
                <a:gd name="T89" fmla="*/ 5 h 38"/>
                <a:gd name="T90" fmla="*/ 7 w 35"/>
                <a:gd name="T91" fmla="*/ 4 h 38"/>
                <a:gd name="T92" fmla="*/ 8 w 35"/>
                <a:gd name="T93" fmla="*/ 3 h 38"/>
                <a:gd name="T94" fmla="*/ 11 w 35"/>
                <a:gd name="T95" fmla="*/ 2 h 38"/>
                <a:gd name="T96" fmla="*/ 12 w 35"/>
                <a:gd name="T97" fmla="*/ 3 h 38"/>
                <a:gd name="T98" fmla="*/ 13 w 35"/>
                <a:gd name="T99" fmla="*/ 2 h 38"/>
                <a:gd name="T100" fmla="*/ 14 w 35"/>
                <a:gd name="T101" fmla="*/ 1 h 38"/>
                <a:gd name="T102" fmla="*/ 16 w 35"/>
                <a:gd name="T103" fmla="*/ 1 h 38"/>
                <a:gd name="T104" fmla="*/ 17 w 35"/>
                <a:gd name="T105" fmla="*/ 0 h 38"/>
                <a:gd name="T106" fmla="*/ 18 w 35"/>
                <a:gd name="T107" fmla="*/ 0 h 38"/>
                <a:gd name="T108" fmla="*/ 19 w 35"/>
                <a:gd name="T109" fmla="*/ 0 h 38"/>
                <a:gd name="T110" fmla="*/ 21 w 35"/>
                <a:gd name="T111" fmla="*/ 0 h 38"/>
                <a:gd name="T112" fmla="*/ 21 w 35"/>
                <a:gd name="T113" fmla="*/ 1 h 38"/>
                <a:gd name="T114" fmla="*/ 21 w 35"/>
                <a:gd name="T115" fmla="*/ 1 h 38"/>
                <a:gd name="T116" fmla="*/ 22 w 35"/>
                <a:gd name="T117" fmla="*/ 1 h 38"/>
                <a:gd name="T118" fmla="*/ 23 w 35"/>
                <a:gd name="T119" fmla="*/ 1 h 38"/>
                <a:gd name="T120" fmla="*/ 24 w 35"/>
                <a:gd name="T121" fmla="*/ 0 h 38"/>
                <a:gd name="T122" fmla="*/ 25 w 35"/>
                <a:gd name="T12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" h="38"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5"/>
                    <a:pt x="34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4" y="30"/>
                    <a:pt x="14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6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2" name="Freeform 97"/>
            <p:cNvSpPr>
              <a:spLocks noEditPoints="1"/>
            </p:cNvSpPr>
            <p:nvPr/>
          </p:nvSpPr>
          <p:spPr bwMode="auto">
            <a:xfrm>
              <a:off x="9966325" y="4229101"/>
              <a:ext cx="14287" cy="14288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1 h 2"/>
                <a:gd name="T16" fmla="*/ 0 w 2"/>
                <a:gd name="T17" fmla="*/ 1 h 2"/>
                <a:gd name="T18" fmla="*/ 0 w 2"/>
                <a:gd name="T19" fmla="*/ 1 h 2"/>
                <a:gd name="T20" fmla="*/ 0 w 2"/>
                <a:gd name="T21" fmla="*/ 2 h 2"/>
                <a:gd name="T22" fmla="*/ 1 w 2"/>
                <a:gd name="T23" fmla="*/ 2 h 2"/>
                <a:gd name="T24" fmla="*/ 1 w 2"/>
                <a:gd name="T25" fmla="*/ 2 h 2"/>
                <a:gd name="T26" fmla="*/ 1 w 2"/>
                <a:gd name="T27" fmla="*/ 2 h 2"/>
                <a:gd name="T28" fmla="*/ 1 w 2"/>
                <a:gd name="T29" fmla="*/ 2 h 2"/>
                <a:gd name="T30" fmla="*/ 2 w 2"/>
                <a:gd name="T31" fmla="*/ 2 h 2"/>
                <a:gd name="T32" fmla="*/ 2 w 2"/>
                <a:gd name="T33" fmla="*/ 2 h 2"/>
                <a:gd name="T34" fmla="*/ 2 w 2"/>
                <a:gd name="T35" fmla="*/ 2 h 2"/>
                <a:gd name="T36" fmla="*/ 2 w 2"/>
                <a:gd name="T37" fmla="*/ 2 h 2"/>
                <a:gd name="T38" fmla="*/ 2 w 2"/>
                <a:gd name="T39" fmla="*/ 2 h 2"/>
                <a:gd name="T40" fmla="*/ 2 w 2"/>
                <a:gd name="T41" fmla="*/ 2 h 2"/>
                <a:gd name="T42" fmla="*/ 2 w 2"/>
                <a:gd name="T43" fmla="*/ 2 h 2"/>
                <a:gd name="T44" fmla="*/ 2 w 2"/>
                <a:gd name="T45" fmla="*/ 2 h 2"/>
                <a:gd name="T46" fmla="*/ 2 w 2"/>
                <a:gd name="T47" fmla="*/ 2 h 2"/>
                <a:gd name="T48" fmla="*/ 2 w 2"/>
                <a:gd name="T49" fmla="*/ 2 h 2"/>
                <a:gd name="T50" fmla="*/ 2 w 2"/>
                <a:gd name="T51" fmla="*/ 2 h 2"/>
                <a:gd name="T52" fmla="*/ 2 w 2"/>
                <a:gd name="T53" fmla="*/ 2 h 2"/>
                <a:gd name="T54" fmla="*/ 2 w 2"/>
                <a:gd name="T55" fmla="*/ 2 h 2"/>
                <a:gd name="T56" fmla="*/ 2 w 2"/>
                <a:gd name="T57" fmla="*/ 1 h 2"/>
                <a:gd name="T58" fmla="*/ 1 w 2"/>
                <a:gd name="T59" fmla="*/ 0 h 2"/>
                <a:gd name="T60" fmla="*/ 1 w 2"/>
                <a:gd name="T61" fmla="*/ 0 h 2"/>
                <a:gd name="T62" fmla="*/ 1 w 2"/>
                <a:gd name="T63" fmla="*/ 0 h 2"/>
                <a:gd name="T64" fmla="*/ 1 w 2"/>
                <a:gd name="T65" fmla="*/ 0 h 2"/>
                <a:gd name="T66" fmla="*/ 1 w 2"/>
                <a:gd name="T6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lose/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3" name="Freeform 98"/>
            <p:cNvSpPr>
              <a:spLocks/>
            </p:cNvSpPr>
            <p:nvPr/>
          </p:nvSpPr>
          <p:spPr bwMode="auto">
            <a:xfrm>
              <a:off x="10166350" y="4243388"/>
              <a:ext cx="57150" cy="36513"/>
            </a:xfrm>
            <a:custGeom>
              <a:avLst/>
              <a:gdLst>
                <a:gd name="T0" fmla="*/ 8 w 8"/>
                <a:gd name="T1" fmla="*/ 2 h 5"/>
                <a:gd name="T2" fmla="*/ 8 w 8"/>
                <a:gd name="T3" fmla="*/ 2 h 5"/>
                <a:gd name="T4" fmla="*/ 8 w 8"/>
                <a:gd name="T5" fmla="*/ 3 h 5"/>
                <a:gd name="T6" fmla="*/ 8 w 8"/>
                <a:gd name="T7" fmla="*/ 3 h 5"/>
                <a:gd name="T8" fmla="*/ 8 w 8"/>
                <a:gd name="T9" fmla="*/ 3 h 5"/>
                <a:gd name="T10" fmla="*/ 8 w 8"/>
                <a:gd name="T11" fmla="*/ 4 h 5"/>
                <a:gd name="T12" fmla="*/ 7 w 8"/>
                <a:gd name="T13" fmla="*/ 4 h 5"/>
                <a:gd name="T14" fmla="*/ 7 w 8"/>
                <a:gd name="T15" fmla="*/ 5 h 5"/>
                <a:gd name="T16" fmla="*/ 7 w 8"/>
                <a:gd name="T17" fmla="*/ 5 h 5"/>
                <a:gd name="T18" fmla="*/ 6 w 8"/>
                <a:gd name="T19" fmla="*/ 5 h 5"/>
                <a:gd name="T20" fmla="*/ 5 w 8"/>
                <a:gd name="T21" fmla="*/ 5 h 5"/>
                <a:gd name="T22" fmla="*/ 5 w 8"/>
                <a:gd name="T23" fmla="*/ 5 h 5"/>
                <a:gd name="T24" fmla="*/ 4 w 8"/>
                <a:gd name="T25" fmla="*/ 5 h 5"/>
                <a:gd name="T26" fmla="*/ 4 w 8"/>
                <a:gd name="T27" fmla="*/ 5 h 5"/>
                <a:gd name="T28" fmla="*/ 4 w 8"/>
                <a:gd name="T29" fmla="*/ 5 h 5"/>
                <a:gd name="T30" fmla="*/ 3 w 8"/>
                <a:gd name="T31" fmla="*/ 5 h 5"/>
                <a:gd name="T32" fmla="*/ 3 w 8"/>
                <a:gd name="T33" fmla="*/ 5 h 5"/>
                <a:gd name="T34" fmla="*/ 3 w 8"/>
                <a:gd name="T35" fmla="*/ 5 h 5"/>
                <a:gd name="T36" fmla="*/ 3 w 8"/>
                <a:gd name="T37" fmla="*/ 5 h 5"/>
                <a:gd name="T38" fmla="*/ 2 w 8"/>
                <a:gd name="T39" fmla="*/ 4 h 5"/>
                <a:gd name="T40" fmla="*/ 2 w 8"/>
                <a:gd name="T41" fmla="*/ 4 h 5"/>
                <a:gd name="T42" fmla="*/ 1 w 8"/>
                <a:gd name="T43" fmla="*/ 4 h 5"/>
                <a:gd name="T44" fmla="*/ 1 w 8"/>
                <a:gd name="T45" fmla="*/ 3 h 5"/>
                <a:gd name="T46" fmla="*/ 2 w 8"/>
                <a:gd name="T47" fmla="*/ 3 h 5"/>
                <a:gd name="T48" fmla="*/ 1 w 8"/>
                <a:gd name="T49" fmla="*/ 3 h 5"/>
                <a:gd name="T50" fmla="*/ 1 w 8"/>
                <a:gd name="T51" fmla="*/ 2 h 5"/>
                <a:gd name="T52" fmla="*/ 0 w 8"/>
                <a:gd name="T53" fmla="*/ 2 h 5"/>
                <a:gd name="T54" fmla="*/ 0 w 8"/>
                <a:gd name="T55" fmla="*/ 3 h 5"/>
                <a:gd name="T56" fmla="*/ 0 w 8"/>
                <a:gd name="T57" fmla="*/ 2 h 5"/>
                <a:gd name="T58" fmla="*/ 0 w 8"/>
                <a:gd name="T59" fmla="*/ 2 h 5"/>
                <a:gd name="T60" fmla="*/ 0 w 8"/>
                <a:gd name="T61" fmla="*/ 1 h 5"/>
                <a:gd name="T62" fmla="*/ 0 w 8"/>
                <a:gd name="T63" fmla="*/ 1 h 5"/>
                <a:gd name="T64" fmla="*/ 0 w 8"/>
                <a:gd name="T65" fmla="*/ 1 h 5"/>
                <a:gd name="T66" fmla="*/ 1 w 8"/>
                <a:gd name="T67" fmla="*/ 1 h 5"/>
                <a:gd name="T68" fmla="*/ 1 w 8"/>
                <a:gd name="T69" fmla="*/ 1 h 5"/>
                <a:gd name="T70" fmla="*/ 2 w 8"/>
                <a:gd name="T71" fmla="*/ 2 h 5"/>
                <a:gd name="T72" fmla="*/ 2 w 8"/>
                <a:gd name="T73" fmla="*/ 2 h 5"/>
                <a:gd name="T74" fmla="*/ 2 w 8"/>
                <a:gd name="T75" fmla="*/ 1 h 5"/>
                <a:gd name="T76" fmla="*/ 3 w 8"/>
                <a:gd name="T77" fmla="*/ 1 h 5"/>
                <a:gd name="T78" fmla="*/ 3 w 8"/>
                <a:gd name="T79" fmla="*/ 1 h 5"/>
                <a:gd name="T80" fmla="*/ 3 w 8"/>
                <a:gd name="T81" fmla="*/ 1 h 5"/>
                <a:gd name="T82" fmla="*/ 4 w 8"/>
                <a:gd name="T83" fmla="*/ 1 h 5"/>
                <a:gd name="T84" fmla="*/ 4 w 8"/>
                <a:gd name="T85" fmla="*/ 1 h 5"/>
                <a:gd name="T86" fmla="*/ 4 w 8"/>
                <a:gd name="T87" fmla="*/ 0 h 5"/>
                <a:gd name="T88" fmla="*/ 4 w 8"/>
                <a:gd name="T89" fmla="*/ 0 h 5"/>
                <a:gd name="T90" fmla="*/ 5 w 8"/>
                <a:gd name="T91" fmla="*/ 0 h 5"/>
                <a:gd name="T92" fmla="*/ 6 w 8"/>
                <a:gd name="T93" fmla="*/ 0 h 5"/>
                <a:gd name="T94" fmla="*/ 7 w 8"/>
                <a:gd name="T95" fmla="*/ 1 h 5"/>
                <a:gd name="T96" fmla="*/ 7 w 8"/>
                <a:gd name="T97" fmla="*/ 1 h 5"/>
                <a:gd name="T98" fmla="*/ 8 w 8"/>
                <a:gd name="T9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" h="5">
                  <a:moveTo>
                    <a:pt x="8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4" name="Freeform 99"/>
            <p:cNvSpPr>
              <a:spLocks/>
            </p:cNvSpPr>
            <p:nvPr/>
          </p:nvSpPr>
          <p:spPr bwMode="auto">
            <a:xfrm>
              <a:off x="10131425" y="4078288"/>
              <a:ext cx="57150" cy="22225"/>
            </a:xfrm>
            <a:custGeom>
              <a:avLst/>
              <a:gdLst>
                <a:gd name="T0" fmla="*/ 7 w 8"/>
                <a:gd name="T1" fmla="*/ 1 h 3"/>
                <a:gd name="T2" fmla="*/ 7 w 8"/>
                <a:gd name="T3" fmla="*/ 1 h 3"/>
                <a:gd name="T4" fmla="*/ 7 w 8"/>
                <a:gd name="T5" fmla="*/ 1 h 3"/>
                <a:gd name="T6" fmla="*/ 7 w 8"/>
                <a:gd name="T7" fmla="*/ 1 h 3"/>
                <a:gd name="T8" fmla="*/ 7 w 8"/>
                <a:gd name="T9" fmla="*/ 2 h 3"/>
                <a:gd name="T10" fmla="*/ 7 w 8"/>
                <a:gd name="T11" fmla="*/ 2 h 3"/>
                <a:gd name="T12" fmla="*/ 6 w 8"/>
                <a:gd name="T13" fmla="*/ 1 h 3"/>
                <a:gd name="T14" fmla="*/ 6 w 8"/>
                <a:gd name="T15" fmla="*/ 1 h 3"/>
                <a:gd name="T16" fmla="*/ 6 w 8"/>
                <a:gd name="T17" fmla="*/ 1 h 3"/>
                <a:gd name="T18" fmla="*/ 5 w 8"/>
                <a:gd name="T19" fmla="*/ 1 h 3"/>
                <a:gd name="T20" fmla="*/ 5 w 8"/>
                <a:gd name="T21" fmla="*/ 1 h 3"/>
                <a:gd name="T22" fmla="*/ 5 w 8"/>
                <a:gd name="T23" fmla="*/ 1 h 3"/>
                <a:gd name="T24" fmla="*/ 5 w 8"/>
                <a:gd name="T25" fmla="*/ 1 h 3"/>
                <a:gd name="T26" fmla="*/ 5 w 8"/>
                <a:gd name="T27" fmla="*/ 1 h 3"/>
                <a:gd name="T28" fmla="*/ 6 w 8"/>
                <a:gd name="T29" fmla="*/ 2 h 3"/>
                <a:gd name="T30" fmla="*/ 6 w 8"/>
                <a:gd name="T31" fmla="*/ 2 h 3"/>
                <a:gd name="T32" fmla="*/ 7 w 8"/>
                <a:gd name="T33" fmla="*/ 3 h 3"/>
                <a:gd name="T34" fmla="*/ 8 w 8"/>
                <a:gd name="T35" fmla="*/ 3 h 3"/>
                <a:gd name="T36" fmla="*/ 8 w 8"/>
                <a:gd name="T37" fmla="*/ 3 h 3"/>
                <a:gd name="T38" fmla="*/ 7 w 8"/>
                <a:gd name="T39" fmla="*/ 3 h 3"/>
                <a:gd name="T40" fmla="*/ 6 w 8"/>
                <a:gd name="T41" fmla="*/ 3 h 3"/>
                <a:gd name="T42" fmla="*/ 6 w 8"/>
                <a:gd name="T43" fmla="*/ 3 h 3"/>
                <a:gd name="T44" fmla="*/ 6 w 8"/>
                <a:gd name="T45" fmla="*/ 3 h 3"/>
                <a:gd name="T46" fmla="*/ 5 w 8"/>
                <a:gd name="T47" fmla="*/ 3 h 3"/>
                <a:gd name="T48" fmla="*/ 5 w 8"/>
                <a:gd name="T49" fmla="*/ 3 h 3"/>
                <a:gd name="T50" fmla="*/ 5 w 8"/>
                <a:gd name="T51" fmla="*/ 3 h 3"/>
                <a:gd name="T52" fmla="*/ 4 w 8"/>
                <a:gd name="T53" fmla="*/ 2 h 3"/>
                <a:gd name="T54" fmla="*/ 4 w 8"/>
                <a:gd name="T55" fmla="*/ 2 h 3"/>
                <a:gd name="T56" fmla="*/ 4 w 8"/>
                <a:gd name="T57" fmla="*/ 2 h 3"/>
                <a:gd name="T58" fmla="*/ 4 w 8"/>
                <a:gd name="T59" fmla="*/ 2 h 3"/>
                <a:gd name="T60" fmla="*/ 4 w 8"/>
                <a:gd name="T61" fmla="*/ 2 h 3"/>
                <a:gd name="T62" fmla="*/ 3 w 8"/>
                <a:gd name="T63" fmla="*/ 2 h 3"/>
                <a:gd name="T64" fmla="*/ 4 w 8"/>
                <a:gd name="T65" fmla="*/ 2 h 3"/>
                <a:gd name="T66" fmla="*/ 3 w 8"/>
                <a:gd name="T67" fmla="*/ 2 h 3"/>
                <a:gd name="T68" fmla="*/ 3 w 8"/>
                <a:gd name="T69" fmla="*/ 2 h 3"/>
                <a:gd name="T70" fmla="*/ 2 w 8"/>
                <a:gd name="T71" fmla="*/ 2 h 3"/>
                <a:gd name="T72" fmla="*/ 2 w 8"/>
                <a:gd name="T73" fmla="*/ 2 h 3"/>
                <a:gd name="T74" fmla="*/ 2 w 8"/>
                <a:gd name="T75" fmla="*/ 2 h 3"/>
                <a:gd name="T76" fmla="*/ 2 w 8"/>
                <a:gd name="T77" fmla="*/ 2 h 3"/>
                <a:gd name="T78" fmla="*/ 1 w 8"/>
                <a:gd name="T79" fmla="*/ 1 h 3"/>
                <a:gd name="T80" fmla="*/ 1 w 8"/>
                <a:gd name="T81" fmla="*/ 1 h 3"/>
                <a:gd name="T82" fmla="*/ 0 w 8"/>
                <a:gd name="T83" fmla="*/ 0 h 3"/>
                <a:gd name="T84" fmla="*/ 1 w 8"/>
                <a:gd name="T85" fmla="*/ 1 h 3"/>
                <a:gd name="T86" fmla="*/ 1 w 8"/>
                <a:gd name="T87" fmla="*/ 1 h 3"/>
                <a:gd name="T88" fmla="*/ 1 w 8"/>
                <a:gd name="T89" fmla="*/ 0 h 3"/>
                <a:gd name="T90" fmla="*/ 2 w 8"/>
                <a:gd name="T91" fmla="*/ 1 h 3"/>
                <a:gd name="T92" fmla="*/ 1 w 8"/>
                <a:gd name="T93" fmla="*/ 0 h 3"/>
                <a:gd name="T94" fmla="*/ 2 w 8"/>
                <a:gd name="T95" fmla="*/ 0 h 3"/>
                <a:gd name="T96" fmla="*/ 2 w 8"/>
                <a:gd name="T97" fmla="*/ 0 h 3"/>
                <a:gd name="T98" fmla="*/ 3 w 8"/>
                <a:gd name="T99" fmla="*/ 0 h 3"/>
                <a:gd name="T100" fmla="*/ 3 w 8"/>
                <a:gd name="T101" fmla="*/ 0 h 3"/>
                <a:gd name="T102" fmla="*/ 4 w 8"/>
                <a:gd name="T103" fmla="*/ 1 h 3"/>
                <a:gd name="T104" fmla="*/ 4 w 8"/>
                <a:gd name="T105" fmla="*/ 1 h 3"/>
                <a:gd name="T106" fmla="*/ 4 w 8"/>
                <a:gd name="T107" fmla="*/ 1 h 3"/>
                <a:gd name="T108" fmla="*/ 4 w 8"/>
                <a:gd name="T109" fmla="*/ 1 h 3"/>
                <a:gd name="T110" fmla="*/ 5 w 8"/>
                <a:gd name="T111" fmla="*/ 1 h 3"/>
                <a:gd name="T112" fmla="*/ 5 w 8"/>
                <a:gd name="T113" fmla="*/ 1 h 3"/>
                <a:gd name="T114" fmla="*/ 6 w 8"/>
                <a:gd name="T115" fmla="*/ 1 h 3"/>
                <a:gd name="T116" fmla="*/ 6 w 8"/>
                <a:gd name="T117" fmla="*/ 1 h 3"/>
                <a:gd name="T118" fmla="*/ 7 w 8"/>
                <a:gd name="T119" fmla="*/ 1 h 3"/>
                <a:gd name="T120" fmla="*/ 7 w 8"/>
                <a:gd name="T121" fmla="*/ 1 h 3"/>
                <a:gd name="T122" fmla="*/ 7 w 8"/>
                <a:gd name="T12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" h="3">
                  <a:moveTo>
                    <a:pt x="7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5" name="Freeform 100"/>
            <p:cNvSpPr>
              <a:spLocks/>
            </p:cNvSpPr>
            <p:nvPr/>
          </p:nvSpPr>
          <p:spPr bwMode="auto">
            <a:xfrm>
              <a:off x="10137775" y="4071938"/>
              <a:ext cx="22225" cy="6350"/>
            </a:xfrm>
            <a:custGeom>
              <a:avLst/>
              <a:gdLst>
                <a:gd name="T0" fmla="*/ 3 w 3"/>
                <a:gd name="T1" fmla="*/ 0 h 1"/>
                <a:gd name="T2" fmla="*/ 3 w 3"/>
                <a:gd name="T3" fmla="*/ 0 h 1"/>
                <a:gd name="T4" fmla="*/ 3 w 3"/>
                <a:gd name="T5" fmla="*/ 0 h 1"/>
                <a:gd name="T6" fmla="*/ 3 w 3"/>
                <a:gd name="T7" fmla="*/ 1 h 1"/>
                <a:gd name="T8" fmla="*/ 3 w 3"/>
                <a:gd name="T9" fmla="*/ 1 h 1"/>
                <a:gd name="T10" fmla="*/ 3 w 3"/>
                <a:gd name="T11" fmla="*/ 1 h 1"/>
                <a:gd name="T12" fmla="*/ 3 w 3"/>
                <a:gd name="T13" fmla="*/ 1 h 1"/>
                <a:gd name="T14" fmla="*/ 2 w 3"/>
                <a:gd name="T15" fmla="*/ 1 h 1"/>
                <a:gd name="T16" fmla="*/ 2 w 3"/>
                <a:gd name="T17" fmla="*/ 1 h 1"/>
                <a:gd name="T18" fmla="*/ 2 w 3"/>
                <a:gd name="T19" fmla="*/ 1 h 1"/>
                <a:gd name="T20" fmla="*/ 2 w 3"/>
                <a:gd name="T21" fmla="*/ 1 h 1"/>
                <a:gd name="T22" fmla="*/ 2 w 3"/>
                <a:gd name="T23" fmla="*/ 1 h 1"/>
                <a:gd name="T24" fmla="*/ 2 w 3"/>
                <a:gd name="T25" fmla="*/ 1 h 1"/>
                <a:gd name="T26" fmla="*/ 2 w 3"/>
                <a:gd name="T27" fmla="*/ 1 h 1"/>
                <a:gd name="T28" fmla="*/ 1 w 3"/>
                <a:gd name="T29" fmla="*/ 1 h 1"/>
                <a:gd name="T30" fmla="*/ 1 w 3"/>
                <a:gd name="T31" fmla="*/ 1 h 1"/>
                <a:gd name="T32" fmla="*/ 1 w 3"/>
                <a:gd name="T33" fmla="*/ 1 h 1"/>
                <a:gd name="T34" fmla="*/ 1 w 3"/>
                <a:gd name="T35" fmla="*/ 1 h 1"/>
                <a:gd name="T36" fmla="*/ 0 w 3"/>
                <a:gd name="T37" fmla="*/ 1 h 1"/>
                <a:gd name="T38" fmla="*/ 0 w 3"/>
                <a:gd name="T39" fmla="*/ 1 h 1"/>
                <a:gd name="T40" fmla="*/ 0 w 3"/>
                <a:gd name="T41" fmla="*/ 0 h 1"/>
                <a:gd name="T42" fmla="*/ 0 w 3"/>
                <a:gd name="T43" fmla="*/ 0 h 1"/>
                <a:gd name="T44" fmla="*/ 1 w 3"/>
                <a:gd name="T45" fmla="*/ 0 h 1"/>
                <a:gd name="T46" fmla="*/ 1 w 3"/>
                <a:gd name="T47" fmla="*/ 0 h 1"/>
                <a:gd name="T48" fmla="*/ 1 w 3"/>
                <a:gd name="T49" fmla="*/ 0 h 1"/>
                <a:gd name="T50" fmla="*/ 1 w 3"/>
                <a:gd name="T51" fmla="*/ 0 h 1"/>
                <a:gd name="T52" fmla="*/ 1 w 3"/>
                <a:gd name="T53" fmla="*/ 0 h 1"/>
                <a:gd name="T54" fmla="*/ 1 w 3"/>
                <a:gd name="T55" fmla="*/ 0 h 1"/>
                <a:gd name="T56" fmla="*/ 2 w 3"/>
                <a:gd name="T57" fmla="*/ 0 h 1"/>
                <a:gd name="T58" fmla="*/ 2 w 3"/>
                <a:gd name="T59" fmla="*/ 0 h 1"/>
                <a:gd name="T60" fmla="*/ 2 w 3"/>
                <a:gd name="T61" fmla="*/ 0 h 1"/>
                <a:gd name="T62" fmla="*/ 3 w 3"/>
                <a:gd name="T6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6" name="Freeform 101"/>
            <p:cNvSpPr>
              <a:spLocks/>
            </p:cNvSpPr>
            <p:nvPr/>
          </p:nvSpPr>
          <p:spPr bwMode="auto">
            <a:xfrm>
              <a:off x="10590213" y="4530726"/>
              <a:ext cx="22225" cy="28575"/>
            </a:xfrm>
            <a:custGeom>
              <a:avLst/>
              <a:gdLst>
                <a:gd name="T0" fmla="*/ 1 w 3"/>
                <a:gd name="T1" fmla="*/ 1 h 4"/>
                <a:gd name="T2" fmla="*/ 2 w 3"/>
                <a:gd name="T3" fmla="*/ 1 h 4"/>
                <a:gd name="T4" fmla="*/ 2 w 3"/>
                <a:gd name="T5" fmla="*/ 2 h 4"/>
                <a:gd name="T6" fmla="*/ 2 w 3"/>
                <a:gd name="T7" fmla="*/ 3 h 4"/>
                <a:gd name="T8" fmla="*/ 3 w 3"/>
                <a:gd name="T9" fmla="*/ 3 h 4"/>
                <a:gd name="T10" fmla="*/ 3 w 3"/>
                <a:gd name="T11" fmla="*/ 4 h 4"/>
                <a:gd name="T12" fmla="*/ 2 w 3"/>
                <a:gd name="T13" fmla="*/ 4 h 4"/>
                <a:gd name="T14" fmla="*/ 2 w 3"/>
                <a:gd name="T15" fmla="*/ 4 h 4"/>
                <a:gd name="T16" fmla="*/ 2 w 3"/>
                <a:gd name="T17" fmla="*/ 4 h 4"/>
                <a:gd name="T18" fmla="*/ 2 w 3"/>
                <a:gd name="T19" fmla="*/ 4 h 4"/>
                <a:gd name="T20" fmla="*/ 2 w 3"/>
                <a:gd name="T21" fmla="*/ 4 h 4"/>
                <a:gd name="T22" fmla="*/ 2 w 3"/>
                <a:gd name="T23" fmla="*/ 4 h 4"/>
                <a:gd name="T24" fmla="*/ 2 w 3"/>
                <a:gd name="T25" fmla="*/ 3 h 4"/>
                <a:gd name="T26" fmla="*/ 1 w 3"/>
                <a:gd name="T27" fmla="*/ 2 h 4"/>
                <a:gd name="T28" fmla="*/ 1 w 3"/>
                <a:gd name="T29" fmla="*/ 2 h 4"/>
                <a:gd name="T30" fmla="*/ 1 w 3"/>
                <a:gd name="T31" fmla="*/ 1 h 4"/>
                <a:gd name="T32" fmla="*/ 1 w 3"/>
                <a:gd name="T33" fmla="*/ 1 h 4"/>
                <a:gd name="T34" fmla="*/ 1 w 3"/>
                <a:gd name="T35" fmla="*/ 1 h 4"/>
                <a:gd name="T36" fmla="*/ 1 w 3"/>
                <a:gd name="T37" fmla="*/ 0 h 4"/>
                <a:gd name="T38" fmla="*/ 0 w 3"/>
                <a:gd name="T39" fmla="*/ 0 h 4"/>
                <a:gd name="T40" fmla="*/ 1 w 3"/>
                <a:gd name="T41" fmla="*/ 0 h 4"/>
                <a:gd name="T42" fmla="*/ 1 w 3"/>
                <a:gd name="T4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" h="4">
                  <a:moveTo>
                    <a:pt x="1" y="1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7" name="Freeform 102"/>
            <p:cNvSpPr>
              <a:spLocks noEditPoints="1"/>
            </p:cNvSpPr>
            <p:nvPr/>
          </p:nvSpPr>
          <p:spPr bwMode="auto">
            <a:xfrm>
              <a:off x="10604500" y="4559301"/>
              <a:ext cx="28575" cy="42863"/>
            </a:xfrm>
            <a:custGeom>
              <a:avLst/>
              <a:gdLst>
                <a:gd name="T0" fmla="*/ 0 w 4"/>
                <a:gd name="T1" fmla="*/ 1 h 6"/>
                <a:gd name="T2" fmla="*/ 0 w 4"/>
                <a:gd name="T3" fmla="*/ 1 h 6"/>
                <a:gd name="T4" fmla="*/ 0 w 4"/>
                <a:gd name="T5" fmla="*/ 1 h 6"/>
                <a:gd name="T6" fmla="*/ 0 w 4"/>
                <a:gd name="T7" fmla="*/ 1 h 6"/>
                <a:gd name="T8" fmla="*/ 0 w 4"/>
                <a:gd name="T9" fmla="*/ 1 h 6"/>
                <a:gd name="T10" fmla="*/ 0 w 4"/>
                <a:gd name="T11" fmla="*/ 1 h 6"/>
                <a:gd name="T12" fmla="*/ 0 w 4"/>
                <a:gd name="T13" fmla="*/ 1 h 6"/>
                <a:gd name="T14" fmla="*/ 0 w 4"/>
                <a:gd name="T15" fmla="*/ 1 h 6"/>
                <a:gd name="T16" fmla="*/ 3 w 4"/>
                <a:gd name="T17" fmla="*/ 3 h 6"/>
                <a:gd name="T18" fmla="*/ 3 w 4"/>
                <a:gd name="T19" fmla="*/ 2 h 6"/>
                <a:gd name="T20" fmla="*/ 2 w 4"/>
                <a:gd name="T21" fmla="*/ 2 h 6"/>
                <a:gd name="T22" fmla="*/ 2 w 4"/>
                <a:gd name="T23" fmla="*/ 1 h 6"/>
                <a:gd name="T24" fmla="*/ 1 w 4"/>
                <a:gd name="T25" fmla="*/ 0 h 6"/>
                <a:gd name="T26" fmla="*/ 1 w 4"/>
                <a:gd name="T27" fmla="*/ 0 h 6"/>
                <a:gd name="T28" fmla="*/ 1 w 4"/>
                <a:gd name="T29" fmla="*/ 0 h 6"/>
                <a:gd name="T30" fmla="*/ 1 w 4"/>
                <a:gd name="T31" fmla="*/ 1 h 6"/>
                <a:gd name="T32" fmla="*/ 1 w 4"/>
                <a:gd name="T33" fmla="*/ 2 h 6"/>
                <a:gd name="T34" fmla="*/ 0 w 4"/>
                <a:gd name="T35" fmla="*/ 1 h 6"/>
                <a:gd name="T36" fmla="*/ 1 w 4"/>
                <a:gd name="T37" fmla="*/ 2 h 6"/>
                <a:gd name="T38" fmla="*/ 1 w 4"/>
                <a:gd name="T39" fmla="*/ 2 h 6"/>
                <a:gd name="T40" fmla="*/ 1 w 4"/>
                <a:gd name="T41" fmla="*/ 2 h 6"/>
                <a:gd name="T42" fmla="*/ 2 w 4"/>
                <a:gd name="T43" fmla="*/ 5 h 6"/>
                <a:gd name="T44" fmla="*/ 3 w 4"/>
                <a:gd name="T45" fmla="*/ 5 h 6"/>
                <a:gd name="T46" fmla="*/ 4 w 4"/>
                <a:gd name="T47" fmla="*/ 6 h 6"/>
                <a:gd name="T48" fmla="*/ 4 w 4"/>
                <a:gd name="T49" fmla="*/ 5 h 6"/>
                <a:gd name="T50" fmla="*/ 4 w 4"/>
                <a:gd name="T51" fmla="*/ 5 h 6"/>
                <a:gd name="T52" fmla="*/ 4 w 4"/>
                <a:gd name="T53" fmla="*/ 5 h 6"/>
                <a:gd name="T54" fmla="*/ 4 w 4"/>
                <a:gd name="T55" fmla="*/ 4 h 6"/>
                <a:gd name="T56" fmla="*/ 3 w 4"/>
                <a:gd name="T5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" h="6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  <a:moveTo>
                    <a:pt x="3" y="3"/>
                  </a:move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8" name="Freeform 103"/>
            <p:cNvSpPr>
              <a:spLocks/>
            </p:cNvSpPr>
            <p:nvPr/>
          </p:nvSpPr>
          <p:spPr bwMode="auto">
            <a:xfrm>
              <a:off x="10353675" y="4371976"/>
              <a:ext cx="42862" cy="71438"/>
            </a:xfrm>
            <a:custGeom>
              <a:avLst/>
              <a:gdLst>
                <a:gd name="T0" fmla="*/ 3 w 6"/>
                <a:gd name="T1" fmla="*/ 2 h 10"/>
                <a:gd name="T2" fmla="*/ 3 w 6"/>
                <a:gd name="T3" fmla="*/ 3 h 10"/>
                <a:gd name="T4" fmla="*/ 4 w 6"/>
                <a:gd name="T5" fmla="*/ 3 h 10"/>
                <a:gd name="T6" fmla="*/ 4 w 6"/>
                <a:gd name="T7" fmla="*/ 4 h 10"/>
                <a:gd name="T8" fmla="*/ 4 w 6"/>
                <a:gd name="T9" fmla="*/ 4 h 10"/>
                <a:gd name="T10" fmla="*/ 5 w 6"/>
                <a:gd name="T11" fmla="*/ 5 h 10"/>
                <a:gd name="T12" fmla="*/ 6 w 6"/>
                <a:gd name="T13" fmla="*/ 7 h 10"/>
                <a:gd name="T14" fmla="*/ 6 w 6"/>
                <a:gd name="T15" fmla="*/ 7 h 10"/>
                <a:gd name="T16" fmla="*/ 5 w 6"/>
                <a:gd name="T17" fmla="*/ 7 h 10"/>
                <a:gd name="T18" fmla="*/ 5 w 6"/>
                <a:gd name="T19" fmla="*/ 7 h 10"/>
                <a:gd name="T20" fmla="*/ 5 w 6"/>
                <a:gd name="T21" fmla="*/ 7 h 10"/>
                <a:gd name="T22" fmla="*/ 5 w 6"/>
                <a:gd name="T23" fmla="*/ 8 h 10"/>
                <a:gd name="T24" fmla="*/ 5 w 6"/>
                <a:gd name="T25" fmla="*/ 8 h 10"/>
                <a:gd name="T26" fmla="*/ 4 w 6"/>
                <a:gd name="T27" fmla="*/ 9 h 10"/>
                <a:gd name="T28" fmla="*/ 4 w 6"/>
                <a:gd name="T29" fmla="*/ 9 h 10"/>
                <a:gd name="T30" fmla="*/ 3 w 6"/>
                <a:gd name="T31" fmla="*/ 10 h 10"/>
                <a:gd name="T32" fmla="*/ 3 w 6"/>
                <a:gd name="T33" fmla="*/ 9 h 10"/>
                <a:gd name="T34" fmla="*/ 3 w 6"/>
                <a:gd name="T35" fmla="*/ 9 h 10"/>
                <a:gd name="T36" fmla="*/ 3 w 6"/>
                <a:gd name="T37" fmla="*/ 9 h 10"/>
                <a:gd name="T38" fmla="*/ 2 w 6"/>
                <a:gd name="T39" fmla="*/ 9 h 10"/>
                <a:gd name="T40" fmla="*/ 2 w 6"/>
                <a:gd name="T41" fmla="*/ 9 h 10"/>
                <a:gd name="T42" fmla="*/ 2 w 6"/>
                <a:gd name="T43" fmla="*/ 8 h 10"/>
                <a:gd name="T44" fmla="*/ 2 w 6"/>
                <a:gd name="T45" fmla="*/ 8 h 10"/>
                <a:gd name="T46" fmla="*/ 2 w 6"/>
                <a:gd name="T47" fmla="*/ 8 h 10"/>
                <a:gd name="T48" fmla="*/ 2 w 6"/>
                <a:gd name="T49" fmla="*/ 7 h 10"/>
                <a:gd name="T50" fmla="*/ 2 w 6"/>
                <a:gd name="T51" fmla="*/ 7 h 10"/>
                <a:gd name="T52" fmla="*/ 2 w 6"/>
                <a:gd name="T53" fmla="*/ 6 h 10"/>
                <a:gd name="T54" fmla="*/ 2 w 6"/>
                <a:gd name="T55" fmla="*/ 6 h 10"/>
                <a:gd name="T56" fmla="*/ 2 w 6"/>
                <a:gd name="T57" fmla="*/ 5 h 10"/>
                <a:gd name="T58" fmla="*/ 1 w 6"/>
                <a:gd name="T59" fmla="*/ 5 h 10"/>
                <a:gd name="T60" fmla="*/ 1 w 6"/>
                <a:gd name="T61" fmla="*/ 5 h 10"/>
                <a:gd name="T62" fmla="*/ 1 w 6"/>
                <a:gd name="T63" fmla="*/ 5 h 10"/>
                <a:gd name="T64" fmla="*/ 0 w 6"/>
                <a:gd name="T65" fmla="*/ 5 h 10"/>
                <a:gd name="T66" fmla="*/ 0 w 6"/>
                <a:gd name="T67" fmla="*/ 4 h 10"/>
                <a:gd name="T68" fmla="*/ 0 w 6"/>
                <a:gd name="T69" fmla="*/ 4 h 10"/>
                <a:gd name="T70" fmla="*/ 0 w 6"/>
                <a:gd name="T71" fmla="*/ 3 h 10"/>
                <a:gd name="T72" fmla="*/ 0 w 6"/>
                <a:gd name="T73" fmla="*/ 3 h 10"/>
                <a:gd name="T74" fmla="*/ 0 w 6"/>
                <a:gd name="T75" fmla="*/ 3 h 10"/>
                <a:gd name="T76" fmla="*/ 0 w 6"/>
                <a:gd name="T77" fmla="*/ 3 h 10"/>
                <a:gd name="T78" fmla="*/ 0 w 6"/>
                <a:gd name="T79" fmla="*/ 2 h 10"/>
                <a:gd name="T80" fmla="*/ 0 w 6"/>
                <a:gd name="T81" fmla="*/ 2 h 10"/>
                <a:gd name="T82" fmla="*/ 0 w 6"/>
                <a:gd name="T83" fmla="*/ 2 h 10"/>
                <a:gd name="T84" fmla="*/ 0 w 6"/>
                <a:gd name="T85" fmla="*/ 2 h 10"/>
                <a:gd name="T86" fmla="*/ 0 w 6"/>
                <a:gd name="T87" fmla="*/ 1 h 10"/>
                <a:gd name="T88" fmla="*/ 0 w 6"/>
                <a:gd name="T89" fmla="*/ 1 h 10"/>
                <a:gd name="T90" fmla="*/ 0 w 6"/>
                <a:gd name="T91" fmla="*/ 1 h 10"/>
                <a:gd name="T92" fmla="*/ 0 w 6"/>
                <a:gd name="T93" fmla="*/ 1 h 10"/>
                <a:gd name="T94" fmla="*/ 0 w 6"/>
                <a:gd name="T95" fmla="*/ 0 h 10"/>
                <a:gd name="T96" fmla="*/ 1 w 6"/>
                <a:gd name="T97" fmla="*/ 0 h 10"/>
                <a:gd name="T98" fmla="*/ 1 w 6"/>
                <a:gd name="T99" fmla="*/ 0 h 10"/>
                <a:gd name="T100" fmla="*/ 1 w 6"/>
                <a:gd name="T101" fmla="*/ 0 h 10"/>
                <a:gd name="T102" fmla="*/ 2 w 6"/>
                <a:gd name="T103" fmla="*/ 0 h 10"/>
                <a:gd name="T104" fmla="*/ 2 w 6"/>
                <a:gd name="T105" fmla="*/ 1 h 10"/>
                <a:gd name="T106" fmla="*/ 3 w 6"/>
                <a:gd name="T107" fmla="*/ 1 h 10"/>
                <a:gd name="T108" fmla="*/ 3 w 6"/>
                <a:gd name="T109" fmla="*/ 1 h 10"/>
                <a:gd name="T110" fmla="*/ 3 w 6"/>
                <a:gd name="T111" fmla="*/ 1 h 10"/>
                <a:gd name="T112" fmla="*/ 3 w 6"/>
                <a:gd name="T113" fmla="*/ 2 h 10"/>
                <a:gd name="T114" fmla="*/ 3 w 6"/>
                <a:gd name="T1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" h="10">
                  <a:moveTo>
                    <a:pt x="3" y="2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10"/>
                    <a:pt x="3" y="10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9" name="Freeform 104"/>
            <p:cNvSpPr>
              <a:spLocks/>
            </p:cNvSpPr>
            <p:nvPr/>
          </p:nvSpPr>
          <p:spPr bwMode="auto">
            <a:xfrm>
              <a:off x="10339388" y="4322763"/>
              <a:ext cx="114300" cy="136525"/>
            </a:xfrm>
            <a:custGeom>
              <a:avLst/>
              <a:gdLst>
                <a:gd name="T0" fmla="*/ 15 w 16"/>
                <a:gd name="T1" fmla="*/ 11 h 19"/>
                <a:gd name="T2" fmla="*/ 15 w 16"/>
                <a:gd name="T3" fmla="*/ 12 h 19"/>
                <a:gd name="T4" fmla="*/ 15 w 16"/>
                <a:gd name="T5" fmla="*/ 13 h 19"/>
                <a:gd name="T6" fmla="*/ 15 w 16"/>
                <a:gd name="T7" fmla="*/ 13 h 19"/>
                <a:gd name="T8" fmla="*/ 16 w 16"/>
                <a:gd name="T9" fmla="*/ 15 h 19"/>
                <a:gd name="T10" fmla="*/ 15 w 16"/>
                <a:gd name="T11" fmla="*/ 15 h 19"/>
                <a:gd name="T12" fmla="*/ 15 w 16"/>
                <a:gd name="T13" fmla="*/ 15 h 19"/>
                <a:gd name="T14" fmla="*/ 14 w 16"/>
                <a:gd name="T15" fmla="*/ 16 h 19"/>
                <a:gd name="T16" fmla="*/ 13 w 16"/>
                <a:gd name="T17" fmla="*/ 16 h 19"/>
                <a:gd name="T18" fmla="*/ 13 w 16"/>
                <a:gd name="T19" fmla="*/ 16 h 19"/>
                <a:gd name="T20" fmla="*/ 13 w 16"/>
                <a:gd name="T21" fmla="*/ 17 h 19"/>
                <a:gd name="T22" fmla="*/ 12 w 16"/>
                <a:gd name="T23" fmla="*/ 17 h 19"/>
                <a:gd name="T24" fmla="*/ 12 w 16"/>
                <a:gd name="T25" fmla="*/ 18 h 19"/>
                <a:gd name="T26" fmla="*/ 12 w 16"/>
                <a:gd name="T27" fmla="*/ 18 h 19"/>
                <a:gd name="T28" fmla="*/ 11 w 16"/>
                <a:gd name="T29" fmla="*/ 17 h 19"/>
                <a:gd name="T30" fmla="*/ 11 w 16"/>
                <a:gd name="T31" fmla="*/ 16 h 19"/>
                <a:gd name="T32" fmla="*/ 12 w 16"/>
                <a:gd name="T33" fmla="*/ 15 h 19"/>
                <a:gd name="T34" fmla="*/ 12 w 16"/>
                <a:gd name="T35" fmla="*/ 14 h 19"/>
                <a:gd name="T36" fmla="*/ 11 w 16"/>
                <a:gd name="T37" fmla="*/ 15 h 19"/>
                <a:gd name="T38" fmla="*/ 11 w 16"/>
                <a:gd name="T39" fmla="*/ 14 h 19"/>
                <a:gd name="T40" fmla="*/ 10 w 16"/>
                <a:gd name="T41" fmla="*/ 15 h 19"/>
                <a:gd name="T42" fmla="*/ 9 w 16"/>
                <a:gd name="T43" fmla="*/ 13 h 19"/>
                <a:gd name="T44" fmla="*/ 9 w 16"/>
                <a:gd name="T45" fmla="*/ 12 h 19"/>
                <a:gd name="T46" fmla="*/ 9 w 16"/>
                <a:gd name="T47" fmla="*/ 12 h 19"/>
                <a:gd name="T48" fmla="*/ 8 w 16"/>
                <a:gd name="T49" fmla="*/ 11 h 19"/>
                <a:gd name="T50" fmla="*/ 9 w 16"/>
                <a:gd name="T51" fmla="*/ 10 h 19"/>
                <a:gd name="T52" fmla="*/ 8 w 16"/>
                <a:gd name="T53" fmla="*/ 10 h 19"/>
                <a:gd name="T54" fmla="*/ 8 w 16"/>
                <a:gd name="T55" fmla="*/ 9 h 19"/>
                <a:gd name="T56" fmla="*/ 8 w 16"/>
                <a:gd name="T57" fmla="*/ 9 h 19"/>
                <a:gd name="T58" fmla="*/ 7 w 16"/>
                <a:gd name="T59" fmla="*/ 8 h 19"/>
                <a:gd name="T60" fmla="*/ 6 w 16"/>
                <a:gd name="T61" fmla="*/ 7 h 19"/>
                <a:gd name="T62" fmla="*/ 6 w 16"/>
                <a:gd name="T63" fmla="*/ 8 h 19"/>
                <a:gd name="T64" fmla="*/ 6 w 16"/>
                <a:gd name="T65" fmla="*/ 8 h 19"/>
                <a:gd name="T66" fmla="*/ 5 w 16"/>
                <a:gd name="T67" fmla="*/ 8 h 19"/>
                <a:gd name="T68" fmla="*/ 4 w 16"/>
                <a:gd name="T69" fmla="*/ 6 h 19"/>
                <a:gd name="T70" fmla="*/ 4 w 16"/>
                <a:gd name="T71" fmla="*/ 6 h 19"/>
                <a:gd name="T72" fmla="*/ 4 w 16"/>
                <a:gd name="T73" fmla="*/ 7 h 19"/>
                <a:gd name="T74" fmla="*/ 4 w 16"/>
                <a:gd name="T75" fmla="*/ 7 h 19"/>
                <a:gd name="T76" fmla="*/ 4 w 16"/>
                <a:gd name="T77" fmla="*/ 7 h 19"/>
                <a:gd name="T78" fmla="*/ 3 w 16"/>
                <a:gd name="T79" fmla="*/ 5 h 19"/>
                <a:gd name="T80" fmla="*/ 2 w 16"/>
                <a:gd name="T81" fmla="*/ 5 h 19"/>
                <a:gd name="T82" fmla="*/ 2 w 16"/>
                <a:gd name="T83" fmla="*/ 5 h 19"/>
                <a:gd name="T84" fmla="*/ 2 w 16"/>
                <a:gd name="T85" fmla="*/ 4 h 19"/>
                <a:gd name="T86" fmla="*/ 0 w 16"/>
                <a:gd name="T87" fmla="*/ 3 h 19"/>
                <a:gd name="T88" fmla="*/ 1 w 16"/>
                <a:gd name="T89" fmla="*/ 3 h 19"/>
                <a:gd name="T90" fmla="*/ 0 w 16"/>
                <a:gd name="T91" fmla="*/ 2 h 19"/>
                <a:gd name="T92" fmla="*/ 0 w 16"/>
                <a:gd name="T93" fmla="*/ 1 h 19"/>
                <a:gd name="T94" fmla="*/ 0 w 16"/>
                <a:gd name="T95" fmla="*/ 0 h 19"/>
                <a:gd name="T96" fmla="*/ 1 w 16"/>
                <a:gd name="T97" fmla="*/ 0 h 19"/>
                <a:gd name="T98" fmla="*/ 2 w 16"/>
                <a:gd name="T99" fmla="*/ 2 h 19"/>
                <a:gd name="T100" fmla="*/ 3 w 16"/>
                <a:gd name="T101" fmla="*/ 1 h 19"/>
                <a:gd name="T102" fmla="*/ 3 w 16"/>
                <a:gd name="T103" fmla="*/ 1 h 19"/>
                <a:gd name="T104" fmla="*/ 5 w 16"/>
                <a:gd name="T105" fmla="*/ 4 h 19"/>
                <a:gd name="T106" fmla="*/ 5 w 16"/>
                <a:gd name="T107" fmla="*/ 5 h 19"/>
                <a:gd name="T108" fmla="*/ 5 w 16"/>
                <a:gd name="T109" fmla="*/ 5 h 19"/>
                <a:gd name="T110" fmla="*/ 7 w 16"/>
                <a:gd name="T111" fmla="*/ 5 h 19"/>
                <a:gd name="T112" fmla="*/ 10 w 16"/>
                <a:gd name="T113" fmla="*/ 8 h 19"/>
                <a:gd name="T114" fmla="*/ 12 w 16"/>
                <a:gd name="T115" fmla="*/ 9 h 19"/>
                <a:gd name="T116" fmla="*/ 12 w 16"/>
                <a:gd name="T117" fmla="*/ 9 h 19"/>
                <a:gd name="T118" fmla="*/ 13 w 16"/>
                <a:gd name="T119" fmla="*/ 10 h 19"/>
                <a:gd name="T120" fmla="*/ 13 w 16"/>
                <a:gd name="T121" fmla="*/ 10 h 19"/>
                <a:gd name="T122" fmla="*/ 14 w 16"/>
                <a:gd name="T123" fmla="*/ 10 h 19"/>
                <a:gd name="T124" fmla="*/ 14 w 16"/>
                <a:gd name="T125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" h="19">
                  <a:moveTo>
                    <a:pt x="14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3"/>
                    <a:pt x="16" y="13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9"/>
                    <a:pt x="11" y="18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2"/>
                    <a:pt x="8" y="11"/>
                    <a:pt x="8" y="11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1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8" y="7"/>
                  </a:cubicBezTo>
                  <a:cubicBezTo>
                    <a:pt x="9" y="7"/>
                    <a:pt x="9" y="7"/>
                    <a:pt x="10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9"/>
                    <a:pt x="12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0" name="Freeform 105"/>
            <p:cNvSpPr>
              <a:spLocks/>
            </p:cNvSpPr>
            <p:nvPr/>
          </p:nvSpPr>
          <p:spPr bwMode="auto">
            <a:xfrm>
              <a:off x="10339388" y="4314826"/>
              <a:ext cx="6350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0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1" name="Freeform 106"/>
            <p:cNvSpPr>
              <a:spLocks/>
            </p:cNvSpPr>
            <p:nvPr/>
          </p:nvSpPr>
          <p:spPr bwMode="auto">
            <a:xfrm>
              <a:off x="10217150" y="4035426"/>
              <a:ext cx="93662" cy="57150"/>
            </a:xfrm>
            <a:custGeom>
              <a:avLst/>
              <a:gdLst>
                <a:gd name="T0" fmla="*/ 3 w 13"/>
                <a:gd name="T1" fmla="*/ 2 h 8"/>
                <a:gd name="T2" fmla="*/ 3 w 13"/>
                <a:gd name="T3" fmla="*/ 3 h 8"/>
                <a:gd name="T4" fmla="*/ 4 w 13"/>
                <a:gd name="T5" fmla="*/ 3 h 8"/>
                <a:gd name="T6" fmla="*/ 5 w 13"/>
                <a:gd name="T7" fmla="*/ 4 h 8"/>
                <a:gd name="T8" fmla="*/ 6 w 13"/>
                <a:gd name="T9" fmla="*/ 4 h 8"/>
                <a:gd name="T10" fmla="*/ 8 w 13"/>
                <a:gd name="T11" fmla="*/ 5 h 8"/>
                <a:gd name="T12" fmla="*/ 9 w 13"/>
                <a:gd name="T13" fmla="*/ 6 h 8"/>
                <a:gd name="T14" fmla="*/ 12 w 13"/>
                <a:gd name="T15" fmla="*/ 7 h 8"/>
                <a:gd name="T16" fmla="*/ 13 w 13"/>
                <a:gd name="T17" fmla="*/ 7 h 8"/>
                <a:gd name="T18" fmla="*/ 13 w 13"/>
                <a:gd name="T19" fmla="*/ 7 h 8"/>
                <a:gd name="T20" fmla="*/ 13 w 13"/>
                <a:gd name="T21" fmla="*/ 7 h 8"/>
                <a:gd name="T22" fmla="*/ 13 w 13"/>
                <a:gd name="T23" fmla="*/ 7 h 8"/>
                <a:gd name="T24" fmla="*/ 13 w 13"/>
                <a:gd name="T25" fmla="*/ 8 h 8"/>
                <a:gd name="T26" fmla="*/ 13 w 13"/>
                <a:gd name="T27" fmla="*/ 8 h 8"/>
                <a:gd name="T28" fmla="*/ 12 w 13"/>
                <a:gd name="T29" fmla="*/ 8 h 8"/>
                <a:gd name="T30" fmla="*/ 12 w 13"/>
                <a:gd name="T31" fmla="*/ 8 h 8"/>
                <a:gd name="T32" fmla="*/ 12 w 13"/>
                <a:gd name="T33" fmla="*/ 8 h 8"/>
                <a:gd name="T34" fmla="*/ 10 w 13"/>
                <a:gd name="T35" fmla="*/ 7 h 8"/>
                <a:gd name="T36" fmla="*/ 10 w 13"/>
                <a:gd name="T37" fmla="*/ 7 h 8"/>
                <a:gd name="T38" fmla="*/ 9 w 13"/>
                <a:gd name="T39" fmla="*/ 6 h 8"/>
                <a:gd name="T40" fmla="*/ 8 w 13"/>
                <a:gd name="T41" fmla="*/ 6 h 8"/>
                <a:gd name="T42" fmla="*/ 7 w 13"/>
                <a:gd name="T43" fmla="*/ 5 h 8"/>
                <a:gd name="T44" fmla="*/ 6 w 13"/>
                <a:gd name="T45" fmla="*/ 5 h 8"/>
                <a:gd name="T46" fmla="*/ 4 w 13"/>
                <a:gd name="T47" fmla="*/ 4 h 8"/>
                <a:gd name="T48" fmla="*/ 3 w 13"/>
                <a:gd name="T49" fmla="*/ 3 h 8"/>
                <a:gd name="T50" fmla="*/ 3 w 13"/>
                <a:gd name="T51" fmla="*/ 3 h 8"/>
                <a:gd name="T52" fmla="*/ 1 w 13"/>
                <a:gd name="T53" fmla="*/ 2 h 8"/>
                <a:gd name="T54" fmla="*/ 1 w 13"/>
                <a:gd name="T55" fmla="*/ 2 h 8"/>
                <a:gd name="T56" fmla="*/ 1 w 13"/>
                <a:gd name="T57" fmla="*/ 2 h 8"/>
                <a:gd name="T58" fmla="*/ 1 w 13"/>
                <a:gd name="T59" fmla="*/ 1 h 8"/>
                <a:gd name="T60" fmla="*/ 0 w 13"/>
                <a:gd name="T61" fmla="*/ 1 h 8"/>
                <a:gd name="T62" fmla="*/ 0 w 13"/>
                <a:gd name="T63" fmla="*/ 0 h 8"/>
                <a:gd name="T64" fmla="*/ 1 w 13"/>
                <a:gd name="T6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8">
                  <a:moveTo>
                    <a:pt x="1" y="1"/>
                  </a:moveTo>
                  <a:cubicBezTo>
                    <a:pt x="1" y="1"/>
                    <a:pt x="1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2" name="Freeform 107"/>
            <p:cNvSpPr>
              <a:spLocks/>
            </p:cNvSpPr>
            <p:nvPr/>
          </p:nvSpPr>
          <p:spPr bwMode="auto">
            <a:xfrm>
              <a:off x="10137775" y="3992563"/>
              <a:ext cx="28575" cy="14288"/>
            </a:xfrm>
            <a:custGeom>
              <a:avLst/>
              <a:gdLst>
                <a:gd name="T0" fmla="*/ 3 w 4"/>
                <a:gd name="T1" fmla="*/ 1 h 2"/>
                <a:gd name="T2" fmla="*/ 3 w 4"/>
                <a:gd name="T3" fmla="*/ 1 h 2"/>
                <a:gd name="T4" fmla="*/ 3 w 4"/>
                <a:gd name="T5" fmla="*/ 1 h 2"/>
                <a:gd name="T6" fmla="*/ 3 w 4"/>
                <a:gd name="T7" fmla="*/ 1 h 2"/>
                <a:gd name="T8" fmla="*/ 3 w 4"/>
                <a:gd name="T9" fmla="*/ 1 h 2"/>
                <a:gd name="T10" fmla="*/ 3 w 4"/>
                <a:gd name="T11" fmla="*/ 1 h 2"/>
                <a:gd name="T12" fmla="*/ 4 w 4"/>
                <a:gd name="T13" fmla="*/ 1 h 2"/>
                <a:gd name="T14" fmla="*/ 4 w 4"/>
                <a:gd name="T15" fmla="*/ 1 h 2"/>
                <a:gd name="T16" fmla="*/ 3 w 4"/>
                <a:gd name="T17" fmla="*/ 1 h 2"/>
                <a:gd name="T18" fmla="*/ 3 w 4"/>
                <a:gd name="T19" fmla="*/ 1 h 2"/>
                <a:gd name="T20" fmla="*/ 3 w 4"/>
                <a:gd name="T21" fmla="*/ 1 h 2"/>
                <a:gd name="T22" fmla="*/ 3 w 4"/>
                <a:gd name="T23" fmla="*/ 1 h 2"/>
                <a:gd name="T24" fmla="*/ 3 w 4"/>
                <a:gd name="T25" fmla="*/ 1 h 2"/>
                <a:gd name="T26" fmla="*/ 3 w 4"/>
                <a:gd name="T27" fmla="*/ 1 h 2"/>
                <a:gd name="T28" fmla="*/ 3 w 4"/>
                <a:gd name="T29" fmla="*/ 2 h 2"/>
                <a:gd name="T30" fmla="*/ 3 w 4"/>
                <a:gd name="T31" fmla="*/ 2 h 2"/>
                <a:gd name="T32" fmla="*/ 3 w 4"/>
                <a:gd name="T33" fmla="*/ 2 h 2"/>
                <a:gd name="T34" fmla="*/ 3 w 4"/>
                <a:gd name="T35" fmla="*/ 2 h 2"/>
                <a:gd name="T36" fmla="*/ 3 w 4"/>
                <a:gd name="T37" fmla="*/ 2 h 2"/>
                <a:gd name="T38" fmla="*/ 3 w 4"/>
                <a:gd name="T39" fmla="*/ 2 h 2"/>
                <a:gd name="T40" fmla="*/ 3 w 4"/>
                <a:gd name="T41" fmla="*/ 1 h 2"/>
                <a:gd name="T42" fmla="*/ 3 w 4"/>
                <a:gd name="T43" fmla="*/ 1 h 2"/>
                <a:gd name="T44" fmla="*/ 2 w 4"/>
                <a:gd name="T45" fmla="*/ 1 h 2"/>
                <a:gd name="T46" fmla="*/ 2 w 4"/>
                <a:gd name="T47" fmla="*/ 1 h 2"/>
                <a:gd name="T48" fmla="*/ 2 w 4"/>
                <a:gd name="T49" fmla="*/ 1 h 2"/>
                <a:gd name="T50" fmla="*/ 2 w 4"/>
                <a:gd name="T51" fmla="*/ 1 h 2"/>
                <a:gd name="T52" fmla="*/ 2 w 4"/>
                <a:gd name="T53" fmla="*/ 1 h 2"/>
                <a:gd name="T54" fmla="*/ 2 w 4"/>
                <a:gd name="T55" fmla="*/ 1 h 2"/>
                <a:gd name="T56" fmla="*/ 1 w 4"/>
                <a:gd name="T57" fmla="*/ 1 h 2"/>
                <a:gd name="T58" fmla="*/ 0 w 4"/>
                <a:gd name="T59" fmla="*/ 1 h 2"/>
                <a:gd name="T60" fmla="*/ 0 w 4"/>
                <a:gd name="T61" fmla="*/ 1 h 2"/>
                <a:gd name="T62" fmla="*/ 0 w 4"/>
                <a:gd name="T63" fmla="*/ 0 h 2"/>
                <a:gd name="T64" fmla="*/ 1 w 4"/>
                <a:gd name="T65" fmla="*/ 0 h 2"/>
                <a:gd name="T66" fmla="*/ 1 w 4"/>
                <a:gd name="T67" fmla="*/ 0 h 2"/>
                <a:gd name="T68" fmla="*/ 1 w 4"/>
                <a:gd name="T69" fmla="*/ 1 h 2"/>
                <a:gd name="T70" fmla="*/ 1 w 4"/>
                <a:gd name="T71" fmla="*/ 1 h 2"/>
                <a:gd name="T72" fmla="*/ 2 w 4"/>
                <a:gd name="T73" fmla="*/ 1 h 2"/>
                <a:gd name="T74" fmla="*/ 2 w 4"/>
                <a:gd name="T75" fmla="*/ 1 h 2"/>
                <a:gd name="T76" fmla="*/ 2 w 4"/>
                <a:gd name="T77" fmla="*/ 1 h 2"/>
                <a:gd name="T78" fmla="*/ 2 w 4"/>
                <a:gd name="T79" fmla="*/ 0 h 2"/>
                <a:gd name="T80" fmla="*/ 2 w 4"/>
                <a:gd name="T81" fmla="*/ 1 h 2"/>
                <a:gd name="T82" fmla="*/ 3 w 4"/>
                <a:gd name="T83" fmla="*/ 1 h 2"/>
                <a:gd name="T84" fmla="*/ 3 w 4"/>
                <a:gd name="T85" fmla="*/ 1 h 2"/>
                <a:gd name="T86" fmla="*/ 3 w 4"/>
                <a:gd name="T8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" h="2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3" name="Freeform 108"/>
            <p:cNvSpPr>
              <a:spLocks/>
            </p:cNvSpPr>
            <p:nvPr/>
          </p:nvSpPr>
          <p:spPr bwMode="auto">
            <a:xfrm>
              <a:off x="10145713" y="3992563"/>
              <a:ext cx="20637" cy="6350"/>
            </a:xfrm>
            <a:custGeom>
              <a:avLst/>
              <a:gdLst>
                <a:gd name="T0" fmla="*/ 2 w 3"/>
                <a:gd name="T1" fmla="*/ 0 h 1"/>
                <a:gd name="T2" fmla="*/ 2 w 3"/>
                <a:gd name="T3" fmla="*/ 0 h 1"/>
                <a:gd name="T4" fmla="*/ 2 w 3"/>
                <a:gd name="T5" fmla="*/ 0 h 1"/>
                <a:gd name="T6" fmla="*/ 2 w 3"/>
                <a:gd name="T7" fmla="*/ 0 h 1"/>
                <a:gd name="T8" fmla="*/ 3 w 3"/>
                <a:gd name="T9" fmla="*/ 0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2 w 3"/>
                <a:gd name="T17" fmla="*/ 1 h 1"/>
                <a:gd name="T18" fmla="*/ 2 w 3"/>
                <a:gd name="T19" fmla="*/ 0 h 1"/>
                <a:gd name="T20" fmla="*/ 1 w 3"/>
                <a:gd name="T21" fmla="*/ 0 h 1"/>
                <a:gd name="T22" fmla="*/ 1 w 3"/>
                <a:gd name="T23" fmla="*/ 0 h 1"/>
                <a:gd name="T24" fmla="*/ 0 w 3"/>
                <a:gd name="T25" fmla="*/ 0 h 1"/>
                <a:gd name="T26" fmla="*/ 1 w 3"/>
                <a:gd name="T27" fmla="*/ 0 h 1"/>
                <a:gd name="T28" fmla="*/ 1 w 3"/>
                <a:gd name="T29" fmla="*/ 0 h 1"/>
                <a:gd name="T30" fmla="*/ 1 w 3"/>
                <a:gd name="T31" fmla="*/ 0 h 1"/>
                <a:gd name="T32" fmla="*/ 1 w 3"/>
                <a:gd name="T33" fmla="*/ 0 h 1"/>
                <a:gd name="T34" fmla="*/ 1 w 3"/>
                <a:gd name="T35" fmla="*/ 0 h 1"/>
                <a:gd name="T36" fmla="*/ 1 w 3"/>
                <a:gd name="T37" fmla="*/ 0 h 1"/>
                <a:gd name="T38" fmla="*/ 2 w 3"/>
                <a:gd name="T3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4" name="Freeform 109"/>
            <p:cNvSpPr>
              <a:spLocks noEditPoints="1"/>
            </p:cNvSpPr>
            <p:nvPr/>
          </p:nvSpPr>
          <p:spPr bwMode="auto">
            <a:xfrm>
              <a:off x="10160000" y="3992563"/>
              <a:ext cx="781050" cy="1914525"/>
            </a:xfrm>
            <a:custGeom>
              <a:avLst/>
              <a:gdLst>
                <a:gd name="T0" fmla="*/ 81 w 109"/>
                <a:gd name="T1" fmla="*/ 63 h 267"/>
                <a:gd name="T2" fmla="*/ 74 w 109"/>
                <a:gd name="T3" fmla="*/ 54 h 267"/>
                <a:gd name="T4" fmla="*/ 72 w 109"/>
                <a:gd name="T5" fmla="*/ 50 h 267"/>
                <a:gd name="T6" fmla="*/ 76 w 109"/>
                <a:gd name="T7" fmla="*/ 55 h 267"/>
                <a:gd name="T8" fmla="*/ 27 w 109"/>
                <a:gd name="T9" fmla="*/ 11 h 267"/>
                <a:gd name="T10" fmla="*/ 15 w 109"/>
                <a:gd name="T11" fmla="*/ 8 h 267"/>
                <a:gd name="T12" fmla="*/ 20 w 109"/>
                <a:gd name="T13" fmla="*/ 10 h 267"/>
                <a:gd name="T14" fmla="*/ 26 w 109"/>
                <a:gd name="T15" fmla="*/ 15 h 267"/>
                <a:gd name="T16" fmla="*/ 27 w 109"/>
                <a:gd name="T17" fmla="*/ 20 h 267"/>
                <a:gd name="T18" fmla="*/ 29 w 109"/>
                <a:gd name="T19" fmla="*/ 21 h 267"/>
                <a:gd name="T20" fmla="*/ 17 w 109"/>
                <a:gd name="T21" fmla="*/ 23 h 267"/>
                <a:gd name="T22" fmla="*/ 24 w 109"/>
                <a:gd name="T23" fmla="*/ 32 h 267"/>
                <a:gd name="T24" fmla="*/ 25 w 109"/>
                <a:gd name="T25" fmla="*/ 36 h 267"/>
                <a:gd name="T26" fmla="*/ 40 w 109"/>
                <a:gd name="T27" fmla="*/ 41 h 267"/>
                <a:gd name="T28" fmla="*/ 27 w 109"/>
                <a:gd name="T29" fmla="*/ 27 h 267"/>
                <a:gd name="T30" fmla="*/ 46 w 109"/>
                <a:gd name="T31" fmla="*/ 46 h 267"/>
                <a:gd name="T32" fmla="*/ 37 w 109"/>
                <a:gd name="T33" fmla="*/ 44 h 267"/>
                <a:gd name="T34" fmla="*/ 42 w 109"/>
                <a:gd name="T35" fmla="*/ 66 h 267"/>
                <a:gd name="T36" fmla="*/ 44 w 109"/>
                <a:gd name="T37" fmla="*/ 70 h 267"/>
                <a:gd name="T38" fmla="*/ 53 w 109"/>
                <a:gd name="T39" fmla="*/ 98 h 267"/>
                <a:gd name="T40" fmla="*/ 70 w 109"/>
                <a:gd name="T41" fmla="*/ 85 h 267"/>
                <a:gd name="T42" fmla="*/ 69 w 109"/>
                <a:gd name="T43" fmla="*/ 75 h 267"/>
                <a:gd name="T44" fmla="*/ 69 w 109"/>
                <a:gd name="T45" fmla="*/ 73 h 267"/>
                <a:gd name="T46" fmla="*/ 74 w 109"/>
                <a:gd name="T47" fmla="*/ 76 h 267"/>
                <a:gd name="T48" fmla="*/ 74 w 109"/>
                <a:gd name="T49" fmla="*/ 69 h 267"/>
                <a:gd name="T50" fmla="*/ 70 w 109"/>
                <a:gd name="T51" fmla="*/ 55 h 267"/>
                <a:gd name="T52" fmla="*/ 76 w 109"/>
                <a:gd name="T53" fmla="*/ 74 h 267"/>
                <a:gd name="T54" fmla="*/ 85 w 109"/>
                <a:gd name="T55" fmla="*/ 77 h 267"/>
                <a:gd name="T56" fmla="*/ 90 w 109"/>
                <a:gd name="T57" fmla="*/ 94 h 267"/>
                <a:gd name="T58" fmla="*/ 87 w 109"/>
                <a:gd name="T59" fmla="*/ 94 h 267"/>
                <a:gd name="T60" fmla="*/ 84 w 109"/>
                <a:gd name="T61" fmla="*/ 97 h 267"/>
                <a:gd name="T62" fmla="*/ 80 w 109"/>
                <a:gd name="T63" fmla="*/ 99 h 267"/>
                <a:gd name="T64" fmla="*/ 73 w 109"/>
                <a:gd name="T65" fmla="*/ 97 h 267"/>
                <a:gd name="T66" fmla="*/ 69 w 109"/>
                <a:gd name="T67" fmla="*/ 89 h 267"/>
                <a:gd name="T68" fmla="*/ 63 w 109"/>
                <a:gd name="T69" fmla="*/ 92 h 267"/>
                <a:gd name="T70" fmla="*/ 59 w 109"/>
                <a:gd name="T71" fmla="*/ 98 h 267"/>
                <a:gd name="T72" fmla="*/ 53 w 109"/>
                <a:gd name="T73" fmla="*/ 99 h 267"/>
                <a:gd name="T74" fmla="*/ 52 w 109"/>
                <a:gd name="T75" fmla="*/ 107 h 267"/>
                <a:gd name="T76" fmla="*/ 47 w 109"/>
                <a:gd name="T77" fmla="*/ 132 h 267"/>
                <a:gd name="T78" fmla="*/ 45 w 109"/>
                <a:gd name="T79" fmla="*/ 145 h 267"/>
                <a:gd name="T80" fmla="*/ 47 w 109"/>
                <a:gd name="T81" fmla="*/ 157 h 267"/>
                <a:gd name="T82" fmla="*/ 47 w 109"/>
                <a:gd name="T83" fmla="*/ 165 h 267"/>
                <a:gd name="T84" fmla="*/ 51 w 109"/>
                <a:gd name="T85" fmla="*/ 174 h 267"/>
                <a:gd name="T86" fmla="*/ 60 w 109"/>
                <a:gd name="T87" fmla="*/ 186 h 267"/>
                <a:gd name="T88" fmla="*/ 70 w 109"/>
                <a:gd name="T89" fmla="*/ 185 h 267"/>
                <a:gd name="T90" fmla="*/ 75 w 109"/>
                <a:gd name="T91" fmla="*/ 184 h 267"/>
                <a:gd name="T92" fmla="*/ 81 w 109"/>
                <a:gd name="T93" fmla="*/ 177 h 267"/>
                <a:gd name="T94" fmla="*/ 87 w 109"/>
                <a:gd name="T95" fmla="*/ 180 h 267"/>
                <a:gd name="T96" fmla="*/ 90 w 109"/>
                <a:gd name="T97" fmla="*/ 182 h 267"/>
                <a:gd name="T98" fmla="*/ 89 w 109"/>
                <a:gd name="T99" fmla="*/ 189 h 267"/>
                <a:gd name="T100" fmla="*/ 89 w 109"/>
                <a:gd name="T101" fmla="*/ 204 h 267"/>
                <a:gd name="T102" fmla="*/ 89 w 109"/>
                <a:gd name="T103" fmla="*/ 209 h 267"/>
                <a:gd name="T104" fmla="*/ 87 w 109"/>
                <a:gd name="T105" fmla="*/ 217 h 267"/>
                <a:gd name="T106" fmla="*/ 82 w 109"/>
                <a:gd name="T107" fmla="*/ 228 h 267"/>
                <a:gd name="T108" fmla="*/ 79 w 109"/>
                <a:gd name="T109" fmla="*/ 235 h 267"/>
                <a:gd name="T110" fmla="*/ 75 w 109"/>
                <a:gd name="T111" fmla="*/ 246 h 267"/>
                <a:gd name="T112" fmla="*/ 68 w 109"/>
                <a:gd name="T113" fmla="*/ 258 h 267"/>
                <a:gd name="T114" fmla="*/ 62 w 109"/>
                <a:gd name="T115" fmla="*/ 265 h 267"/>
                <a:gd name="T116" fmla="*/ 108 w 109"/>
                <a:gd name="T117" fmla="*/ 138 h 267"/>
                <a:gd name="T118" fmla="*/ 100 w 109"/>
                <a:gd name="T119" fmla="*/ 105 h 267"/>
                <a:gd name="T120" fmla="*/ 108 w 109"/>
                <a:gd name="T121" fmla="*/ 130 h 267"/>
                <a:gd name="T122" fmla="*/ 90 w 109"/>
                <a:gd name="T123" fmla="*/ 75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" h="267">
                  <a:moveTo>
                    <a:pt x="84" y="66"/>
                  </a:moveTo>
                  <a:cubicBezTo>
                    <a:pt x="84" y="66"/>
                    <a:pt x="85" y="67"/>
                    <a:pt x="85" y="67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3" y="66"/>
                    <a:pt x="83" y="66"/>
                    <a:pt x="83" y="65"/>
                  </a:cubicBezTo>
                  <a:cubicBezTo>
                    <a:pt x="82" y="65"/>
                    <a:pt x="82" y="65"/>
                    <a:pt x="82" y="65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2" y="64"/>
                    <a:pt x="82" y="64"/>
                    <a:pt x="81" y="63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79" y="60"/>
                    <a:pt x="79" y="60"/>
                    <a:pt x="79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79" y="60"/>
                    <a:pt x="79" y="60"/>
                    <a:pt x="79" y="60"/>
                  </a:cubicBezTo>
                  <a:cubicBezTo>
                    <a:pt x="79" y="60"/>
                    <a:pt x="79" y="60"/>
                    <a:pt x="79" y="60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7" y="58"/>
                    <a:pt x="77" y="58"/>
                    <a:pt x="76" y="57"/>
                  </a:cubicBezTo>
                  <a:cubicBezTo>
                    <a:pt x="76" y="56"/>
                    <a:pt x="76" y="56"/>
                    <a:pt x="75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2" y="53"/>
                    <a:pt x="71" y="51"/>
                    <a:pt x="71" y="50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69" y="48"/>
                    <a:pt x="68" y="47"/>
                    <a:pt x="68" y="47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1" y="49"/>
                    <a:pt x="71" y="50"/>
                    <a:pt x="71" y="50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3" y="51"/>
                    <a:pt x="73" y="52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5"/>
                    <a:pt x="75" y="55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8" y="57"/>
                    <a:pt x="78" y="57"/>
                    <a:pt x="78" y="57"/>
                  </a:cubicBezTo>
                  <a:cubicBezTo>
                    <a:pt x="79" y="58"/>
                    <a:pt x="79" y="59"/>
                    <a:pt x="80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2" y="62"/>
                    <a:pt x="82" y="62"/>
                    <a:pt x="83" y="64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4" y="65"/>
                    <a:pt x="84" y="66"/>
                    <a:pt x="84" y="66"/>
                  </a:cubicBezTo>
                  <a:close/>
                  <a:moveTo>
                    <a:pt x="27" y="11"/>
                  </a:moveTo>
                  <a:cubicBezTo>
                    <a:pt x="19" y="7"/>
                    <a:pt x="10" y="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5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9" y="4"/>
                    <a:pt x="11" y="5"/>
                    <a:pt x="13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6" y="7"/>
                    <a:pt x="16" y="7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8"/>
                    <a:pt x="17" y="8"/>
                    <a:pt x="18" y="8"/>
                  </a:cubicBezTo>
                  <a:cubicBezTo>
                    <a:pt x="17" y="8"/>
                    <a:pt x="16" y="8"/>
                    <a:pt x="15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7" y="9"/>
                    <a:pt x="18" y="9"/>
                  </a:cubicBezTo>
                  <a:cubicBezTo>
                    <a:pt x="19" y="9"/>
                    <a:pt x="21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5" y="12"/>
                    <a:pt x="25" y="12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1" y="10"/>
                    <a:pt x="21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9" y="10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8"/>
                    <a:pt x="15" y="8"/>
                  </a:cubicBezTo>
                  <a:cubicBezTo>
                    <a:pt x="16" y="8"/>
                    <a:pt x="16" y="9"/>
                    <a:pt x="16" y="9"/>
                  </a:cubicBezTo>
                  <a:cubicBezTo>
                    <a:pt x="17" y="9"/>
                    <a:pt x="18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3" y="12"/>
                    <a:pt x="24" y="12"/>
                    <a:pt x="24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2" y="13"/>
                    <a:pt x="22" y="13"/>
                  </a:cubicBezTo>
                  <a:cubicBezTo>
                    <a:pt x="22" y="13"/>
                    <a:pt x="22" y="13"/>
                    <a:pt x="23" y="13"/>
                  </a:cubicBezTo>
                  <a:cubicBezTo>
                    <a:pt x="24" y="14"/>
                    <a:pt x="25" y="14"/>
                    <a:pt x="26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5"/>
                    <a:pt x="25" y="16"/>
                    <a:pt x="26" y="16"/>
                  </a:cubicBezTo>
                  <a:cubicBezTo>
                    <a:pt x="25" y="16"/>
                    <a:pt x="25" y="16"/>
                    <a:pt x="25" y="15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9"/>
                    <a:pt x="27" y="19"/>
                    <a:pt x="27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9" y="20"/>
                    <a:pt x="30" y="22"/>
                    <a:pt x="32" y="23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2" y="24"/>
                    <a:pt x="32" y="24"/>
                  </a:cubicBezTo>
                  <a:cubicBezTo>
                    <a:pt x="32" y="24"/>
                    <a:pt x="32" y="25"/>
                    <a:pt x="33" y="25"/>
                  </a:cubicBezTo>
                  <a:cubicBezTo>
                    <a:pt x="33" y="25"/>
                    <a:pt x="34" y="25"/>
                    <a:pt x="34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3" y="26"/>
                    <a:pt x="32" y="25"/>
                    <a:pt x="31" y="25"/>
                  </a:cubicBezTo>
                  <a:cubicBezTo>
                    <a:pt x="31" y="25"/>
                    <a:pt x="30" y="25"/>
                    <a:pt x="30" y="24"/>
                  </a:cubicBezTo>
                  <a:cubicBezTo>
                    <a:pt x="29" y="24"/>
                    <a:pt x="29" y="24"/>
                    <a:pt x="27" y="23"/>
                  </a:cubicBezTo>
                  <a:cubicBezTo>
                    <a:pt x="28" y="23"/>
                    <a:pt x="29" y="23"/>
                    <a:pt x="30" y="22"/>
                  </a:cubicBezTo>
                  <a:cubicBezTo>
                    <a:pt x="29" y="22"/>
                    <a:pt x="29" y="22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6" y="20"/>
                    <a:pt x="24" y="20"/>
                    <a:pt x="21" y="20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6"/>
                    <a:pt x="21" y="27"/>
                    <a:pt x="21" y="28"/>
                  </a:cubicBezTo>
                  <a:cubicBezTo>
                    <a:pt x="22" y="29"/>
                    <a:pt x="23" y="30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5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6" y="38"/>
                    <a:pt x="26" y="38"/>
                    <a:pt x="27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2" y="44"/>
                    <a:pt x="33" y="44"/>
                    <a:pt x="34" y="44"/>
                  </a:cubicBezTo>
                  <a:cubicBezTo>
                    <a:pt x="34" y="43"/>
                    <a:pt x="34" y="42"/>
                    <a:pt x="34" y="41"/>
                  </a:cubicBezTo>
                  <a:cubicBezTo>
                    <a:pt x="35" y="41"/>
                    <a:pt x="40" y="44"/>
                    <a:pt x="41" y="46"/>
                  </a:cubicBezTo>
                  <a:cubicBezTo>
                    <a:pt x="41" y="47"/>
                    <a:pt x="41" y="47"/>
                    <a:pt x="41" y="48"/>
                  </a:cubicBezTo>
                  <a:cubicBezTo>
                    <a:pt x="41" y="48"/>
                    <a:pt x="42" y="48"/>
                    <a:pt x="42" y="49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47"/>
                    <a:pt x="43" y="47"/>
                    <a:pt x="43" y="47"/>
                  </a:cubicBezTo>
                  <a:cubicBezTo>
                    <a:pt x="42" y="44"/>
                    <a:pt x="42" y="44"/>
                    <a:pt x="40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7" y="37"/>
                    <a:pt x="37" y="37"/>
                    <a:pt x="36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2" y="35"/>
                    <a:pt x="32" y="35"/>
                    <a:pt x="29" y="30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9" y="27"/>
                    <a:pt x="29" y="27"/>
                    <a:pt x="30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2" y="32"/>
                    <a:pt x="32" y="32"/>
                    <a:pt x="34" y="33"/>
                  </a:cubicBezTo>
                  <a:cubicBezTo>
                    <a:pt x="34" y="33"/>
                    <a:pt x="35" y="34"/>
                    <a:pt x="35" y="34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7" y="35"/>
                    <a:pt x="37" y="35"/>
                    <a:pt x="38" y="35"/>
                  </a:cubicBezTo>
                  <a:cubicBezTo>
                    <a:pt x="38" y="35"/>
                    <a:pt x="39" y="34"/>
                    <a:pt x="39" y="33"/>
                  </a:cubicBezTo>
                  <a:cubicBezTo>
                    <a:pt x="40" y="33"/>
                    <a:pt x="40" y="34"/>
                    <a:pt x="40" y="34"/>
                  </a:cubicBezTo>
                  <a:cubicBezTo>
                    <a:pt x="40" y="36"/>
                    <a:pt x="40" y="36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3" y="39"/>
                    <a:pt x="43" y="39"/>
                    <a:pt x="44" y="39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4" y="42"/>
                    <a:pt x="46" y="44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7"/>
                    <a:pt x="46" y="48"/>
                    <a:pt x="46" y="49"/>
                  </a:cubicBezTo>
                  <a:cubicBezTo>
                    <a:pt x="45" y="49"/>
                    <a:pt x="44" y="49"/>
                    <a:pt x="43" y="50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39" y="46"/>
                    <a:pt x="39" y="46"/>
                    <a:pt x="38" y="45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9" y="47"/>
                    <a:pt x="39" y="47"/>
                    <a:pt x="39" y="47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1" y="50"/>
                    <a:pt x="42" y="51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3"/>
                    <a:pt x="40" y="54"/>
                    <a:pt x="42" y="57"/>
                  </a:cubicBezTo>
                  <a:cubicBezTo>
                    <a:pt x="42" y="59"/>
                    <a:pt x="42" y="59"/>
                    <a:pt x="43" y="62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42" y="63"/>
                    <a:pt x="42" y="63"/>
                    <a:pt x="42" y="64"/>
                  </a:cubicBezTo>
                  <a:cubicBezTo>
                    <a:pt x="42" y="64"/>
                    <a:pt x="41" y="64"/>
                    <a:pt x="41" y="64"/>
                  </a:cubicBezTo>
                  <a:cubicBezTo>
                    <a:pt x="41" y="65"/>
                    <a:pt x="41" y="65"/>
                    <a:pt x="42" y="66"/>
                  </a:cubicBezTo>
                  <a:cubicBezTo>
                    <a:pt x="42" y="66"/>
                    <a:pt x="42" y="66"/>
                    <a:pt x="41" y="66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1" y="67"/>
                    <a:pt x="40" y="67"/>
                    <a:pt x="40" y="67"/>
                  </a:cubicBezTo>
                  <a:cubicBezTo>
                    <a:pt x="40" y="67"/>
                    <a:pt x="40" y="67"/>
                    <a:pt x="40" y="68"/>
                  </a:cubicBezTo>
                  <a:cubicBezTo>
                    <a:pt x="40" y="68"/>
                    <a:pt x="41" y="69"/>
                    <a:pt x="42" y="69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3" y="69"/>
                    <a:pt x="44" y="70"/>
                    <a:pt x="44" y="70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7" y="72"/>
                    <a:pt x="47" y="72"/>
                    <a:pt x="47" y="72"/>
                  </a:cubicBezTo>
                  <a:cubicBezTo>
                    <a:pt x="47" y="74"/>
                    <a:pt x="48" y="76"/>
                    <a:pt x="49" y="78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7" y="80"/>
                    <a:pt x="42" y="80"/>
                    <a:pt x="42" y="80"/>
                  </a:cubicBezTo>
                  <a:cubicBezTo>
                    <a:pt x="41" y="82"/>
                    <a:pt x="41" y="82"/>
                    <a:pt x="42" y="83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44" y="87"/>
                    <a:pt x="44" y="91"/>
                    <a:pt x="46" y="95"/>
                  </a:cubicBezTo>
                  <a:cubicBezTo>
                    <a:pt x="46" y="95"/>
                    <a:pt x="47" y="95"/>
                    <a:pt x="47" y="96"/>
                  </a:cubicBezTo>
                  <a:cubicBezTo>
                    <a:pt x="47" y="96"/>
                    <a:pt x="47" y="96"/>
                    <a:pt x="47" y="96"/>
                  </a:cubicBezTo>
                  <a:cubicBezTo>
                    <a:pt x="47" y="97"/>
                    <a:pt x="47" y="97"/>
                    <a:pt x="47" y="97"/>
                  </a:cubicBezTo>
                  <a:cubicBezTo>
                    <a:pt x="48" y="97"/>
                    <a:pt x="49" y="97"/>
                    <a:pt x="50" y="96"/>
                  </a:cubicBezTo>
                  <a:cubicBezTo>
                    <a:pt x="50" y="97"/>
                    <a:pt x="51" y="98"/>
                    <a:pt x="52" y="98"/>
                  </a:cubicBezTo>
                  <a:cubicBezTo>
                    <a:pt x="52" y="98"/>
                    <a:pt x="53" y="98"/>
                    <a:pt x="53" y="98"/>
                  </a:cubicBezTo>
                  <a:cubicBezTo>
                    <a:pt x="53" y="97"/>
                    <a:pt x="53" y="97"/>
                    <a:pt x="53" y="96"/>
                  </a:cubicBezTo>
                  <a:cubicBezTo>
                    <a:pt x="54" y="96"/>
                    <a:pt x="55" y="96"/>
                    <a:pt x="56" y="95"/>
                  </a:cubicBezTo>
                  <a:cubicBezTo>
                    <a:pt x="57" y="92"/>
                    <a:pt x="57" y="92"/>
                    <a:pt x="57" y="89"/>
                  </a:cubicBezTo>
                  <a:cubicBezTo>
                    <a:pt x="54" y="86"/>
                    <a:pt x="57" y="82"/>
                    <a:pt x="55" y="79"/>
                  </a:cubicBezTo>
                  <a:cubicBezTo>
                    <a:pt x="55" y="78"/>
                    <a:pt x="55" y="78"/>
                    <a:pt x="55" y="77"/>
                  </a:cubicBezTo>
                  <a:cubicBezTo>
                    <a:pt x="55" y="77"/>
                    <a:pt x="55" y="77"/>
                    <a:pt x="55" y="76"/>
                  </a:cubicBezTo>
                  <a:cubicBezTo>
                    <a:pt x="55" y="76"/>
                    <a:pt x="56" y="76"/>
                    <a:pt x="57" y="76"/>
                  </a:cubicBezTo>
                  <a:cubicBezTo>
                    <a:pt x="58" y="75"/>
                    <a:pt x="58" y="74"/>
                    <a:pt x="58" y="72"/>
                  </a:cubicBezTo>
                  <a:cubicBezTo>
                    <a:pt x="58" y="72"/>
                    <a:pt x="59" y="72"/>
                    <a:pt x="59" y="72"/>
                  </a:cubicBezTo>
                  <a:cubicBezTo>
                    <a:pt x="62" y="75"/>
                    <a:pt x="62" y="75"/>
                    <a:pt x="70" y="79"/>
                  </a:cubicBezTo>
                  <a:cubicBezTo>
                    <a:pt x="70" y="80"/>
                    <a:pt x="70" y="80"/>
                    <a:pt x="70" y="80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2"/>
                    <a:pt x="72" y="82"/>
                    <a:pt x="72" y="83"/>
                  </a:cubicBezTo>
                  <a:cubicBezTo>
                    <a:pt x="72" y="83"/>
                    <a:pt x="72" y="84"/>
                    <a:pt x="72" y="84"/>
                  </a:cubicBezTo>
                  <a:cubicBezTo>
                    <a:pt x="71" y="84"/>
                    <a:pt x="71" y="85"/>
                    <a:pt x="70" y="85"/>
                  </a:cubicBezTo>
                  <a:cubicBezTo>
                    <a:pt x="70" y="85"/>
                    <a:pt x="71" y="86"/>
                    <a:pt x="71" y="86"/>
                  </a:cubicBezTo>
                  <a:cubicBezTo>
                    <a:pt x="71" y="86"/>
                    <a:pt x="72" y="87"/>
                    <a:pt x="73" y="87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6"/>
                    <a:pt x="73" y="86"/>
                    <a:pt x="73" y="86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72" y="81"/>
                    <a:pt x="71" y="80"/>
                    <a:pt x="71" y="78"/>
                  </a:cubicBezTo>
                  <a:cubicBezTo>
                    <a:pt x="71" y="78"/>
                    <a:pt x="71" y="78"/>
                    <a:pt x="72" y="78"/>
                  </a:cubicBezTo>
                  <a:cubicBezTo>
                    <a:pt x="72" y="78"/>
                    <a:pt x="72" y="78"/>
                    <a:pt x="72" y="78"/>
                  </a:cubicBezTo>
                  <a:cubicBezTo>
                    <a:pt x="71" y="77"/>
                    <a:pt x="71" y="77"/>
                    <a:pt x="70" y="76"/>
                  </a:cubicBezTo>
                  <a:cubicBezTo>
                    <a:pt x="69" y="76"/>
                    <a:pt x="69" y="76"/>
                    <a:pt x="69" y="76"/>
                  </a:cubicBezTo>
                  <a:cubicBezTo>
                    <a:pt x="69" y="75"/>
                    <a:pt x="69" y="75"/>
                    <a:pt x="69" y="75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7" y="74"/>
                    <a:pt x="66" y="74"/>
                    <a:pt x="66" y="7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3" y="72"/>
                    <a:pt x="63" y="72"/>
                    <a:pt x="62" y="71"/>
                  </a:cubicBezTo>
                  <a:cubicBezTo>
                    <a:pt x="62" y="71"/>
                    <a:pt x="62" y="71"/>
                    <a:pt x="62" y="71"/>
                  </a:cubicBezTo>
                  <a:cubicBezTo>
                    <a:pt x="60" y="69"/>
                    <a:pt x="60" y="69"/>
                    <a:pt x="59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4" y="70"/>
                    <a:pt x="64" y="70"/>
                    <a:pt x="65" y="71"/>
                  </a:cubicBezTo>
                  <a:cubicBezTo>
                    <a:pt x="66" y="71"/>
                    <a:pt x="66" y="71"/>
                    <a:pt x="66" y="71"/>
                  </a:cubicBezTo>
                  <a:cubicBezTo>
                    <a:pt x="66" y="71"/>
                    <a:pt x="67" y="72"/>
                    <a:pt x="67" y="72"/>
                  </a:cubicBezTo>
                  <a:cubicBezTo>
                    <a:pt x="68" y="72"/>
                    <a:pt x="68" y="72"/>
                    <a:pt x="68" y="72"/>
                  </a:cubicBezTo>
                  <a:cubicBezTo>
                    <a:pt x="69" y="73"/>
                    <a:pt x="69" y="73"/>
                    <a:pt x="69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5"/>
                    <a:pt x="72" y="76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6" y="81"/>
                    <a:pt x="77" y="82"/>
                    <a:pt x="78" y="82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78" y="79"/>
                    <a:pt x="78" y="79"/>
                    <a:pt x="77" y="78"/>
                  </a:cubicBezTo>
                  <a:cubicBezTo>
                    <a:pt x="76" y="78"/>
                    <a:pt x="76" y="77"/>
                    <a:pt x="75" y="77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5" y="75"/>
                    <a:pt x="75" y="75"/>
                    <a:pt x="75" y="75"/>
                  </a:cubicBezTo>
                  <a:cubicBezTo>
                    <a:pt x="75" y="74"/>
                    <a:pt x="75" y="74"/>
                    <a:pt x="75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3"/>
                    <a:pt x="75" y="73"/>
                    <a:pt x="75" y="73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76" y="70"/>
                    <a:pt x="76" y="70"/>
                    <a:pt x="76" y="70"/>
                  </a:cubicBezTo>
                  <a:cubicBezTo>
                    <a:pt x="76" y="70"/>
                    <a:pt x="76" y="70"/>
                    <a:pt x="76" y="70"/>
                  </a:cubicBezTo>
                  <a:cubicBezTo>
                    <a:pt x="75" y="70"/>
                    <a:pt x="75" y="70"/>
                    <a:pt x="75" y="70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4" y="68"/>
                    <a:pt x="73" y="67"/>
                    <a:pt x="72" y="66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1"/>
                    <a:pt x="67" y="58"/>
                    <a:pt x="67" y="57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9" y="58"/>
                    <a:pt x="69" y="58"/>
                    <a:pt x="69" y="58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1" y="58"/>
                    <a:pt x="71" y="58"/>
                    <a:pt x="71" y="57"/>
                  </a:cubicBezTo>
                  <a:cubicBezTo>
                    <a:pt x="69" y="57"/>
                    <a:pt x="69" y="57"/>
                    <a:pt x="69" y="55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70" y="55"/>
                    <a:pt x="70" y="55"/>
                    <a:pt x="70" y="55"/>
                  </a:cubicBezTo>
                  <a:cubicBezTo>
                    <a:pt x="70" y="55"/>
                    <a:pt x="70" y="55"/>
                    <a:pt x="70" y="55"/>
                  </a:cubicBezTo>
                  <a:cubicBezTo>
                    <a:pt x="71" y="56"/>
                    <a:pt x="71" y="57"/>
                    <a:pt x="71" y="58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3" y="58"/>
                    <a:pt x="73" y="58"/>
                    <a:pt x="73" y="58"/>
                  </a:cubicBezTo>
                  <a:cubicBezTo>
                    <a:pt x="77" y="61"/>
                    <a:pt x="79" y="63"/>
                    <a:pt x="78" y="65"/>
                  </a:cubicBezTo>
                  <a:cubicBezTo>
                    <a:pt x="78" y="65"/>
                    <a:pt x="77" y="65"/>
                    <a:pt x="76" y="65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70"/>
                    <a:pt x="76" y="70"/>
                    <a:pt x="77" y="71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6" y="72"/>
                    <a:pt x="76" y="72"/>
                    <a:pt x="76" y="73"/>
                  </a:cubicBezTo>
                  <a:cubicBezTo>
                    <a:pt x="76" y="73"/>
                    <a:pt x="76" y="74"/>
                    <a:pt x="76" y="74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8" y="75"/>
                    <a:pt x="78" y="75"/>
                    <a:pt x="78" y="75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9" y="78"/>
                    <a:pt x="79" y="78"/>
                    <a:pt x="79" y="78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0" y="79"/>
                    <a:pt x="80" y="79"/>
                    <a:pt x="81" y="79"/>
                  </a:cubicBezTo>
                  <a:cubicBezTo>
                    <a:pt x="82" y="80"/>
                    <a:pt x="82" y="80"/>
                    <a:pt x="82" y="80"/>
                  </a:cubicBezTo>
                  <a:cubicBezTo>
                    <a:pt x="82" y="80"/>
                    <a:pt x="82" y="80"/>
                    <a:pt x="82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3" y="79"/>
                    <a:pt x="84" y="79"/>
                    <a:pt x="84" y="79"/>
                  </a:cubicBezTo>
                  <a:cubicBezTo>
                    <a:pt x="84" y="79"/>
                    <a:pt x="84" y="78"/>
                    <a:pt x="85" y="78"/>
                  </a:cubicBezTo>
                  <a:cubicBezTo>
                    <a:pt x="85" y="78"/>
                    <a:pt x="85" y="77"/>
                    <a:pt x="85" y="77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86" y="79"/>
                    <a:pt x="86" y="79"/>
                    <a:pt x="86" y="79"/>
                  </a:cubicBezTo>
                  <a:cubicBezTo>
                    <a:pt x="87" y="79"/>
                    <a:pt x="87" y="80"/>
                    <a:pt x="87" y="80"/>
                  </a:cubicBezTo>
                  <a:cubicBezTo>
                    <a:pt x="88" y="81"/>
                    <a:pt x="88" y="82"/>
                    <a:pt x="88" y="82"/>
                  </a:cubicBezTo>
                  <a:cubicBezTo>
                    <a:pt x="89" y="83"/>
                    <a:pt x="89" y="83"/>
                    <a:pt x="89" y="83"/>
                  </a:cubicBezTo>
                  <a:cubicBezTo>
                    <a:pt x="90" y="85"/>
                    <a:pt x="91" y="88"/>
                    <a:pt x="92" y="90"/>
                  </a:cubicBezTo>
                  <a:cubicBezTo>
                    <a:pt x="91" y="90"/>
                    <a:pt x="91" y="91"/>
                    <a:pt x="91" y="91"/>
                  </a:cubicBezTo>
                  <a:cubicBezTo>
                    <a:pt x="91" y="91"/>
                    <a:pt x="90" y="92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1" y="93"/>
                    <a:pt x="90" y="93"/>
                    <a:pt x="90" y="93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89" y="94"/>
                    <a:pt x="89" y="94"/>
                    <a:pt x="89" y="94"/>
                  </a:cubicBezTo>
                  <a:cubicBezTo>
                    <a:pt x="89" y="94"/>
                    <a:pt x="89" y="94"/>
                    <a:pt x="89" y="94"/>
                  </a:cubicBezTo>
                  <a:cubicBezTo>
                    <a:pt x="89" y="94"/>
                    <a:pt x="89" y="94"/>
                    <a:pt x="89" y="94"/>
                  </a:cubicBezTo>
                  <a:cubicBezTo>
                    <a:pt x="89" y="94"/>
                    <a:pt x="89" y="94"/>
                    <a:pt x="89" y="94"/>
                  </a:cubicBezTo>
                  <a:cubicBezTo>
                    <a:pt x="88" y="94"/>
                    <a:pt x="88" y="94"/>
                    <a:pt x="88" y="94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87" y="94"/>
                    <a:pt x="87" y="94"/>
                    <a:pt x="87" y="94"/>
                  </a:cubicBezTo>
                  <a:cubicBezTo>
                    <a:pt x="87" y="94"/>
                    <a:pt x="87" y="94"/>
                    <a:pt x="87" y="94"/>
                  </a:cubicBezTo>
                  <a:cubicBezTo>
                    <a:pt x="87" y="94"/>
                    <a:pt x="87" y="94"/>
                    <a:pt x="87" y="94"/>
                  </a:cubicBezTo>
                  <a:cubicBezTo>
                    <a:pt x="87" y="94"/>
                    <a:pt x="87" y="94"/>
                    <a:pt x="87" y="94"/>
                  </a:cubicBezTo>
                  <a:cubicBezTo>
                    <a:pt x="87" y="94"/>
                    <a:pt x="87" y="94"/>
                    <a:pt x="87" y="94"/>
                  </a:cubicBezTo>
                  <a:cubicBezTo>
                    <a:pt x="87" y="94"/>
                    <a:pt x="87" y="94"/>
                    <a:pt x="87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5" y="93"/>
                    <a:pt x="85" y="93"/>
                    <a:pt x="85" y="93"/>
                  </a:cubicBezTo>
                  <a:cubicBezTo>
                    <a:pt x="85" y="93"/>
                    <a:pt x="85" y="93"/>
                    <a:pt x="85" y="93"/>
                  </a:cubicBezTo>
                  <a:cubicBezTo>
                    <a:pt x="85" y="93"/>
                    <a:pt x="85" y="93"/>
                    <a:pt x="85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93"/>
                    <a:pt x="84" y="94"/>
                    <a:pt x="84" y="94"/>
                  </a:cubicBezTo>
                  <a:cubicBezTo>
                    <a:pt x="84" y="94"/>
                    <a:pt x="84" y="94"/>
                    <a:pt x="84" y="94"/>
                  </a:cubicBezTo>
                  <a:cubicBezTo>
                    <a:pt x="84" y="94"/>
                    <a:pt x="84" y="94"/>
                    <a:pt x="84" y="94"/>
                  </a:cubicBezTo>
                  <a:cubicBezTo>
                    <a:pt x="84" y="94"/>
                    <a:pt x="84" y="94"/>
                    <a:pt x="84" y="94"/>
                  </a:cubicBezTo>
                  <a:cubicBezTo>
                    <a:pt x="84" y="95"/>
                    <a:pt x="84" y="95"/>
                    <a:pt x="84" y="95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4" y="97"/>
                    <a:pt x="84" y="97"/>
                    <a:pt x="84" y="97"/>
                  </a:cubicBezTo>
                  <a:cubicBezTo>
                    <a:pt x="85" y="98"/>
                    <a:pt x="85" y="98"/>
                    <a:pt x="85" y="98"/>
                  </a:cubicBezTo>
                  <a:cubicBezTo>
                    <a:pt x="85" y="99"/>
                    <a:pt x="85" y="99"/>
                    <a:pt x="85" y="99"/>
                  </a:cubicBezTo>
                  <a:cubicBezTo>
                    <a:pt x="85" y="99"/>
                    <a:pt x="85" y="99"/>
                    <a:pt x="85" y="100"/>
                  </a:cubicBezTo>
                  <a:cubicBezTo>
                    <a:pt x="85" y="100"/>
                    <a:pt x="85" y="101"/>
                    <a:pt x="86" y="101"/>
                  </a:cubicBezTo>
                  <a:cubicBezTo>
                    <a:pt x="85" y="101"/>
                    <a:pt x="85" y="101"/>
                    <a:pt x="84" y="101"/>
                  </a:cubicBezTo>
                  <a:cubicBezTo>
                    <a:pt x="84" y="101"/>
                    <a:pt x="84" y="101"/>
                    <a:pt x="84" y="101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82" y="101"/>
                    <a:pt x="82" y="101"/>
                    <a:pt x="82" y="101"/>
                  </a:cubicBezTo>
                  <a:cubicBezTo>
                    <a:pt x="82" y="101"/>
                    <a:pt x="82" y="101"/>
                    <a:pt x="82" y="101"/>
                  </a:cubicBezTo>
                  <a:cubicBezTo>
                    <a:pt x="81" y="99"/>
                    <a:pt x="81" y="99"/>
                    <a:pt x="81" y="99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76" y="98"/>
                    <a:pt x="76" y="98"/>
                    <a:pt x="76" y="98"/>
                  </a:cubicBezTo>
                  <a:cubicBezTo>
                    <a:pt x="75" y="98"/>
                    <a:pt x="75" y="98"/>
                    <a:pt x="75" y="98"/>
                  </a:cubicBezTo>
                  <a:cubicBezTo>
                    <a:pt x="74" y="97"/>
                    <a:pt x="74" y="97"/>
                    <a:pt x="74" y="97"/>
                  </a:cubicBezTo>
                  <a:cubicBezTo>
                    <a:pt x="74" y="97"/>
                    <a:pt x="74" y="97"/>
                    <a:pt x="74" y="97"/>
                  </a:cubicBezTo>
                  <a:cubicBezTo>
                    <a:pt x="73" y="97"/>
                    <a:pt x="73" y="97"/>
                    <a:pt x="73" y="97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2" y="93"/>
                    <a:pt x="72" y="93"/>
                    <a:pt x="72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1"/>
                    <a:pt x="71" y="90"/>
                    <a:pt x="70" y="89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69" y="89"/>
                    <a:pt x="69" y="89"/>
                    <a:pt x="69" y="89"/>
                  </a:cubicBezTo>
                  <a:cubicBezTo>
                    <a:pt x="69" y="89"/>
                    <a:pt x="69" y="89"/>
                    <a:pt x="69" y="89"/>
                  </a:cubicBezTo>
                  <a:cubicBezTo>
                    <a:pt x="69" y="89"/>
                    <a:pt x="69" y="89"/>
                    <a:pt x="69" y="89"/>
                  </a:cubicBezTo>
                  <a:cubicBezTo>
                    <a:pt x="69" y="89"/>
                    <a:pt x="69" y="89"/>
                    <a:pt x="69" y="89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7" y="90"/>
                    <a:pt x="67" y="90"/>
                    <a:pt x="67" y="90"/>
                  </a:cubicBezTo>
                  <a:cubicBezTo>
                    <a:pt x="67" y="90"/>
                    <a:pt x="67" y="90"/>
                    <a:pt x="67" y="90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4" y="92"/>
                    <a:pt x="64" y="92"/>
                    <a:pt x="64" y="92"/>
                  </a:cubicBezTo>
                  <a:cubicBezTo>
                    <a:pt x="63" y="92"/>
                    <a:pt x="63" y="92"/>
                    <a:pt x="63" y="92"/>
                  </a:cubicBezTo>
                  <a:cubicBezTo>
                    <a:pt x="63" y="92"/>
                    <a:pt x="63" y="92"/>
                    <a:pt x="63" y="92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1" y="95"/>
                    <a:pt x="61" y="95"/>
                    <a:pt x="61" y="95"/>
                  </a:cubicBezTo>
                  <a:cubicBezTo>
                    <a:pt x="61" y="95"/>
                    <a:pt x="61" y="95"/>
                    <a:pt x="61" y="95"/>
                  </a:cubicBezTo>
                  <a:cubicBezTo>
                    <a:pt x="61" y="95"/>
                    <a:pt x="61" y="95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7"/>
                    <a:pt x="59" y="97"/>
                    <a:pt x="59" y="97"/>
                  </a:cubicBezTo>
                  <a:cubicBezTo>
                    <a:pt x="59" y="97"/>
                    <a:pt x="59" y="97"/>
                    <a:pt x="59" y="97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8" y="99"/>
                    <a:pt x="58" y="100"/>
                    <a:pt x="58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4" y="99"/>
                    <a:pt x="54" y="99"/>
                    <a:pt x="54" y="99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1"/>
                    <a:pt x="53" y="101"/>
                    <a:pt x="53" y="101"/>
                  </a:cubicBezTo>
                  <a:cubicBezTo>
                    <a:pt x="53" y="101"/>
                    <a:pt x="53" y="101"/>
                    <a:pt x="53" y="101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3" y="103"/>
                    <a:pt x="53" y="103"/>
                    <a:pt x="53" y="103"/>
                  </a:cubicBezTo>
                  <a:cubicBezTo>
                    <a:pt x="53" y="104"/>
                    <a:pt x="53" y="104"/>
                    <a:pt x="53" y="104"/>
                  </a:cubicBezTo>
                  <a:cubicBezTo>
                    <a:pt x="53" y="104"/>
                    <a:pt x="53" y="104"/>
                    <a:pt x="53" y="104"/>
                  </a:cubicBezTo>
                  <a:cubicBezTo>
                    <a:pt x="53" y="104"/>
                    <a:pt x="53" y="104"/>
                    <a:pt x="53" y="104"/>
                  </a:cubicBezTo>
                  <a:cubicBezTo>
                    <a:pt x="53" y="105"/>
                    <a:pt x="53" y="105"/>
                    <a:pt x="53" y="105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1" y="108"/>
                    <a:pt x="51" y="108"/>
                    <a:pt x="51" y="112"/>
                  </a:cubicBezTo>
                  <a:cubicBezTo>
                    <a:pt x="51" y="113"/>
                    <a:pt x="51" y="113"/>
                    <a:pt x="51" y="113"/>
                  </a:cubicBezTo>
                  <a:cubicBezTo>
                    <a:pt x="51" y="113"/>
                    <a:pt x="51" y="114"/>
                    <a:pt x="51" y="114"/>
                  </a:cubicBezTo>
                  <a:cubicBezTo>
                    <a:pt x="52" y="115"/>
                    <a:pt x="52" y="116"/>
                    <a:pt x="52" y="116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2" y="119"/>
                    <a:pt x="52" y="120"/>
                    <a:pt x="51" y="121"/>
                  </a:cubicBezTo>
                  <a:cubicBezTo>
                    <a:pt x="51" y="121"/>
                    <a:pt x="51" y="121"/>
                    <a:pt x="51" y="121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0" y="122"/>
                    <a:pt x="50" y="123"/>
                    <a:pt x="50" y="123"/>
                  </a:cubicBezTo>
                  <a:cubicBezTo>
                    <a:pt x="50" y="123"/>
                    <a:pt x="50" y="123"/>
                    <a:pt x="49" y="123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7" y="126"/>
                    <a:pt x="47" y="132"/>
                    <a:pt x="47" y="132"/>
                  </a:cubicBezTo>
                  <a:cubicBezTo>
                    <a:pt x="47" y="132"/>
                    <a:pt x="47" y="133"/>
                    <a:pt x="47" y="133"/>
                  </a:cubicBezTo>
                  <a:cubicBezTo>
                    <a:pt x="47" y="133"/>
                    <a:pt x="47" y="133"/>
                    <a:pt x="47" y="133"/>
                  </a:cubicBezTo>
                  <a:cubicBezTo>
                    <a:pt x="47" y="134"/>
                    <a:pt x="47" y="134"/>
                    <a:pt x="47" y="134"/>
                  </a:cubicBezTo>
                  <a:cubicBezTo>
                    <a:pt x="47" y="134"/>
                    <a:pt x="47" y="134"/>
                    <a:pt x="47" y="134"/>
                  </a:cubicBezTo>
                  <a:cubicBezTo>
                    <a:pt x="46" y="135"/>
                    <a:pt x="46" y="135"/>
                    <a:pt x="46" y="135"/>
                  </a:cubicBezTo>
                  <a:cubicBezTo>
                    <a:pt x="46" y="136"/>
                    <a:pt x="46" y="138"/>
                    <a:pt x="45" y="139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4" y="142"/>
                    <a:pt x="44" y="142"/>
                    <a:pt x="44" y="142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44" y="144"/>
                    <a:pt x="45" y="144"/>
                    <a:pt x="45" y="145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47"/>
                    <a:pt x="46" y="148"/>
                    <a:pt x="46" y="148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50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47" y="151"/>
                    <a:pt x="47" y="151"/>
                    <a:pt x="47" y="151"/>
                  </a:cubicBez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47" y="152"/>
                    <a:pt x="47" y="152"/>
                  </a:cubicBezTo>
                  <a:cubicBezTo>
                    <a:pt x="47" y="153"/>
                    <a:pt x="47" y="153"/>
                    <a:pt x="47" y="153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47" y="157"/>
                    <a:pt x="47" y="157"/>
                    <a:pt x="47" y="157"/>
                  </a:cubicBezTo>
                  <a:cubicBezTo>
                    <a:pt x="47" y="157"/>
                    <a:pt x="47" y="157"/>
                    <a:pt x="47" y="157"/>
                  </a:cubicBezTo>
                  <a:cubicBezTo>
                    <a:pt x="47" y="157"/>
                    <a:pt x="47" y="157"/>
                    <a:pt x="47" y="157"/>
                  </a:cubicBezTo>
                  <a:cubicBezTo>
                    <a:pt x="47" y="157"/>
                    <a:pt x="47" y="157"/>
                    <a:pt x="47" y="157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7" y="160"/>
                    <a:pt x="47" y="160"/>
                    <a:pt x="47" y="160"/>
                  </a:cubicBezTo>
                  <a:cubicBezTo>
                    <a:pt x="47" y="160"/>
                    <a:pt x="47" y="160"/>
                    <a:pt x="47" y="160"/>
                  </a:cubicBezTo>
                  <a:cubicBezTo>
                    <a:pt x="46" y="162"/>
                    <a:pt x="46" y="162"/>
                    <a:pt x="46" y="162"/>
                  </a:cubicBezTo>
                  <a:cubicBezTo>
                    <a:pt x="46" y="163"/>
                    <a:pt x="46" y="163"/>
                    <a:pt x="46" y="163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7" y="165"/>
                    <a:pt x="47" y="165"/>
                    <a:pt x="47" y="165"/>
                  </a:cubicBezTo>
                  <a:cubicBezTo>
                    <a:pt x="47" y="165"/>
                    <a:pt x="47" y="165"/>
                    <a:pt x="47" y="165"/>
                  </a:cubicBezTo>
                  <a:cubicBezTo>
                    <a:pt x="47" y="165"/>
                    <a:pt x="47" y="165"/>
                    <a:pt x="47" y="166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47" y="167"/>
                    <a:pt x="47" y="168"/>
                    <a:pt x="47" y="168"/>
                  </a:cubicBezTo>
                  <a:cubicBezTo>
                    <a:pt x="48" y="169"/>
                    <a:pt x="48" y="169"/>
                    <a:pt x="48" y="169"/>
                  </a:cubicBezTo>
                  <a:cubicBezTo>
                    <a:pt x="48" y="169"/>
                    <a:pt x="48" y="169"/>
                    <a:pt x="48" y="169"/>
                  </a:cubicBezTo>
                  <a:cubicBezTo>
                    <a:pt x="48" y="170"/>
                    <a:pt x="48" y="170"/>
                    <a:pt x="48" y="170"/>
                  </a:cubicBezTo>
                  <a:cubicBezTo>
                    <a:pt x="48" y="170"/>
                    <a:pt x="48" y="170"/>
                    <a:pt x="48" y="170"/>
                  </a:cubicBezTo>
                  <a:cubicBezTo>
                    <a:pt x="49" y="171"/>
                    <a:pt x="49" y="171"/>
                    <a:pt x="49" y="171"/>
                  </a:cubicBezTo>
                  <a:cubicBezTo>
                    <a:pt x="50" y="171"/>
                    <a:pt x="50" y="171"/>
                    <a:pt x="50" y="171"/>
                  </a:cubicBezTo>
                  <a:cubicBezTo>
                    <a:pt x="50" y="172"/>
                    <a:pt x="50" y="172"/>
                    <a:pt x="50" y="172"/>
                  </a:cubicBezTo>
                  <a:cubicBezTo>
                    <a:pt x="50" y="172"/>
                    <a:pt x="50" y="172"/>
                    <a:pt x="50" y="172"/>
                  </a:cubicBezTo>
                  <a:cubicBezTo>
                    <a:pt x="51" y="172"/>
                    <a:pt x="51" y="172"/>
                    <a:pt x="51" y="172"/>
                  </a:cubicBezTo>
                  <a:cubicBezTo>
                    <a:pt x="51" y="173"/>
                    <a:pt x="51" y="173"/>
                    <a:pt x="51" y="173"/>
                  </a:cubicBezTo>
                  <a:cubicBezTo>
                    <a:pt x="51" y="174"/>
                    <a:pt x="51" y="174"/>
                    <a:pt x="51" y="174"/>
                  </a:cubicBezTo>
                  <a:cubicBezTo>
                    <a:pt x="51" y="174"/>
                    <a:pt x="51" y="174"/>
                    <a:pt x="51" y="174"/>
                  </a:cubicBezTo>
                  <a:cubicBezTo>
                    <a:pt x="51" y="174"/>
                    <a:pt x="51" y="174"/>
                    <a:pt x="51" y="174"/>
                  </a:cubicBezTo>
                  <a:cubicBezTo>
                    <a:pt x="52" y="175"/>
                    <a:pt x="52" y="175"/>
                    <a:pt x="52" y="175"/>
                  </a:cubicBezTo>
                  <a:cubicBezTo>
                    <a:pt x="53" y="176"/>
                    <a:pt x="53" y="176"/>
                    <a:pt x="53" y="176"/>
                  </a:cubicBezTo>
                  <a:cubicBezTo>
                    <a:pt x="53" y="176"/>
                    <a:pt x="53" y="176"/>
                    <a:pt x="53" y="176"/>
                  </a:cubicBezTo>
                  <a:cubicBezTo>
                    <a:pt x="53" y="177"/>
                    <a:pt x="53" y="177"/>
                    <a:pt x="53" y="177"/>
                  </a:cubicBezTo>
                  <a:cubicBezTo>
                    <a:pt x="54" y="178"/>
                    <a:pt x="54" y="178"/>
                    <a:pt x="54" y="178"/>
                  </a:cubicBezTo>
                  <a:cubicBezTo>
                    <a:pt x="54" y="180"/>
                    <a:pt x="54" y="180"/>
                    <a:pt x="54" y="180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6" y="182"/>
                    <a:pt x="56" y="182"/>
                    <a:pt x="56" y="182"/>
                  </a:cubicBezTo>
                  <a:cubicBezTo>
                    <a:pt x="56" y="182"/>
                    <a:pt x="56" y="182"/>
                    <a:pt x="56" y="182"/>
                  </a:cubicBezTo>
                  <a:cubicBezTo>
                    <a:pt x="58" y="184"/>
                    <a:pt x="58" y="184"/>
                    <a:pt x="58" y="184"/>
                  </a:cubicBezTo>
                  <a:cubicBezTo>
                    <a:pt x="58" y="184"/>
                    <a:pt x="59" y="185"/>
                    <a:pt x="60" y="186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61" y="187"/>
                    <a:pt x="61" y="187"/>
                    <a:pt x="61" y="187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8"/>
                    <a:pt x="62" y="188"/>
                    <a:pt x="62" y="18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4" y="189"/>
                    <a:pt x="64" y="189"/>
                    <a:pt x="64" y="189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7"/>
                    <a:pt x="66" y="187"/>
                    <a:pt x="66" y="187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8" y="186"/>
                    <a:pt x="68" y="186"/>
                    <a:pt x="68" y="186"/>
                  </a:cubicBezTo>
                  <a:cubicBezTo>
                    <a:pt x="68" y="186"/>
                    <a:pt x="68" y="186"/>
                    <a:pt x="68" y="186"/>
                  </a:cubicBezTo>
                  <a:cubicBezTo>
                    <a:pt x="70" y="185"/>
                    <a:pt x="70" y="185"/>
                    <a:pt x="70" y="185"/>
                  </a:cubicBezTo>
                  <a:cubicBezTo>
                    <a:pt x="70" y="185"/>
                    <a:pt x="70" y="185"/>
                    <a:pt x="70" y="185"/>
                  </a:cubicBezTo>
                  <a:cubicBezTo>
                    <a:pt x="71" y="185"/>
                    <a:pt x="71" y="185"/>
                    <a:pt x="71" y="185"/>
                  </a:cubicBezTo>
                  <a:cubicBezTo>
                    <a:pt x="71" y="185"/>
                    <a:pt x="71" y="185"/>
                    <a:pt x="71" y="185"/>
                  </a:cubicBezTo>
                  <a:cubicBezTo>
                    <a:pt x="71" y="185"/>
                    <a:pt x="71" y="185"/>
                    <a:pt x="71" y="185"/>
                  </a:cubicBezTo>
                  <a:cubicBezTo>
                    <a:pt x="71" y="185"/>
                    <a:pt x="71" y="185"/>
                    <a:pt x="71" y="185"/>
                  </a:cubicBezTo>
                  <a:cubicBezTo>
                    <a:pt x="71" y="185"/>
                    <a:pt x="72" y="185"/>
                    <a:pt x="72" y="185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3" y="185"/>
                    <a:pt x="73" y="185"/>
                    <a:pt x="73" y="185"/>
                  </a:cubicBezTo>
                  <a:cubicBezTo>
                    <a:pt x="73" y="185"/>
                    <a:pt x="73" y="185"/>
                    <a:pt x="73" y="185"/>
                  </a:cubicBezTo>
                  <a:cubicBezTo>
                    <a:pt x="73" y="185"/>
                    <a:pt x="73" y="185"/>
                    <a:pt x="74" y="185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4" y="184"/>
                    <a:pt x="75" y="184"/>
                    <a:pt x="75" y="184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75" y="183"/>
                    <a:pt x="75" y="183"/>
                    <a:pt x="75" y="183"/>
                  </a:cubicBezTo>
                  <a:cubicBezTo>
                    <a:pt x="76" y="183"/>
                    <a:pt x="76" y="183"/>
                    <a:pt x="76" y="183"/>
                  </a:cubicBezTo>
                  <a:cubicBezTo>
                    <a:pt x="76" y="182"/>
                    <a:pt x="76" y="182"/>
                    <a:pt x="76" y="182"/>
                  </a:cubicBezTo>
                  <a:cubicBezTo>
                    <a:pt x="76" y="182"/>
                    <a:pt x="76" y="182"/>
                    <a:pt x="76" y="182"/>
                  </a:cubicBezTo>
                  <a:cubicBezTo>
                    <a:pt x="76" y="182"/>
                    <a:pt x="76" y="182"/>
                    <a:pt x="77" y="182"/>
                  </a:cubicBezTo>
                  <a:cubicBezTo>
                    <a:pt x="77" y="182"/>
                    <a:pt x="78" y="181"/>
                    <a:pt x="78" y="181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9" y="180"/>
                    <a:pt x="79" y="180"/>
                    <a:pt x="79" y="180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79" y="179"/>
                    <a:pt x="79" y="179"/>
                    <a:pt x="80" y="179"/>
                  </a:cubicBezTo>
                  <a:cubicBezTo>
                    <a:pt x="80" y="179"/>
                    <a:pt x="80" y="179"/>
                    <a:pt x="80" y="178"/>
                  </a:cubicBezTo>
                  <a:cubicBezTo>
                    <a:pt x="80" y="178"/>
                    <a:pt x="80" y="178"/>
                    <a:pt x="80" y="178"/>
                  </a:cubicBezTo>
                  <a:cubicBezTo>
                    <a:pt x="81" y="177"/>
                    <a:pt x="81" y="177"/>
                    <a:pt x="81" y="177"/>
                  </a:cubicBezTo>
                  <a:cubicBezTo>
                    <a:pt x="82" y="177"/>
                    <a:pt x="82" y="177"/>
                    <a:pt x="82" y="177"/>
                  </a:cubicBezTo>
                  <a:cubicBezTo>
                    <a:pt x="83" y="177"/>
                    <a:pt x="83" y="177"/>
                    <a:pt x="83" y="177"/>
                  </a:cubicBezTo>
                  <a:cubicBezTo>
                    <a:pt x="83" y="177"/>
                    <a:pt x="83" y="177"/>
                    <a:pt x="83" y="177"/>
                  </a:cubicBezTo>
                  <a:cubicBezTo>
                    <a:pt x="83" y="177"/>
                    <a:pt x="83" y="177"/>
                    <a:pt x="83" y="177"/>
                  </a:cubicBezTo>
                  <a:cubicBezTo>
                    <a:pt x="84" y="177"/>
                    <a:pt x="84" y="177"/>
                    <a:pt x="84" y="177"/>
                  </a:cubicBezTo>
                  <a:cubicBezTo>
                    <a:pt x="84" y="177"/>
                    <a:pt x="84" y="177"/>
                    <a:pt x="84" y="177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9"/>
                    <a:pt x="84" y="180"/>
                    <a:pt x="84" y="180"/>
                  </a:cubicBezTo>
                  <a:cubicBezTo>
                    <a:pt x="85" y="181"/>
                    <a:pt x="85" y="181"/>
                    <a:pt x="85" y="181"/>
                  </a:cubicBezTo>
                  <a:cubicBezTo>
                    <a:pt x="85" y="181"/>
                    <a:pt x="85" y="181"/>
                    <a:pt x="85" y="181"/>
                  </a:cubicBezTo>
                  <a:cubicBezTo>
                    <a:pt x="85" y="181"/>
                    <a:pt x="85" y="181"/>
                    <a:pt x="85" y="181"/>
                  </a:cubicBezTo>
                  <a:cubicBezTo>
                    <a:pt x="85" y="181"/>
                    <a:pt x="85" y="181"/>
                    <a:pt x="85" y="181"/>
                  </a:cubicBezTo>
                  <a:cubicBezTo>
                    <a:pt x="86" y="181"/>
                    <a:pt x="86" y="181"/>
                    <a:pt x="86" y="181"/>
                  </a:cubicBezTo>
                  <a:cubicBezTo>
                    <a:pt x="87" y="180"/>
                    <a:pt x="87" y="180"/>
                    <a:pt x="87" y="180"/>
                  </a:cubicBezTo>
                  <a:cubicBezTo>
                    <a:pt x="87" y="180"/>
                    <a:pt x="87" y="180"/>
                    <a:pt x="87" y="180"/>
                  </a:cubicBezTo>
                  <a:cubicBezTo>
                    <a:pt x="87" y="180"/>
                    <a:pt x="87" y="180"/>
                    <a:pt x="87" y="180"/>
                  </a:cubicBezTo>
                  <a:cubicBezTo>
                    <a:pt x="87" y="180"/>
                    <a:pt x="87" y="180"/>
                    <a:pt x="88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89" y="180"/>
                    <a:pt x="89" y="180"/>
                    <a:pt x="89" y="180"/>
                  </a:cubicBezTo>
                  <a:cubicBezTo>
                    <a:pt x="89" y="180"/>
                    <a:pt x="89" y="180"/>
                    <a:pt x="89" y="180"/>
                  </a:cubicBezTo>
                  <a:cubicBezTo>
                    <a:pt x="89" y="180"/>
                    <a:pt x="89" y="180"/>
                    <a:pt x="89" y="180"/>
                  </a:cubicBezTo>
                  <a:cubicBezTo>
                    <a:pt x="89" y="180"/>
                    <a:pt x="89" y="180"/>
                    <a:pt x="89" y="180"/>
                  </a:cubicBezTo>
                  <a:cubicBezTo>
                    <a:pt x="90" y="181"/>
                    <a:pt x="90" y="181"/>
                    <a:pt x="90" y="181"/>
                  </a:cubicBezTo>
                  <a:cubicBezTo>
                    <a:pt x="90" y="182"/>
                    <a:pt x="90" y="182"/>
                    <a:pt x="90" y="182"/>
                  </a:cubicBezTo>
                  <a:cubicBezTo>
                    <a:pt x="90" y="182"/>
                    <a:pt x="90" y="182"/>
                    <a:pt x="90" y="182"/>
                  </a:cubicBezTo>
                  <a:cubicBezTo>
                    <a:pt x="90" y="182"/>
                    <a:pt x="90" y="182"/>
                    <a:pt x="90" y="182"/>
                  </a:cubicBezTo>
                  <a:cubicBezTo>
                    <a:pt x="90" y="182"/>
                    <a:pt x="90" y="182"/>
                    <a:pt x="90" y="182"/>
                  </a:cubicBezTo>
                  <a:cubicBezTo>
                    <a:pt x="90" y="182"/>
                    <a:pt x="90" y="182"/>
                    <a:pt x="90" y="182"/>
                  </a:cubicBezTo>
                  <a:cubicBezTo>
                    <a:pt x="90" y="182"/>
                    <a:pt x="90" y="182"/>
                    <a:pt x="90" y="182"/>
                  </a:cubicBezTo>
                  <a:cubicBezTo>
                    <a:pt x="90" y="182"/>
                    <a:pt x="90" y="183"/>
                    <a:pt x="90" y="183"/>
                  </a:cubicBezTo>
                  <a:cubicBezTo>
                    <a:pt x="90" y="183"/>
                    <a:pt x="90" y="183"/>
                    <a:pt x="90" y="183"/>
                  </a:cubicBezTo>
                  <a:cubicBezTo>
                    <a:pt x="90" y="183"/>
                    <a:pt x="90" y="183"/>
                    <a:pt x="90" y="183"/>
                  </a:cubicBezTo>
                  <a:cubicBezTo>
                    <a:pt x="90" y="184"/>
                    <a:pt x="90" y="184"/>
                    <a:pt x="90" y="184"/>
                  </a:cubicBezTo>
                  <a:cubicBezTo>
                    <a:pt x="90" y="184"/>
                    <a:pt x="90" y="184"/>
                    <a:pt x="90" y="184"/>
                  </a:cubicBezTo>
                  <a:cubicBezTo>
                    <a:pt x="89" y="185"/>
                    <a:pt x="89" y="185"/>
                    <a:pt x="89" y="185"/>
                  </a:cubicBezTo>
                  <a:cubicBezTo>
                    <a:pt x="89" y="185"/>
                    <a:pt x="89" y="185"/>
                    <a:pt x="89" y="185"/>
                  </a:cubicBezTo>
                  <a:cubicBezTo>
                    <a:pt x="89" y="185"/>
                    <a:pt x="89" y="185"/>
                    <a:pt x="89" y="185"/>
                  </a:cubicBezTo>
                  <a:cubicBezTo>
                    <a:pt x="89" y="187"/>
                    <a:pt x="89" y="187"/>
                    <a:pt x="89" y="187"/>
                  </a:cubicBezTo>
                  <a:cubicBezTo>
                    <a:pt x="89" y="187"/>
                    <a:pt x="89" y="187"/>
                    <a:pt x="89" y="187"/>
                  </a:cubicBezTo>
                  <a:cubicBezTo>
                    <a:pt x="89" y="188"/>
                    <a:pt x="89" y="188"/>
                    <a:pt x="89" y="188"/>
                  </a:cubicBezTo>
                  <a:cubicBezTo>
                    <a:pt x="89" y="188"/>
                    <a:pt x="89" y="188"/>
                    <a:pt x="89" y="188"/>
                  </a:cubicBezTo>
                  <a:cubicBezTo>
                    <a:pt x="89" y="189"/>
                    <a:pt x="89" y="189"/>
                    <a:pt x="89" y="189"/>
                  </a:cubicBezTo>
                  <a:cubicBezTo>
                    <a:pt x="89" y="190"/>
                    <a:pt x="89" y="190"/>
                    <a:pt x="89" y="190"/>
                  </a:cubicBezTo>
                  <a:cubicBezTo>
                    <a:pt x="89" y="191"/>
                    <a:pt x="89" y="191"/>
                    <a:pt x="89" y="191"/>
                  </a:cubicBezTo>
                  <a:cubicBezTo>
                    <a:pt x="89" y="191"/>
                    <a:pt x="89" y="191"/>
                    <a:pt x="89" y="191"/>
                  </a:cubicBezTo>
                  <a:cubicBezTo>
                    <a:pt x="88" y="192"/>
                    <a:pt x="88" y="192"/>
                    <a:pt x="88" y="192"/>
                  </a:cubicBezTo>
                  <a:cubicBezTo>
                    <a:pt x="88" y="193"/>
                    <a:pt x="88" y="193"/>
                    <a:pt x="88" y="193"/>
                  </a:cubicBezTo>
                  <a:cubicBezTo>
                    <a:pt x="88" y="193"/>
                    <a:pt x="88" y="193"/>
                    <a:pt x="88" y="193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6"/>
                    <a:pt x="88" y="196"/>
                    <a:pt x="88" y="196"/>
                  </a:cubicBezTo>
                  <a:cubicBezTo>
                    <a:pt x="88" y="196"/>
                    <a:pt x="88" y="198"/>
                    <a:pt x="88" y="199"/>
                  </a:cubicBezTo>
                  <a:cubicBezTo>
                    <a:pt x="88" y="199"/>
                    <a:pt x="88" y="199"/>
                    <a:pt x="88" y="199"/>
                  </a:cubicBezTo>
                  <a:cubicBezTo>
                    <a:pt x="88" y="199"/>
                    <a:pt x="88" y="199"/>
                    <a:pt x="88" y="199"/>
                  </a:cubicBezTo>
                  <a:cubicBezTo>
                    <a:pt x="89" y="200"/>
                    <a:pt x="89" y="200"/>
                    <a:pt x="89" y="200"/>
                  </a:cubicBezTo>
                  <a:cubicBezTo>
                    <a:pt x="89" y="201"/>
                    <a:pt x="89" y="201"/>
                    <a:pt x="89" y="201"/>
                  </a:cubicBezTo>
                  <a:cubicBezTo>
                    <a:pt x="89" y="202"/>
                    <a:pt x="89" y="202"/>
                    <a:pt x="89" y="202"/>
                  </a:cubicBezTo>
                  <a:cubicBezTo>
                    <a:pt x="89" y="204"/>
                    <a:pt x="89" y="204"/>
                    <a:pt x="89" y="204"/>
                  </a:cubicBezTo>
                  <a:cubicBezTo>
                    <a:pt x="89" y="204"/>
                    <a:pt x="89" y="204"/>
                    <a:pt x="89" y="204"/>
                  </a:cubicBezTo>
                  <a:cubicBezTo>
                    <a:pt x="89" y="204"/>
                    <a:pt x="89" y="204"/>
                    <a:pt x="89" y="204"/>
                  </a:cubicBezTo>
                  <a:cubicBezTo>
                    <a:pt x="89" y="204"/>
                    <a:pt x="89" y="204"/>
                    <a:pt x="89" y="204"/>
                  </a:cubicBezTo>
                  <a:cubicBezTo>
                    <a:pt x="89" y="204"/>
                    <a:pt x="89" y="204"/>
                    <a:pt x="89" y="205"/>
                  </a:cubicBezTo>
                  <a:cubicBezTo>
                    <a:pt x="89" y="205"/>
                    <a:pt x="89" y="205"/>
                    <a:pt x="89" y="205"/>
                  </a:cubicBezTo>
                  <a:cubicBezTo>
                    <a:pt x="89" y="205"/>
                    <a:pt x="89" y="205"/>
                    <a:pt x="89" y="205"/>
                  </a:cubicBezTo>
                  <a:cubicBezTo>
                    <a:pt x="89" y="205"/>
                    <a:pt x="89" y="205"/>
                    <a:pt x="89" y="205"/>
                  </a:cubicBezTo>
                  <a:cubicBezTo>
                    <a:pt x="89" y="205"/>
                    <a:pt x="89" y="205"/>
                    <a:pt x="89" y="205"/>
                  </a:cubicBezTo>
                  <a:cubicBezTo>
                    <a:pt x="89" y="206"/>
                    <a:pt x="89" y="206"/>
                    <a:pt x="89" y="206"/>
                  </a:cubicBezTo>
                  <a:cubicBezTo>
                    <a:pt x="89" y="206"/>
                    <a:pt x="89" y="206"/>
                    <a:pt x="89" y="206"/>
                  </a:cubicBezTo>
                  <a:cubicBezTo>
                    <a:pt x="89" y="207"/>
                    <a:pt x="89" y="207"/>
                    <a:pt x="89" y="207"/>
                  </a:cubicBezTo>
                  <a:cubicBezTo>
                    <a:pt x="89" y="207"/>
                    <a:pt x="89" y="207"/>
                    <a:pt x="89" y="207"/>
                  </a:cubicBezTo>
                  <a:cubicBezTo>
                    <a:pt x="89" y="207"/>
                    <a:pt x="89" y="207"/>
                    <a:pt x="89" y="207"/>
                  </a:cubicBezTo>
                  <a:cubicBezTo>
                    <a:pt x="89" y="208"/>
                    <a:pt x="89" y="208"/>
                    <a:pt x="89" y="208"/>
                  </a:cubicBezTo>
                  <a:cubicBezTo>
                    <a:pt x="89" y="209"/>
                    <a:pt x="89" y="209"/>
                    <a:pt x="89" y="209"/>
                  </a:cubicBezTo>
                  <a:cubicBezTo>
                    <a:pt x="89" y="209"/>
                    <a:pt x="89" y="209"/>
                    <a:pt x="89" y="209"/>
                  </a:cubicBezTo>
                  <a:cubicBezTo>
                    <a:pt x="89" y="209"/>
                    <a:pt x="89" y="209"/>
                    <a:pt x="89" y="209"/>
                  </a:cubicBezTo>
                  <a:cubicBezTo>
                    <a:pt x="89" y="210"/>
                    <a:pt x="89" y="210"/>
                    <a:pt x="89" y="210"/>
                  </a:cubicBezTo>
                  <a:cubicBezTo>
                    <a:pt x="88" y="212"/>
                    <a:pt x="88" y="212"/>
                    <a:pt x="88" y="212"/>
                  </a:cubicBezTo>
                  <a:cubicBezTo>
                    <a:pt x="88" y="212"/>
                    <a:pt x="88" y="212"/>
                    <a:pt x="88" y="212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4"/>
                    <a:pt x="88" y="214"/>
                    <a:pt x="88" y="214"/>
                  </a:cubicBezTo>
                  <a:cubicBezTo>
                    <a:pt x="88" y="214"/>
                    <a:pt x="88" y="214"/>
                    <a:pt x="88" y="214"/>
                  </a:cubicBezTo>
                  <a:cubicBezTo>
                    <a:pt x="87" y="215"/>
                    <a:pt x="87" y="215"/>
                    <a:pt x="87" y="215"/>
                  </a:cubicBezTo>
                  <a:cubicBezTo>
                    <a:pt x="87" y="215"/>
                    <a:pt x="87" y="215"/>
                    <a:pt x="87" y="215"/>
                  </a:cubicBezTo>
                  <a:cubicBezTo>
                    <a:pt x="87" y="215"/>
                    <a:pt x="87" y="215"/>
                    <a:pt x="87" y="215"/>
                  </a:cubicBezTo>
                  <a:cubicBezTo>
                    <a:pt x="87" y="216"/>
                    <a:pt x="87" y="216"/>
                    <a:pt x="87" y="216"/>
                  </a:cubicBezTo>
                  <a:cubicBezTo>
                    <a:pt x="87" y="217"/>
                    <a:pt x="87" y="217"/>
                    <a:pt x="87" y="217"/>
                  </a:cubicBezTo>
                  <a:cubicBezTo>
                    <a:pt x="87" y="219"/>
                    <a:pt x="87" y="219"/>
                    <a:pt x="87" y="219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6" y="221"/>
                    <a:pt x="86" y="221"/>
                    <a:pt x="86" y="221"/>
                  </a:cubicBezTo>
                  <a:cubicBezTo>
                    <a:pt x="85" y="222"/>
                    <a:pt x="85" y="222"/>
                    <a:pt x="85" y="222"/>
                  </a:cubicBezTo>
                  <a:cubicBezTo>
                    <a:pt x="85" y="223"/>
                    <a:pt x="85" y="223"/>
                    <a:pt x="85" y="223"/>
                  </a:cubicBezTo>
                  <a:cubicBezTo>
                    <a:pt x="85" y="223"/>
                    <a:pt x="85" y="223"/>
                    <a:pt x="85" y="223"/>
                  </a:cubicBezTo>
                  <a:cubicBezTo>
                    <a:pt x="84" y="224"/>
                    <a:pt x="84" y="224"/>
                    <a:pt x="84" y="224"/>
                  </a:cubicBezTo>
                  <a:cubicBezTo>
                    <a:pt x="84" y="225"/>
                    <a:pt x="84" y="225"/>
                    <a:pt x="84" y="225"/>
                  </a:cubicBezTo>
                  <a:cubicBezTo>
                    <a:pt x="83" y="225"/>
                    <a:pt x="83" y="225"/>
                    <a:pt x="83" y="225"/>
                  </a:cubicBezTo>
                  <a:cubicBezTo>
                    <a:pt x="83" y="226"/>
                    <a:pt x="83" y="226"/>
                    <a:pt x="83" y="226"/>
                  </a:cubicBezTo>
                  <a:cubicBezTo>
                    <a:pt x="83" y="226"/>
                    <a:pt x="83" y="226"/>
                    <a:pt x="83" y="226"/>
                  </a:cubicBezTo>
                  <a:cubicBezTo>
                    <a:pt x="83" y="226"/>
                    <a:pt x="83" y="226"/>
                    <a:pt x="83" y="226"/>
                  </a:cubicBezTo>
                  <a:cubicBezTo>
                    <a:pt x="83" y="227"/>
                    <a:pt x="83" y="227"/>
                    <a:pt x="83" y="227"/>
                  </a:cubicBezTo>
                  <a:cubicBezTo>
                    <a:pt x="82" y="228"/>
                    <a:pt x="82" y="228"/>
                    <a:pt x="82" y="228"/>
                  </a:cubicBezTo>
                  <a:cubicBezTo>
                    <a:pt x="82" y="228"/>
                    <a:pt x="82" y="228"/>
                    <a:pt x="82" y="228"/>
                  </a:cubicBezTo>
                  <a:cubicBezTo>
                    <a:pt x="82" y="229"/>
                    <a:pt x="82" y="229"/>
                    <a:pt x="82" y="229"/>
                  </a:cubicBezTo>
                  <a:cubicBezTo>
                    <a:pt x="82" y="229"/>
                    <a:pt x="82" y="229"/>
                    <a:pt x="82" y="229"/>
                  </a:cubicBezTo>
                  <a:cubicBezTo>
                    <a:pt x="82" y="229"/>
                    <a:pt x="82" y="229"/>
                    <a:pt x="82" y="230"/>
                  </a:cubicBezTo>
                  <a:cubicBezTo>
                    <a:pt x="81" y="230"/>
                    <a:pt x="81" y="230"/>
                    <a:pt x="81" y="230"/>
                  </a:cubicBezTo>
                  <a:cubicBezTo>
                    <a:pt x="81" y="230"/>
                    <a:pt x="81" y="230"/>
                    <a:pt x="81" y="230"/>
                  </a:cubicBezTo>
                  <a:cubicBezTo>
                    <a:pt x="81" y="230"/>
                    <a:pt x="81" y="230"/>
                    <a:pt x="81" y="230"/>
                  </a:cubicBezTo>
                  <a:cubicBezTo>
                    <a:pt x="81" y="231"/>
                    <a:pt x="81" y="231"/>
                    <a:pt x="81" y="231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80" y="232"/>
                    <a:pt x="80" y="232"/>
                    <a:pt x="80" y="232"/>
                  </a:cubicBezTo>
                  <a:cubicBezTo>
                    <a:pt x="80" y="232"/>
                    <a:pt x="80" y="232"/>
                    <a:pt x="80" y="233"/>
                  </a:cubicBezTo>
                  <a:cubicBezTo>
                    <a:pt x="80" y="233"/>
                    <a:pt x="80" y="233"/>
                    <a:pt x="80" y="233"/>
                  </a:cubicBezTo>
                  <a:cubicBezTo>
                    <a:pt x="79" y="234"/>
                    <a:pt x="79" y="234"/>
                    <a:pt x="79" y="234"/>
                  </a:cubicBezTo>
                  <a:cubicBezTo>
                    <a:pt x="79" y="234"/>
                    <a:pt x="79" y="235"/>
                    <a:pt x="79" y="235"/>
                  </a:cubicBezTo>
                  <a:cubicBezTo>
                    <a:pt x="79" y="235"/>
                    <a:pt x="79" y="235"/>
                    <a:pt x="79" y="235"/>
                  </a:cubicBezTo>
                  <a:cubicBezTo>
                    <a:pt x="79" y="235"/>
                    <a:pt x="79" y="235"/>
                    <a:pt x="79" y="235"/>
                  </a:cubicBezTo>
                  <a:cubicBezTo>
                    <a:pt x="79" y="235"/>
                    <a:pt x="79" y="235"/>
                    <a:pt x="79" y="235"/>
                  </a:cubicBezTo>
                  <a:cubicBezTo>
                    <a:pt x="79" y="235"/>
                    <a:pt x="79" y="235"/>
                    <a:pt x="79" y="236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9" y="236"/>
                    <a:pt x="78" y="236"/>
                    <a:pt x="78" y="236"/>
                  </a:cubicBezTo>
                  <a:cubicBezTo>
                    <a:pt x="78" y="236"/>
                    <a:pt x="78" y="236"/>
                    <a:pt x="78" y="236"/>
                  </a:cubicBezTo>
                  <a:cubicBezTo>
                    <a:pt x="78" y="236"/>
                    <a:pt x="78" y="236"/>
                    <a:pt x="78" y="236"/>
                  </a:cubicBezTo>
                  <a:cubicBezTo>
                    <a:pt x="78" y="238"/>
                    <a:pt x="78" y="239"/>
                    <a:pt x="77" y="240"/>
                  </a:cubicBezTo>
                  <a:cubicBezTo>
                    <a:pt x="77" y="241"/>
                    <a:pt x="77" y="241"/>
                    <a:pt x="77" y="241"/>
                  </a:cubicBezTo>
                  <a:cubicBezTo>
                    <a:pt x="77" y="241"/>
                    <a:pt x="77" y="241"/>
                    <a:pt x="77" y="241"/>
                  </a:cubicBezTo>
                  <a:cubicBezTo>
                    <a:pt x="77" y="242"/>
                    <a:pt x="77" y="242"/>
                    <a:pt x="77" y="242"/>
                  </a:cubicBezTo>
                  <a:cubicBezTo>
                    <a:pt x="76" y="243"/>
                    <a:pt x="76" y="243"/>
                    <a:pt x="76" y="243"/>
                  </a:cubicBezTo>
                  <a:cubicBezTo>
                    <a:pt x="76" y="244"/>
                    <a:pt x="76" y="244"/>
                    <a:pt x="76" y="244"/>
                  </a:cubicBezTo>
                  <a:cubicBezTo>
                    <a:pt x="75" y="245"/>
                    <a:pt x="75" y="245"/>
                    <a:pt x="75" y="245"/>
                  </a:cubicBezTo>
                  <a:cubicBezTo>
                    <a:pt x="75" y="245"/>
                    <a:pt x="75" y="245"/>
                    <a:pt x="75" y="245"/>
                  </a:cubicBezTo>
                  <a:cubicBezTo>
                    <a:pt x="75" y="246"/>
                    <a:pt x="75" y="246"/>
                    <a:pt x="75" y="246"/>
                  </a:cubicBezTo>
                  <a:cubicBezTo>
                    <a:pt x="74" y="247"/>
                    <a:pt x="74" y="248"/>
                    <a:pt x="73" y="249"/>
                  </a:cubicBezTo>
                  <a:cubicBezTo>
                    <a:pt x="73" y="249"/>
                    <a:pt x="73" y="249"/>
                    <a:pt x="73" y="249"/>
                  </a:cubicBezTo>
                  <a:cubicBezTo>
                    <a:pt x="72" y="250"/>
                    <a:pt x="72" y="250"/>
                    <a:pt x="72" y="250"/>
                  </a:cubicBezTo>
                  <a:cubicBezTo>
                    <a:pt x="72" y="250"/>
                    <a:pt x="72" y="250"/>
                    <a:pt x="72" y="250"/>
                  </a:cubicBezTo>
                  <a:cubicBezTo>
                    <a:pt x="71" y="251"/>
                    <a:pt x="71" y="252"/>
                    <a:pt x="70" y="253"/>
                  </a:cubicBezTo>
                  <a:cubicBezTo>
                    <a:pt x="70" y="254"/>
                    <a:pt x="70" y="254"/>
                    <a:pt x="70" y="254"/>
                  </a:cubicBezTo>
                  <a:cubicBezTo>
                    <a:pt x="70" y="254"/>
                    <a:pt x="70" y="254"/>
                    <a:pt x="70" y="255"/>
                  </a:cubicBezTo>
                  <a:cubicBezTo>
                    <a:pt x="69" y="255"/>
                    <a:pt x="69" y="255"/>
                    <a:pt x="69" y="255"/>
                  </a:cubicBezTo>
                  <a:cubicBezTo>
                    <a:pt x="69" y="255"/>
                    <a:pt x="69" y="255"/>
                    <a:pt x="69" y="255"/>
                  </a:cubicBezTo>
                  <a:cubicBezTo>
                    <a:pt x="69" y="256"/>
                    <a:pt x="69" y="256"/>
                    <a:pt x="69" y="256"/>
                  </a:cubicBezTo>
                  <a:cubicBezTo>
                    <a:pt x="69" y="256"/>
                    <a:pt x="69" y="256"/>
                    <a:pt x="69" y="256"/>
                  </a:cubicBezTo>
                  <a:cubicBezTo>
                    <a:pt x="69" y="257"/>
                    <a:pt x="69" y="257"/>
                    <a:pt x="69" y="257"/>
                  </a:cubicBezTo>
                  <a:cubicBezTo>
                    <a:pt x="68" y="258"/>
                    <a:pt x="68" y="258"/>
                    <a:pt x="68" y="258"/>
                  </a:cubicBezTo>
                  <a:cubicBezTo>
                    <a:pt x="68" y="258"/>
                    <a:pt x="68" y="258"/>
                    <a:pt x="68" y="258"/>
                  </a:cubicBezTo>
                  <a:cubicBezTo>
                    <a:pt x="68" y="258"/>
                    <a:pt x="68" y="258"/>
                    <a:pt x="68" y="258"/>
                  </a:cubicBezTo>
                  <a:cubicBezTo>
                    <a:pt x="68" y="258"/>
                    <a:pt x="68" y="258"/>
                    <a:pt x="68" y="258"/>
                  </a:cubicBezTo>
                  <a:cubicBezTo>
                    <a:pt x="67" y="258"/>
                    <a:pt x="67" y="258"/>
                    <a:pt x="67" y="258"/>
                  </a:cubicBezTo>
                  <a:cubicBezTo>
                    <a:pt x="67" y="259"/>
                    <a:pt x="67" y="259"/>
                    <a:pt x="67" y="259"/>
                  </a:cubicBezTo>
                  <a:cubicBezTo>
                    <a:pt x="67" y="259"/>
                    <a:pt x="67" y="259"/>
                    <a:pt x="67" y="259"/>
                  </a:cubicBezTo>
                  <a:cubicBezTo>
                    <a:pt x="66" y="260"/>
                    <a:pt x="66" y="260"/>
                    <a:pt x="66" y="260"/>
                  </a:cubicBezTo>
                  <a:cubicBezTo>
                    <a:pt x="66" y="260"/>
                    <a:pt x="66" y="260"/>
                    <a:pt x="66" y="260"/>
                  </a:cubicBezTo>
                  <a:cubicBezTo>
                    <a:pt x="66" y="260"/>
                    <a:pt x="66" y="260"/>
                    <a:pt x="66" y="260"/>
                  </a:cubicBezTo>
                  <a:cubicBezTo>
                    <a:pt x="66" y="261"/>
                    <a:pt x="66" y="261"/>
                    <a:pt x="66" y="261"/>
                  </a:cubicBezTo>
                  <a:cubicBezTo>
                    <a:pt x="65" y="261"/>
                    <a:pt x="65" y="261"/>
                    <a:pt x="65" y="261"/>
                  </a:cubicBezTo>
                  <a:cubicBezTo>
                    <a:pt x="65" y="261"/>
                    <a:pt x="65" y="261"/>
                    <a:pt x="65" y="261"/>
                  </a:cubicBezTo>
                  <a:cubicBezTo>
                    <a:pt x="65" y="262"/>
                    <a:pt x="64" y="263"/>
                    <a:pt x="63" y="264"/>
                  </a:cubicBezTo>
                  <a:cubicBezTo>
                    <a:pt x="63" y="264"/>
                    <a:pt x="63" y="264"/>
                    <a:pt x="63" y="264"/>
                  </a:cubicBezTo>
                  <a:cubicBezTo>
                    <a:pt x="63" y="264"/>
                    <a:pt x="63" y="264"/>
                    <a:pt x="63" y="264"/>
                  </a:cubicBezTo>
                  <a:cubicBezTo>
                    <a:pt x="62" y="265"/>
                    <a:pt x="62" y="265"/>
                    <a:pt x="62" y="265"/>
                  </a:cubicBezTo>
                  <a:cubicBezTo>
                    <a:pt x="62" y="265"/>
                    <a:pt x="62" y="265"/>
                    <a:pt x="62" y="265"/>
                  </a:cubicBezTo>
                  <a:cubicBezTo>
                    <a:pt x="62" y="265"/>
                    <a:pt x="62" y="265"/>
                    <a:pt x="62" y="265"/>
                  </a:cubicBezTo>
                  <a:cubicBezTo>
                    <a:pt x="62" y="266"/>
                    <a:pt x="62" y="266"/>
                    <a:pt x="62" y="266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0" y="267"/>
                    <a:pt x="60" y="267"/>
                    <a:pt x="60" y="267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3" y="265"/>
                    <a:pt x="63" y="265"/>
                    <a:pt x="64" y="264"/>
                  </a:cubicBezTo>
                  <a:cubicBezTo>
                    <a:pt x="64" y="263"/>
                    <a:pt x="64" y="263"/>
                    <a:pt x="64" y="263"/>
                  </a:cubicBezTo>
                  <a:cubicBezTo>
                    <a:pt x="67" y="260"/>
                    <a:pt x="71" y="256"/>
                    <a:pt x="74" y="253"/>
                  </a:cubicBezTo>
                  <a:cubicBezTo>
                    <a:pt x="83" y="240"/>
                    <a:pt x="84" y="239"/>
                    <a:pt x="88" y="231"/>
                  </a:cubicBezTo>
                  <a:cubicBezTo>
                    <a:pt x="96" y="216"/>
                    <a:pt x="96" y="216"/>
                    <a:pt x="99" y="207"/>
                  </a:cubicBezTo>
                  <a:cubicBezTo>
                    <a:pt x="104" y="191"/>
                    <a:pt x="105" y="191"/>
                    <a:pt x="106" y="181"/>
                  </a:cubicBezTo>
                  <a:cubicBezTo>
                    <a:pt x="109" y="165"/>
                    <a:pt x="109" y="163"/>
                    <a:pt x="109" y="152"/>
                  </a:cubicBezTo>
                  <a:cubicBezTo>
                    <a:pt x="109" y="148"/>
                    <a:pt x="109" y="142"/>
                    <a:pt x="108" y="138"/>
                  </a:cubicBezTo>
                  <a:cubicBezTo>
                    <a:pt x="108" y="138"/>
                    <a:pt x="108" y="138"/>
                    <a:pt x="108" y="138"/>
                  </a:cubicBezTo>
                  <a:cubicBezTo>
                    <a:pt x="108" y="136"/>
                    <a:pt x="108" y="136"/>
                    <a:pt x="108" y="136"/>
                  </a:cubicBezTo>
                  <a:cubicBezTo>
                    <a:pt x="108" y="135"/>
                    <a:pt x="108" y="135"/>
                    <a:pt x="108" y="135"/>
                  </a:cubicBezTo>
                  <a:cubicBezTo>
                    <a:pt x="108" y="134"/>
                    <a:pt x="108" y="134"/>
                    <a:pt x="108" y="134"/>
                  </a:cubicBezTo>
                  <a:cubicBezTo>
                    <a:pt x="108" y="133"/>
                    <a:pt x="108" y="133"/>
                    <a:pt x="108" y="133"/>
                  </a:cubicBezTo>
                  <a:cubicBezTo>
                    <a:pt x="107" y="125"/>
                    <a:pt x="104" y="118"/>
                    <a:pt x="100" y="108"/>
                  </a:cubicBezTo>
                  <a:cubicBezTo>
                    <a:pt x="99" y="106"/>
                    <a:pt x="98" y="104"/>
                    <a:pt x="97" y="103"/>
                  </a:cubicBezTo>
                  <a:cubicBezTo>
                    <a:pt x="97" y="101"/>
                    <a:pt x="96" y="101"/>
                    <a:pt x="96" y="101"/>
                  </a:cubicBezTo>
                  <a:cubicBezTo>
                    <a:pt x="94" y="97"/>
                    <a:pt x="94" y="97"/>
                    <a:pt x="93" y="95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5" y="97"/>
                    <a:pt x="95" y="97"/>
                    <a:pt x="96" y="99"/>
                  </a:cubicBezTo>
                  <a:cubicBezTo>
                    <a:pt x="95" y="98"/>
                    <a:pt x="95" y="96"/>
                    <a:pt x="94" y="95"/>
                  </a:cubicBezTo>
                  <a:cubicBezTo>
                    <a:pt x="95" y="96"/>
                    <a:pt x="95" y="97"/>
                    <a:pt x="96" y="98"/>
                  </a:cubicBezTo>
                  <a:cubicBezTo>
                    <a:pt x="96" y="98"/>
                    <a:pt x="96" y="98"/>
                    <a:pt x="96" y="98"/>
                  </a:cubicBezTo>
                  <a:cubicBezTo>
                    <a:pt x="96" y="99"/>
                    <a:pt x="96" y="99"/>
                    <a:pt x="96" y="99"/>
                  </a:cubicBezTo>
                  <a:cubicBezTo>
                    <a:pt x="98" y="102"/>
                    <a:pt x="98" y="102"/>
                    <a:pt x="100" y="105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1" y="106"/>
                    <a:pt x="101" y="106"/>
                    <a:pt x="101" y="106"/>
                  </a:cubicBezTo>
                  <a:cubicBezTo>
                    <a:pt x="101" y="107"/>
                    <a:pt x="101" y="107"/>
                    <a:pt x="101" y="107"/>
                  </a:cubicBezTo>
                  <a:cubicBezTo>
                    <a:pt x="101" y="107"/>
                    <a:pt x="101" y="107"/>
                    <a:pt x="101" y="107"/>
                  </a:cubicBezTo>
                  <a:cubicBezTo>
                    <a:pt x="102" y="109"/>
                    <a:pt x="102" y="111"/>
                    <a:pt x="103" y="113"/>
                  </a:cubicBezTo>
                  <a:cubicBezTo>
                    <a:pt x="103" y="114"/>
                    <a:pt x="103" y="114"/>
                    <a:pt x="103" y="114"/>
                  </a:cubicBezTo>
                  <a:cubicBezTo>
                    <a:pt x="104" y="114"/>
                    <a:pt x="104" y="114"/>
                    <a:pt x="104" y="114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105" y="117"/>
                    <a:pt x="105" y="117"/>
                    <a:pt x="105" y="117"/>
                  </a:cubicBezTo>
                  <a:cubicBezTo>
                    <a:pt x="105" y="118"/>
                    <a:pt x="105" y="118"/>
                    <a:pt x="105" y="118"/>
                  </a:cubicBezTo>
                  <a:cubicBezTo>
                    <a:pt x="106" y="122"/>
                    <a:pt x="106" y="123"/>
                    <a:pt x="108" y="130"/>
                  </a:cubicBezTo>
                  <a:cubicBezTo>
                    <a:pt x="108" y="131"/>
                    <a:pt x="108" y="131"/>
                    <a:pt x="108" y="131"/>
                  </a:cubicBezTo>
                  <a:cubicBezTo>
                    <a:pt x="108" y="132"/>
                    <a:pt x="108" y="133"/>
                    <a:pt x="108" y="133"/>
                  </a:cubicBezTo>
                  <a:cubicBezTo>
                    <a:pt x="107" y="125"/>
                    <a:pt x="107" y="125"/>
                    <a:pt x="107" y="125"/>
                  </a:cubicBezTo>
                  <a:cubicBezTo>
                    <a:pt x="103" y="108"/>
                    <a:pt x="103" y="108"/>
                    <a:pt x="100" y="99"/>
                  </a:cubicBezTo>
                  <a:cubicBezTo>
                    <a:pt x="98" y="93"/>
                    <a:pt x="98" y="93"/>
                    <a:pt x="98" y="93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97" y="92"/>
                    <a:pt x="97" y="90"/>
                    <a:pt x="96" y="89"/>
                  </a:cubicBezTo>
                  <a:cubicBezTo>
                    <a:pt x="96" y="89"/>
                    <a:pt x="96" y="89"/>
                    <a:pt x="96" y="89"/>
                  </a:cubicBezTo>
                  <a:cubicBezTo>
                    <a:pt x="96" y="88"/>
                    <a:pt x="95" y="87"/>
                    <a:pt x="95" y="87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94" y="84"/>
                    <a:pt x="94" y="84"/>
                    <a:pt x="94" y="84"/>
                  </a:cubicBezTo>
                  <a:cubicBezTo>
                    <a:pt x="94" y="84"/>
                    <a:pt x="94" y="84"/>
                    <a:pt x="94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5" y="86"/>
                    <a:pt x="95" y="87"/>
                    <a:pt x="96" y="87"/>
                  </a:cubicBezTo>
                  <a:cubicBezTo>
                    <a:pt x="94" y="84"/>
                    <a:pt x="91" y="79"/>
                    <a:pt x="90" y="75"/>
                  </a:cubicBezTo>
                  <a:cubicBezTo>
                    <a:pt x="81" y="61"/>
                    <a:pt x="81" y="61"/>
                    <a:pt x="75" y="53"/>
                  </a:cubicBezTo>
                  <a:cubicBezTo>
                    <a:pt x="65" y="41"/>
                    <a:pt x="64" y="40"/>
                    <a:pt x="57" y="33"/>
                  </a:cubicBezTo>
                  <a:cubicBezTo>
                    <a:pt x="48" y="25"/>
                    <a:pt x="41" y="19"/>
                    <a:pt x="2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5228092" y="2655792"/>
            <a:ext cx="1422838" cy="1423352"/>
            <a:chOff x="4327376" y="3902241"/>
            <a:chExt cx="1423023" cy="1423023"/>
          </a:xfrm>
        </p:grpSpPr>
        <p:sp>
          <p:nvSpPr>
            <p:cNvPr id="226" name="椭圆 225"/>
            <p:cNvSpPr/>
            <p:nvPr/>
          </p:nvSpPr>
          <p:spPr>
            <a:xfrm>
              <a:off x="4327376" y="3902241"/>
              <a:ext cx="1423023" cy="142302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227" name="矩形 226"/>
            <p:cNvSpPr/>
            <p:nvPr/>
          </p:nvSpPr>
          <p:spPr>
            <a:xfrm>
              <a:off x="4478783" y="4195365"/>
              <a:ext cx="1147991" cy="92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宋体" panose="02010600030101010101" pitchFamily="2" charset="-122"/>
                  <a:cs typeface="Arial" panose="020B0604020202020204" pitchFamily="34" charset="0"/>
                </a:rPr>
                <a:t>CLICK TO ADD TITLE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618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970</TotalTime>
  <Words>290</Words>
  <Application>Microsoft Office PowerPoint</Application>
  <PresentationFormat>全屏显示(16:9)</PresentationFormat>
  <Paragraphs>112</Paragraphs>
  <Slides>10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宋体</vt:lpstr>
      <vt:lpstr>造字工房悦黑体验版纤细体</vt:lpstr>
      <vt:lpstr>微软雅黑</vt:lpstr>
      <vt:lpstr>Calibri Light</vt:lpstr>
      <vt:lpstr>方正正准黑简体</vt:lpstr>
      <vt:lpstr>汉仪菱心体简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pc</cp:lastModifiedBy>
  <cp:revision>99</cp:revision>
  <dcterms:created xsi:type="dcterms:W3CDTF">2015-04-01T07:16:16Z</dcterms:created>
  <dcterms:modified xsi:type="dcterms:W3CDTF">2015-07-11T12:50:38Z</dcterms:modified>
</cp:coreProperties>
</file>